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charts/chart1.xml" ContentType="application/vnd.openxmlformats-officedocument.drawingml.chart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1" r:id="rId2"/>
    <p:sldMasterId id="2147483653" r:id="rId3"/>
  </p:sldMasterIdLst>
  <p:notesMasterIdLst>
    <p:notesMasterId r:id="rId52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</p:sldIdLst>
  <p:sldSz cx="12192000" cy="6858000"/>
  <p:notesSz cx="6858000" cy="9144000"/>
  <p:embeddedFontLst>
    <p:embeddedFont>
      <p:font typeface="Arial Black" panose="020B0A04020102020204" pitchFamily="34" charset="0"/>
      <p:regular r:id="rId53"/>
      <p:bold r:id="rId54"/>
    </p:embeddedFont>
    <p:embeddedFont>
      <p:font typeface="Arial Narrow" panose="020B0606020202030204" pitchFamily="34" charset="0"/>
      <p:regular r:id="rId55"/>
      <p:bold r:id="rId56"/>
      <p:italic r:id="rId57"/>
      <p:boldItalic r:id="rId5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1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2" roundtripDataSignature="AMtx7mjGmhWx2sjXtTI/rUhMaRfc1btt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F6E20BA-542C-4A1E-BF8C-708E970E19CC}">
  <a:tblStyle styleId="{5F6E20BA-542C-4A1E-BF8C-708E970E19C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>
        <p:guide orient="horz" pos="21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font" Target="fonts/font3.fntdata"/><Relationship Id="rId63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font" Target="fonts/font2.fntdata"/><Relationship Id="rId62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font" Target="fonts/font1.fntdata"/><Relationship Id="rId58" Type="http://schemas.openxmlformats.org/officeDocument/2006/relationships/font" Target="fonts/font6.fntdata"/><Relationship Id="rId66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font" Target="fonts/font5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65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font" Target="fonts/font4.fntdata"/><Relationship Id="rId64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3477-4F1B-8970-ED9D36E42E0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3-3477-4F1B-8970-ED9D36E42E06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5-3477-4F1B-8970-ED9D36E42E06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477-4F1B-8970-ED9D36E42E0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8-3477-4F1B-8970-ED9D36E42E0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A-3477-4F1B-8970-ED9D36E42E0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C-3477-4F1B-8970-ED9D36E42E06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E-3477-4F1B-8970-ED9D36E42E06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</c:v>
                </c:pt>
                <c:pt idx="1">
                  <c:v>4</c:v>
                </c:pt>
                <c:pt idx="2">
                  <c:v>1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3477-4F1B-8970-ED9D36E42E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6375552"/>
        <c:axId val="209060992"/>
      </c:barChart>
      <c:catAx>
        <c:axId val="186375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09060992"/>
        <c:crosses val="autoZero"/>
        <c:auto val="1"/>
        <c:lblAlgn val="ctr"/>
        <c:lblOffset val="100"/>
        <c:noMultiLvlLbl val="0"/>
      </c:catAx>
      <c:valAx>
        <c:axId val="20906099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86375552"/>
        <c:crosses val="autoZero"/>
        <c:crossBetween val="between"/>
      </c:valAx>
      <c:spPr>
        <a:noFill/>
        <a:ln w="127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4" name="Google Shape;89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6" name="Google Shape;91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8" name="Google Shape;99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4" name="Google Shape;109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Google Shape;1122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3" name="Google Shape;112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4" name="Google Shape;118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Google Shape;1192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3" name="Google Shape;119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Google Shape;1209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0" name="Google Shape;121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" name="Google Shape;1259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0" name="Google Shape;126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" name="Google Shape;1401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2" name="Google Shape;140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0" name="Google Shape;1410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1" name="Google Shape;1411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" name="Google Shape;1444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5" name="Google Shape;1445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7" name="Google Shape;1497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2" name="Google Shape;1522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3" name="Google Shape;1523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0" name="Google Shape;1550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1" name="Google Shape;1551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9" name="Google Shape;1559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0" name="Google Shape;1560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" name="Google Shape;1594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5" name="Google Shape;1595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1" name="Google Shape;1631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2" name="Google Shape;1632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6" name="Google Shape;1676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7" name="Google Shape;1677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8" name="Google Shape;1688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9" name="Google Shape;1689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6" name="Google Shape;1726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7" name="Google Shape;1727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" name="Google Shape;1781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2" name="Google Shape;1782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4" name="Google Shape;1794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5" name="Google Shape;1795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2" name="Google Shape;1842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3" name="Google Shape;1843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8" name="Google Shape;1878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9" name="Google Shape;1879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0" name="Google Shape;1900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1" name="Google Shape;1901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7" name="Google Shape;1907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8" name="Google Shape;1908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3" name="Google Shape;1913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4" name="Google Shape;1914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4" name="Google Shape;1984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5" name="Google Shape;1985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1" name="Google Shape;2271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2" name="Google Shape;2272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2" name="Google Shape;2562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3" name="Google Shape;2563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2" name="Google Shape;2612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3" name="Google Shape;2613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8" name="Google Shape;2668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9" name="Google Shape;2669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layout">
  <p:cSld name="Cover slide layout">
    <p:bg>
      <p:bgPr>
        <a:solidFill>
          <a:schemeClr val="accent1"/>
        </a:solid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Contents slide layout">
  <p:cSld name="19_Contents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Image slide layout">
  <p:cSld name="2_Image slide layout">
    <p:bg>
      <p:bgPr>
        <a:solidFill>
          <a:schemeClr val="accent6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1"/>
          <p:cNvSpPr>
            <a:spLocks noGrp="1"/>
          </p:cNvSpPr>
          <p:nvPr>
            <p:ph type="pic" idx="2"/>
          </p:nvPr>
        </p:nvSpPr>
        <p:spPr>
          <a:xfrm>
            <a:off x="0" y="0"/>
            <a:ext cx="7666892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9" name="Google Shape;29;p61"/>
          <p:cNvSpPr/>
          <p:nvPr/>
        </p:nvSpPr>
        <p:spPr>
          <a:xfrm>
            <a:off x="3295170" y="1741869"/>
            <a:ext cx="55648" cy="185492"/>
          </a:xfrm>
          <a:custGeom>
            <a:avLst/>
            <a:gdLst/>
            <a:ahLst/>
            <a:cxnLst/>
            <a:rect l="l" t="t" r="r" b="b"/>
            <a:pathLst>
              <a:path w="28575" h="95250" extrusionOk="0">
                <a:moveTo>
                  <a:pt x="31433" y="1905"/>
                </a:moveTo>
                <a:cubicBezTo>
                  <a:pt x="23813" y="34290"/>
                  <a:pt x="16193" y="65723"/>
                  <a:pt x="8573" y="98108"/>
                </a:cubicBezTo>
                <a:cubicBezTo>
                  <a:pt x="5715" y="97155"/>
                  <a:pt x="2858" y="97155"/>
                  <a:pt x="0" y="96202"/>
                </a:cubicBezTo>
                <a:cubicBezTo>
                  <a:pt x="5715" y="63817"/>
                  <a:pt x="12383" y="32385"/>
                  <a:pt x="18098" y="0"/>
                </a:cubicBezTo>
                <a:cubicBezTo>
                  <a:pt x="22860" y="952"/>
                  <a:pt x="27623" y="1905"/>
                  <a:pt x="31433" y="190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Contents slide layout">
  <p:cSld name="11_Contents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Image slide layout">
  <p:cSld name="3_Image slide layou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3"/>
          <p:cNvSpPr/>
          <p:nvPr/>
        </p:nvSpPr>
        <p:spPr>
          <a:xfrm>
            <a:off x="-381182" y="4879642"/>
            <a:ext cx="2091953" cy="2196935"/>
          </a:xfrm>
          <a:custGeom>
            <a:avLst/>
            <a:gdLst/>
            <a:ahLst/>
            <a:cxnLst/>
            <a:rect l="l" t="t" r="r" b="b"/>
            <a:pathLst>
              <a:path w="6522685" h="6850016" extrusionOk="0">
                <a:moveTo>
                  <a:pt x="6506852" y="4464487"/>
                </a:moveTo>
                <a:cubicBezTo>
                  <a:pt x="6341589" y="4410996"/>
                  <a:pt x="6177125" y="4356707"/>
                  <a:pt x="6011862" y="4304014"/>
                </a:cubicBezTo>
                <a:cubicBezTo>
                  <a:pt x="5995895" y="4299224"/>
                  <a:pt x="5988710" y="4290441"/>
                  <a:pt x="5983121" y="4275273"/>
                </a:cubicBezTo>
                <a:cubicBezTo>
                  <a:pt x="5905679" y="4053326"/>
                  <a:pt x="5859374" y="3825790"/>
                  <a:pt x="5844205" y="3591069"/>
                </a:cubicBezTo>
                <a:cubicBezTo>
                  <a:pt x="5822649" y="3242980"/>
                  <a:pt x="5868954" y="2905269"/>
                  <a:pt x="5984718" y="2576341"/>
                </a:cubicBezTo>
                <a:cubicBezTo>
                  <a:pt x="5989508" y="2562769"/>
                  <a:pt x="5996693" y="2556381"/>
                  <a:pt x="6010266" y="2551591"/>
                </a:cubicBezTo>
                <a:cubicBezTo>
                  <a:pt x="6176327" y="2498101"/>
                  <a:pt x="6341589" y="2444610"/>
                  <a:pt x="6506852" y="2391119"/>
                </a:cubicBezTo>
                <a:cubicBezTo>
                  <a:pt x="6517231" y="2387925"/>
                  <a:pt x="6526811" y="2386329"/>
                  <a:pt x="6522021" y="2369563"/>
                </a:cubicBezTo>
                <a:cubicBezTo>
                  <a:pt x="6517231" y="2354394"/>
                  <a:pt x="6510844" y="2353595"/>
                  <a:pt x="6497271" y="2358386"/>
                </a:cubicBezTo>
                <a:cubicBezTo>
                  <a:pt x="6330412" y="2412675"/>
                  <a:pt x="6163553" y="2466964"/>
                  <a:pt x="5997492" y="2521253"/>
                </a:cubicBezTo>
                <a:cubicBezTo>
                  <a:pt x="5986314" y="2525245"/>
                  <a:pt x="5977533" y="2523648"/>
                  <a:pt x="5967952" y="2517261"/>
                </a:cubicBezTo>
                <a:cubicBezTo>
                  <a:pt x="5475358" y="2172365"/>
                  <a:pt x="5140042" y="1713303"/>
                  <a:pt x="4964401" y="1137678"/>
                </a:cubicBezTo>
                <a:cubicBezTo>
                  <a:pt x="4959611" y="1123307"/>
                  <a:pt x="4962804" y="1112928"/>
                  <a:pt x="4971586" y="1100953"/>
                </a:cubicBezTo>
                <a:cubicBezTo>
                  <a:pt x="5036254" y="1013132"/>
                  <a:pt x="5100124" y="924513"/>
                  <a:pt x="5163993" y="836692"/>
                </a:cubicBezTo>
                <a:cubicBezTo>
                  <a:pt x="5202315" y="783201"/>
                  <a:pt x="5241435" y="730509"/>
                  <a:pt x="5279757" y="677018"/>
                </a:cubicBezTo>
                <a:cubicBezTo>
                  <a:pt x="5285346" y="669034"/>
                  <a:pt x="5290136" y="664244"/>
                  <a:pt x="5278959" y="655462"/>
                </a:cubicBezTo>
                <a:cubicBezTo>
                  <a:pt x="5266184" y="645083"/>
                  <a:pt x="5259798" y="645882"/>
                  <a:pt x="5249419" y="660252"/>
                </a:cubicBezTo>
                <a:cubicBezTo>
                  <a:pt x="5148026" y="801564"/>
                  <a:pt x="5045036" y="942077"/>
                  <a:pt x="4942844" y="1083388"/>
                </a:cubicBezTo>
                <a:cubicBezTo>
                  <a:pt x="4934861" y="1095364"/>
                  <a:pt x="4926079" y="1099356"/>
                  <a:pt x="4911708" y="1100154"/>
                </a:cubicBezTo>
                <a:cubicBezTo>
                  <a:pt x="4732075" y="1104146"/>
                  <a:pt x="4553240" y="1091372"/>
                  <a:pt x="4376800" y="1057841"/>
                </a:cubicBezTo>
                <a:cubicBezTo>
                  <a:pt x="3976817" y="982794"/>
                  <a:pt x="3615155" y="819926"/>
                  <a:pt x="3292613" y="572431"/>
                </a:cubicBezTo>
                <a:cubicBezTo>
                  <a:pt x="3283033" y="565246"/>
                  <a:pt x="3279839" y="557262"/>
                  <a:pt x="3279839" y="545287"/>
                </a:cubicBezTo>
                <a:cubicBezTo>
                  <a:pt x="3280638" y="458264"/>
                  <a:pt x="3279839" y="370444"/>
                  <a:pt x="3279839" y="283421"/>
                </a:cubicBezTo>
                <a:cubicBezTo>
                  <a:pt x="3279839" y="283421"/>
                  <a:pt x="3279839" y="283421"/>
                  <a:pt x="3279839" y="283421"/>
                </a:cubicBezTo>
                <a:cubicBezTo>
                  <a:pt x="3279839" y="195601"/>
                  <a:pt x="3279839" y="106982"/>
                  <a:pt x="3279839" y="19161"/>
                </a:cubicBezTo>
                <a:cubicBezTo>
                  <a:pt x="3279839" y="3992"/>
                  <a:pt x="3275049" y="0"/>
                  <a:pt x="3259880" y="0"/>
                </a:cubicBezTo>
                <a:cubicBezTo>
                  <a:pt x="3243114" y="0"/>
                  <a:pt x="3245509" y="10379"/>
                  <a:pt x="3245509" y="19959"/>
                </a:cubicBezTo>
                <a:cubicBezTo>
                  <a:pt x="3245509" y="191609"/>
                  <a:pt x="3244711" y="363258"/>
                  <a:pt x="3245509" y="534908"/>
                </a:cubicBezTo>
                <a:cubicBezTo>
                  <a:pt x="3245509" y="554867"/>
                  <a:pt x="3239921" y="566843"/>
                  <a:pt x="3223953" y="578818"/>
                </a:cubicBezTo>
                <a:cubicBezTo>
                  <a:pt x="2745730" y="938085"/>
                  <a:pt x="2207628" y="1112130"/>
                  <a:pt x="1609649" y="1100154"/>
                </a:cubicBezTo>
                <a:cubicBezTo>
                  <a:pt x="1596076" y="1100154"/>
                  <a:pt x="1588891" y="1094566"/>
                  <a:pt x="1581706" y="1084985"/>
                </a:cubicBezTo>
                <a:cubicBezTo>
                  <a:pt x="1502667" y="975608"/>
                  <a:pt x="1422830" y="866232"/>
                  <a:pt x="1343791" y="756855"/>
                </a:cubicBezTo>
                <a:cubicBezTo>
                  <a:pt x="1319840" y="723323"/>
                  <a:pt x="1295091" y="689792"/>
                  <a:pt x="1270341" y="656260"/>
                </a:cubicBezTo>
                <a:cubicBezTo>
                  <a:pt x="1267148" y="652268"/>
                  <a:pt x="1266349" y="645083"/>
                  <a:pt x="1257567" y="648277"/>
                </a:cubicBezTo>
                <a:cubicBezTo>
                  <a:pt x="1239205" y="654664"/>
                  <a:pt x="1235213" y="665841"/>
                  <a:pt x="1246390" y="681010"/>
                </a:cubicBezTo>
                <a:cubicBezTo>
                  <a:pt x="1348582" y="821523"/>
                  <a:pt x="1449975" y="962036"/>
                  <a:pt x="1552166" y="1101751"/>
                </a:cubicBezTo>
                <a:cubicBezTo>
                  <a:pt x="1560948" y="1114525"/>
                  <a:pt x="1563343" y="1124904"/>
                  <a:pt x="1558553" y="1140073"/>
                </a:cubicBezTo>
                <a:cubicBezTo>
                  <a:pt x="1385307" y="1712504"/>
                  <a:pt x="1050790" y="2169970"/>
                  <a:pt x="559792" y="2514068"/>
                </a:cubicBezTo>
                <a:cubicBezTo>
                  <a:pt x="547018" y="2522850"/>
                  <a:pt x="535841" y="2524447"/>
                  <a:pt x="521470" y="2519656"/>
                </a:cubicBezTo>
                <a:cubicBezTo>
                  <a:pt x="356207" y="2465367"/>
                  <a:pt x="190146" y="2411876"/>
                  <a:pt x="24884" y="2357587"/>
                </a:cubicBezTo>
                <a:cubicBezTo>
                  <a:pt x="11311" y="2353595"/>
                  <a:pt x="6521" y="2355192"/>
                  <a:pt x="1731" y="2368764"/>
                </a:cubicBezTo>
                <a:cubicBezTo>
                  <a:pt x="-3858" y="2384732"/>
                  <a:pt x="4924" y="2387127"/>
                  <a:pt x="16102" y="2390321"/>
                </a:cubicBezTo>
                <a:cubicBezTo>
                  <a:pt x="179767" y="2443013"/>
                  <a:pt x="343433" y="2497302"/>
                  <a:pt x="507099" y="2549196"/>
                </a:cubicBezTo>
                <a:cubicBezTo>
                  <a:pt x="524663" y="2554785"/>
                  <a:pt x="534244" y="2562769"/>
                  <a:pt x="540631" y="2581131"/>
                </a:cubicBezTo>
                <a:cubicBezTo>
                  <a:pt x="619669" y="2807868"/>
                  <a:pt x="666773" y="3040992"/>
                  <a:pt x="680346" y="3280503"/>
                </a:cubicBezTo>
                <a:cubicBezTo>
                  <a:pt x="699507" y="3619811"/>
                  <a:pt x="653201" y="3949537"/>
                  <a:pt x="541429" y="4270482"/>
                </a:cubicBezTo>
                <a:cubicBezTo>
                  <a:pt x="535042" y="4288845"/>
                  <a:pt x="525462" y="4297627"/>
                  <a:pt x="507099" y="4303216"/>
                </a:cubicBezTo>
                <a:cubicBezTo>
                  <a:pt x="343433" y="4355908"/>
                  <a:pt x="179767" y="4409399"/>
                  <a:pt x="16102" y="4462091"/>
                </a:cubicBezTo>
                <a:cubicBezTo>
                  <a:pt x="1731" y="4466882"/>
                  <a:pt x="-1463" y="4471672"/>
                  <a:pt x="3328" y="4486042"/>
                </a:cubicBezTo>
                <a:cubicBezTo>
                  <a:pt x="8916" y="4503606"/>
                  <a:pt x="18497" y="4497220"/>
                  <a:pt x="28077" y="4494026"/>
                </a:cubicBezTo>
                <a:cubicBezTo>
                  <a:pt x="193340" y="4440535"/>
                  <a:pt x="359401" y="4387045"/>
                  <a:pt x="524663" y="4332756"/>
                </a:cubicBezTo>
                <a:cubicBezTo>
                  <a:pt x="537437" y="4328764"/>
                  <a:pt x="547018" y="4328764"/>
                  <a:pt x="558195" y="4336747"/>
                </a:cubicBezTo>
                <a:cubicBezTo>
                  <a:pt x="1049193" y="4681643"/>
                  <a:pt x="1383710" y="5139908"/>
                  <a:pt x="1558553" y="5713936"/>
                </a:cubicBezTo>
                <a:cubicBezTo>
                  <a:pt x="1563343" y="5729105"/>
                  <a:pt x="1560948" y="5739483"/>
                  <a:pt x="1551368" y="5752258"/>
                </a:cubicBezTo>
                <a:cubicBezTo>
                  <a:pt x="1448378" y="5892771"/>
                  <a:pt x="1346187" y="6034082"/>
                  <a:pt x="1243995" y="6174595"/>
                </a:cubicBezTo>
                <a:cubicBezTo>
                  <a:pt x="1236011" y="6185773"/>
                  <a:pt x="1235213" y="6191361"/>
                  <a:pt x="1247189" y="6200143"/>
                </a:cubicBezTo>
                <a:cubicBezTo>
                  <a:pt x="1259963" y="6209724"/>
                  <a:pt x="1264753" y="6204934"/>
                  <a:pt x="1271938" y="6194554"/>
                </a:cubicBezTo>
                <a:cubicBezTo>
                  <a:pt x="1374129" y="6053243"/>
                  <a:pt x="1477119" y="5911932"/>
                  <a:pt x="1580109" y="5769822"/>
                </a:cubicBezTo>
                <a:cubicBezTo>
                  <a:pt x="1588093" y="5759443"/>
                  <a:pt x="1596076" y="5753854"/>
                  <a:pt x="1609649" y="5753854"/>
                </a:cubicBezTo>
                <a:cubicBezTo>
                  <a:pt x="1765331" y="5750661"/>
                  <a:pt x="1919416" y="5759443"/>
                  <a:pt x="2072703" y="5784192"/>
                </a:cubicBezTo>
                <a:cubicBezTo>
                  <a:pt x="2497436" y="5851255"/>
                  <a:pt x="2880654" y="6016518"/>
                  <a:pt x="3223155" y="6276787"/>
                </a:cubicBezTo>
                <a:cubicBezTo>
                  <a:pt x="3239123" y="6288762"/>
                  <a:pt x="3243913" y="6300738"/>
                  <a:pt x="3243913" y="6319899"/>
                </a:cubicBezTo>
                <a:cubicBezTo>
                  <a:pt x="3243114" y="6492347"/>
                  <a:pt x="3243913" y="6664795"/>
                  <a:pt x="3243114" y="6836444"/>
                </a:cubicBezTo>
                <a:cubicBezTo>
                  <a:pt x="3243114" y="6851613"/>
                  <a:pt x="3247106" y="6856404"/>
                  <a:pt x="3262275" y="6856404"/>
                </a:cubicBezTo>
                <a:cubicBezTo>
                  <a:pt x="3279839" y="6856404"/>
                  <a:pt x="3277444" y="6845226"/>
                  <a:pt x="3277444" y="6834847"/>
                </a:cubicBezTo>
                <a:cubicBezTo>
                  <a:pt x="3277444" y="6662400"/>
                  <a:pt x="3278243" y="6489951"/>
                  <a:pt x="3276646" y="6318302"/>
                </a:cubicBezTo>
                <a:cubicBezTo>
                  <a:pt x="3276646" y="6299141"/>
                  <a:pt x="3283033" y="6288762"/>
                  <a:pt x="3297403" y="6277585"/>
                </a:cubicBezTo>
                <a:cubicBezTo>
                  <a:pt x="3529729" y="6100347"/>
                  <a:pt x="3785208" y="5966221"/>
                  <a:pt x="4063040" y="5876803"/>
                </a:cubicBezTo>
                <a:cubicBezTo>
                  <a:pt x="4336882" y="5788982"/>
                  <a:pt x="4617908" y="5749064"/>
                  <a:pt x="4905321" y="5755451"/>
                </a:cubicBezTo>
                <a:cubicBezTo>
                  <a:pt x="4922087" y="5755451"/>
                  <a:pt x="4933264" y="5761040"/>
                  <a:pt x="4942844" y="5774612"/>
                </a:cubicBezTo>
                <a:cubicBezTo>
                  <a:pt x="5009908" y="5868021"/>
                  <a:pt x="5076971" y="5960632"/>
                  <a:pt x="5144833" y="6054041"/>
                </a:cubicBezTo>
                <a:cubicBezTo>
                  <a:pt x="5179961" y="6101944"/>
                  <a:pt x="5214290" y="6149846"/>
                  <a:pt x="5249419" y="6197748"/>
                </a:cubicBezTo>
                <a:cubicBezTo>
                  <a:pt x="5252613" y="6202538"/>
                  <a:pt x="5254209" y="6210522"/>
                  <a:pt x="5262991" y="6208127"/>
                </a:cubicBezTo>
                <a:cubicBezTo>
                  <a:pt x="5280555" y="6204135"/>
                  <a:pt x="5285346" y="6189764"/>
                  <a:pt x="5274967" y="6175394"/>
                </a:cubicBezTo>
                <a:cubicBezTo>
                  <a:pt x="5171977" y="6034082"/>
                  <a:pt x="5069786" y="5891972"/>
                  <a:pt x="4966796" y="5751459"/>
                </a:cubicBezTo>
                <a:cubicBezTo>
                  <a:pt x="4958812" y="5740282"/>
                  <a:pt x="4957216" y="5731500"/>
                  <a:pt x="4961207" y="5718726"/>
                </a:cubicBezTo>
                <a:cubicBezTo>
                  <a:pt x="5136849" y="5143101"/>
                  <a:pt x="5471366" y="4684038"/>
                  <a:pt x="5964758" y="4339142"/>
                </a:cubicBezTo>
                <a:cubicBezTo>
                  <a:pt x="5975936" y="4331159"/>
                  <a:pt x="5985516" y="4330360"/>
                  <a:pt x="5998290" y="4335151"/>
                </a:cubicBezTo>
                <a:cubicBezTo>
                  <a:pt x="6082119" y="4363093"/>
                  <a:pt x="6165150" y="4390238"/>
                  <a:pt x="6248979" y="4417383"/>
                </a:cubicBezTo>
                <a:cubicBezTo>
                  <a:pt x="6332009" y="4444527"/>
                  <a:pt x="6415039" y="4471672"/>
                  <a:pt x="6498070" y="4498018"/>
                </a:cubicBezTo>
                <a:cubicBezTo>
                  <a:pt x="6503658" y="4499615"/>
                  <a:pt x="6510046" y="4506800"/>
                  <a:pt x="6516433" y="4497220"/>
                </a:cubicBezTo>
                <a:cubicBezTo>
                  <a:pt x="6527609" y="4479655"/>
                  <a:pt x="6525214" y="4470075"/>
                  <a:pt x="6506852" y="4464487"/>
                </a:cubicBezTo>
                <a:close/>
                <a:moveTo>
                  <a:pt x="3242316" y="607560"/>
                </a:moveTo>
                <a:cubicBezTo>
                  <a:pt x="3247106" y="614745"/>
                  <a:pt x="3245509" y="621132"/>
                  <a:pt x="3245509" y="627519"/>
                </a:cubicBezTo>
                <a:cubicBezTo>
                  <a:pt x="3245509" y="809547"/>
                  <a:pt x="3245509" y="990777"/>
                  <a:pt x="3245509" y="1172806"/>
                </a:cubicBezTo>
                <a:cubicBezTo>
                  <a:pt x="3245509" y="1186378"/>
                  <a:pt x="3241518" y="1195160"/>
                  <a:pt x="3230340" y="1203144"/>
                </a:cubicBezTo>
                <a:cubicBezTo>
                  <a:pt x="2955701" y="1411519"/>
                  <a:pt x="2647530" y="1541653"/>
                  <a:pt x="2305827" y="1590353"/>
                </a:cubicBezTo>
                <a:cubicBezTo>
                  <a:pt x="2197249" y="1605523"/>
                  <a:pt x="2088671" y="1611910"/>
                  <a:pt x="1979294" y="1609514"/>
                </a:cubicBezTo>
                <a:cubicBezTo>
                  <a:pt x="1968117" y="1609514"/>
                  <a:pt x="1960133" y="1607119"/>
                  <a:pt x="1953746" y="1597539"/>
                </a:cubicBezTo>
                <a:cubicBezTo>
                  <a:pt x="1845168" y="1447445"/>
                  <a:pt x="1735791" y="1297352"/>
                  <a:pt x="1627213" y="1146460"/>
                </a:cubicBezTo>
                <a:cubicBezTo>
                  <a:pt x="1624818" y="1143266"/>
                  <a:pt x="1623221" y="1140073"/>
                  <a:pt x="1620027" y="1134484"/>
                </a:cubicBezTo>
                <a:cubicBezTo>
                  <a:pt x="2221999" y="1141669"/>
                  <a:pt x="2762495" y="966826"/>
                  <a:pt x="3242316" y="607560"/>
                </a:cubicBezTo>
                <a:close/>
                <a:moveTo>
                  <a:pt x="3245509" y="1800325"/>
                </a:moveTo>
                <a:cubicBezTo>
                  <a:pt x="3245509" y="1815494"/>
                  <a:pt x="3241518" y="1825074"/>
                  <a:pt x="3228744" y="1833856"/>
                </a:cubicBezTo>
                <a:cubicBezTo>
                  <a:pt x="3007595" y="1998321"/>
                  <a:pt x="2760899" y="2092528"/>
                  <a:pt x="2485461" y="2114084"/>
                </a:cubicBezTo>
                <a:cubicBezTo>
                  <a:pt x="2439155" y="2118076"/>
                  <a:pt x="2392850" y="2118076"/>
                  <a:pt x="2345746" y="2118076"/>
                </a:cubicBezTo>
                <a:cubicBezTo>
                  <a:pt x="2336964" y="2118076"/>
                  <a:pt x="2330577" y="2116479"/>
                  <a:pt x="2324989" y="2108496"/>
                </a:cubicBezTo>
                <a:cubicBezTo>
                  <a:pt x="2214813" y="1956007"/>
                  <a:pt x="2104638" y="1803518"/>
                  <a:pt x="1993665" y="1651828"/>
                </a:cubicBezTo>
                <a:cubicBezTo>
                  <a:pt x="1992866" y="1650231"/>
                  <a:pt x="1992068" y="1648634"/>
                  <a:pt x="1989673" y="1643844"/>
                </a:cubicBezTo>
                <a:cubicBezTo>
                  <a:pt x="2453526" y="1647836"/>
                  <a:pt x="2870275" y="1512912"/>
                  <a:pt x="3240719" y="1237474"/>
                </a:cubicBezTo>
                <a:cubicBezTo>
                  <a:pt x="3245509" y="1245458"/>
                  <a:pt x="3243913" y="1252643"/>
                  <a:pt x="3243913" y="1259030"/>
                </a:cubicBezTo>
                <a:cubicBezTo>
                  <a:pt x="3245509" y="1439462"/>
                  <a:pt x="3245509" y="1619893"/>
                  <a:pt x="3245509" y="1800325"/>
                </a:cubicBezTo>
                <a:close/>
                <a:moveTo>
                  <a:pt x="1281518" y="3361937"/>
                </a:moveTo>
                <a:cubicBezTo>
                  <a:pt x="1275131" y="3167135"/>
                  <a:pt x="1241600" y="2976324"/>
                  <a:pt x="1180125" y="2791102"/>
                </a:cubicBezTo>
                <a:cubicBezTo>
                  <a:pt x="1177730" y="2784715"/>
                  <a:pt x="1176134" y="2779127"/>
                  <a:pt x="1174537" y="2772740"/>
                </a:cubicBezTo>
                <a:cubicBezTo>
                  <a:pt x="1174537" y="2771941"/>
                  <a:pt x="1175335" y="2770345"/>
                  <a:pt x="1176134" y="2767950"/>
                </a:cubicBezTo>
                <a:cubicBezTo>
                  <a:pt x="1192101" y="2773538"/>
                  <a:pt x="1208867" y="2778329"/>
                  <a:pt x="1224834" y="2783119"/>
                </a:cubicBezTo>
                <a:cubicBezTo>
                  <a:pt x="1387702" y="2835811"/>
                  <a:pt x="1549771" y="2888504"/>
                  <a:pt x="1712638" y="2941196"/>
                </a:cubicBezTo>
                <a:cubicBezTo>
                  <a:pt x="1725412" y="2945188"/>
                  <a:pt x="1732598" y="2951575"/>
                  <a:pt x="1736590" y="2965147"/>
                </a:cubicBezTo>
                <a:cubicBezTo>
                  <a:pt x="1839579" y="3273318"/>
                  <a:pt x="1839579" y="3581489"/>
                  <a:pt x="1736590" y="3889660"/>
                </a:cubicBezTo>
                <a:cubicBezTo>
                  <a:pt x="1732598" y="3901635"/>
                  <a:pt x="1726211" y="3908022"/>
                  <a:pt x="1714235" y="3912014"/>
                </a:cubicBezTo>
                <a:cubicBezTo>
                  <a:pt x="1540989" y="3967900"/>
                  <a:pt x="1366944" y="4024584"/>
                  <a:pt x="1193698" y="4080470"/>
                </a:cubicBezTo>
                <a:cubicBezTo>
                  <a:pt x="1188109" y="4082067"/>
                  <a:pt x="1180924" y="4088454"/>
                  <a:pt x="1176134" y="4082865"/>
                </a:cubicBezTo>
                <a:cubicBezTo>
                  <a:pt x="1172142" y="4078874"/>
                  <a:pt x="1177730" y="4071688"/>
                  <a:pt x="1179327" y="4066898"/>
                </a:cubicBezTo>
                <a:cubicBezTo>
                  <a:pt x="1255971" y="3837766"/>
                  <a:pt x="1289502" y="3602246"/>
                  <a:pt x="1281518" y="3361937"/>
                </a:cubicBezTo>
                <a:close/>
                <a:moveTo>
                  <a:pt x="2335367" y="3694059"/>
                </a:moveTo>
                <a:cubicBezTo>
                  <a:pt x="2332174" y="3705236"/>
                  <a:pt x="2327384" y="3712422"/>
                  <a:pt x="2315408" y="3716413"/>
                </a:cubicBezTo>
                <a:cubicBezTo>
                  <a:pt x="2138968" y="3773098"/>
                  <a:pt x="1962528" y="3830580"/>
                  <a:pt x="1786088" y="3888063"/>
                </a:cubicBezTo>
                <a:cubicBezTo>
                  <a:pt x="1782895" y="3888861"/>
                  <a:pt x="1778903" y="3889660"/>
                  <a:pt x="1772516" y="3891257"/>
                </a:cubicBezTo>
                <a:cubicBezTo>
                  <a:pt x="1873111" y="3580691"/>
                  <a:pt x="1873111" y="3273318"/>
                  <a:pt x="1773315" y="2965946"/>
                </a:cubicBezTo>
                <a:cubicBezTo>
                  <a:pt x="1781298" y="2961954"/>
                  <a:pt x="1787685" y="2966744"/>
                  <a:pt x="1794072" y="2969139"/>
                </a:cubicBezTo>
                <a:cubicBezTo>
                  <a:pt x="1966520" y="3025025"/>
                  <a:pt x="2139767" y="3081709"/>
                  <a:pt x="2312215" y="3137595"/>
                </a:cubicBezTo>
                <a:cubicBezTo>
                  <a:pt x="2324989" y="3141587"/>
                  <a:pt x="2331375" y="3148772"/>
                  <a:pt x="2336166" y="3161546"/>
                </a:cubicBezTo>
                <a:cubicBezTo>
                  <a:pt x="2392850" y="3337986"/>
                  <a:pt x="2392850" y="3516023"/>
                  <a:pt x="2335367" y="3694059"/>
                </a:cubicBezTo>
                <a:close/>
                <a:moveTo>
                  <a:pt x="2371294" y="3160748"/>
                </a:moveTo>
                <a:cubicBezTo>
                  <a:pt x="2377681" y="3155958"/>
                  <a:pt x="2383269" y="3159949"/>
                  <a:pt x="2388060" y="3162344"/>
                </a:cubicBezTo>
                <a:cubicBezTo>
                  <a:pt x="2562903" y="3219029"/>
                  <a:pt x="2736947" y="3275713"/>
                  <a:pt x="2911791" y="3332397"/>
                </a:cubicBezTo>
                <a:cubicBezTo>
                  <a:pt x="2924564" y="3336389"/>
                  <a:pt x="2930153" y="3342776"/>
                  <a:pt x="2933347" y="3355550"/>
                </a:cubicBezTo>
                <a:cubicBezTo>
                  <a:pt x="2945322" y="3405049"/>
                  <a:pt x="2945322" y="3453750"/>
                  <a:pt x="2932548" y="3503249"/>
                </a:cubicBezTo>
                <a:cubicBezTo>
                  <a:pt x="2929355" y="3514426"/>
                  <a:pt x="2923766" y="3520014"/>
                  <a:pt x="2912589" y="3523208"/>
                </a:cubicBezTo>
                <a:cubicBezTo>
                  <a:pt x="2737746" y="3579892"/>
                  <a:pt x="2562104" y="3636576"/>
                  <a:pt x="2387261" y="3693261"/>
                </a:cubicBezTo>
                <a:cubicBezTo>
                  <a:pt x="2382471" y="3694857"/>
                  <a:pt x="2377681" y="3698051"/>
                  <a:pt x="2370496" y="3694857"/>
                </a:cubicBezTo>
                <a:cubicBezTo>
                  <a:pt x="2425583" y="3516023"/>
                  <a:pt x="2426381" y="3337986"/>
                  <a:pt x="2371294" y="3160748"/>
                </a:cubicBezTo>
                <a:close/>
                <a:moveTo>
                  <a:pt x="1754154" y="2905269"/>
                </a:moveTo>
                <a:cubicBezTo>
                  <a:pt x="1746170" y="2910858"/>
                  <a:pt x="1738985" y="2914850"/>
                  <a:pt x="1727807" y="2910858"/>
                </a:cubicBezTo>
                <a:cubicBezTo>
                  <a:pt x="1550569" y="2852577"/>
                  <a:pt x="1372533" y="2795094"/>
                  <a:pt x="1195294" y="2737612"/>
                </a:cubicBezTo>
                <a:cubicBezTo>
                  <a:pt x="1192101" y="2736813"/>
                  <a:pt x="1189706" y="2735216"/>
                  <a:pt x="1184117" y="2732821"/>
                </a:cubicBezTo>
                <a:cubicBezTo>
                  <a:pt x="1562545" y="2462174"/>
                  <a:pt x="1821217" y="2107698"/>
                  <a:pt x="1960932" y="1663804"/>
                </a:cubicBezTo>
                <a:cubicBezTo>
                  <a:pt x="1967318" y="1671787"/>
                  <a:pt x="1971310" y="1677376"/>
                  <a:pt x="1975302" y="1682964"/>
                </a:cubicBezTo>
                <a:cubicBezTo>
                  <a:pt x="2081486" y="1829865"/>
                  <a:pt x="2187669" y="1975966"/>
                  <a:pt x="2294650" y="2122867"/>
                </a:cubicBezTo>
                <a:cubicBezTo>
                  <a:pt x="2302634" y="2134044"/>
                  <a:pt x="2304231" y="2142826"/>
                  <a:pt x="2300239" y="2155600"/>
                </a:cubicBezTo>
                <a:cubicBezTo>
                  <a:pt x="2202838" y="2466964"/>
                  <a:pt x="2020011" y="2716854"/>
                  <a:pt x="1754154" y="2905269"/>
                </a:cubicBezTo>
                <a:close/>
                <a:moveTo>
                  <a:pt x="1203278" y="4112405"/>
                </a:moveTo>
                <a:cubicBezTo>
                  <a:pt x="1376524" y="4055721"/>
                  <a:pt x="1549771" y="3999835"/>
                  <a:pt x="1723816" y="3943151"/>
                </a:cubicBezTo>
                <a:cubicBezTo>
                  <a:pt x="1737388" y="3939159"/>
                  <a:pt x="1746170" y="3941554"/>
                  <a:pt x="1757347" y="3948739"/>
                </a:cubicBezTo>
                <a:cubicBezTo>
                  <a:pt x="2021608" y="4137953"/>
                  <a:pt x="2202838" y="4387045"/>
                  <a:pt x="2299441" y="4696812"/>
                </a:cubicBezTo>
                <a:cubicBezTo>
                  <a:pt x="2302634" y="4707191"/>
                  <a:pt x="2303432" y="4715973"/>
                  <a:pt x="2296247" y="4726352"/>
                </a:cubicBezTo>
                <a:cubicBezTo>
                  <a:pt x="2187669" y="4874849"/>
                  <a:pt x="2079090" y="5024144"/>
                  <a:pt x="1970512" y="5173439"/>
                </a:cubicBezTo>
                <a:cubicBezTo>
                  <a:pt x="1967318" y="5177431"/>
                  <a:pt x="1965722" y="5182221"/>
                  <a:pt x="1958536" y="5184616"/>
                </a:cubicBezTo>
                <a:cubicBezTo>
                  <a:pt x="1820418" y="4743916"/>
                  <a:pt x="1561746" y="4389440"/>
                  <a:pt x="1186512" y="4120389"/>
                </a:cubicBezTo>
                <a:cubicBezTo>
                  <a:pt x="1190504" y="4114002"/>
                  <a:pt x="1197690" y="4114800"/>
                  <a:pt x="1203278" y="4112405"/>
                </a:cubicBezTo>
                <a:close/>
                <a:moveTo>
                  <a:pt x="1785290" y="3927183"/>
                </a:moveTo>
                <a:cubicBezTo>
                  <a:pt x="1790080" y="3920796"/>
                  <a:pt x="1797266" y="3919998"/>
                  <a:pt x="1802854" y="3918401"/>
                </a:cubicBezTo>
                <a:cubicBezTo>
                  <a:pt x="1976899" y="3861717"/>
                  <a:pt x="2150944" y="3805831"/>
                  <a:pt x="2324190" y="3748348"/>
                </a:cubicBezTo>
                <a:cubicBezTo>
                  <a:pt x="2336166" y="3744356"/>
                  <a:pt x="2344149" y="3746751"/>
                  <a:pt x="2353730" y="3753138"/>
                </a:cubicBezTo>
                <a:cubicBezTo>
                  <a:pt x="2505420" y="3864112"/>
                  <a:pt x="2611603" y="4008617"/>
                  <a:pt x="2669884" y="4188250"/>
                </a:cubicBezTo>
                <a:cubicBezTo>
                  <a:pt x="2673876" y="4199428"/>
                  <a:pt x="2673078" y="4208209"/>
                  <a:pt x="2665893" y="4217790"/>
                </a:cubicBezTo>
                <a:cubicBezTo>
                  <a:pt x="2557314" y="4366287"/>
                  <a:pt x="2449534" y="4514784"/>
                  <a:pt x="2341754" y="4663280"/>
                </a:cubicBezTo>
                <a:cubicBezTo>
                  <a:pt x="2338561" y="4668071"/>
                  <a:pt x="2336166" y="4673659"/>
                  <a:pt x="2328980" y="4675256"/>
                </a:cubicBezTo>
                <a:cubicBezTo>
                  <a:pt x="2229184" y="4367884"/>
                  <a:pt x="2047156" y="4117994"/>
                  <a:pt x="1785290" y="3927183"/>
                </a:cubicBezTo>
                <a:close/>
                <a:moveTo>
                  <a:pt x="2380874" y="3730784"/>
                </a:moveTo>
                <a:cubicBezTo>
                  <a:pt x="2400035" y="3724397"/>
                  <a:pt x="2416003" y="3718809"/>
                  <a:pt x="2431970" y="3714018"/>
                </a:cubicBezTo>
                <a:cubicBezTo>
                  <a:pt x="2594838" y="3661326"/>
                  <a:pt x="2757705" y="3608634"/>
                  <a:pt x="2920573" y="3555143"/>
                </a:cubicBezTo>
                <a:cubicBezTo>
                  <a:pt x="2933347" y="3551151"/>
                  <a:pt x="2942927" y="3551949"/>
                  <a:pt x="2953306" y="3560731"/>
                </a:cubicBezTo>
                <a:cubicBezTo>
                  <a:pt x="2992426" y="3593464"/>
                  <a:pt x="3021167" y="3633383"/>
                  <a:pt x="3039530" y="3680487"/>
                </a:cubicBezTo>
                <a:cubicBezTo>
                  <a:pt x="3043522" y="3690067"/>
                  <a:pt x="3043522" y="3698051"/>
                  <a:pt x="3037135" y="3706833"/>
                </a:cubicBezTo>
                <a:cubicBezTo>
                  <a:pt x="2926960" y="3857725"/>
                  <a:pt x="2817583" y="4008617"/>
                  <a:pt x="2707408" y="4159509"/>
                </a:cubicBezTo>
                <a:cubicBezTo>
                  <a:pt x="2705811" y="4161904"/>
                  <a:pt x="2703416" y="4164299"/>
                  <a:pt x="2699424" y="4169089"/>
                </a:cubicBezTo>
                <a:cubicBezTo>
                  <a:pt x="2638748" y="3990254"/>
                  <a:pt x="2533363" y="3844951"/>
                  <a:pt x="2380874" y="3730784"/>
                </a:cubicBezTo>
                <a:close/>
                <a:moveTo>
                  <a:pt x="2979652" y="3500854"/>
                </a:moveTo>
                <a:cubicBezTo>
                  <a:pt x="2969273" y="3504047"/>
                  <a:pt x="2969273" y="3499257"/>
                  <a:pt x="2970870" y="3492071"/>
                </a:cubicBezTo>
                <a:cubicBezTo>
                  <a:pt x="2979652" y="3448959"/>
                  <a:pt x="2979652" y="3405847"/>
                  <a:pt x="2970870" y="3362735"/>
                </a:cubicBezTo>
                <a:cubicBezTo>
                  <a:pt x="2970072" y="3357945"/>
                  <a:pt x="2966878" y="3349961"/>
                  <a:pt x="2978055" y="3353155"/>
                </a:cubicBezTo>
                <a:cubicBezTo>
                  <a:pt x="3051505" y="3377106"/>
                  <a:pt x="3124955" y="3401057"/>
                  <a:pt x="3199204" y="3424210"/>
                </a:cubicBezTo>
                <a:cubicBezTo>
                  <a:pt x="3199204" y="3425807"/>
                  <a:pt x="3199204" y="3427403"/>
                  <a:pt x="3199204" y="3429000"/>
                </a:cubicBezTo>
                <a:cubicBezTo>
                  <a:pt x="3125754" y="3452951"/>
                  <a:pt x="3052304" y="3476902"/>
                  <a:pt x="2979652" y="3500854"/>
                </a:cubicBezTo>
                <a:close/>
                <a:moveTo>
                  <a:pt x="3212776" y="3464927"/>
                </a:moveTo>
                <a:cubicBezTo>
                  <a:pt x="3165672" y="3530393"/>
                  <a:pt x="3117770" y="3595061"/>
                  <a:pt x="3069069" y="3662923"/>
                </a:cubicBezTo>
                <a:cubicBezTo>
                  <a:pt x="3049110" y="3615819"/>
                  <a:pt x="3022764" y="3578295"/>
                  <a:pt x="2987636" y="3546360"/>
                </a:cubicBezTo>
                <a:cubicBezTo>
                  <a:pt x="2978854" y="3538377"/>
                  <a:pt x="2983644" y="3535982"/>
                  <a:pt x="2991628" y="3532788"/>
                </a:cubicBezTo>
                <a:cubicBezTo>
                  <a:pt x="3064279" y="3508837"/>
                  <a:pt x="3136931" y="3484886"/>
                  <a:pt x="3212776" y="3464927"/>
                </a:cubicBezTo>
                <a:close/>
                <a:moveTo>
                  <a:pt x="2740141" y="4173880"/>
                </a:moveTo>
                <a:cubicBezTo>
                  <a:pt x="2847123" y="4026181"/>
                  <a:pt x="2954104" y="3878483"/>
                  <a:pt x="3061086" y="3730784"/>
                </a:cubicBezTo>
                <a:cubicBezTo>
                  <a:pt x="3069069" y="3720405"/>
                  <a:pt x="3076255" y="3715615"/>
                  <a:pt x="3089827" y="3716413"/>
                </a:cubicBezTo>
                <a:cubicBezTo>
                  <a:pt x="3141721" y="3719607"/>
                  <a:pt x="3188825" y="3734776"/>
                  <a:pt x="3231937" y="3762719"/>
                </a:cubicBezTo>
                <a:cubicBezTo>
                  <a:pt x="3239921" y="3768308"/>
                  <a:pt x="3244711" y="3773896"/>
                  <a:pt x="3244711" y="3784275"/>
                </a:cubicBezTo>
                <a:cubicBezTo>
                  <a:pt x="3244711" y="3971892"/>
                  <a:pt x="3243913" y="4159509"/>
                  <a:pt x="3243913" y="4347126"/>
                </a:cubicBezTo>
                <a:cubicBezTo>
                  <a:pt x="3243913" y="4349521"/>
                  <a:pt x="3243114" y="4351916"/>
                  <a:pt x="3242316" y="4358303"/>
                </a:cubicBezTo>
                <a:cubicBezTo>
                  <a:pt x="3087432" y="4249725"/>
                  <a:pt x="2918178" y="4194637"/>
                  <a:pt x="2732157" y="4191444"/>
                </a:cubicBezTo>
                <a:cubicBezTo>
                  <a:pt x="2730561" y="4182661"/>
                  <a:pt x="2736947" y="4178670"/>
                  <a:pt x="2740141" y="4173880"/>
                </a:cubicBezTo>
                <a:close/>
                <a:moveTo>
                  <a:pt x="3243114" y="3729986"/>
                </a:moveTo>
                <a:cubicBezTo>
                  <a:pt x="3197607" y="3702841"/>
                  <a:pt x="3151302" y="3687672"/>
                  <a:pt x="3096214" y="3682882"/>
                </a:cubicBezTo>
                <a:cubicBezTo>
                  <a:pt x="3144915" y="3615819"/>
                  <a:pt x="3192018" y="3550352"/>
                  <a:pt x="3239123" y="3485684"/>
                </a:cubicBezTo>
                <a:cubicBezTo>
                  <a:pt x="3239921" y="3486483"/>
                  <a:pt x="3241518" y="3487281"/>
                  <a:pt x="3242316" y="3487281"/>
                </a:cubicBezTo>
                <a:cubicBezTo>
                  <a:pt x="3243114" y="3567118"/>
                  <a:pt x="3243114" y="3646955"/>
                  <a:pt x="3243114" y="3729986"/>
                </a:cubicBezTo>
                <a:close/>
                <a:moveTo>
                  <a:pt x="3210381" y="3393074"/>
                </a:moveTo>
                <a:cubicBezTo>
                  <a:pt x="3133738" y="3368324"/>
                  <a:pt x="3057892" y="3343575"/>
                  <a:pt x="2978055" y="3318027"/>
                </a:cubicBezTo>
                <a:cubicBezTo>
                  <a:pt x="2998015" y="3298866"/>
                  <a:pt x="3015579" y="3281302"/>
                  <a:pt x="3030748" y="3260544"/>
                </a:cubicBezTo>
                <a:cubicBezTo>
                  <a:pt x="3045118" y="3240585"/>
                  <a:pt x="3057094" y="3219029"/>
                  <a:pt x="3069069" y="3191884"/>
                </a:cubicBezTo>
                <a:cubicBezTo>
                  <a:pt x="3117770" y="3259746"/>
                  <a:pt x="3165672" y="3324414"/>
                  <a:pt x="3212776" y="3389880"/>
                </a:cubicBezTo>
                <a:cubicBezTo>
                  <a:pt x="3211978" y="3390678"/>
                  <a:pt x="3211180" y="3391477"/>
                  <a:pt x="3210381" y="3393074"/>
                </a:cubicBezTo>
                <a:close/>
                <a:moveTo>
                  <a:pt x="3038732" y="3175917"/>
                </a:moveTo>
                <a:cubicBezTo>
                  <a:pt x="3018772" y="3223819"/>
                  <a:pt x="2990031" y="3263737"/>
                  <a:pt x="2949314" y="3295672"/>
                </a:cubicBezTo>
                <a:cubicBezTo>
                  <a:pt x="2941330" y="3302059"/>
                  <a:pt x="2934943" y="3303656"/>
                  <a:pt x="2925363" y="3300463"/>
                </a:cubicBezTo>
                <a:cubicBezTo>
                  <a:pt x="2748125" y="3242181"/>
                  <a:pt x="2570088" y="3184699"/>
                  <a:pt x="2392850" y="3127216"/>
                </a:cubicBezTo>
                <a:cubicBezTo>
                  <a:pt x="2389656" y="3126418"/>
                  <a:pt x="2387261" y="3124821"/>
                  <a:pt x="2380874" y="3122426"/>
                </a:cubicBezTo>
                <a:cubicBezTo>
                  <a:pt x="2532565" y="3008259"/>
                  <a:pt x="2638748" y="2863754"/>
                  <a:pt x="2698626" y="2686516"/>
                </a:cubicBezTo>
                <a:cubicBezTo>
                  <a:pt x="2706609" y="2688911"/>
                  <a:pt x="2709004" y="2695298"/>
                  <a:pt x="2712198" y="2700088"/>
                </a:cubicBezTo>
                <a:cubicBezTo>
                  <a:pt x="2819180" y="2847787"/>
                  <a:pt x="2926161" y="2995485"/>
                  <a:pt x="3033941" y="3142385"/>
                </a:cubicBezTo>
                <a:cubicBezTo>
                  <a:pt x="3042723" y="3153563"/>
                  <a:pt x="3044320" y="3163143"/>
                  <a:pt x="3038732" y="3175917"/>
                </a:cubicBezTo>
                <a:close/>
                <a:moveTo>
                  <a:pt x="2669884" y="2667355"/>
                </a:moveTo>
                <a:cubicBezTo>
                  <a:pt x="2611603" y="2845392"/>
                  <a:pt x="2506218" y="2989098"/>
                  <a:pt x="2355327" y="3099273"/>
                </a:cubicBezTo>
                <a:cubicBezTo>
                  <a:pt x="2345746" y="3106458"/>
                  <a:pt x="2336964" y="3109652"/>
                  <a:pt x="2324190" y="3105660"/>
                </a:cubicBezTo>
                <a:cubicBezTo>
                  <a:pt x="2148549" y="3048178"/>
                  <a:pt x="1972907" y="2990695"/>
                  <a:pt x="1797266" y="2934011"/>
                </a:cubicBezTo>
                <a:cubicBezTo>
                  <a:pt x="1794072" y="2933212"/>
                  <a:pt x="1790080" y="2931615"/>
                  <a:pt x="1783693" y="2928422"/>
                </a:cubicBezTo>
                <a:cubicBezTo>
                  <a:pt x="2048752" y="2736015"/>
                  <a:pt x="2230781" y="2486923"/>
                  <a:pt x="2330577" y="2177156"/>
                </a:cubicBezTo>
                <a:cubicBezTo>
                  <a:pt x="2338561" y="2180349"/>
                  <a:pt x="2340956" y="2186736"/>
                  <a:pt x="2344948" y="2191526"/>
                </a:cubicBezTo>
                <a:cubicBezTo>
                  <a:pt x="2451929" y="2338426"/>
                  <a:pt x="2558113" y="2486125"/>
                  <a:pt x="2665893" y="2633025"/>
                </a:cubicBezTo>
                <a:cubicBezTo>
                  <a:pt x="2673078" y="2644202"/>
                  <a:pt x="2673876" y="2653783"/>
                  <a:pt x="2669884" y="2667355"/>
                </a:cubicBezTo>
                <a:close/>
                <a:moveTo>
                  <a:pt x="1590488" y="1156839"/>
                </a:moveTo>
                <a:cubicBezTo>
                  <a:pt x="1598471" y="1160830"/>
                  <a:pt x="1600867" y="1167217"/>
                  <a:pt x="1604858" y="1172806"/>
                </a:cubicBezTo>
                <a:cubicBezTo>
                  <a:pt x="1710243" y="1318109"/>
                  <a:pt x="1814830" y="1463413"/>
                  <a:pt x="1921013" y="1607918"/>
                </a:cubicBezTo>
                <a:cubicBezTo>
                  <a:pt x="1931392" y="1622288"/>
                  <a:pt x="1933787" y="1634264"/>
                  <a:pt x="1928997" y="1651828"/>
                </a:cubicBezTo>
                <a:cubicBezTo>
                  <a:pt x="1791677" y="2092528"/>
                  <a:pt x="1533804" y="2445408"/>
                  <a:pt x="1156973" y="2710467"/>
                </a:cubicBezTo>
                <a:cubicBezTo>
                  <a:pt x="1146594" y="2717652"/>
                  <a:pt x="1137812" y="2719249"/>
                  <a:pt x="1125038" y="2715257"/>
                </a:cubicBezTo>
                <a:cubicBezTo>
                  <a:pt x="950195" y="2657775"/>
                  <a:pt x="776150" y="2601889"/>
                  <a:pt x="601307" y="2545204"/>
                </a:cubicBezTo>
                <a:cubicBezTo>
                  <a:pt x="596517" y="2543607"/>
                  <a:pt x="592525" y="2541212"/>
                  <a:pt x="585340" y="2538817"/>
                </a:cubicBezTo>
                <a:cubicBezTo>
                  <a:pt x="1077136" y="2189930"/>
                  <a:pt x="1412451" y="1730867"/>
                  <a:pt x="1590488" y="1156839"/>
                </a:cubicBezTo>
                <a:close/>
                <a:moveTo>
                  <a:pt x="575759" y="2575542"/>
                </a:moveTo>
                <a:cubicBezTo>
                  <a:pt x="582146" y="2570752"/>
                  <a:pt x="587735" y="2576341"/>
                  <a:pt x="593323" y="2577938"/>
                </a:cubicBezTo>
                <a:cubicBezTo>
                  <a:pt x="766570" y="2633823"/>
                  <a:pt x="939816" y="2690508"/>
                  <a:pt x="1113861" y="2746394"/>
                </a:cubicBezTo>
                <a:cubicBezTo>
                  <a:pt x="1127433" y="2751184"/>
                  <a:pt x="1133820" y="2758369"/>
                  <a:pt x="1138610" y="2771941"/>
                </a:cubicBezTo>
                <a:cubicBezTo>
                  <a:pt x="1287107" y="3208650"/>
                  <a:pt x="1287107" y="3645358"/>
                  <a:pt x="1138610" y="4082067"/>
                </a:cubicBezTo>
                <a:cubicBezTo>
                  <a:pt x="1134618" y="4092446"/>
                  <a:pt x="1131425" y="4101228"/>
                  <a:pt x="1118651" y="4105220"/>
                </a:cubicBezTo>
                <a:cubicBezTo>
                  <a:pt x="942211" y="4161904"/>
                  <a:pt x="765771" y="4219387"/>
                  <a:pt x="589331" y="4276870"/>
                </a:cubicBezTo>
                <a:cubicBezTo>
                  <a:pt x="586138" y="4277668"/>
                  <a:pt x="582146" y="4278466"/>
                  <a:pt x="575759" y="4280861"/>
                </a:cubicBezTo>
                <a:cubicBezTo>
                  <a:pt x="766570" y="3710026"/>
                  <a:pt x="766570" y="3143184"/>
                  <a:pt x="575759" y="2575542"/>
                </a:cubicBezTo>
                <a:close/>
                <a:moveTo>
                  <a:pt x="1597673" y="5687589"/>
                </a:moveTo>
                <a:cubicBezTo>
                  <a:pt x="1596076" y="5689985"/>
                  <a:pt x="1593681" y="5692380"/>
                  <a:pt x="1588891" y="5697969"/>
                </a:cubicBezTo>
                <a:cubicBezTo>
                  <a:pt x="1503465" y="5415345"/>
                  <a:pt x="1376524" y="5156673"/>
                  <a:pt x="1204875" y="4920356"/>
                </a:cubicBezTo>
                <a:cubicBezTo>
                  <a:pt x="1033225" y="4684038"/>
                  <a:pt x="827246" y="4482849"/>
                  <a:pt x="583743" y="4312796"/>
                </a:cubicBezTo>
                <a:cubicBezTo>
                  <a:pt x="685934" y="4280063"/>
                  <a:pt x="782537" y="4248128"/>
                  <a:pt x="879938" y="4216992"/>
                </a:cubicBezTo>
                <a:cubicBezTo>
                  <a:pt x="962170" y="4190645"/>
                  <a:pt x="1043604" y="4164299"/>
                  <a:pt x="1125038" y="4137155"/>
                </a:cubicBezTo>
                <a:cubicBezTo>
                  <a:pt x="1137013" y="4133163"/>
                  <a:pt x="1146594" y="4134759"/>
                  <a:pt x="1156973" y="4141945"/>
                </a:cubicBezTo>
                <a:cubicBezTo>
                  <a:pt x="1535400" y="4409399"/>
                  <a:pt x="1794072" y="4763875"/>
                  <a:pt x="1929795" y="5206971"/>
                </a:cubicBezTo>
                <a:cubicBezTo>
                  <a:pt x="1932989" y="5217350"/>
                  <a:pt x="1934585" y="5225333"/>
                  <a:pt x="1927400" y="5235712"/>
                </a:cubicBezTo>
                <a:cubicBezTo>
                  <a:pt x="1816427" y="5386604"/>
                  <a:pt x="1707050" y="5537496"/>
                  <a:pt x="1597673" y="5687589"/>
                </a:cubicBezTo>
                <a:close/>
                <a:moveTo>
                  <a:pt x="3243114" y="6221699"/>
                </a:moveTo>
                <a:cubicBezTo>
                  <a:pt x="3243114" y="6228885"/>
                  <a:pt x="3244711" y="6236868"/>
                  <a:pt x="3240719" y="6246448"/>
                </a:cubicBezTo>
                <a:cubicBezTo>
                  <a:pt x="2760899" y="5887182"/>
                  <a:pt x="2221200" y="5711540"/>
                  <a:pt x="1620826" y="5718726"/>
                </a:cubicBezTo>
                <a:cubicBezTo>
                  <a:pt x="1622423" y="5709145"/>
                  <a:pt x="1628011" y="5704355"/>
                  <a:pt x="1632003" y="5698767"/>
                </a:cubicBezTo>
                <a:cubicBezTo>
                  <a:pt x="1738186" y="5552665"/>
                  <a:pt x="1844370" y="5406563"/>
                  <a:pt x="1949754" y="5260461"/>
                </a:cubicBezTo>
                <a:cubicBezTo>
                  <a:pt x="1957738" y="5249284"/>
                  <a:pt x="1966520" y="5244494"/>
                  <a:pt x="1980891" y="5243696"/>
                </a:cubicBezTo>
                <a:cubicBezTo>
                  <a:pt x="2439954" y="5236510"/>
                  <a:pt x="2852711" y="5369838"/>
                  <a:pt x="3220760" y="5643679"/>
                </a:cubicBezTo>
                <a:cubicBezTo>
                  <a:pt x="3236727" y="5655655"/>
                  <a:pt x="3243913" y="5668429"/>
                  <a:pt x="3243913" y="5689186"/>
                </a:cubicBezTo>
                <a:cubicBezTo>
                  <a:pt x="3243114" y="5867223"/>
                  <a:pt x="3243114" y="6044461"/>
                  <a:pt x="3243114" y="6221699"/>
                </a:cubicBezTo>
                <a:close/>
                <a:moveTo>
                  <a:pt x="3243114" y="5593382"/>
                </a:moveTo>
                <a:cubicBezTo>
                  <a:pt x="3243114" y="5600567"/>
                  <a:pt x="3244711" y="5606954"/>
                  <a:pt x="3239921" y="5615736"/>
                </a:cubicBezTo>
                <a:cubicBezTo>
                  <a:pt x="2867880" y="5340298"/>
                  <a:pt x="2451929" y="5205374"/>
                  <a:pt x="1990471" y="5209366"/>
                </a:cubicBezTo>
                <a:cubicBezTo>
                  <a:pt x="1990471" y="5200584"/>
                  <a:pt x="1996060" y="5196592"/>
                  <a:pt x="1999253" y="5191802"/>
                </a:cubicBezTo>
                <a:cubicBezTo>
                  <a:pt x="2106235" y="5044901"/>
                  <a:pt x="2213217" y="4898002"/>
                  <a:pt x="2319400" y="4750303"/>
                </a:cubicBezTo>
                <a:cubicBezTo>
                  <a:pt x="2327384" y="4739126"/>
                  <a:pt x="2335367" y="4734336"/>
                  <a:pt x="2348940" y="4734336"/>
                </a:cubicBezTo>
                <a:cubicBezTo>
                  <a:pt x="2672280" y="4730344"/>
                  <a:pt x="2964483" y="4825350"/>
                  <a:pt x="3224752" y="5016958"/>
                </a:cubicBezTo>
                <a:cubicBezTo>
                  <a:pt x="3237526" y="5026539"/>
                  <a:pt x="3243114" y="5036119"/>
                  <a:pt x="3243114" y="5052885"/>
                </a:cubicBezTo>
                <a:cubicBezTo>
                  <a:pt x="3243114" y="5234115"/>
                  <a:pt x="3243913" y="5413748"/>
                  <a:pt x="3243114" y="5593382"/>
                </a:cubicBezTo>
                <a:close/>
                <a:moveTo>
                  <a:pt x="3239921" y="4984225"/>
                </a:moveTo>
                <a:cubicBezTo>
                  <a:pt x="3234332" y="4986620"/>
                  <a:pt x="3228744" y="4978637"/>
                  <a:pt x="3223953" y="4975444"/>
                </a:cubicBezTo>
                <a:cubicBezTo>
                  <a:pt x="2971668" y="4795810"/>
                  <a:pt x="2691440" y="4703998"/>
                  <a:pt x="2381673" y="4701602"/>
                </a:cubicBezTo>
                <a:cubicBezTo>
                  <a:pt x="2375286" y="4701602"/>
                  <a:pt x="2368899" y="4701602"/>
                  <a:pt x="2360915" y="4701602"/>
                </a:cubicBezTo>
                <a:cubicBezTo>
                  <a:pt x="2360915" y="4691223"/>
                  <a:pt x="2367302" y="4686433"/>
                  <a:pt x="2371294" y="4681643"/>
                </a:cubicBezTo>
                <a:cubicBezTo>
                  <a:pt x="2477477" y="4535541"/>
                  <a:pt x="2583660" y="4389440"/>
                  <a:pt x="2689045" y="4243338"/>
                </a:cubicBezTo>
                <a:cubicBezTo>
                  <a:pt x="2697827" y="4231362"/>
                  <a:pt x="2706609" y="4226572"/>
                  <a:pt x="2721778" y="4226572"/>
                </a:cubicBezTo>
                <a:cubicBezTo>
                  <a:pt x="2908597" y="4226572"/>
                  <a:pt x="3076255" y="4281660"/>
                  <a:pt x="3227945" y="4391036"/>
                </a:cubicBezTo>
                <a:cubicBezTo>
                  <a:pt x="3239921" y="4399818"/>
                  <a:pt x="3243913" y="4408601"/>
                  <a:pt x="3243913" y="4422971"/>
                </a:cubicBezTo>
                <a:cubicBezTo>
                  <a:pt x="3243114" y="4604201"/>
                  <a:pt x="3243114" y="4785431"/>
                  <a:pt x="3243114" y="4966661"/>
                </a:cubicBezTo>
                <a:cubicBezTo>
                  <a:pt x="3243114" y="4971452"/>
                  <a:pt x="3247106" y="4980234"/>
                  <a:pt x="3239921" y="4984225"/>
                </a:cubicBezTo>
                <a:close/>
                <a:moveTo>
                  <a:pt x="3243913" y="3363534"/>
                </a:moveTo>
                <a:cubicBezTo>
                  <a:pt x="3243913" y="3365131"/>
                  <a:pt x="3242316" y="3366727"/>
                  <a:pt x="3240719" y="3369921"/>
                </a:cubicBezTo>
                <a:cubicBezTo>
                  <a:pt x="3192817" y="3303656"/>
                  <a:pt x="3145713" y="3238988"/>
                  <a:pt x="3099408" y="3174320"/>
                </a:cubicBezTo>
                <a:cubicBezTo>
                  <a:pt x="3103400" y="3167135"/>
                  <a:pt x="3108988" y="3169530"/>
                  <a:pt x="3113778" y="3168731"/>
                </a:cubicBezTo>
                <a:cubicBezTo>
                  <a:pt x="3155294" y="3163143"/>
                  <a:pt x="3194414" y="3151167"/>
                  <a:pt x="3231139" y="3130410"/>
                </a:cubicBezTo>
                <a:cubicBezTo>
                  <a:pt x="3240719" y="3124821"/>
                  <a:pt x="3244711" y="3125620"/>
                  <a:pt x="3244711" y="3137595"/>
                </a:cubicBezTo>
                <a:cubicBezTo>
                  <a:pt x="3244711" y="3212642"/>
                  <a:pt x="3244711" y="3288487"/>
                  <a:pt x="3243913" y="3363534"/>
                </a:cubicBezTo>
                <a:close/>
                <a:moveTo>
                  <a:pt x="3244711" y="3061750"/>
                </a:moveTo>
                <a:cubicBezTo>
                  <a:pt x="3244711" y="3076919"/>
                  <a:pt x="3239921" y="3086499"/>
                  <a:pt x="3227147" y="3093685"/>
                </a:cubicBezTo>
                <a:cubicBezTo>
                  <a:pt x="3184035" y="3119232"/>
                  <a:pt x="3138528" y="3134401"/>
                  <a:pt x="3088230" y="3136797"/>
                </a:cubicBezTo>
                <a:cubicBezTo>
                  <a:pt x="3077852" y="3137595"/>
                  <a:pt x="3070666" y="3135200"/>
                  <a:pt x="3064279" y="3125620"/>
                </a:cubicBezTo>
                <a:cubicBezTo>
                  <a:pt x="2955701" y="2975526"/>
                  <a:pt x="2846324" y="2825432"/>
                  <a:pt x="2737746" y="2675339"/>
                </a:cubicBezTo>
                <a:cubicBezTo>
                  <a:pt x="2735351" y="2672145"/>
                  <a:pt x="2733754" y="2668153"/>
                  <a:pt x="2729762" y="2661766"/>
                </a:cubicBezTo>
                <a:cubicBezTo>
                  <a:pt x="2918976" y="2659371"/>
                  <a:pt x="3089029" y="2604284"/>
                  <a:pt x="3241518" y="2496504"/>
                </a:cubicBezTo>
                <a:cubicBezTo>
                  <a:pt x="3247106" y="2502891"/>
                  <a:pt x="3245509" y="2510076"/>
                  <a:pt x="3245509" y="2515665"/>
                </a:cubicBezTo>
                <a:cubicBezTo>
                  <a:pt x="3244711" y="2698491"/>
                  <a:pt x="3244711" y="2879721"/>
                  <a:pt x="3244711" y="3061750"/>
                </a:cubicBezTo>
                <a:close/>
                <a:moveTo>
                  <a:pt x="3245509" y="2432634"/>
                </a:moveTo>
                <a:cubicBezTo>
                  <a:pt x="3245509" y="2446206"/>
                  <a:pt x="3241518" y="2454989"/>
                  <a:pt x="3230340" y="2462972"/>
                </a:cubicBezTo>
                <a:cubicBezTo>
                  <a:pt x="3078650" y="2573147"/>
                  <a:pt x="2908597" y="2628235"/>
                  <a:pt x="2720980" y="2628235"/>
                </a:cubicBezTo>
                <a:cubicBezTo>
                  <a:pt x="2708206" y="2628235"/>
                  <a:pt x="2700223" y="2625041"/>
                  <a:pt x="2692239" y="2613864"/>
                </a:cubicBezTo>
                <a:cubicBezTo>
                  <a:pt x="2584459" y="2465367"/>
                  <a:pt x="2476679" y="2316072"/>
                  <a:pt x="2368899" y="2167575"/>
                </a:cubicBezTo>
                <a:cubicBezTo>
                  <a:pt x="2365705" y="2163583"/>
                  <a:pt x="2361713" y="2160390"/>
                  <a:pt x="2362512" y="2154003"/>
                </a:cubicBezTo>
                <a:cubicBezTo>
                  <a:pt x="2368899" y="2150011"/>
                  <a:pt x="2376084" y="2152406"/>
                  <a:pt x="2382471" y="2152406"/>
                </a:cubicBezTo>
                <a:cubicBezTo>
                  <a:pt x="2693037" y="2150011"/>
                  <a:pt x="2974063" y="2058198"/>
                  <a:pt x="3226349" y="1877767"/>
                </a:cubicBezTo>
                <a:cubicBezTo>
                  <a:pt x="3231139" y="1874573"/>
                  <a:pt x="3235929" y="1866590"/>
                  <a:pt x="3242316" y="1869783"/>
                </a:cubicBezTo>
                <a:cubicBezTo>
                  <a:pt x="3247904" y="1872977"/>
                  <a:pt x="3244711" y="1881759"/>
                  <a:pt x="3244711" y="1887347"/>
                </a:cubicBezTo>
                <a:cubicBezTo>
                  <a:pt x="3245509" y="2069376"/>
                  <a:pt x="3244711" y="2250606"/>
                  <a:pt x="3245509" y="2432634"/>
                </a:cubicBezTo>
                <a:close/>
                <a:moveTo>
                  <a:pt x="4922885" y="1168814"/>
                </a:moveTo>
                <a:cubicBezTo>
                  <a:pt x="4926079" y="1164822"/>
                  <a:pt x="4927676" y="1160032"/>
                  <a:pt x="4934861" y="1156839"/>
                </a:cubicBezTo>
                <a:cubicBezTo>
                  <a:pt x="5019488" y="1437066"/>
                  <a:pt x="5147228" y="1695738"/>
                  <a:pt x="5319675" y="1932854"/>
                </a:cubicBezTo>
                <a:cubicBezTo>
                  <a:pt x="5491325" y="2169172"/>
                  <a:pt x="5698103" y="2370361"/>
                  <a:pt x="5940807" y="2539616"/>
                </a:cubicBezTo>
                <a:cubicBezTo>
                  <a:pt x="5922445" y="2545204"/>
                  <a:pt x="5908074" y="2549995"/>
                  <a:pt x="5894502" y="2554785"/>
                </a:cubicBezTo>
                <a:cubicBezTo>
                  <a:pt x="5729239" y="2608276"/>
                  <a:pt x="5564775" y="2661766"/>
                  <a:pt x="5399512" y="2715257"/>
                </a:cubicBezTo>
                <a:cubicBezTo>
                  <a:pt x="5387537" y="2719249"/>
                  <a:pt x="5377956" y="2717652"/>
                  <a:pt x="5367578" y="2710467"/>
                </a:cubicBezTo>
                <a:cubicBezTo>
                  <a:pt x="4988352" y="2443811"/>
                  <a:pt x="4730478" y="2089335"/>
                  <a:pt x="4593957" y="1645441"/>
                </a:cubicBezTo>
                <a:cubicBezTo>
                  <a:pt x="4590763" y="1634264"/>
                  <a:pt x="4589965" y="1625482"/>
                  <a:pt x="4597150" y="1615103"/>
                </a:cubicBezTo>
                <a:cubicBezTo>
                  <a:pt x="4705729" y="1467404"/>
                  <a:pt x="4814307" y="1318109"/>
                  <a:pt x="4922885" y="1168814"/>
                </a:cubicBezTo>
                <a:close/>
                <a:moveTo>
                  <a:pt x="3277444" y="4423769"/>
                </a:moveTo>
                <a:cubicBezTo>
                  <a:pt x="3277444" y="4408601"/>
                  <a:pt x="3282234" y="4399020"/>
                  <a:pt x="3294210" y="4391036"/>
                </a:cubicBezTo>
                <a:cubicBezTo>
                  <a:pt x="3445102" y="4282458"/>
                  <a:pt x="3612760" y="4227371"/>
                  <a:pt x="3797982" y="4226572"/>
                </a:cubicBezTo>
                <a:cubicBezTo>
                  <a:pt x="3813949" y="4226572"/>
                  <a:pt x="3823529" y="4230564"/>
                  <a:pt x="3832312" y="4244136"/>
                </a:cubicBezTo>
                <a:cubicBezTo>
                  <a:pt x="3937696" y="4390238"/>
                  <a:pt x="4043880" y="4536340"/>
                  <a:pt x="4150063" y="4682442"/>
                </a:cubicBezTo>
                <a:cubicBezTo>
                  <a:pt x="4154055" y="4688030"/>
                  <a:pt x="4159643" y="4692820"/>
                  <a:pt x="4160441" y="4702401"/>
                </a:cubicBezTo>
                <a:cubicBezTo>
                  <a:pt x="3836303" y="4701602"/>
                  <a:pt x="3542503" y="4796608"/>
                  <a:pt x="3280638" y="4988217"/>
                </a:cubicBezTo>
                <a:cubicBezTo>
                  <a:pt x="3275847" y="4979435"/>
                  <a:pt x="3277444" y="4972250"/>
                  <a:pt x="3277444" y="4965863"/>
                </a:cubicBezTo>
                <a:cubicBezTo>
                  <a:pt x="3277444" y="4784633"/>
                  <a:pt x="3278243" y="4604201"/>
                  <a:pt x="3277444" y="4423769"/>
                </a:cubicBezTo>
                <a:close/>
                <a:moveTo>
                  <a:pt x="4189183" y="3158353"/>
                </a:moveTo>
                <a:cubicBezTo>
                  <a:pt x="4193175" y="3147175"/>
                  <a:pt x="4198764" y="3140789"/>
                  <a:pt x="4209941" y="3136797"/>
                </a:cubicBezTo>
                <a:cubicBezTo>
                  <a:pt x="4383985" y="3080911"/>
                  <a:pt x="4558030" y="3024226"/>
                  <a:pt x="4732075" y="2967542"/>
                </a:cubicBezTo>
                <a:cubicBezTo>
                  <a:pt x="4737664" y="2965946"/>
                  <a:pt x="4744051" y="2961155"/>
                  <a:pt x="4748042" y="2964349"/>
                </a:cubicBezTo>
                <a:cubicBezTo>
                  <a:pt x="4754429" y="2969139"/>
                  <a:pt x="4748042" y="2976324"/>
                  <a:pt x="4745647" y="2981913"/>
                </a:cubicBezTo>
                <a:cubicBezTo>
                  <a:pt x="4652238" y="3278906"/>
                  <a:pt x="4652238" y="3576699"/>
                  <a:pt x="4745647" y="3873692"/>
                </a:cubicBezTo>
                <a:cubicBezTo>
                  <a:pt x="4747244" y="3879281"/>
                  <a:pt x="4751236" y="3884071"/>
                  <a:pt x="4748042" y="3892853"/>
                </a:cubicBezTo>
                <a:cubicBezTo>
                  <a:pt x="4662617" y="3864910"/>
                  <a:pt x="4578788" y="3837766"/>
                  <a:pt x="4494161" y="3810621"/>
                </a:cubicBezTo>
                <a:cubicBezTo>
                  <a:pt x="4399953" y="3779485"/>
                  <a:pt x="4304947" y="3749146"/>
                  <a:pt x="4210739" y="3718809"/>
                </a:cubicBezTo>
                <a:cubicBezTo>
                  <a:pt x="4198764" y="3714817"/>
                  <a:pt x="4191578" y="3709228"/>
                  <a:pt x="4187586" y="3696454"/>
                </a:cubicBezTo>
                <a:cubicBezTo>
                  <a:pt x="4130902" y="3516821"/>
                  <a:pt x="4130902" y="3337986"/>
                  <a:pt x="4189183" y="3158353"/>
                </a:cubicBezTo>
                <a:close/>
                <a:moveTo>
                  <a:pt x="4152458" y="3695656"/>
                </a:moveTo>
                <a:cubicBezTo>
                  <a:pt x="4143676" y="3698849"/>
                  <a:pt x="4138087" y="3694059"/>
                  <a:pt x="4131700" y="3692462"/>
                </a:cubicBezTo>
                <a:cubicBezTo>
                  <a:pt x="3958454" y="3636576"/>
                  <a:pt x="3785208" y="3579892"/>
                  <a:pt x="3611961" y="3524006"/>
                </a:cubicBezTo>
                <a:cubicBezTo>
                  <a:pt x="3599986" y="3520014"/>
                  <a:pt x="3594397" y="3514426"/>
                  <a:pt x="3591204" y="3502450"/>
                </a:cubicBezTo>
                <a:cubicBezTo>
                  <a:pt x="3578430" y="3452153"/>
                  <a:pt x="3578430" y="3401855"/>
                  <a:pt x="3591204" y="3350760"/>
                </a:cubicBezTo>
                <a:cubicBezTo>
                  <a:pt x="3593599" y="3340381"/>
                  <a:pt x="3599187" y="3334792"/>
                  <a:pt x="3609566" y="3331599"/>
                </a:cubicBezTo>
                <a:cubicBezTo>
                  <a:pt x="3786006" y="3274915"/>
                  <a:pt x="3962446" y="3217432"/>
                  <a:pt x="4138886" y="3159949"/>
                </a:cubicBezTo>
                <a:cubicBezTo>
                  <a:pt x="4142878" y="3158353"/>
                  <a:pt x="4146870" y="3155958"/>
                  <a:pt x="4153256" y="3159151"/>
                </a:cubicBezTo>
                <a:cubicBezTo>
                  <a:pt x="4126112" y="3246173"/>
                  <a:pt x="4111741" y="3335591"/>
                  <a:pt x="4112539" y="3427403"/>
                </a:cubicBezTo>
                <a:cubicBezTo>
                  <a:pt x="4111741" y="3519216"/>
                  <a:pt x="4126112" y="3607835"/>
                  <a:pt x="4152458" y="3695656"/>
                </a:cubicBezTo>
                <a:close/>
                <a:moveTo>
                  <a:pt x="4224311" y="2157995"/>
                </a:moveTo>
                <a:cubicBezTo>
                  <a:pt x="4219521" y="2143624"/>
                  <a:pt x="4221118" y="2134044"/>
                  <a:pt x="4229900" y="2121270"/>
                </a:cubicBezTo>
                <a:cubicBezTo>
                  <a:pt x="4336882" y="1975168"/>
                  <a:pt x="4443065" y="1828268"/>
                  <a:pt x="4549248" y="1682166"/>
                </a:cubicBezTo>
                <a:cubicBezTo>
                  <a:pt x="4553240" y="1677376"/>
                  <a:pt x="4557232" y="1671787"/>
                  <a:pt x="4563619" y="1663804"/>
                </a:cubicBezTo>
                <a:cubicBezTo>
                  <a:pt x="4630682" y="1883355"/>
                  <a:pt x="4729680" y="2082948"/>
                  <a:pt x="4863007" y="2264976"/>
                </a:cubicBezTo>
                <a:cubicBezTo>
                  <a:pt x="4995537" y="2447005"/>
                  <a:pt x="5154413" y="2601889"/>
                  <a:pt x="5341231" y="2733620"/>
                </a:cubicBezTo>
                <a:cubicBezTo>
                  <a:pt x="5305305" y="2745595"/>
                  <a:pt x="5273370" y="2755974"/>
                  <a:pt x="5241435" y="2766353"/>
                </a:cubicBezTo>
                <a:cubicBezTo>
                  <a:pt x="5095333" y="2813457"/>
                  <a:pt x="4949232" y="2860561"/>
                  <a:pt x="4803130" y="2909261"/>
                </a:cubicBezTo>
                <a:cubicBezTo>
                  <a:pt x="4787961" y="2914051"/>
                  <a:pt x="4777582" y="2912455"/>
                  <a:pt x="4764808" y="2902874"/>
                </a:cubicBezTo>
                <a:cubicBezTo>
                  <a:pt x="4502144" y="2714459"/>
                  <a:pt x="4321713" y="2466964"/>
                  <a:pt x="4224311" y="2157995"/>
                </a:cubicBezTo>
                <a:close/>
                <a:moveTo>
                  <a:pt x="4741656" y="2928422"/>
                </a:moveTo>
                <a:cubicBezTo>
                  <a:pt x="4678584" y="2949180"/>
                  <a:pt x="4618706" y="2968341"/>
                  <a:pt x="4559627" y="2987501"/>
                </a:cubicBezTo>
                <a:cubicBezTo>
                  <a:pt x="4439871" y="3026621"/>
                  <a:pt x="4320914" y="3064943"/>
                  <a:pt x="4201159" y="3104063"/>
                </a:cubicBezTo>
                <a:cubicBezTo>
                  <a:pt x="4189183" y="3108055"/>
                  <a:pt x="4180401" y="3108055"/>
                  <a:pt x="4169224" y="3100072"/>
                </a:cubicBezTo>
                <a:cubicBezTo>
                  <a:pt x="4016735" y="2988300"/>
                  <a:pt x="3910552" y="2843795"/>
                  <a:pt x="3852271" y="2663363"/>
                </a:cubicBezTo>
                <a:cubicBezTo>
                  <a:pt x="3849077" y="2652984"/>
                  <a:pt x="3848279" y="2645001"/>
                  <a:pt x="3855464" y="2635420"/>
                </a:cubicBezTo>
                <a:cubicBezTo>
                  <a:pt x="3964841" y="2485327"/>
                  <a:pt x="4073419" y="2335233"/>
                  <a:pt x="4182796" y="2185139"/>
                </a:cubicBezTo>
                <a:cubicBezTo>
                  <a:pt x="4185191" y="2181946"/>
                  <a:pt x="4187586" y="2179551"/>
                  <a:pt x="4192376" y="2173962"/>
                </a:cubicBezTo>
                <a:cubicBezTo>
                  <a:pt x="4293770" y="2485327"/>
                  <a:pt x="4475798" y="2735216"/>
                  <a:pt x="4741656" y="2928422"/>
                </a:cubicBezTo>
                <a:close/>
                <a:moveTo>
                  <a:pt x="4143676" y="3123224"/>
                </a:moveTo>
                <a:cubicBezTo>
                  <a:pt x="4123717" y="3129611"/>
                  <a:pt x="4106951" y="3135200"/>
                  <a:pt x="4090185" y="3140789"/>
                </a:cubicBezTo>
                <a:cubicBezTo>
                  <a:pt x="3927318" y="3193481"/>
                  <a:pt x="3764450" y="3246972"/>
                  <a:pt x="3601583" y="3299664"/>
                </a:cubicBezTo>
                <a:cubicBezTo>
                  <a:pt x="3589607" y="3303656"/>
                  <a:pt x="3581623" y="3302059"/>
                  <a:pt x="3572043" y="3294075"/>
                </a:cubicBezTo>
                <a:cubicBezTo>
                  <a:pt x="3532124" y="3260544"/>
                  <a:pt x="3502585" y="3219827"/>
                  <a:pt x="3483424" y="3171127"/>
                </a:cubicBezTo>
                <a:cubicBezTo>
                  <a:pt x="3480230" y="3162344"/>
                  <a:pt x="3479432" y="3155159"/>
                  <a:pt x="3485819" y="3146377"/>
                </a:cubicBezTo>
                <a:cubicBezTo>
                  <a:pt x="3596792" y="2994687"/>
                  <a:pt x="3706967" y="2842198"/>
                  <a:pt x="3817941" y="2690508"/>
                </a:cubicBezTo>
                <a:cubicBezTo>
                  <a:pt x="3818739" y="2688911"/>
                  <a:pt x="3820336" y="2687314"/>
                  <a:pt x="3823529" y="2682524"/>
                </a:cubicBezTo>
                <a:cubicBezTo>
                  <a:pt x="3885004" y="2862956"/>
                  <a:pt x="3990389" y="3008259"/>
                  <a:pt x="4143676" y="3123224"/>
                </a:cubicBezTo>
                <a:close/>
                <a:moveTo>
                  <a:pt x="3553680" y="3494466"/>
                </a:moveTo>
                <a:cubicBezTo>
                  <a:pt x="3556874" y="3512031"/>
                  <a:pt x="3544100" y="3500854"/>
                  <a:pt x="3539310" y="3499257"/>
                </a:cubicBezTo>
                <a:cubicBezTo>
                  <a:pt x="3473045" y="3477701"/>
                  <a:pt x="3405982" y="3456145"/>
                  <a:pt x="3339717" y="3434589"/>
                </a:cubicBezTo>
                <a:cubicBezTo>
                  <a:pt x="3334129" y="3432992"/>
                  <a:pt x="3328540" y="3430597"/>
                  <a:pt x="3317363" y="3426605"/>
                </a:cubicBezTo>
                <a:cubicBezTo>
                  <a:pt x="3398797" y="3400259"/>
                  <a:pt x="3476238" y="3375509"/>
                  <a:pt x="3555277" y="3349163"/>
                </a:cubicBezTo>
                <a:cubicBezTo>
                  <a:pt x="3545697" y="3399460"/>
                  <a:pt x="3544898" y="3446564"/>
                  <a:pt x="3553680" y="3494466"/>
                </a:cubicBezTo>
                <a:close/>
                <a:moveTo>
                  <a:pt x="3545697" y="3317228"/>
                </a:moveTo>
                <a:cubicBezTo>
                  <a:pt x="3465061" y="3343575"/>
                  <a:pt x="3388418" y="3368324"/>
                  <a:pt x="3311774" y="3393074"/>
                </a:cubicBezTo>
                <a:cubicBezTo>
                  <a:pt x="3310976" y="3392275"/>
                  <a:pt x="3310177" y="3390678"/>
                  <a:pt x="3309379" y="3389880"/>
                </a:cubicBezTo>
                <a:cubicBezTo>
                  <a:pt x="3356483" y="3324414"/>
                  <a:pt x="3403587" y="3259746"/>
                  <a:pt x="3453884" y="3191086"/>
                </a:cubicBezTo>
                <a:cubicBezTo>
                  <a:pt x="3475440" y="3239786"/>
                  <a:pt x="3504181" y="3280503"/>
                  <a:pt x="3545697" y="3317228"/>
                </a:cubicBezTo>
                <a:close/>
                <a:moveTo>
                  <a:pt x="3312572" y="3461733"/>
                </a:moveTo>
                <a:cubicBezTo>
                  <a:pt x="3388418" y="3486483"/>
                  <a:pt x="3465061" y="3511232"/>
                  <a:pt x="3545697" y="3537578"/>
                </a:cubicBezTo>
                <a:cubicBezTo>
                  <a:pt x="3504980" y="3573505"/>
                  <a:pt x="3475440" y="3613424"/>
                  <a:pt x="3453884" y="3663721"/>
                </a:cubicBezTo>
                <a:cubicBezTo>
                  <a:pt x="3405183" y="3596658"/>
                  <a:pt x="3357281" y="3531192"/>
                  <a:pt x="3310177" y="3465725"/>
                </a:cubicBezTo>
                <a:cubicBezTo>
                  <a:pt x="3310976" y="3464128"/>
                  <a:pt x="3311774" y="3463330"/>
                  <a:pt x="3312572" y="3461733"/>
                </a:cubicBezTo>
                <a:close/>
                <a:moveTo>
                  <a:pt x="3485020" y="3677293"/>
                </a:moveTo>
                <a:cubicBezTo>
                  <a:pt x="3504181" y="3630988"/>
                  <a:pt x="3532923" y="3591868"/>
                  <a:pt x="3572043" y="3559933"/>
                </a:cubicBezTo>
                <a:cubicBezTo>
                  <a:pt x="3580026" y="3553546"/>
                  <a:pt x="3587212" y="3551151"/>
                  <a:pt x="3598389" y="3554344"/>
                </a:cubicBezTo>
                <a:cubicBezTo>
                  <a:pt x="3775627" y="3612625"/>
                  <a:pt x="3953664" y="3670108"/>
                  <a:pt x="4130902" y="3727591"/>
                </a:cubicBezTo>
                <a:cubicBezTo>
                  <a:pt x="4134095" y="3728389"/>
                  <a:pt x="4136490" y="3729986"/>
                  <a:pt x="4142079" y="3732381"/>
                </a:cubicBezTo>
                <a:cubicBezTo>
                  <a:pt x="3990389" y="3846548"/>
                  <a:pt x="3884206" y="3991053"/>
                  <a:pt x="3824328" y="4168291"/>
                </a:cubicBezTo>
                <a:cubicBezTo>
                  <a:pt x="3816344" y="4165098"/>
                  <a:pt x="3813949" y="4158710"/>
                  <a:pt x="3809957" y="4153920"/>
                </a:cubicBezTo>
                <a:cubicBezTo>
                  <a:pt x="3702975" y="4007020"/>
                  <a:pt x="3596792" y="3859322"/>
                  <a:pt x="3489811" y="3713220"/>
                </a:cubicBezTo>
                <a:cubicBezTo>
                  <a:pt x="3480230" y="3701244"/>
                  <a:pt x="3479432" y="3690866"/>
                  <a:pt x="3485020" y="3677293"/>
                </a:cubicBezTo>
                <a:close/>
                <a:moveTo>
                  <a:pt x="4119725" y="4581847"/>
                </a:moveTo>
                <a:cubicBezTo>
                  <a:pt x="4032702" y="4462091"/>
                  <a:pt x="3946478" y="4342336"/>
                  <a:pt x="3858658" y="4222580"/>
                </a:cubicBezTo>
                <a:cubicBezTo>
                  <a:pt x="3849876" y="4210604"/>
                  <a:pt x="3849077" y="4201024"/>
                  <a:pt x="3853069" y="4187452"/>
                </a:cubicBezTo>
                <a:cubicBezTo>
                  <a:pt x="3911350" y="4008617"/>
                  <a:pt x="4016735" y="3864910"/>
                  <a:pt x="4169224" y="3753937"/>
                </a:cubicBezTo>
                <a:cubicBezTo>
                  <a:pt x="4177208" y="3748348"/>
                  <a:pt x="4184393" y="3743558"/>
                  <a:pt x="4194772" y="3747550"/>
                </a:cubicBezTo>
                <a:cubicBezTo>
                  <a:pt x="4373607" y="3805831"/>
                  <a:pt x="4552442" y="3864112"/>
                  <a:pt x="4731276" y="3922393"/>
                </a:cubicBezTo>
                <a:cubicBezTo>
                  <a:pt x="4732873" y="3923191"/>
                  <a:pt x="4734470" y="3923990"/>
                  <a:pt x="4740059" y="3926385"/>
                </a:cubicBezTo>
                <a:cubicBezTo>
                  <a:pt x="4475798" y="4117994"/>
                  <a:pt x="4292971" y="4367884"/>
                  <a:pt x="4192376" y="4680845"/>
                </a:cubicBezTo>
                <a:cubicBezTo>
                  <a:pt x="4166829" y="4645716"/>
                  <a:pt x="4142878" y="4613781"/>
                  <a:pt x="4119725" y="4581847"/>
                </a:cubicBezTo>
                <a:close/>
                <a:moveTo>
                  <a:pt x="4223513" y="4697610"/>
                </a:moveTo>
                <a:cubicBezTo>
                  <a:pt x="4320914" y="4387843"/>
                  <a:pt x="4502144" y="4138751"/>
                  <a:pt x="4767203" y="3950336"/>
                </a:cubicBezTo>
                <a:cubicBezTo>
                  <a:pt x="4775985" y="3943949"/>
                  <a:pt x="4783969" y="3939159"/>
                  <a:pt x="4796743" y="3943151"/>
                </a:cubicBezTo>
                <a:cubicBezTo>
                  <a:pt x="4973981" y="4001432"/>
                  <a:pt x="5152018" y="4058914"/>
                  <a:pt x="5329256" y="4116397"/>
                </a:cubicBezTo>
                <a:cubicBezTo>
                  <a:pt x="5331651" y="4117195"/>
                  <a:pt x="5334046" y="4117994"/>
                  <a:pt x="5339635" y="4120389"/>
                </a:cubicBezTo>
                <a:cubicBezTo>
                  <a:pt x="4962006" y="4390238"/>
                  <a:pt x="4702535" y="4744714"/>
                  <a:pt x="4563619" y="5186213"/>
                </a:cubicBezTo>
                <a:cubicBezTo>
                  <a:pt x="4555635" y="5183020"/>
                  <a:pt x="4553240" y="5177431"/>
                  <a:pt x="4550047" y="5171842"/>
                </a:cubicBezTo>
                <a:cubicBezTo>
                  <a:pt x="4443065" y="5024942"/>
                  <a:pt x="4336882" y="4877244"/>
                  <a:pt x="4229900" y="4730344"/>
                </a:cubicBezTo>
                <a:cubicBezTo>
                  <a:pt x="4220319" y="4720763"/>
                  <a:pt x="4218723" y="4711183"/>
                  <a:pt x="4223513" y="4697610"/>
                </a:cubicBezTo>
                <a:close/>
                <a:moveTo>
                  <a:pt x="5330853" y="4082067"/>
                </a:moveTo>
                <a:cubicBezTo>
                  <a:pt x="5156808" y="4025383"/>
                  <a:pt x="4982763" y="3968698"/>
                  <a:pt x="4808718" y="3912812"/>
                </a:cubicBezTo>
                <a:cubicBezTo>
                  <a:pt x="4798340" y="3909619"/>
                  <a:pt x="4791953" y="3904030"/>
                  <a:pt x="4788759" y="3892853"/>
                </a:cubicBezTo>
                <a:cubicBezTo>
                  <a:pt x="4684173" y="3582287"/>
                  <a:pt x="4684173" y="3271721"/>
                  <a:pt x="4789558" y="2961954"/>
                </a:cubicBezTo>
                <a:cubicBezTo>
                  <a:pt x="4792751" y="2953172"/>
                  <a:pt x="4796743" y="2946784"/>
                  <a:pt x="4807122" y="2943591"/>
                </a:cubicBezTo>
                <a:cubicBezTo>
                  <a:pt x="4985158" y="2886108"/>
                  <a:pt x="5162396" y="2828626"/>
                  <a:pt x="5340433" y="2771143"/>
                </a:cubicBezTo>
                <a:cubicBezTo>
                  <a:pt x="5343626" y="2770345"/>
                  <a:pt x="5346021" y="2769546"/>
                  <a:pt x="5353207" y="2767950"/>
                </a:cubicBezTo>
                <a:cubicBezTo>
                  <a:pt x="5278959" y="2984308"/>
                  <a:pt x="5242233" y="3203860"/>
                  <a:pt x="5242233" y="3429000"/>
                </a:cubicBezTo>
                <a:cubicBezTo>
                  <a:pt x="5242233" y="3653342"/>
                  <a:pt x="5278959" y="3872096"/>
                  <a:pt x="5351610" y="4084462"/>
                </a:cubicBezTo>
                <a:cubicBezTo>
                  <a:pt x="5342030" y="4087656"/>
                  <a:pt x="5336441" y="4083664"/>
                  <a:pt x="5330853" y="4082067"/>
                </a:cubicBezTo>
                <a:close/>
                <a:moveTo>
                  <a:pt x="3279839" y="627519"/>
                </a:moveTo>
                <a:cubicBezTo>
                  <a:pt x="3279839" y="621132"/>
                  <a:pt x="3280638" y="615543"/>
                  <a:pt x="3280638" y="605963"/>
                </a:cubicBezTo>
                <a:cubicBezTo>
                  <a:pt x="3762853" y="966826"/>
                  <a:pt x="4302552" y="1141669"/>
                  <a:pt x="4901330" y="1133686"/>
                </a:cubicBezTo>
                <a:cubicBezTo>
                  <a:pt x="4902128" y="1142468"/>
                  <a:pt x="4895741" y="1147258"/>
                  <a:pt x="4891749" y="1152048"/>
                </a:cubicBezTo>
                <a:cubicBezTo>
                  <a:pt x="4785566" y="1298948"/>
                  <a:pt x="4678584" y="1445050"/>
                  <a:pt x="4572401" y="1591950"/>
                </a:cubicBezTo>
                <a:cubicBezTo>
                  <a:pt x="4564417" y="1603127"/>
                  <a:pt x="4556434" y="1607918"/>
                  <a:pt x="4542861" y="1607918"/>
                </a:cubicBezTo>
                <a:cubicBezTo>
                  <a:pt x="4079806" y="1615901"/>
                  <a:pt x="3663855" y="1480178"/>
                  <a:pt x="3293412" y="1202346"/>
                </a:cubicBezTo>
                <a:cubicBezTo>
                  <a:pt x="3283033" y="1194362"/>
                  <a:pt x="3278243" y="1185580"/>
                  <a:pt x="3278243" y="1172008"/>
                </a:cubicBezTo>
                <a:cubicBezTo>
                  <a:pt x="3279839" y="990777"/>
                  <a:pt x="3279041" y="809547"/>
                  <a:pt x="3279839" y="627519"/>
                </a:cubicBezTo>
                <a:close/>
                <a:moveTo>
                  <a:pt x="3279041" y="1257433"/>
                </a:moveTo>
                <a:cubicBezTo>
                  <a:pt x="3279041" y="1251046"/>
                  <a:pt x="3277444" y="1244659"/>
                  <a:pt x="3282234" y="1237474"/>
                </a:cubicBezTo>
                <a:cubicBezTo>
                  <a:pt x="3653477" y="1512113"/>
                  <a:pt x="4068629" y="1647836"/>
                  <a:pt x="4529289" y="1643844"/>
                </a:cubicBezTo>
                <a:cubicBezTo>
                  <a:pt x="4532482" y="1651030"/>
                  <a:pt x="4526894" y="1655021"/>
                  <a:pt x="4523700" y="1659013"/>
                </a:cubicBezTo>
                <a:cubicBezTo>
                  <a:pt x="4415920" y="1808309"/>
                  <a:pt x="4307342" y="1957604"/>
                  <a:pt x="4198764" y="2106899"/>
                </a:cubicBezTo>
                <a:cubicBezTo>
                  <a:pt x="4192376" y="2115681"/>
                  <a:pt x="4185191" y="2118875"/>
                  <a:pt x="4174813" y="2118875"/>
                </a:cubicBezTo>
                <a:cubicBezTo>
                  <a:pt x="3846682" y="2123665"/>
                  <a:pt x="3552084" y="2027860"/>
                  <a:pt x="3289420" y="1831461"/>
                </a:cubicBezTo>
                <a:cubicBezTo>
                  <a:pt x="3279839" y="1824276"/>
                  <a:pt x="3277444" y="1817091"/>
                  <a:pt x="3277444" y="1805913"/>
                </a:cubicBezTo>
                <a:cubicBezTo>
                  <a:pt x="3279041" y="1622288"/>
                  <a:pt x="3279041" y="1440260"/>
                  <a:pt x="3279041" y="1257433"/>
                </a:cubicBezTo>
                <a:close/>
                <a:moveTo>
                  <a:pt x="3279041" y="1885750"/>
                </a:moveTo>
                <a:cubicBezTo>
                  <a:pt x="3279041" y="1880162"/>
                  <a:pt x="3279839" y="1874573"/>
                  <a:pt x="3279839" y="1868985"/>
                </a:cubicBezTo>
                <a:cubicBezTo>
                  <a:pt x="3288621" y="1868186"/>
                  <a:pt x="3292613" y="1873775"/>
                  <a:pt x="3297403" y="1877767"/>
                </a:cubicBezTo>
                <a:cubicBezTo>
                  <a:pt x="3549688" y="2058198"/>
                  <a:pt x="3831513" y="2150809"/>
                  <a:pt x="4141281" y="2152406"/>
                </a:cubicBezTo>
                <a:cubicBezTo>
                  <a:pt x="4145273" y="2152406"/>
                  <a:pt x="4149265" y="2152406"/>
                  <a:pt x="4152458" y="2152406"/>
                </a:cubicBezTo>
                <a:cubicBezTo>
                  <a:pt x="4161240" y="2152406"/>
                  <a:pt x="4162837" y="2155600"/>
                  <a:pt x="4157248" y="2162785"/>
                </a:cubicBezTo>
                <a:cubicBezTo>
                  <a:pt x="4155651" y="2165180"/>
                  <a:pt x="4153256" y="2168373"/>
                  <a:pt x="4151660" y="2170769"/>
                </a:cubicBezTo>
                <a:cubicBezTo>
                  <a:pt x="4044678" y="2317669"/>
                  <a:pt x="3937696" y="2464569"/>
                  <a:pt x="3831513" y="2612267"/>
                </a:cubicBezTo>
                <a:cubicBezTo>
                  <a:pt x="3822731" y="2625041"/>
                  <a:pt x="3813151" y="2629033"/>
                  <a:pt x="3797982" y="2629033"/>
                </a:cubicBezTo>
                <a:cubicBezTo>
                  <a:pt x="3611163" y="2628235"/>
                  <a:pt x="3443505" y="2573147"/>
                  <a:pt x="3292613" y="2463770"/>
                </a:cubicBezTo>
                <a:cubicBezTo>
                  <a:pt x="3283033" y="2456585"/>
                  <a:pt x="3276646" y="2449400"/>
                  <a:pt x="3276646" y="2435828"/>
                </a:cubicBezTo>
                <a:cubicBezTo>
                  <a:pt x="3279041" y="2251404"/>
                  <a:pt x="3279041" y="2068577"/>
                  <a:pt x="3279041" y="1885750"/>
                </a:cubicBezTo>
                <a:close/>
                <a:moveTo>
                  <a:pt x="3281436" y="2498899"/>
                </a:moveTo>
                <a:cubicBezTo>
                  <a:pt x="3287025" y="2495705"/>
                  <a:pt x="3290218" y="2502092"/>
                  <a:pt x="3294210" y="2504487"/>
                </a:cubicBezTo>
                <a:cubicBezTo>
                  <a:pt x="3440312" y="2605082"/>
                  <a:pt x="3602381" y="2657775"/>
                  <a:pt x="3779619" y="2661766"/>
                </a:cubicBezTo>
                <a:cubicBezTo>
                  <a:pt x="3782014" y="2661766"/>
                  <a:pt x="3784409" y="2661766"/>
                  <a:pt x="3787603" y="2662565"/>
                </a:cubicBezTo>
                <a:cubicBezTo>
                  <a:pt x="3788401" y="2662565"/>
                  <a:pt x="3789998" y="2663363"/>
                  <a:pt x="3793990" y="2664960"/>
                </a:cubicBezTo>
                <a:cubicBezTo>
                  <a:pt x="3789998" y="2671347"/>
                  <a:pt x="3786804" y="2676935"/>
                  <a:pt x="3782812" y="2681726"/>
                </a:cubicBezTo>
                <a:cubicBezTo>
                  <a:pt x="3675831" y="2828626"/>
                  <a:pt x="3568849" y="2975526"/>
                  <a:pt x="3462666" y="3122426"/>
                </a:cubicBezTo>
                <a:cubicBezTo>
                  <a:pt x="3454682" y="3133603"/>
                  <a:pt x="3446699" y="3138393"/>
                  <a:pt x="3432328" y="3136797"/>
                </a:cubicBezTo>
                <a:cubicBezTo>
                  <a:pt x="3381232" y="3133603"/>
                  <a:pt x="3334927" y="3117636"/>
                  <a:pt x="3292613" y="3090491"/>
                </a:cubicBezTo>
                <a:cubicBezTo>
                  <a:pt x="3283033" y="3084104"/>
                  <a:pt x="3278243" y="3077717"/>
                  <a:pt x="3278243" y="3065742"/>
                </a:cubicBezTo>
                <a:cubicBezTo>
                  <a:pt x="3279041" y="2881318"/>
                  <a:pt x="3278243" y="2696895"/>
                  <a:pt x="3279041" y="2513270"/>
                </a:cubicBezTo>
                <a:cubicBezTo>
                  <a:pt x="3278243" y="2508479"/>
                  <a:pt x="3276646" y="2502092"/>
                  <a:pt x="3281436" y="2498899"/>
                </a:cubicBezTo>
                <a:close/>
                <a:moveTo>
                  <a:pt x="3278243" y="3343575"/>
                </a:moveTo>
                <a:cubicBezTo>
                  <a:pt x="3278243" y="3276511"/>
                  <a:pt x="3278243" y="3209448"/>
                  <a:pt x="3278243" y="3143184"/>
                </a:cubicBezTo>
                <a:cubicBezTo>
                  <a:pt x="3278243" y="3128813"/>
                  <a:pt x="3279041" y="3122426"/>
                  <a:pt x="3295008" y="3132006"/>
                </a:cubicBezTo>
                <a:cubicBezTo>
                  <a:pt x="3334129" y="3155159"/>
                  <a:pt x="3377240" y="3166336"/>
                  <a:pt x="3425941" y="3171925"/>
                </a:cubicBezTo>
                <a:cubicBezTo>
                  <a:pt x="3377240" y="3238988"/>
                  <a:pt x="3330137" y="3304454"/>
                  <a:pt x="3281436" y="3371517"/>
                </a:cubicBezTo>
                <a:cubicBezTo>
                  <a:pt x="3276646" y="3359542"/>
                  <a:pt x="3278243" y="3351558"/>
                  <a:pt x="3278243" y="3343575"/>
                </a:cubicBezTo>
                <a:close/>
                <a:moveTo>
                  <a:pt x="3278243" y="3533587"/>
                </a:moveTo>
                <a:cubicBezTo>
                  <a:pt x="3278243" y="3518418"/>
                  <a:pt x="3275847" y="3502450"/>
                  <a:pt x="3281436" y="3483289"/>
                </a:cubicBezTo>
                <a:cubicBezTo>
                  <a:pt x="3330137" y="3550352"/>
                  <a:pt x="3377240" y="3615020"/>
                  <a:pt x="3425941" y="3682882"/>
                </a:cubicBezTo>
                <a:cubicBezTo>
                  <a:pt x="3374845" y="3688471"/>
                  <a:pt x="3330935" y="3701244"/>
                  <a:pt x="3289420" y="3725195"/>
                </a:cubicBezTo>
                <a:cubicBezTo>
                  <a:pt x="3273452" y="3733977"/>
                  <a:pt x="3278243" y="3719607"/>
                  <a:pt x="3278243" y="3713220"/>
                </a:cubicBezTo>
                <a:cubicBezTo>
                  <a:pt x="3277444" y="3653342"/>
                  <a:pt x="3277444" y="3593464"/>
                  <a:pt x="3278243" y="3533587"/>
                </a:cubicBezTo>
                <a:close/>
                <a:moveTo>
                  <a:pt x="3278243" y="4336747"/>
                </a:moveTo>
                <a:cubicBezTo>
                  <a:pt x="3278243" y="4154718"/>
                  <a:pt x="3278243" y="3973489"/>
                  <a:pt x="3278243" y="3791460"/>
                </a:cubicBezTo>
                <a:cubicBezTo>
                  <a:pt x="3278243" y="3777089"/>
                  <a:pt x="3283033" y="3768308"/>
                  <a:pt x="3295008" y="3760324"/>
                </a:cubicBezTo>
                <a:cubicBezTo>
                  <a:pt x="3338120" y="3733977"/>
                  <a:pt x="3384426" y="3718010"/>
                  <a:pt x="3435521" y="3716413"/>
                </a:cubicBezTo>
                <a:cubicBezTo>
                  <a:pt x="3445102" y="3715615"/>
                  <a:pt x="3452287" y="3717212"/>
                  <a:pt x="3458674" y="3725994"/>
                </a:cubicBezTo>
                <a:cubicBezTo>
                  <a:pt x="3568051" y="3877684"/>
                  <a:pt x="3678226" y="4029374"/>
                  <a:pt x="3788401" y="4181065"/>
                </a:cubicBezTo>
                <a:cubicBezTo>
                  <a:pt x="3789998" y="4183460"/>
                  <a:pt x="3790796" y="4185057"/>
                  <a:pt x="3793990" y="4190645"/>
                </a:cubicBezTo>
                <a:cubicBezTo>
                  <a:pt x="3740499" y="4192242"/>
                  <a:pt x="3689403" y="4196234"/>
                  <a:pt x="3639904" y="4205814"/>
                </a:cubicBezTo>
                <a:cubicBezTo>
                  <a:pt x="3516157" y="4228169"/>
                  <a:pt x="3401990" y="4275273"/>
                  <a:pt x="3298202" y="4346327"/>
                </a:cubicBezTo>
                <a:cubicBezTo>
                  <a:pt x="3293412" y="4349521"/>
                  <a:pt x="3288621" y="4357505"/>
                  <a:pt x="3282234" y="4353513"/>
                </a:cubicBezTo>
                <a:cubicBezTo>
                  <a:pt x="3275049" y="4351118"/>
                  <a:pt x="3278243" y="4343134"/>
                  <a:pt x="3278243" y="4336747"/>
                </a:cubicBezTo>
                <a:close/>
                <a:moveTo>
                  <a:pt x="3277444" y="5585398"/>
                </a:moveTo>
                <a:cubicBezTo>
                  <a:pt x="3277444" y="5408160"/>
                  <a:pt x="3277444" y="5230922"/>
                  <a:pt x="3276646" y="5053684"/>
                </a:cubicBezTo>
                <a:cubicBezTo>
                  <a:pt x="3276646" y="5038514"/>
                  <a:pt x="3281436" y="5028934"/>
                  <a:pt x="3293412" y="5020152"/>
                </a:cubicBezTo>
                <a:cubicBezTo>
                  <a:pt x="3518552" y="4852494"/>
                  <a:pt x="3771635" y="4757488"/>
                  <a:pt x="4051863" y="4738327"/>
                </a:cubicBezTo>
                <a:cubicBezTo>
                  <a:pt x="4092580" y="4735932"/>
                  <a:pt x="4133297" y="4735134"/>
                  <a:pt x="4174014" y="4735134"/>
                </a:cubicBezTo>
                <a:cubicBezTo>
                  <a:pt x="4184393" y="4735134"/>
                  <a:pt x="4191578" y="4738327"/>
                  <a:pt x="4197965" y="4747109"/>
                </a:cubicBezTo>
                <a:cubicBezTo>
                  <a:pt x="4306544" y="4897203"/>
                  <a:pt x="4415122" y="5046498"/>
                  <a:pt x="4523700" y="5196592"/>
                </a:cubicBezTo>
                <a:cubicBezTo>
                  <a:pt x="4526096" y="5199785"/>
                  <a:pt x="4528491" y="5203777"/>
                  <a:pt x="4532482" y="5210963"/>
                </a:cubicBezTo>
                <a:cubicBezTo>
                  <a:pt x="4464621" y="5210963"/>
                  <a:pt x="4400751" y="5212559"/>
                  <a:pt x="4337680" y="5217350"/>
                </a:cubicBezTo>
                <a:cubicBezTo>
                  <a:pt x="3957656" y="5247688"/>
                  <a:pt x="3613558" y="5375427"/>
                  <a:pt x="3305387" y="5598970"/>
                </a:cubicBezTo>
                <a:cubicBezTo>
                  <a:pt x="3297403" y="5604559"/>
                  <a:pt x="3288621" y="5617333"/>
                  <a:pt x="3280638" y="5614140"/>
                </a:cubicBezTo>
                <a:cubicBezTo>
                  <a:pt x="3272654" y="5610148"/>
                  <a:pt x="3277444" y="5594979"/>
                  <a:pt x="3277444" y="5585398"/>
                </a:cubicBezTo>
                <a:close/>
                <a:moveTo>
                  <a:pt x="4898934" y="5717129"/>
                </a:moveTo>
                <a:cubicBezTo>
                  <a:pt x="4895741" y="5724315"/>
                  <a:pt x="4887757" y="5720323"/>
                  <a:pt x="4882169" y="5720323"/>
                </a:cubicBezTo>
                <a:cubicBezTo>
                  <a:pt x="4296963" y="5715532"/>
                  <a:pt x="3768442" y="5886384"/>
                  <a:pt x="3297403" y="6234473"/>
                </a:cubicBezTo>
                <a:cubicBezTo>
                  <a:pt x="3291815" y="6238465"/>
                  <a:pt x="3287823" y="6244852"/>
                  <a:pt x="3279839" y="6244852"/>
                </a:cubicBezTo>
                <a:cubicBezTo>
                  <a:pt x="3275847" y="6238465"/>
                  <a:pt x="3278243" y="6231280"/>
                  <a:pt x="3278243" y="6224094"/>
                </a:cubicBezTo>
                <a:cubicBezTo>
                  <a:pt x="3278243" y="6043663"/>
                  <a:pt x="3278243" y="5863231"/>
                  <a:pt x="3278243" y="5682799"/>
                </a:cubicBezTo>
                <a:cubicBezTo>
                  <a:pt x="3278243" y="5669227"/>
                  <a:pt x="3281436" y="5659646"/>
                  <a:pt x="3293412" y="5650865"/>
                </a:cubicBezTo>
                <a:cubicBezTo>
                  <a:pt x="3575236" y="5437700"/>
                  <a:pt x="3890592" y="5306767"/>
                  <a:pt x="4241077" y="5261260"/>
                </a:cubicBezTo>
                <a:cubicBezTo>
                  <a:pt x="4340874" y="5247688"/>
                  <a:pt x="4441468" y="5243696"/>
                  <a:pt x="4542861" y="5245293"/>
                </a:cubicBezTo>
                <a:cubicBezTo>
                  <a:pt x="4555635" y="5245293"/>
                  <a:pt x="4563619" y="5249284"/>
                  <a:pt x="4571602" y="5259663"/>
                </a:cubicBezTo>
                <a:cubicBezTo>
                  <a:pt x="4678584" y="5407362"/>
                  <a:pt x="4785566" y="5555060"/>
                  <a:pt x="4892547" y="5702759"/>
                </a:cubicBezTo>
                <a:cubicBezTo>
                  <a:pt x="4894942" y="5707549"/>
                  <a:pt x="4901330" y="5712339"/>
                  <a:pt x="4898934" y="5717129"/>
                </a:cubicBezTo>
                <a:close/>
                <a:moveTo>
                  <a:pt x="4932466" y="5697170"/>
                </a:moveTo>
                <a:cubicBezTo>
                  <a:pt x="4925281" y="5696372"/>
                  <a:pt x="4923684" y="5689985"/>
                  <a:pt x="4920490" y="5685194"/>
                </a:cubicBezTo>
                <a:cubicBezTo>
                  <a:pt x="4812710" y="5537496"/>
                  <a:pt x="4705729" y="5388999"/>
                  <a:pt x="4597949" y="5241301"/>
                </a:cubicBezTo>
                <a:cubicBezTo>
                  <a:pt x="4590763" y="5230922"/>
                  <a:pt x="4588368" y="5222140"/>
                  <a:pt x="4592360" y="5209366"/>
                </a:cubicBezTo>
                <a:cubicBezTo>
                  <a:pt x="4728881" y="4764674"/>
                  <a:pt x="4988352" y="4409399"/>
                  <a:pt x="5368376" y="4142743"/>
                </a:cubicBezTo>
                <a:cubicBezTo>
                  <a:pt x="5376360" y="4137155"/>
                  <a:pt x="5383545" y="4134759"/>
                  <a:pt x="5394722" y="4137953"/>
                </a:cubicBezTo>
                <a:cubicBezTo>
                  <a:pt x="5570364" y="4195436"/>
                  <a:pt x="5746005" y="4252918"/>
                  <a:pt x="5921647" y="4309603"/>
                </a:cubicBezTo>
                <a:cubicBezTo>
                  <a:pt x="5926437" y="4311199"/>
                  <a:pt x="5931227" y="4313594"/>
                  <a:pt x="5937614" y="4315989"/>
                </a:cubicBezTo>
                <a:cubicBezTo>
                  <a:pt x="5446616" y="4664079"/>
                  <a:pt x="5111301" y="5123940"/>
                  <a:pt x="4932466" y="5697170"/>
                </a:cubicBezTo>
                <a:close/>
                <a:moveTo>
                  <a:pt x="5789117" y="4231362"/>
                </a:moveTo>
                <a:cubicBezTo>
                  <a:pt x="5662975" y="4190645"/>
                  <a:pt x="5536832" y="4149130"/>
                  <a:pt x="5410690" y="4108413"/>
                </a:cubicBezTo>
                <a:cubicBezTo>
                  <a:pt x="5397117" y="4104421"/>
                  <a:pt x="5389932" y="4097236"/>
                  <a:pt x="5385142" y="4083664"/>
                </a:cubicBezTo>
                <a:cubicBezTo>
                  <a:pt x="5236645" y="3646955"/>
                  <a:pt x="5236645" y="3210247"/>
                  <a:pt x="5385142" y="2773538"/>
                </a:cubicBezTo>
                <a:cubicBezTo>
                  <a:pt x="5389932" y="2759167"/>
                  <a:pt x="5397117" y="2751982"/>
                  <a:pt x="5411488" y="2747192"/>
                </a:cubicBezTo>
                <a:cubicBezTo>
                  <a:pt x="5584734" y="2691306"/>
                  <a:pt x="5758779" y="2634622"/>
                  <a:pt x="5932025" y="2578736"/>
                </a:cubicBezTo>
                <a:cubicBezTo>
                  <a:pt x="5936815" y="2577139"/>
                  <a:pt x="5941606" y="2576341"/>
                  <a:pt x="5949590" y="2573946"/>
                </a:cubicBezTo>
                <a:cubicBezTo>
                  <a:pt x="5757182" y="3143982"/>
                  <a:pt x="5757182" y="3711623"/>
                  <a:pt x="5949590" y="4283256"/>
                </a:cubicBezTo>
                <a:cubicBezTo>
                  <a:pt x="5893704" y="4264894"/>
                  <a:pt x="5841011" y="4248128"/>
                  <a:pt x="5789117" y="423136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63"/>
          <p:cNvSpPr/>
          <p:nvPr/>
        </p:nvSpPr>
        <p:spPr>
          <a:xfrm>
            <a:off x="2237553" y="-4472"/>
            <a:ext cx="3858805" cy="4178663"/>
          </a:xfrm>
          <a:custGeom>
            <a:avLst/>
            <a:gdLst/>
            <a:ahLst/>
            <a:cxnLst/>
            <a:rect l="l" t="t" r="r" b="b"/>
            <a:pathLst>
              <a:path w="6523290" h="7064007" extrusionOk="0">
                <a:moveTo>
                  <a:pt x="6506852" y="4672090"/>
                </a:moveTo>
                <a:lnTo>
                  <a:pt x="6011862" y="4511617"/>
                </a:lnTo>
                <a:cubicBezTo>
                  <a:pt x="5995895" y="4506827"/>
                  <a:pt x="5988710" y="4498044"/>
                  <a:pt x="5983121" y="4482876"/>
                </a:cubicBezTo>
                <a:cubicBezTo>
                  <a:pt x="5905679" y="4260929"/>
                  <a:pt x="5859374" y="4033393"/>
                  <a:pt x="5844205" y="3798672"/>
                </a:cubicBezTo>
                <a:cubicBezTo>
                  <a:pt x="5822649" y="3450583"/>
                  <a:pt x="5868954" y="3112872"/>
                  <a:pt x="5984718" y="2783944"/>
                </a:cubicBezTo>
                <a:cubicBezTo>
                  <a:pt x="5989508" y="2770372"/>
                  <a:pt x="5996693" y="2763984"/>
                  <a:pt x="6010266" y="2759194"/>
                </a:cubicBezTo>
                <a:lnTo>
                  <a:pt x="6506852" y="2598722"/>
                </a:lnTo>
                <a:cubicBezTo>
                  <a:pt x="6517231" y="2595528"/>
                  <a:pt x="6526811" y="2593932"/>
                  <a:pt x="6522021" y="2577166"/>
                </a:cubicBezTo>
                <a:cubicBezTo>
                  <a:pt x="6517231" y="2561997"/>
                  <a:pt x="6510844" y="2561198"/>
                  <a:pt x="6497271" y="2565989"/>
                </a:cubicBezTo>
                <a:lnTo>
                  <a:pt x="5997492" y="2728856"/>
                </a:lnTo>
                <a:cubicBezTo>
                  <a:pt x="5986314" y="2732848"/>
                  <a:pt x="5977533" y="2731251"/>
                  <a:pt x="5967952" y="2724864"/>
                </a:cubicBezTo>
                <a:cubicBezTo>
                  <a:pt x="5475358" y="2379968"/>
                  <a:pt x="5140042" y="1920906"/>
                  <a:pt x="4964401" y="1345281"/>
                </a:cubicBezTo>
                <a:cubicBezTo>
                  <a:pt x="4959611" y="1330910"/>
                  <a:pt x="4820401" y="1532769"/>
                  <a:pt x="4971586" y="1308556"/>
                </a:cubicBezTo>
                <a:cubicBezTo>
                  <a:pt x="5122771" y="1084343"/>
                  <a:pt x="5721437" y="221588"/>
                  <a:pt x="5871511" y="0"/>
                </a:cubicBezTo>
                <a:cubicBezTo>
                  <a:pt x="5841243" y="18867"/>
                  <a:pt x="5855053" y="12903"/>
                  <a:pt x="5846265" y="9082"/>
                </a:cubicBezTo>
                <a:cubicBezTo>
                  <a:pt x="5691487" y="224247"/>
                  <a:pt x="5045036" y="1149680"/>
                  <a:pt x="4942844" y="1290991"/>
                </a:cubicBezTo>
                <a:cubicBezTo>
                  <a:pt x="4934861" y="1302967"/>
                  <a:pt x="4926079" y="1306959"/>
                  <a:pt x="4911708" y="1307757"/>
                </a:cubicBezTo>
                <a:cubicBezTo>
                  <a:pt x="4732075" y="1311749"/>
                  <a:pt x="4553240" y="1298975"/>
                  <a:pt x="4376800" y="1265444"/>
                </a:cubicBezTo>
                <a:cubicBezTo>
                  <a:pt x="3976817" y="1190397"/>
                  <a:pt x="3615155" y="1027529"/>
                  <a:pt x="3292613" y="780034"/>
                </a:cubicBezTo>
                <a:cubicBezTo>
                  <a:pt x="3283033" y="772849"/>
                  <a:pt x="3279839" y="764865"/>
                  <a:pt x="3279839" y="752890"/>
                </a:cubicBezTo>
                <a:cubicBezTo>
                  <a:pt x="3280638" y="665867"/>
                  <a:pt x="3279839" y="578047"/>
                  <a:pt x="3279839" y="491024"/>
                </a:cubicBezTo>
                <a:lnTo>
                  <a:pt x="3279839" y="491024"/>
                </a:lnTo>
                <a:lnTo>
                  <a:pt x="3279839" y="226764"/>
                </a:lnTo>
                <a:cubicBezTo>
                  <a:pt x="3279839" y="211595"/>
                  <a:pt x="3275049" y="207603"/>
                  <a:pt x="3259880" y="207603"/>
                </a:cubicBezTo>
                <a:cubicBezTo>
                  <a:pt x="3243114" y="207603"/>
                  <a:pt x="3245509" y="217982"/>
                  <a:pt x="3245509" y="227562"/>
                </a:cubicBezTo>
                <a:cubicBezTo>
                  <a:pt x="3245509" y="399212"/>
                  <a:pt x="3244711" y="570861"/>
                  <a:pt x="3245509" y="742511"/>
                </a:cubicBezTo>
                <a:cubicBezTo>
                  <a:pt x="3245509" y="762470"/>
                  <a:pt x="3239921" y="774446"/>
                  <a:pt x="3223953" y="786421"/>
                </a:cubicBezTo>
                <a:cubicBezTo>
                  <a:pt x="2745730" y="1145688"/>
                  <a:pt x="2207628" y="1319733"/>
                  <a:pt x="1609649" y="1307757"/>
                </a:cubicBezTo>
                <a:cubicBezTo>
                  <a:pt x="1596076" y="1307757"/>
                  <a:pt x="1588891" y="1302169"/>
                  <a:pt x="1581706" y="1292588"/>
                </a:cubicBezTo>
                <a:lnTo>
                  <a:pt x="1343791" y="964458"/>
                </a:lnTo>
                <a:cubicBezTo>
                  <a:pt x="1319840" y="930926"/>
                  <a:pt x="1295091" y="897395"/>
                  <a:pt x="1270341" y="863863"/>
                </a:cubicBezTo>
                <a:cubicBezTo>
                  <a:pt x="1267148" y="859871"/>
                  <a:pt x="1266349" y="852686"/>
                  <a:pt x="1257567" y="855880"/>
                </a:cubicBezTo>
                <a:cubicBezTo>
                  <a:pt x="1239205" y="862267"/>
                  <a:pt x="1235213" y="873444"/>
                  <a:pt x="1246390" y="888613"/>
                </a:cubicBezTo>
                <a:lnTo>
                  <a:pt x="1552166" y="1309354"/>
                </a:lnTo>
                <a:cubicBezTo>
                  <a:pt x="1560948" y="1322128"/>
                  <a:pt x="1563343" y="1332507"/>
                  <a:pt x="1558553" y="1347676"/>
                </a:cubicBezTo>
                <a:cubicBezTo>
                  <a:pt x="1385307" y="1920107"/>
                  <a:pt x="1050790" y="2377573"/>
                  <a:pt x="559792" y="2721671"/>
                </a:cubicBezTo>
                <a:cubicBezTo>
                  <a:pt x="547018" y="2730453"/>
                  <a:pt x="535841" y="2732050"/>
                  <a:pt x="521470" y="2727259"/>
                </a:cubicBezTo>
                <a:lnTo>
                  <a:pt x="24884" y="2565190"/>
                </a:lnTo>
                <a:cubicBezTo>
                  <a:pt x="11311" y="2561198"/>
                  <a:pt x="6521" y="2562795"/>
                  <a:pt x="1731" y="2576367"/>
                </a:cubicBezTo>
                <a:cubicBezTo>
                  <a:pt x="-3858" y="2592335"/>
                  <a:pt x="4924" y="2594730"/>
                  <a:pt x="16102" y="2597924"/>
                </a:cubicBezTo>
                <a:lnTo>
                  <a:pt x="507099" y="2756799"/>
                </a:lnTo>
                <a:cubicBezTo>
                  <a:pt x="524663" y="2762388"/>
                  <a:pt x="534244" y="2770372"/>
                  <a:pt x="540631" y="2788734"/>
                </a:cubicBezTo>
                <a:cubicBezTo>
                  <a:pt x="619669" y="3015471"/>
                  <a:pt x="666773" y="3248595"/>
                  <a:pt x="680346" y="3488106"/>
                </a:cubicBezTo>
                <a:cubicBezTo>
                  <a:pt x="699507" y="3827414"/>
                  <a:pt x="653201" y="4157140"/>
                  <a:pt x="541429" y="4478085"/>
                </a:cubicBezTo>
                <a:cubicBezTo>
                  <a:pt x="535042" y="4496448"/>
                  <a:pt x="525462" y="4505230"/>
                  <a:pt x="507099" y="4510819"/>
                </a:cubicBezTo>
                <a:lnTo>
                  <a:pt x="16102" y="4669694"/>
                </a:lnTo>
                <a:cubicBezTo>
                  <a:pt x="1731" y="4674485"/>
                  <a:pt x="-1463" y="4679275"/>
                  <a:pt x="3328" y="4693645"/>
                </a:cubicBezTo>
                <a:cubicBezTo>
                  <a:pt x="8916" y="4711209"/>
                  <a:pt x="18497" y="4704823"/>
                  <a:pt x="28077" y="4701629"/>
                </a:cubicBezTo>
                <a:lnTo>
                  <a:pt x="524663" y="4540359"/>
                </a:lnTo>
                <a:cubicBezTo>
                  <a:pt x="537437" y="4536367"/>
                  <a:pt x="547018" y="4536367"/>
                  <a:pt x="558195" y="4544350"/>
                </a:cubicBezTo>
                <a:cubicBezTo>
                  <a:pt x="1049193" y="4889246"/>
                  <a:pt x="1383710" y="5347511"/>
                  <a:pt x="1558553" y="5921539"/>
                </a:cubicBezTo>
                <a:cubicBezTo>
                  <a:pt x="1563343" y="5936708"/>
                  <a:pt x="1560948" y="5947086"/>
                  <a:pt x="1551368" y="5959861"/>
                </a:cubicBezTo>
                <a:lnTo>
                  <a:pt x="1243995" y="6382198"/>
                </a:lnTo>
                <a:cubicBezTo>
                  <a:pt x="1236011" y="6393376"/>
                  <a:pt x="1235213" y="6398964"/>
                  <a:pt x="1247189" y="6407746"/>
                </a:cubicBezTo>
                <a:cubicBezTo>
                  <a:pt x="1259963" y="6417327"/>
                  <a:pt x="1264753" y="6412537"/>
                  <a:pt x="1271938" y="6402157"/>
                </a:cubicBezTo>
                <a:lnTo>
                  <a:pt x="1580109" y="5977425"/>
                </a:lnTo>
                <a:cubicBezTo>
                  <a:pt x="1588093" y="5967046"/>
                  <a:pt x="1596076" y="5961457"/>
                  <a:pt x="1609649" y="5961457"/>
                </a:cubicBezTo>
                <a:cubicBezTo>
                  <a:pt x="1765331" y="5958264"/>
                  <a:pt x="1919416" y="5967046"/>
                  <a:pt x="2072703" y="5991795"/>
                </a:cubicBezTo>
                <a:cubicBezTo>
                  <a:pt x="2497436" y="6058858"/>
                  <a:pt x="2880654" y="6224121"/>
                  <a:pt x="3223155" y="6484390"/>
                </a:cubicBezTo>
                <a:cubicBezTo>
                  <a:pt x="3239123" y="6496365"/>
                  <a:pt x="3243913" y="6508341"/>
                  <a:pt x="3243913" y="6527502"/>
                </a:cubicBezTo>
                <a:cubicBezTo>
                  <a:pt x="3243114" y="6699950"/>
                  <a:pt x="3243913" y="6872398"/>
                  <a:pt x="3243114" y="7044047"/>
                </a:cubicBezTo>
                <a:cubicBezTo>
                  <a:pt x="3243114" y="7059216"/>
                  <a:pt x="3247106" y="7064007"/>
                  <a:pt x="3262275" y="7064007"/>
                </a:cubicBezTo>
                <a:cubicBezTo>
                  <a:pt x="3279839" y="7064007"/>
                  <a:pt x="3277444" y="7052829"/>
                  <a:pt x="3277444" y="7042450"/>
                </a:cubicBezTo>
                <a:cubicBezTo>
                  <a:pt x="3277444" y="6870003"/>
                  <a:pt x="3278243" y="6697554"/>
                  <a:pt x="3276646" y="6525905"/>
                </a:cubicBezTo>
                <a:cubicBezTo>
                  <a:pt x="3276646" y="6506744"/>
                  <a:pt x="3283033" y="6496365"/>
                  <a:pt x="3297403" y="6485188"/>
                </a:cubicBezTo>
                <a:cubicBezTo>
                  <a:pt x="3529729" y="6307950"/>
                  <a:pt x="3785208" y="6173824"/>
                  <a:pt x="4063040" y="6084406"/>
                </a:cubicBezTo>
                <a:cubicBezTo>
                  <a:pt x="4336882" y="5996585"/>
                  <a:pt x="4617908" y="5956667"/>
                  <a:pt x="4905321" y="5963054"/>
                </a:cubicBezTo>
                <a:cubicBezTo>
                  <a:pt x="4922087" y="5963054"/>
                  <a:pt x="4933264" y="5968643"/>
                  <a:pt x="4942844" y="5982215"/>
                </a:cubicBezTo>
                <a:lnTo>
                  <a:pt x="5144833" y="6261644"/>
                </a:lnTo>
                <a:cubicBezTo>
                  <a:pt x="5179961" y="6309547"/>
                  <a:pt x="5214290" y="6357449"/>
                  <a:pt x="5249419" y="6405351"/>
                </a:cubicBezTo>
                <a:cubicBezTo>
                  <a:pt x="5252613" y="6410141"/>
                  <a:pt x="5254209" y="6418125"/>
                  <a:pt x="5262991" y="6415730"/>
                </a:cubicBezTo>
                <a:cubicBezTo>
                  <a:pt x="5280555" y="6411738"/>
                  <a:pt x="5285346" y="6397367"/>
                  <a:pt x="5274967" y="6382997"/>
                </a:cubicBezTo>
                <a:lnTo>
                  <a:pt x="4966796" y="5959062"/>
                </a:lnTo>
                <a:cubicBezTo>
                  <a:pt x="4958812" y="5947885"/>
                  <a:pt x="4957216" y="5939103"/>
                  <a:pt x="4961207" y="5926329"/>
                </a:cubicBezTo>
                <a:cubicBezTo>
                  <a:pt x="5136849" y="5350704"/>
                  <a:pt x="5471366" y="4891641"/>
                  <a:pt x="5964758" y="4546745"/>
                </a:cubicBezTo>
                <a:cubicBezTo>
                  <a:pt x="5975936" y="4538762"/>
                  <a:pt x="5985516" y="4537963"/>
                  <a:pt x="5998290" y="4542754"/>
                </a:cubicBezTo>
                <a:lnTo>
                  <a:pt x="6248979" y="4624986"/>
                </a:lnTo>
                <a:lnTo>
                  <a:pt x="6498070" y="4705621"/>
                </a:lnTo>
                <a:cubicBezTo>
                  <a:pt x="6503658" y="4707218"/>
                  <a:pt x="6510046" y="4714403"/>
                  <a:pt x="6516433" y="4704823"/>
                </a:cubicBezTo>
                <a:cubicBezTo>
                  <a:pt x="6527609" y="4687258"/>
                  <a:pt x="6525214" y="4677678"/>
                  <a:pt x="6506852" y="4672090"/>
                </a:cubicBezTo>
                <a:close/>
                <a:moveTo>
                  <a:pt x="3242316" y="815163"/>
                </a:moveTo>
                <a:cubicBezTo>
                  <a:pt x="3247106" y="822348"/>
                  <a:pt x="3245509" y="828735"/>
                  <a:pt x="3245509" y="835122"/>
                </a:cubicBezTo>
                <a:lnTo>
                  <a:pt x="3245509" y="1380409"/>
                </a:lnTo>
                <a:cubicBezTo>
                  <a:pt x="3245509" y="1393981"/>
                  <a:pt x="3241518" y="1402763"/>
                  <a:pt x="3230340" y="1410747"/>
                </a:cubicBezTo>
                <a:cubicBezTo>
                  <a:pt x="2955701" y="1619122"/>
                  <a:pt x="2647530" y="1749256"/>
                  <a:pt x="2305827" y="1797956"/>
                </a:cubicBezTo>
                <a:cubicBezTo>
                  <a:pt x="2197249" y="1813126"/>
                  <a:pt x="2088671" y="1819513"/>
                  <a:pt x="1979294" y="1817117"/>
                </a:cubicBezTo>
                <a:cubicBezTo>
                  <a:pt x="1968117" y="1817117"/>
                  <a:pt x="1960133" y="1814722"/>
                  <a:pt x="1953746" y="1805142"/>
                </a:cubicBezTo>
                <a:lnTo>
                  <a:pt x="1627213" y="1354063"/>
                </a:lnTo>
                <a:cubicBezTo>
                  <a:pt x="1624818" y="1350869"/>
                  <a:pt x="1623221" y="1347676"/>
                  <a:pt x="1620027" y="1342087"/>
                </a:cubicBezTo>
                <a:cubicBezTo>
                  <a:pt x="2221999" y="1349272"/>
                  <a:pt x="2762495" y="1174429"/>
                  <a:pt x="3242316" y="815163"/>
                </a:cubicBezTo>
                <a:close/>
                <a:moveTo>
                  <a:pt x="3245509" y="2007928"/>
                </a:moveTo>
                <a:cubicBezTo>
                  <a:pt x="3245509" y="2023097"/>
                  <a:pt x="3241518" y="2032677"/>
                  <a:pt x="3228744" y="2041459"/>
                </a:cubicBezTo>
                <a:cubicBezTo>
                  <a:pt x="3007595" y="2205924"/>
                  <a:pt x="2760899" y="2300131"/>
                  <a:pt x="2485461" y="2321687"/>
                </a:cubicBezTo>
                <a:cubicBezTo>
                  <a:pt x="2439155" y="2325679"/>
                  <a:pt x="2392850" y="2325679"/>
                  <a:pt x="2345746" y="2325679"/>
                </a:cubicBezTo>
                <a:cubicBezTo>
                  <a:pt x="2336964" y="2325679"/>
                  <a:pt x="2330577" y="2324082"/>
                  <a:pt x="2324989" y="2316099"/>
                </a:cubicBezTo>
                <a:lnTo>
                  <a:pt x="1993665" y="1859431"/>
                </a:lnTo>
                <a:lnTo>
                  <a:pt x="1989673" y="1851447"/>
                </a:lnTo>
                <a:cubicBezTo>
                  <a:pt x="2453526" y="1855439"/>
                  <a:pt x="2870275" y="1720515"/>
                  <a:pt x="3240719" y="1445077"/>
                </a:cubicBezTo>
                <a:cubicBezTo>
                  <a:pt x="3245509" y="1453061"/>
                  <a:pt x="3243913" y="1460246"/>
                  <a:pt x="3243913" y="1466633"/>
                </a:cubicBezTo>
                <a:cubicBezTo>
                  <a:pt x="3245509" y="1647065"/>
                  <a:pt x="3245509" y="1827496"/>
                  <a:pt x="3245509" y="2007928"/>
                </a:cubicBezTo>
                <a:close/>
                <a:moveTo>
                  <a:pt x="1281518" y="3569540"/>
                </a:moveTo>
                <a:cubicBezTo>
                  <a:pt x="1275131" y="3374738"/>
                  <a:pt x="1241600" y="3183927"/>
                  <a:pt x="1180125" y="2998705"/>
                </a:cubicBezTo>
                <a:cubicBezTo>
                  <a:pt x="1177730" y="2992318"/>
                  <a:pt x="1176134" y="2986730"/>
                  <a:pt x="1174537" y="2980343"/>
                </a:cubicBezTo>
                <a:cubicBezTo>
                  <a:pt x="1174537" y="2979544"/>
                  <a:pt x="1175335" y="2977948"/>
                  <a:pt x="1176134" y="2975553"/>
                </a:cubicBezTo>
                <a:cubicBezTo>
                  <a:pt x="1192101" y="2981141"/>
                  <a:pt x="1208867" y="2985932"/>
                  <a:pt x="1224834" y="2990722"/>
                </a:cubicBezTo>
                <a:lnTo>
                  <a:pt x="1712638" y="3148799"/>
                </a:lnTo>
                <a:cubicBezTo>
                  <a:pt x="1725412" y="3152791"/>
                  <a:pt x="1732598" y="3159178"/>
                  <a:pt x="1736590" y="3172750"/>
                </a:cubicBezTo>
                <a:cubicBezTo>
                  <a:pt x="1839579" y="3480921"/>
                  <a:pt x="1839579" y="3789092"/>
                  <a:pt x="1736590" y="4097263"/>
                </a:cubicBezTo>
                <a:cubicBezTo>
                  <a:pt x="1732598" y="4109238"/>
                  <a:pt x="1726211" y="4115625"/>
                  <a:pt x="1714235" y="4119617"/>
                </a:cubicBezTo>
                <a:lnTo>
                  <a:pt x="1193698" y="4288073"/>
                </a:lnTo>
                <a:cubicBezTo>
                  <a:pt x="1188109" y="4289670"/>
                  <a:pt x="1180924" y="4296057"/>
                  <a:pt x="1176134" y="4290468"/>
                </a:cubicBezTo>
                <a:cubicBezTo>
                  <a:pt x="1172142" y="4286477"/>
                  <a:pt x="1177730" y="4279291"/>
                  <a:pt x="1179327" y="4274501"/>
                </a:cubicBezTo>
                <a:cubicBezTo>
                  <a:pt x="1255971" y="4045369"/>
                  <a:pt x="1289502" y="3809849"/>
                  <a:pt x="1281518" y="3569540"/>
                </a:cubicBezTo>
                <a:close/>
                <a:moveTo>
                  <a:pt x="2335367" y="3901662"/>
                </a:moveTo>
                <a:cubicBezTo>
                  <a:pt x="2332174" y="3912839"/>
                  <a:pt x="2327384" y="3920025"/>
                  <a:pt x="2315408" y="3924016"/>
                </a:cubicBezTo>
                <a:lnTo>
                  <a:pt x="1786088" y="4095666"/>
                </a:lnTo>
                <a:cubicBezTo>
                  <a:pt x="1782895" y="4096464"/>
                  <a:pt x="1778903" y="4097263"/>
                  <a:pt x="1772516" y="4098860"/>
                </a:cubicBezTo>
                <a:cubicBezTo>
                  <a:pt x="1873111" y="3788294"/>
                  <a:pt x="1873111" y="3480921"/>
                  <a:pt x="1773315" y="3173549"/>
                </a:cubicBezTo>
                <a:cubicBezTo>
                  <a:pt x="1781298" y="3169557"/>
                  <a:pt x="1787685" y="3174347"/>
                  <a:pt x="1794072" y="3176742"/>
                </a:cubicBezTo>
                <a:lnTo>
                  <a:pt x="2312215" y="3345198"/>
                </a:lnTo>
                <a:cubicBezTo>
                  <a:pt x="2324989" y="3349190"/>
                  <a:pt x="2331375" y="3356375"/>
                  <a:pt x="2336166" y="3369149"/>
                </a:cubicBezTo>
                <a:cubicBezTo>
                  <a:pt x="2392850" y="3545589"/>
                  <a:pt x="2392850" y="3723626"/>
                  <a:pt x="2335367" y="3901662"/>
                </a:cubicBezTo>
                <a:close/>
                <a:moveTo>
                  <a:pt x="2371294" y="3368351"/>
                </a:moveTo>
                <a:cubicBezTo>
                  <a:pt x="2377681" y="3363561"/>
                  <a:pt x="2383269" y="3367552"/>
                  <a:pt x="2388060" y="3369947"/>
                </a:cubicBezTo>
                <a:lnTo>
                  <a:pt x="2911791" y="3540000"/>
                </a:lnTo>
                <a:cubicBezTo>
                  <a:pt x="2924564" y="3543992"/>
                  <a:pt x="2930153" y="3550379"/>
                  <a:pt x="2933347" y="3563153"/>
                </a:cubicBezTo>
                <a:cubicBezTo>
                  <a:pt x="2945322" y="3612652"/>
                  <a:pt x="2945322" y="3661353"/>
                  <a:pt x="2932548" y="3710852"/>
                </a:cubicBezTo>
                <a:cubicBezTo>
                  <a:pt x="2929355" y="3722029"/>
                  <a:pt x="2923766" y="3727617"/>
                  <a:pt x="2912589" y="3730811"/>
                </a:cubicBezTo>
                <a:lnTo>
                  <a:pt x="2387261" y="3900864"/>
                </a:lnTo>
                <a:cubicBezTo>
                  <a:pt x="2382471" y="3902460"/>
                  <a:pt x="2377681" y="3905654"/>
                  <a:pt x="2370496" y="3902460"/>
                </a:cubicBezTo>
                <a:cubicBezTo>
                  <a:pt x="2425583" y="3723626"/>
                  <a:pt x="2426381" y="3545589"/>
                  <a:pt x="2371294" y="3368351"/>
                </a:cubicBezTo>
                <a:close/>
                <a:moveTo>
                  <a:pt x="1754154" y="3112872"/>
                </a:moveTo>
                <a:cubicBezTo>
                  <a:pt x="1746170" y="3118461"/>
                  <a:pt x="1738985" y="3122453"/>
                  <a:pt x="1727807" y="3118461"/>
                </a:cubicBezTo>
                <a:lnTo>
                  <a:pt x="1195294" y="2945215"/>
                </a:lnTo>
                <a:cubicBezTo>
                  <a:pt x="1192101" y="2944416"/>
                  <a:pt x="1189706" y="2942819"/>
                  <a:pt x="1184117" y="2940424"/>
                </a:cubicBezTo>
                <a:cubicBezTo>
                  <a:pt x="1562545" y="2669777"/>
                  <a:pt x="1821217" y="2315301"/>
                  <a:pt x="1960932" y="1871407"/>
                </a:cubicBezTo>
                <a:cubicBezTo>
                  <a:pt x="1967318" y="1879390"/>
                  <a:pt x="1971310" y="1884979"/>
                  <a:pt x="1975302" y="1890567"/>
                </a:cubicBezTo>
                <a:lnTo>
                  <a:pt x="2294650" y="2330470"/>
                </a:lnTo>
                <a:cubicBezTo>
                  <a:pt x="2302634" y="2341647"/>
                  <a:pt x="2304231" y="2350429"/>
                  <a:pt x="2300239" y="2363203"/>
                </a:cubicBezTo>
                <a:cubicBezTo>
                  <a:pt x="2202838" y="2674567"/>
                  <a:pt x="2020011" y="2924457"/>
                  <a:pt x="1754154" y="3112872"/>
                </a:cubicBezTo>
                <a:close/>
                <a:moveTo>
                  <a:pt x="1203278" y="4320008"/>
                </a:moveTo>
                <a:lnTo>
                  <a:pt x="1723816" y="4150754"/>
                </a:lnTo>
                <a:cubicBezTo>
                  <a:pt x="1737388" y="4146762"/>
                  <a:pt x="1746170" y="4149157"/>
                  <a:pt x="1757347" y="4156342"/>
                </a:cubicBezTo>
                <a:cubicBezTo>
                  <a:pt x="2021608" y="4345556"/>
                  <a:pt x="2202838" y="4594648"/>
                  <a:pt x="2299441" y="4904415"/>
                </a:cubicBezTo>
                <a:cubicBezTo>
                  <a:pt x="2302634" y="4914794"/>
                  <a:pt x="2303432" y="4923576"/>
                  <a:pt x="2296247" y="4933955"/>
                </a:cubicBezTo>
                <a:lnTo>
                  <a:pt x="1970512" y="5381042"/>
                </a:lnTo>
                <a:cubicBezTo>
                  <a:pt x="1967318" y="5385034"/>
                  <a:pt x="1965722" y="5389824"/>
                  <a:pt x="1958536" y="5392219"/>
                </a:cubicBezTo>
                <a:cubicBezTo>
                  <a:pt x="1820418" y="4951519"/>
                  <a:pt x="1561746" y="4597043"/>
                  <a:pt x="1186512" y="4327992"/>
                </a:cubicBezTo>
                <a:cubicBezTo>
                  <a:pt x="1190504" y="4321605"/>
                  <a:pt x="1197690" y="4322403"/>
                  <a:pt x="1203278" y="4320008"/>
                </a:cubicBezTo>
                <a:close/>
                <a:moveTo>
                  <a:pt x="1785290" y="4134786"/>
                </a:moveTo>
                <a:cubicBezTo>
                  <a:pt x="1790080" y="4128399"/>
                  <a:pt x="1797266" y="4127601"/>
                  <a:pt x="1802854" y="4126004"/>
                </a:cubicBezTo>
                <a:lnTo>
                  <a:pt x="2324190" y="3955951"/>
                </a:lnTo>
                <a:cubicBezTo>
                  <a:pt x="2336166" y="3951959"/>
                  <a:pt x="2344149" y="3954354"/>
                  <a:pt x="2353730" y="3960741"/>
                </a:cubicBezTo>
                <a:cubicBezTo>
                  <a:pt x="2505420" y="4071715"/>
                  <a:pt x="2611603" y="4216220"/>
                  <a:pt x="2669884" y="4395853"/>
                </a:cubicBezTo>
                <a:cubicBezTo>
                  <a:pt x="2673876" y="4407031"/>
                  <a:pt x="2673078" y="4415812"/>
                  <a:pt x="2665893" y="4425393"/>
                </a:cubicBezTo>
                <a:lnTo>
                  <a:pt x="2341754" y="4870883"/>
                </a:lnTo>
                <a:cubicBezTo>
                  <a:pt x="2338561" y="4875674"/>
                  <a:pt x="2336166" y="4881262"/>
                  <a:pt x="2328980" y="4882859"/>
                </a:cubicBezTo>
                <a:cubicBezTo>
                  <a:pt x="2229184" y="4575487"/>
                  <a:pt x="2047156" y="4325597"/>
                  <a:pt x="1785290" y="4134786"/>
                </a:cubicBezTo>
                <a:close/>
                <a:moveTo>
                  <a:pt x="2380874" y="3938387"/>
                </a:moveTo>
                <a:cubicBezTo>
                  <a:pt x="2400035" y="3932000"/>
                  <a:pt x="2416003" y="3926412"/>
                  <a:pt x="2431970" y="3921621"/>
                </a:cubicBezTo>
                <a:lnTo>
                  <a:pt x="2920573" y="3762746"/>
                </a:lnTo>
                <a:cubicBezTo>
                  <a:pt x="2933347" y="3758754"/>
                  <a:pt x="2942927" y="3759552"/>
                  <a:pt x="2953306" y="3768334"/>
                </a:cubicBezTo>
                <a:cubicBezTo>
                  <a:pt x="2992426" y="3801067"/>
                  <a:pt x="3021167" y="3840986"/>
                  <a:pt x="3039530" y="3888090"/>
                </a:cubicBezTo>
                <a:cubicBezTo>
                  <a:pt x="3043522" y="3897670"/>
                  <a:pt x="3043522" y="3905654"/>
                  <a:pt x="3037135" y="3914436"/>
                </a:cubicBezTo>
                <a:lnTo>
                  <a:pt x="2707408" y="4367112"/>
                </a:lnTo>
                <a:cubicBezTo>
                  <a:pt x="2705811" y="4369507"/>
                  <a:pt x="2703416" y="4371902"/>
                  <a:pt x="2699424" y="4376692"/>
                </a:cubicBezTo>
                <a:cubicBezTo>
                  <a:pt x="2638748" y="4197857"/>
                  <a:pt x="2533363" y="4052554"/>
                  <a:pt x="2380874" y="3938387"/>
                </a:cubicBezTo>
                <a:close/>
                <a:moveTo>
                  <a:pt x="2979652" y="3708457"/>
                </a:moveTo>
                <a:cubicBezTo>
                  <a:pt x="2969273" y="3711650"/>
                  <a:pt x="2969273" y="3706860"/>
                  <a:pt x="2970870" y="3699674"/>
                </a:cubicBezTo>
                <a:cubicBezTo>
                  <a:pt x="2979652" y="3656562"/>
                  <a:pt x="2979652" y="3613450"/>
                  <a:pt x="2970870" y="3570338"/>
                </a:cubicBezTo>
                <a:cubicBezTo>
                  <a:pt x="2970072" y="3565548"/>
                  <a:pt x="2966878" y="3557564"/>
                  <a:pt x="2978055" y="3560758"/>
                </a:cubicBezTo>
                <a:lnTo>
                  <a:pt x="3199204" y="3631813"/>
                </a:lnTo>
                <a:lnTo>
                  <a:pt x="3199204" y="3636603"/>
                </a:lnTo>
                <a:lnTo>
                  <a:pt x="2979652" y="3708457"/>
                </a:lnTo>
                <a:close/>
                <a:moveTo>
                  <a:pt x="3212776" y="3672530"/>
                </a:moveTo>
                <a:cubicBezTo>
                  <a:pt x="3165672" y="3737996"/>
                  <a:pt x="3117770" y="3802664"/>
                  <a:pt x="3069069" y="3870526"/>
                </a:cubicBezTo>
                <a:cubicBezTo>
                  <a:pt x="3049110" y="3823422"/>
                  <a:pt x="3022764" y="3785898"/>
                  <a:pt x="2987636" y="3753963"/>
                </a:cubicBezTo>
                <a:cubicBezTo>
                  <a:pt x="2978854" y="3745980"/>
                  <a:pt x="2983644" y="3743585"/>
                  <a:pt x="2991628" y="3740391"/>
                </a:cubicBezTo>
                <a:cubicBezTo>
                  <a:pt x="3064279" y="3716440"/>
                  <a:pt x="3136931" y="3692489"/>
                  <a:pt x="3212776" y="3672530"/>
                </a:cubicBezTo>
                <a:close/>
                <a:moveTo>
                  <a:pt x="2740141" y="4381483"/>
                </a:moveTo>
                <a:lnTo>
                  <a:pt x="3061086" y="3938387"/>
                </a:lnTo>
                <a:cubicBezTo>
                  <a:pt x="3069069" y="3928008"/>
                  <a:pt x="3076255" y="3923218"/>
                  <a:pt x="3089827" y="3924016"/>
                </a:cubicBezTo>
                <a:cubicBezTo>
                  <a:pt x="3141721" y="3927210"/>
                  <a:pt x="3188825" y="3942379"/>
                  <a:pt x="3231937" y="3970322"/>
                </a:cubicBezTo>
                <a:cubicBezTo>
                  <a:pt x="3239921" y="3975911"/>
                  <a:pt x="3244711" y="3981499"/>
                  <a:pt x="3244711" y="3991878"/>
                </a:cubicBezTo>
                <a:cubicBezTo>
                  <a:pt x="3244711" y="4179495"/>
                  <a:pt x="3243913" y="4367112"/>
                  <a:pt x="3243913" y="4554729"/>
                </a:cubicBezTo>
                <a:cubicBezTo>
                  <a:pt x="3243913" y="4557124"/>
                  <a:pt x="3243114" y="4559519"/>
                  <a:pt x="3242316" y="4565906"/>
                </a:cubicBezTo>
                <a:cubicBezTo>
                  <a:pt x="3087432" y="4457328"/>
                  <a:pt x="2918178" y="4402240"/>
                  <a:pt x="2732157" y="4399047"/>
                </a:cubicBezTo>
                <a:cubicBezTo>
                  <a:pt x="2730561" y="4390264"/>
                  <a:pt x="2736947" y="4386273"/>
                  <a:pt x="2740141" y="4381483"/>
                </a:cubicBezTo>
                <a:close/>
                <a:moveTo>
                  <a:pt x="3243114" y="3937589"/>
                </a:moveTo>
                <a:cubicBezTo>
                  <a:pt x="3197607" y="3910444"/>
                  <a:pt x="3151302" y="3895275"/>
                  <a:pt x="3096214" y="3890485"/>
                </a:cubicBezTo>
                <a:lnTo>
                  <a:pt x="3239123" y="3693287"/>
                </a:lnTo>
                <a:cubicBezTo>
                  <a:pt x="3239921" y="3694086"/>
                  <a:pt x="3241518" y="3694884"/>
                  <a:pt x="3242316" y="3694884"/>
                </a:cubicBezTo>
                <a:cubicBezTo>
                  <a:pt x="3243114" y="3774721"/>
                  <a:pt x="3243114" y="3854558"/>
                  <a:pt x="3243114" y="3937589"/>
                </a:cubicBezTo>
                <a:close/>
                <a:moveTo>
                  <a:pt x="3210381" y="3600677"/>
                </a:moveTo>
                <a:lnTo>
                  <a:pt x="2978055" y="3525630"/>
                </a:lnTo>
                <a:cubicBezTo>
                  <a:pt x="2998015" y="3506469"/>
                  <a:pt x="3015579" y="3488905"/>
                  <a:pt x="3030748" y="3468147"/>
                </a:cubicBezTo>
                <a:cubicBezTo>
                  <a:pt x="3045118" y="3448188"/>
                  <a:pt x="3057094" y="3426632"/>
                  <a:pt x="3069069" y="3399487"/>
                </a:cubicBezTo>
                <a:cubicBezTo>
                  <a:pt x="3117770" y="3467349"/>
                  <a:pt x="3165672" y="3532017"/>
                  <a:pt x="3212776" y="3597483"/>
                </a:cubicBezTo>
                <a:cubicBezTo>
                  <a:pt x="3211978" y="3598281"/>
                  <a:pt x="3211180" y="3599080"/>
                  <a:pt x="3210381" y="3600677"/>
                </a:cubicBezTo>
                <a:close/>
                <a:moveTo>
                  <a:pt x="3038732" y="3383520"/>
                </a:moveTo>
                <a:cubicBezTo>
                  <a:pt x="3018772" y="3431422"/>
                  <a:pt x="2990031" y="3471340"/>
                  <a:pt x="2949314" y="3503275"/>
                </a:cubicBezTo>
                <a:cubicBezTo>
                  <a:pt x="2941330" y="3509662"/>
                  <a:pt x="2934943" y="3511259"/>
                  <a:pt x="2925363" y="3508066"/>
                </a:cubicBezTo>
                <a:lnTo>
                  <a:pt x="2392850" y="3334819"/>
                </a:lnTo>
                <a:cubicBezTo>
                  <a:pt x="2389656" y="3334021"/>
                  <a:pt x="2387261" y="3332424"/>
                  <a:pt x="2380874" y="3330029"/>
                </a:cubicBezTo>
                <a:cubicBezTo>
                  <a:pt x="2532565" y="3215862"/>
                  <a:pt x="2638748" y="3071357"/>
                  <a:pt x="2698626" y="2894119"/>
                </a:cubicBezTo>
                <a:cubicBezTo>
                  <a:pt x="2706609" y="2896514"/>
                  <a:pt x="2709004" y="2902901"/>
                  <a:pt x="2712198" y="2907691"/>
                </a:cubicBezTo>
                <a:lnTo>
                  <a:pt x="3033941" y="3349988"/>
                </a:lnTo>
                <a:cubicBezTo>
                  <a:pt x="3042723" y="3361166"/>
                  <a:pt x="3044320" y="3370746"/>
                  <a:pt x="3038732" y="3383520"/>
                </a:cubicBezTo>
                <a:close/>
                <a:moveTo>
                  <a:pt x="2669884" y="2874958"/>
                </a:moveTo>
                <a:cubicBezTo>
                  <a:pt x="2611603" y="3052995"/>
                  <a:pt x="2506218" y="3196701"/>
                  <a:pt x="2355327" y="3306876"/>
                </a:cubicBezTo>
                <a:cubicBezTo>
                  <a:pt x="2345746" y="3314061"/>
                  <a:pt x="2336964" y="3317255"/>
                  <a:pt x="2324190" y="3313263"/>
                </a:cubicBezTo>
                <a:lnTo>
                  <a:pt x="1797266" y="3141614"/>
                </a:lnTo>
                <a:cubicBezTo>
                  <a:pt x="1794072" y="3140815"/>
                  <a:pt x="1790080" y="3139218"/>
                  <a:pt x="1783693" y="3136025"/>
                </a:cubicBezTo>
                <a:cubicBezTo>
                  <a:pt x="2048752" y="2943618"/>
                  <a:pt x="2230781" y="2694526"/>
                  <a:pt x="2330577" y="2384759"/>
                </a:cubicBezTo>
                <a:cubicBezTo>
                  <a:pt x="2338561" y="2387952"/>
                  <a:pt x="2340956" y="2394339"/>
                  <a:pt x="2344948" y="2399129"/>
                </a:cubicBezTo>
                <a:lnTo>
                  <a:pt x="2665893" y="2840628"/>
                </a:lnTo>
                <a:cubicBezTo>
                  <a:pt x="2673078" y="2851805"/>
                  <a:pt x="2673876" y="2861386"/>
                  <a:pt x="2669884" y="2874958"/>
                </a:cubicBezTo>
                <a:close/>
                <a:moveTo>
                  <a:pt x="1590488" y="1364442"/>
                </a:moveTo>
                <a:cubicBezTo>
                  <a:pt x="1598471" y="1368433"/>
                  <a:pt x="1600867" y="1374820"/>
                  <a:pt x="1604858" y="1380409"/>
                </a:cubicBezTo>
                <a:lnTo>
                  <a:pt x="1921013" y="1815521"/>
                </a:lnTo>
                <a:cubicBezTo>
                  <a:pt x="1931392" y="1829891"/>
                  <a:pt x="1933787" y="1841867"/>
                  <a:pt x="1928997" y="1859431"/>
                </a:cubicBezTo>
                <a:cubicBezTo>
                  <a:pt x="1791677" y="2300131"/>
                  <a:pt x="1533804" y="2653011"/>
                  <a:pt x="1156973" y="2918070"/>
                </a:cubicBezTo>
                <a:cubicBezTo>
                  <a:pt x="1146594" y="2925255"/>
                  <a:pt x="1137812" y="2926852"/>
                  <a:pt x="1125038" y="2922860"/>
                </a:cubicBezTo>
                <a:lnTo>
                  <a:pt x="601307" y="2752807"/>
                </a:lnTo>
                <a:cubicBezTo>
                  <a:pt x="596517" y="2751210"/>
                  <a:pt x="592525" y="2748815"/>
                  <a:pt x="585340" y="2746420"/>
                </a:cubicBezTo>
                <a:cubicBezTo>
                  <a:pt x="1077136" y="2397533"/>
                  <a:pt x="1412451" y="1938470"/>
                  <a:pt x="1590488" y="1364442"/>
                </a:cubicBezTo>
                <a:close/>
                <a:moveTo>
                  <a:pt x="575759" y="2783145"/>
                </a:moveTo>
                <a:cubicBezTo>
                  <a:pt x="582146" y="2778355"/>
                  <a:pt x="587735" y="2783944"/>
                  <a:pt x="593323" y="2785541"/>
                </a:cubicBezTo>
                <a:lnTo>
                  <a:pt x="1113861" y="2953997"/>
                </a:lnTo>
                <a:cubicBezTo>
                  <a:pt x="1127433" y="2958787"/>
                  <a:pt x="1133820" y="2965972"/>
                  <a:pt x="1138610" y="2979544"/>
                </a:cubicBezTo>
                <a:cubicBezTo>
                  <a:pt x="1287107" y="3416253"/>
                  <a:pt x="1287107" y="3852961"/>
                  <a:pt x="1138610" y="4289670"/>
                </a:cubicBezTo>
                <a:cubicBezTo>
                  <a:pt x="1134618" y="4300049"/>
                  <a:pt x="1131425" y="4308831"/>
                  <a:pt x="1118651" y="4312823"/>
                </a:cubicBezTo>
                <a:lnTo>
                  <a:pt x="589331" y="4484473"/>
                </a:lnTo>
                <a:cubicBezTo>
                  <a:pt x="586138" y="4485271"/>
                  <a:pt x="582146" y="4486069"/>
                  <a:pt x="575759" y="4488464"/>
                </a:cubicBezTo>
                <a:cubicBezTo>
                  <a:pt x="766570" y="3917629"/>
                  <a:pt x="766570" y="3350787"/>
                  <a:pt x="575759" y="2783145"/>
                </a:cubicBezTo>
                <a:close/>
                <a:moveTo>
                  <a:pt x="1597673" y="5895192"/>
                </a:moveTo>
                <a:cubicBezTo>
                  <a:pt x="1596076" y="5897588"/>
                  <a:pt x="1593681" y="5899983"/>
                  <a:pt x="1588891" y="5905572"/>
                </a:cubicBezTo>
                <a:cubicBezTo>
                  <a:pt x="1503465" y="5622948"/>
                  <a:pt x="1376524" y="5364276"/>
                  <a:pt x="1204875" y="5127959"/>
                </a:cubicBezTo>
                <a:cubicBezTo>
                  <a:pt x="1033225" y="4891641"/>
                  <a:pt x="827246" y="4690452"/>
                  <a:pt x="583743" y="4520399"/>
                </a:cubicBezTo>
                <a:lnTo>
                  <a:pt x="879938" y="4424595"/>
                </a:lnTo>
                <a:lnTo>
                  <a:pt x="1125038" y="4344758"/>
                </a:lnTo>
                <a:cubicBezTo>
                  <a:pt x="1137013" y="4340766"/>
                  <a:pt x="1146594" y="4342362"/>
                  <a:pt x="1156973" y="4349548"/>
                </a:cubicBezTo>
                <a:cubicBezTo>
                  <a:pt x="1535400" y="4617002"/>
                  <a:pt x="1794072" y="4971478"/>
                  <a:pt x="1929795" y="5414574"/>
                </a:cubicBezTo>
                <a:cubicBezTo>
                  <a:pt x="1932989" y="5424953"/>
                  <a:pt x="1934585" y="5432936"/>
                  <a:pt x="1927400" y="5443315"/>
                </a:cubicBezTo>
                <a:cubicBezTo>
                  <a:pt x="1816427" y="5594207"/>
                  <a:pt x="1707050" y="5745099"/>
                  <a:pt x="1597673" y="5895192"/>
                </a:cubicBezTo>
                <a:close/>
                <a:moveTo>
                  <a:pt x="3243114" y="6429302"/>
                </a:moveTo>
                <a:cubicBezTo>
                  <a:pt x="3243114" y="6436488"/>
                  <a:pt x="3244711" y="6444471"/>
                  <a:pt x="3240719" y="6454051"/>
                </a:cubicBezTo>
                <a:cubicBezTo>
                  <a:pt x="2760899" y="6094785"/>
                  <a:pt x="2221200" y="5919143"/>
                  <a:pt x="1620826" y="5926329"/>
                </a:cubicBezTo>
                <a:cubicBezTo>
                  <a:pt x="1622423" y="5916748"/>
                  <a:pt x="1628011" y="5911958"/>
                  <a:pt x="1632003" y="5906370"/>
                </a:cubicBezTo>
                <a:lnTo>
                  <a:pt x="1949754" y="5468064"/>
                </a:lnTo>
                <a:cubicBezTo>
                  <a:pt x="1957738" y="5456887"/>
                  <a:pt x="1966520" y="5452097"/>
                  <a:pt x="1980891" y="5451299"/>
                </a:cubicBezTo>
                <a:cubicBezTo>
                  <a:pt x="2439954" y="5444113"/>
                  <a:pt x="2852711" y="5577441"/>
                  <a:pt x="3220760" y="5851282"/>
                </a:cubicBezTo>
                <a:cubicBezTo>
                  <a:pt x="3236727" y="5863258"/>
                  <a:pt x="3243913" y="5876032"/>
                  <a:pt x="3243913" y="5896789"/>
                </a:cubicBezTo>
                <a:cubicBezTo>
                  <a:pt x="3243114" y="6074826"/>
                  <a:pt x="3243114" y="6252064"/>
                  <a:pt x="3243114" y="6429302"/>
                </a:cubicBezTo>
                <a:close/>
                <a:moveTo>
                  <a:pt x="3243114" y="5800985"/>
                </a:moveTo>
                <a:cubicBezTo>
                  <a:pt x="3243114" y="5808170"/>
                  <a:pt x="3244711" y="5814557"/>
                  <a:pt x="3239921" y="5823339"/>
                </a:cubicBezTo>
                <a:cubicBezTo>
                  <a:pt x="2867880" y="5547901"/>
                  <a:pt x="2451929" y="5412977"/>
                  <a:pt x="1990471" y="5416969"/>
                </a:cubicBezTo>
                <a:cubicBezTo>
                  <a:pt x="1990471" y="5408187"/>
                  <a:pt x="1996060" y="5404195"/>
                  <a:pt x="1999253" y="5399405"/>
                </a:cubicBezTo>
                <a:lnTo>
                  <a:pt x="2319400" y="4957906"/>
                </a:lnTo>
                <a:cubicBezTo>
                  <a:pt x="2327384" y="4946729"/>
                  <a:pt x="2335367" y="4941939"/>
                  <a:pt x="2348940" y="4941939"/>
                </a:cubicBezTo>
                <a:cubicBezTo>
                  <a:pt x="2672280" y="4937947"/>
                  <a:pt x="2964483" y="5032953"/>
                  <a:pt x="3224752" y="5224561"/>
                </a:cubicBezTo>
                <a:cubicBezTo>
                  <a:pt x="3237526" y="5234142"/>
                  <a:pt x="3243114" y="5243722"/>
                  <a:pt x="3243114" y="5260488"/>
                </a:cubicBezTo>
                <a:cubicBezTo>
                  <a:pt x="3243114" y="5441718"/>
                  <a:pt x="3243913" y="5621351"/>
                  <a:pt x="3243114" y="5800985"/>
                </a:cubicBezTo>
                <a:close/>
                <a:moveTo>
                  <a:pt x="3239921" y="5191828"/>
                </a:moveTo>
                <a:cubicBezTo>
                  <a:pt x="3234332" y="5194223"/>
                  <a:pt x="3228744" y="5186240"/>
                  <a:pt x="3223953" y="5183047"/>
                </a:cubicBezTo>
                <a:cubicBezTo>
                  <a:pt x="2971668" y="5003413"/>
                  <a:pt x="2691440" y="4911601"/>
                  <a:pt x="2381673" y="4909205"/>
                </a:cubicBezTo>
                <a:lnTo>
                  <a:pt x="2360915" y="4909205"/>
                </a:lnTo>
                <a:cubicBezTo>
                  <a:pt x="2360915" y="4898826"/>
                  <a:pt x="2367302" y="4894036"/>
                  <a:pt x="2371294" y="4889246"/>
                </a:cubicBezTo>
                <a:lnTo>
                  <a:pt x="2689045" y="4450941"/>
                </a:lnTo>
                <a:cubicBezTo>
                  <a:pt x="2697827" y="4438965"/>
                  <a:pt x="2706609" y="4434175"/>
                  <a:pt x="2721778" y="4434175"/>
                </a:cubicBezTo>
                <a:cubicBezTo>
                  <a:pt x="2908597" y="4434175"/>
                  <a:pt x="3076255" y="4489263"/>
                  <a:pt x="3227945" y="4598639"/>
                </a:cubicBezTo>
                <a:cubicBezTo>
                  <a:pt x="3239921" y="4607421"/>
                  <a:pt x="3243913" y="4616204"/>
                  <a:pt x="3243913" y="4630574"/>
                </a:cubicBezTo>
                <a:cubicBezTo>
                  <a:pt x="3243114" y="4811804"/>
                  <a:pt x="3243114" y="4993034"/>
                  <a:pt x="3243114" y="5174264"/>
                </a:cubicBezTo>
                <a:cubicBezTo>
                  <a:pt x="3243114" y="5179055"/>
                  <a:pt x="3247106" y="5187837"/>
                  <a:pt x="3239921" y="5191828"/>
                </a:cubicBezTo>
                <a:close/>
                <a:moveTo>
                  <a:pt x="3243913" y="3571137"/>
                </a:moveTo>
                <a:cubicBezTo>
                  <a:pt x="3243913" y="3572734"/>
                  <a:pt x="3242316" y="3574330"/>
                  <a:pt x="3240719" y="3577524"/>
                </a:cubicBezTo>
                <a:lnTo>
                  <a:pt x="3099408" y="3381923"/>
                </a:lnTo>
                <a:cubicBezTo>
                  <a:pt x="3103400" y="3374738"/>
                  <a:pt x="3108988" y="3377133"/>
                  <a:pt x="3113778" y="3376334"/>
                </a:cubicBezTo>
                <a:cubicBezTo>
                  <a:pt x="3155294" y="3370746"/>
                  <a:pt x="3194414" y="3358770"/>
                  <a:pt x="3231139" y="3338013"/>
                </a:cubicBezTo>
                <a:cubicBezTo>
                  <a:pt x="3240719" y="3332424"/>
                  <a:pt x="3244711" y="3333223"/>
                  <a:pt x="3244711" y="3345198"/>
                </a:cubicBezTo>
                <a:cubicBezTo>
                  <a:pt x="3244711" y="3420245"/>
                  <a:pt x="3244711" y="3496090"/>
                  <a:pt x="3243913" y="3571137"/>
                </a:cubicBezTo>
                <a:close/>
                <a:moveTo>
                  <a:pt x="3244711" y="3269353"/>
                </a:moveTo>
                <a:cubicBezTo>
                  <a:pt x="3244711" y="3284522"/>
                  <a:pt x="3239921" y="3294102"/>
                  <a:pt x="3227147" y="3301288"/>
                </a:cubicBezTo>
                <a:cubicBezTo>
                  <a:pt x="3184035" y="3326835"/>
                  <a:pt x="3138528" y="3342004"/>
                  <a:pt x="3088230" y="3344400"/>
                </a:cubicBezTo>
                <a:cubicBezTo>
                  <a:pt x="3077852" y="3345198"/>
                  <a:pt x="3070666" y="3342803"/>
                  <a:pt x="3064279" y="3333223"/>
                </a:cubicBezTo>
                <a:lnTo>
                  <a:pt x="2737746" y="2882942"/>
                </a:lnTo>
                <a:cubicBezTo>
                  <a:pt x="2735351" y="2879748"/>
                  <a:pt x="2733754" y="2875756"/>
                  <a:pt x="2729762" y="2869369"/>
                </a:cubicBezTo>
                <a:cubicBezTo>
                  <a:pt x="2918976" y="2866974"/>
                  <a:pt x="3089029" y="2811887"/>
                  <a:pt x="3241518" y="2704107"/>
                </a:cubicBezTo>
                <a:cubicBezTo>
                  <a:pt x="3247106" y="2710494"/>
                  <a:pt x="3245509" y="2717679"/>
                  <a:pt x="3245509" y="2723268"/>
                </a:cubicBezTo>
                <a:cubicBezTo>
                  <a:pt x="3244711" y="2906094"/>
                  <a:pt x="3244711" y="3087324"/>
                  <a:pt x="3244711" y="3269353"/>
                </a:cubicBezTo>
                <a:close/>
                <a:moveTo>
                  <a:pt x="3245509" y="2640237"/>
                </a:moveTo>
                <a:cubicBezTo>
                  <a:pt x="3245509" y="2653809"/>
                  <a:pt x="3241518" y="2662592"/>
                  <a:pt x="3230340" y="2670575"/>
                </a:cubicBezTo>
                <a:cubicBezTo>
                  <a:pt x="3078650" y="2780750"/>
                  <a:pt x="2908597" y="2835838"/>
                  <a:pt x="2720980" y="2835838"/>
                </a:cubicBezTo>
                <a:cubicBezTo>
                  <a:pt x="2708206" y="2835838"/>
                  <a:pt x="2700223" y="2832644"/>
                  <a:pt x="2692239" y="2821467"/>
                </a:cubicBezTo>
                <a:lnTo>
                  <a:pt x="2368899" y="2375178"/>
                </a:lnTo>
                <a:cubicBezTo>
                  <a:pt x="2365705" y="2371186"/>
                  <a:pt x="2361713" y="2367993"/>
                  <a:pt x="2362512" y="2361606"/>
                </a:cubicBezTo>
                <a:cubicBezTo>
                  <a:pt x="2368899" y="2357614"/>
                  <a:pt x="2376084" y="2360009"/>
                  <a:pt x="2382471" y="2360009"/>
                </a:cubicBezTo>
                <a:cubicBezTo>
                  <a:pt x="2693037" y="2357614"/>
                  <a:pt x="2974063" y="2265801"/>
                  <a:pt x="3226349" y="2085370"/>
                </a:cubicBezTo>
                <a:cubicBezTo>
                  <a:pt x="3231139" y="2082176"/>
                  <a:pt x="3235929" y="2074193"/>
                  <a:pt x="3242316" y="2077386"/>
                </a:cubicBezTo>
                <a:cubicBezTo>
                  <a:pt x="3247904" y="2080580"/>
                  <a:pt x="3244711" y="2089362"/>
                  <a:pt x="3244711" y="2094950"/>
                </a:cubicBezTo>
                <a:cubicBezTo>
                  <a:pt x="3245509" y="2276979"/>
                  <a:pt x="3244711" y="2458209"/>
                  <a:pt x="3245509" y="2640237"/>
                </a:cubicBezTo>
                <a:close/>
                <a:moveTo>
                  <a:pt x="4922885" y="1376417"/>
                </a:moveTo>
                <a:cubicBezTo>
                  <a:pt x="4926079" y="1372425"/>
                  <a:pt x="4927676" y="1367635"/>
                  <a:pt x="4934861" y="1364442"/>
                </a:cubicBezTo>
                <a:cubicBezTo>
                  <a:pt x="5019488" y="1644669"/>
                  <a:pt x="5147228" y="1903341"/>
                  <a:pt x="5319675" y="2140457"/>
                </a:cubicBezTo>
                <a:cubicBezTo>
                  <a:pt x="5491325" y="2376775"/>
                  <a:pt x="5698103" y="2577964"/>
                  <a:pt x="5940807" y="2747219"/>
                </a:cubicBezTo>
                <a:cubicBezTo>
                  <a:pt x="5922445" y="2752807"/>
                  <a:pt x="5908074" y="2757598"/>
                  <a:pt x="5894502" y="2762388"/>
                </a:cubicBezTo>
                <a:lnTo>
                  <a:pt x="5399512" y="2922860"/>
                </a:lnTo>
                <a:cubicBezTo>
                  <a:pt x="5387537" y="2926852"/>
                  <a:pt x="5377956" y="2925255"/>
                  <a:pt x="5367578" y="2918070"/>
                </a:cubicBezTo>
                <a:cubicBezTo>
                  <a:pt x="4988352" y="2651414"/>
                  <a:pt x="4730478" y="2296938"/>
                  <a:pt x="4593957" y="1853044"/>
                </a:cubicBezTo>
                <a:cubicBezTo>
                  <a:pt x="4590763" y="1841867"/>
                  <a:pt x="4589965" y="1833085"/>
                  <a:pt x="4597150" y="1822706"/>
                </a:cubicBezTo>
                <a:lnTo>
                  <a:pt x="4922885" y="1376417"/>
                </a:lnTo>
                <a:close/>
                <a:moveTo>
                  <a:pt x="3277444" y="4631372"/>
                </a:moveTo>
                <a:cubicBezTo>
                  <a:pt x="3277444" y="4616204"/>
                  <a:pt x="3282234" y="4606623"/>
                  <a:pt x="3294210" y="4598639"/>
                </a:cubicBezTo>
                <a:cubicBezTo>
                  <a:pt x="3445102" y="4490061"/>
                  <a:pt x="3612760" y="4434974"/>
                  <a:pt x="3797982" y="4434175"/>
                </a:cubicBezTo>
                <a:cubicBezTo>
                  <a:pt x="3813949" y="4434175"/>
                  <a:pt x="3823529" y="4438167"/>
                  <a:pt x="3832312" y="4451739"/>
                </a:cubicBezTo>
                <a:lnTo>
                  <a:pt x="4150063" y="4890045"/>
                </a:lnTo>
                <a:cubicBezTo>
                  <a:pt x="4154055" y="4895633"/>
                  <a:pt x="4159643" y="4900423"/>
                  <a:pt x="4160441" y="4910004"/>
                </a:cubicBezTo>
                <a:cubicBezTo>
                  <a:pt x="3836303" y="4909205"/>
                  <a:pt x="3542503" y="5004211"/>
                  <a:pt x="3280638" y="5195820"/>
                </a:cubicBezTo>
                <a:cubicBezTo>
                  <a:pt x="3275847" y="5187038"/>
                  <a:pt x="3277444" y="5179853"/>
                  <a:pt x="3277444" y="5173466"/>
                </a:cubicBezTo>
                <a:cubicBezTo>
                  <a:pt x="3277444" y="4992236"/>
                  <a:pt x="3278243" y="4811804"/>
                  <a:pt x="3277444" y="4631372"/>
                </a:cubicBezTo>
                <a:close/>
                <a:moveTo>
                  <a:pt x="4189183" y="3365956"/>
                </a:moveTo>
                <a:cubicBezTo>
                  <a:pt x="4193175" y="3354778"/>
                  <a:pt x="4198764" y="3348392"/>
                  <a:pt x="4209941" y="3344400"/>
                </a:cubicBezTo>
                <a:lnTo>
                  <a:pt x="4732075" y="3175145"/>
                </a:lnTo>
                <a:cubicBezTo>
                  <a:pt x="4737664" y="3173549"/>
                  <a:pt x="4744051" y="3168758"/>
                  <a:pt x="4748042" y="3171952"/>
                </a:cubicBezTo>
                <a:cubicBezTo>
                  <a:pt x="4754429" y="3176742"/>
                  <a:pt x="4748042" y="3183927"/>
                  <a:pt x="4745647" y="3189516"/>
                </a:cubicBezTo>
                <a:cubicBezTo>
                  <a:pt x="4652238" y="3486509"/>
                  <a:pt x="4652238" y="3784302"/>
                  <a:pt x="4745647" y="4081295"/>
                </a:cubicBezTo>
                <a:cubicBezTo>
                  <a:pt x="4747244" y="4086884"/>
                  <a:pt x="4751236" y="4091674"/>
                  <a:pt x="4748042" y="4100456"/>
                </a:cubicBezTo>
                <a:lnTo>
                  <a:pt x="4494161" y="4018224"/>
                </a:lnTo>
                <a:lnTo>
                  <a:pt x="4210739" y="3926412"/>
                </a:lnTo>
                <a:cubicBezTo>
                  <a:pt x="4198764" y="3922420"/>
                  <a:pt x="4191578" y="3916831"/>
                  <a:pt x="4187586" y="3904057"/>
                </a:cubicBezTo>
                <a:cubicBezTo>
                  <a:pt x="4130902" y="3724424"/>
                  <a:pt x="4130902" y="3545589"/>
                  <a:pt x="4189183" y="3365956"/>
                </a:cubicBezTo>
                <a:close/>
                <a:moveTo>
                  <a:pt x="4152458" y="3903259"/>
                </a:moveTo>
                <a:cubicBezTo>
                  <a:pt x="4143676" y="3906452"/>
                  <a:pt x="4138087" y="3901662"/>
                  <a:pt x="4131700" y="3900065"/>
                </a:cubicBezTo>
                <a:lnTo>
                  <a:pt x="3611961" y="3731609"/>
                </a:lnTo>
                <a:cubicBezTo>
                  <a:pt x="3599986" y="3727617"/>
                  <a:pt x="3594397" y="3722029"/>
                  <a:pt x="3591204" y="3710053"/>
                </a:cubicBezTo>
                <a:cubicBezTo>
                  <a:pt x="3578430" y="3659756"/>
                  <a:pt x="3578430" y="3609458"/>
                  <a:pt x="3591204" y="3558363"/>
                </a:cubicBezTo>
                <a:cubicBezTo>
                  <a:pt x="3593599" y="3547984"/>
                  <a:pt x="3599187" y="3542395"/>
                  <a:pt x="3609566" y="3539202"/>
                </a:cubicBezTo>
                <a:lnTo>
                  <a:pt x="4138886" y="3367552"/>
                </a:lnTo>
                <a:cubicBezTo>
                  <a:pt x="4142878" y="3365956"/>
                  <a:pt x="4146870" y="3363561"/>
                  <a:pt x="4153256" y="3366754"/>
                </a:cubicBezTo>
                <a:cubicBezTo>
                  <a:pt x="4126112" y="3453776"/>
                  <a:pt x="4111741" y="3543194"/>
                  <a:pt x="4112539" y="3635006"/>
                </a:cubicBezTo>
                <a:cubicBezTo>
                  <a:pt x="4111741" y="3726819"/>
                  <a:pt x="4126112" y="3815438"/>
                  <a:pt x="4152458" y="3903259"/>
                </a:cubicBezTo>
                <a:close/>
                <a:moveTo>
                  <a:pt x="4224311" y="2365598"/>
                </a:moveTo>
                <a:cubicBezTo>
                  <a:pt x="4219521" y="2351227"/>
                  <a:pt x="4221118" y="2341647"/>
                  <a:pt x="4229900" y="2328873"/>
                </a:cubicBezTo>
                <a:lnTo>
                  <a:pt x="4549248" y="1889769"/>
                </a:lnTo>
                <a:cubicBezTo>
                  <a:pt x="4553240" y="1884979"/>
                  <a:pt x="4557232" y="1879390"/>
                  <a:pt x="4563619" y="1871407"/>
                </a:cubicBezTo>
                <a:cubicBezTo>
                  <a:pt x="4630682" y="2090958"/>
                  <a:pt x="4729680" y="2290551"/>
                  <a:pt x="4863007" y="2472579"/>
                </a:cubicBezTo>
                <a:cubicBezTo>
                  <a:pt x="4995537" y="2654608"/>
                  <a:pt x="5154413" y="2809492"/>
                  <a:pt x="5341231" y="2941223"/>
                </a:cubicBezTo>
                <a:lnTo>
                  <a:pt x="5241435" y="2973956"/>
                </a:lnTo>
                <a:lnTo>
                  <a:pt x="4803130" y="3116864"/>
                </a:lnTo>
                <a:cubicBezTo>
                  <a:pt x="4787961" y="3121654"/>
                  <a:pt x="4777582" y="3120058"/>
                  <a:pt x="4764808" y="3110477"/>
                </a:cubicBezTo>
                <a:cubicBezTo>
                  <a:pt x="4502144" y="2922062"/>
                  <a:pt x="4321713" y="2674567"/>
                  <a:pt x="4224311" y="2365598"/>
                </a:cubicBezTo>
                <a:close/>
                <a:moveTo>
                  <a:pt x="4741656" y="3136025"/>
                </a:moveTo>
                <a:lnTo>
                  <a:pt x="4559627" y="3195104"/>
                </a:lnTo>
                <a:lnTo>
                  <a:pt x="4201159" y="3311666"/>
                </a:lnTo>
                <a:cubicBezTo>
                  <a:pt x="4189183" y="3315658"/>
                  <a:pt x="4180401" y="3315658"/>
                  <a:pt x="4169224" y="3307675"/>
                </a:cubicBezTo>
                <a:cubicBezTo>
                  <a:pt x="4016735" y="3195903"/>
                  <a:pt x="3910552" y="3051398"/>
                  <a:pt x="3852271" y="2870966"/>
                </a:cubicBezTo>
                <a:cubicBezTo>
                  <a:pt x="3849077" y="2860587"/>
                  <a:pt x="3848279" y="2852604"/>
                  <a:pt x="3855464" y="2843023"/>
                </a:cubicBezTo>
                <a:lnTo>
                  <a:pt x="4182796" y="2392742"/>
                </a:lnTo>
                <a:cubicBezTo>
                  <a:pt x="4185191" y="2389549"/>
                  <a:pt x="4187586" y="2387154"/>
                  <a:pt x="4192376" y="2381565"/>
                </a:cubicBezTo>
                <a:cubicBezTo>
                  <a:pt x="4293770" y="2692930"/>
                  <a:pt x="4475798" y="2942819"/>
                  <a:pt x="4741656" y="3136025"/>
                </a:cubicBezTo>
                <a:close/>
                <a:moveTo>
                  <a:pt x="4143676" y="3330827"/>
                </a:moveTo>
                <a:lnTo>
                  <a:pt x="4090185" y="3348392"/>
                </a:lnTo>
                <a:lnTo>
                  <a:pt x="3601583" y="3507267"/>
                </a:lnTo>
                <a:cubicBezTo>
                  <a:pt x="3589607" y="3511259"/>
                  <a:pt x="3581623" y="3509662"/>
                  <a:pt x="3572043" y="3501678"/>
                </a:cubicBezTo>
                <a:cubicBezTo>
                  <a:pt x="3532124" y="3468147"/>
                  <a:pt x="3502585" y="3427430"/>
                  <a:pt x="3483424" y="3378730"/>
                </a:cubicBezTo>
                <a:cubicBezTo>
                  <a:pt x="3480230" y="3369947"/>
                  <a:pt x="3479432" y="3362762"/>
                  <a:pt x="3485819" y="3353980"/>
                </a:cubicBezTo>
                <a:lnTo>
                  <a:pt x="3817941" y="2898111"/>
                </a:lnTo>
                <a:cubicBezTo>
                  <a:pt x="3818739" y="2896514"/>
                  <a:pt x="3820336" y="2894917"/>
                  <a:pt x="3823529" y="2890127"/>
                </a:cubicBezTo>
                <a:cubicBezTo>
                  <a:pt x="3885004" y="3070559"/>
                  <a:pt x="3990389" y="3215862"/>
                  <a:pt x="4143676" y="3330827"/>
                </a:cubicBezTo>
                <a:close/>
                <a:moveTo>
                  <a:pt x="3553680" y="3702069"/>
                </a:moveTo>
                <a:cubicBezTo>
                  <a:pt x="3556874" y="3719634"/>
                  <a:pt x="3544100" y="3708457"/>
                  <a:pt x="3539310" y="3706860"/>
                </a:cubicBezTo>
                <a:lnTo>
                  <a:pt x="3339717" y="3642192"/>
                </a:lnTo>
                <a:cubicBezTo>
                  <a:pt x="3334129" y="3640595"/>
                  <a:pt x="3328540" y="3638200"/>
                  <a:pt x="3317363" y="3634208"/>
                </a:cubicBezTo>
                <a:lnTo>
                  <a:pt x="3555277" y="3556766"/>
                </a:lnTo>
                <a:cubicBezTo>
                  <a:pt x="3545697" y="3607063"/>
                  <a:pt x="3544898" y="3654167"/>
                  <a:pt x="3553680" y="3702069"/>
                </a:cubicBezTo>
                <a:close/>
                <a:moveTo>
                  <a:pt x="3545697" y="3524831"/>
                </a:moveTo>
                <a:lnTo>
                  <a:pt x="3311774" y="3600677"/>
                </a:lnTo>
                <a:cubicBezTo>
                  <a:pt x="3310976" y="3599878"/>
                  <a:pt x="3310177" y="3598281"/>
                  <a:pt x="3309379" y="3597483"/>
                </a:cubicBezTo>
                <a:cubicBezTo>
                  <a:pt x="3356483" y="3532017"/>
                  <a:pt x="3403587" y="3467349"/>
                  <a:pt x="3453884" y="3398689"/>
                </a:cubicBezTo>
                <a:cubicBezTo>
                  <a:pt x="3475440" y="3447389"/>
                  <a:pt x="3504181" y="3488106"/>
                  <a:pt x="3545697" y="3524831"/>
                </a:cubicBezTo>
                <a:close/>
                <a:moveTo>
                  <a:pt x="3312572" y="3669336"/>
                </a:moveTo>
                <a:lnTo>
                  <a:pt x="3545697" y="3745181"/>
                </a:lnTo>
                <a:cubicBezTo>
                  <a:pt x="3504980" y="3781108"/>
                  <a:pt x="3475440" y="3821027"/>
                  <a:pt x="3453884" y="3871324"/>
                </a:cubicBezTo>
                <a:lnTo>
                  <a:pt x="3310177" y="3673328"/>
                </a:lnTo>
                <a:cubicBezTo>
                  <a:pt x="3310976" y="3671731"/>
                  <a:pt x="3311774" y="3670933"/>
                  <a:pt x="3312572" y="3669336"/>
                </a:cubicBezTo>
                <a:close/>
                <a:moveTo>
                  <a:pt x="3485020" y="3884896"/>
                </a:moveTo>
                <a:cubicBezTo>
                  <a:pt x="3504181" y="3838591"/>
                  <a:pt x="3532923" y="3799471"/>
                  <a:pt x="3572043" y="3767536"/>
                </a:cubicBezTo>
                <a:cubicBezTo>
                  <a:pt x="3580026" y="3761149"/>
                  <a:pt x="3587212" y="3758754"/>
                  <a:pt x="3598389" y="3761947"/>
                </a:cubicBezTo>
                <a:lnTo>
                  <a:pt x="4130902" y="3935194"/>
                </a:lnTo>
                <a:cubicBezTo>
                  <a:pt x="4134095" y="3935992"/>
                  <a:pt x="4136490" y="3937589"/>
                  <a:pt x="4142079" y="3939984"/>
                </a:cubicBezTo>
                <a:cubicBezTo>
                  <a:pt x="3990389" y="4054151"/>
                  <a:pt x="3884206" y="4198656"/>
                  <a:pt x="3824328" y="4375894"/>
                </a:cubicBezTo>
                <a:cubicBezTo>
                  <a:pt x="3816344" y="4372701"/>
                  <a:pt x="3813949" y="4366313"/>
                  <a:pt x="3809957" y="4361523"/>
                </a:cubicBezTo>
                <a:lnTo>
                  <a:pt x="3489811" y="3920823"/>
                </a:lnTo>
                <a:cubicBezTo>
                  <a:pt x="3480230" y="3908847"/>
                  <a:pt x="3479432" y="3898469"/>
                  <a:pt x="3485020" y="3884896"/>
                </a:cubicBezTo>
                <a:close/>
                <a:moveTo>
                  <a:pt x="4119725" y="4789450"/>
                </a:moveTo>
                <a:lnTo>
                  <a:pt x="3858658" y="4430183"/>
                </a:lnTo>
                <a:cubicBezTo>
                  <a:pt x="3849876" y="4418207"/>
                  <a:pt x="3849077" y="4408627"/>
                  <a:pt x="3853069" y="4395055"/>
                </a:cubicBezTo>
                <a:cubicBezTo>
                  <a:pt x="3911350" y="4216220"/>
                  <a:pt x="4016735" y="4072513"/>
                  <a:pt x="4169224" y="3961540"/>
                </a:cubicBezTo>
                <a:cubicBezTo>
                  <a:pt x="4177208" y="3955951"/>
                  <a:pt x="4184393" y="3951161"/>
                  <a:pt x="4194772" y="3955153"/>
                </a:cubicBezTo>
                <a:lnTo>
                  <a:pt x="4731276" y="4129996"/>
                </a:lnTo>
                <a:cubicBezTo>
                  <a:pt x="4732873" y="4130794"/>
                  <a:pt x="4734470" y="4131593"/>
                  <a:pt x="4740059" y="4133988"/>
                </a:cubicBezTo>
                <a:cubicBezTo>
                  <a:pt x="4475798" y="4325597"/>
                  <a:pt x="4292971" y="4575487"/>
                  <a:pt x="4192376" y="4888448"/>
                </a:cubicBezTo>
                <a:cubicBezTo>
                  <a:pt x="4166829" y="4853319"/>
                  <a:pt x="4142878" y="4821384"/>
                  <a:pt x="4119725" y="4789450"/>
                </a:cubicBezTo>
                <a:close/>
                <a:moveTo>
                  <a:pt x="4223513" y="4905213"/>
                </a:moveTo>
                <a:cubicBezTo>
                  <a:pt x="4320914" y="4595446"/>
                  <a:pt x="4502144" y="4346354"/>
                  <a:pt x="4767203" y="4157939"/>
                </a:cubicBezTo>
                <a:cubicBezTo>
                  <a:pt x="4775985" y="4151552"/>
                  <a:pt x="4783969" y="4146762"/>
                  <a:pt x="4796743" y="4150754"/>
                </a:cubicBezTo>
                <a:lnTo>
                  <a:pt x="5329256" y="4324000"/>
                </a:lnTo>
                <a:cubicBezTo>
                  <a:pt x="5331651" y="4324798"/>
                  <a:pt x="5334046" y="4325597"/>
                  <a:pt x="5339635" y="4327992"/>
                </a:cubicBezTo>
                <a:cubicBezTo>
                  <a:pt x="4962006" y="4597841"/>
                  <a:pt x="4702535" y="4952317"/>
                  <a:pt x="4563619" y="5393816"/>
                </a:cubicBezTo>
                <a:cubicBezTo>
                  <a:pt x="4555635" y="5390623"/>
                  <a:pt x="4553240" y="5385034"/>
                  <a:pt x="4550047" y="5379445"/>
                </a:cubicBezTo>
                <a:lnTo>
                  <a:pt x="4229900" y="4937947"/>
                </a:lnTo>
                <a:cubicBezTo>
                  <a:pt x="4220319" y="4928366"/>
                  <a:pt x="4218723" y="4918786"/>
                  <a:pt x="4223513" y="4905213"/>
                </a:cubicBezTo>
                <a:close/>
                <a:moveTo>
                  <a:pt x="5330853" y="4289670"/>
                </a:moveTo>
                <a:lnTo>
                  <a:pt x="4808718" y="4120415"/>
                </a:lnTo>
                <a:cubicBezTo>
                  <a:pt x="4798340" y="4117222"/>
                  <a:pt x="4791953" y="4111633"/>
                  <a:pt x="4788759" y="4100456"/>
                </a:cubicBezTo>
                <a:cubicBezTo>
                  <a:pt x="4684173" y="3789890"/>
                  <a:pt x="4684173" y="3479324"/>
                  <a:pt x="4789558" y="3169557"/>
                </a:cubicBezTo>
                <a:cubicBezTo>
                  <a:pt x="4792751" y="3160775"/>
                  <a:pt x="4796743" y="3154387"/>
                  <a:pt x="4807122" y="3151194"/>
                </a:cubicBezTo>
                <a:lnTo>
                  <a:pt x="5340433" y="2978746"/>
                </a:lnTo>
                <a:cubicBezTo>
                  <a:pt x="5343626" y="2977948"/>
                  <a:pt x="5346021" y="2977149"/>
                  <a:pt x="5353207" y="2975553"/>
                </a:cubicBezTo>
                <a:cubicBezTo>
                  <a:pt x="5278959" y="3191911"/>
                  <a:pt x="5242233" y="3411463"/>
                  <a:pt x="5242233" y="3636603"/>
                </a:cubicBezTo>
                <a:cubicBezTo>
                  <a:pt x="5242233" y="3860945"/>
                  <a:pt x="5278959" y="4079699"/>
                  <a:pt x="5351610" y="4292065"/>
                </a:cubicBezTo>
                <a:cubicBezTo>
                  <a:pt x="5342030" y="4295259"/>
                  <a:pt x="5336441" y="4291267"/>
                  <a:pt x="5330853" y="4289670"/>
                </a:cubicBezTo>
                <a:close/>
                <a:moveTo>
                  <a:pt x="3279839" y="835122"/>
                </a:moveTo>
                <a:cubicBezTo>
                  <a:pt x="3279839" y="828735"/>
                  <a:pt x="3280638" y="823146"/>
                  <a:pt x="3280638" y="813566"/>
                </a:cubicBezTo>
                <a:cubicBezTo>
                  <a:pt x="3762853" y="1174429"/>
                  <a:pt x="4302552" y="1349272"/>
                  <a:pt x="4901330" y="1341289"/>
                </a:cubicBezTo>
                <a:cubicBezTo>
                  <a:pt x="4902128" y="1350071"/>
                  <a:pt x="4895741" y="1354861"/>
                  <a:pt x="4891749" y="1359651"/>
                </a:cubicBezTo>
                <a:lnTo>
                  <a:pt x="4572401" y="1799553"/>
                </a:lnTo>
                <a:cubicBezTo>
                  <a:pt x="4564417" y="1810730"/>
                  <a:pt x="4556434" y="1815521"/>
                  <a:pt x="4542861" y="1815521"/>
                </a:cubicBezTo>
                <a:cubicBezTo>
                  <a:pt x="4079806" y="1823504"/>
                  <a:pt x="3663855" y="1687781"/>
                  <a:pt x="3293412" y="1409949"/>
                </a:cubicBezTo>
                <a:cubicBezTo>
                  <a:pt x="3283033" y="1401965"/>
                  <a:pt x="3278243" y="1393183"/>
                  <a:pt x="3278243" y="1379611"/>
                </a:cubicBezTo>
                <a:cubicBezTo>
                  <a:pt x="3279839" y="1198380"/>
                  <a:pt x="3279041" y="1017150"/>
                  <a:pt x="3279839" y="835122"/>
                </a:cubicBezTo>
                <a:close/>
                <a:moveTo>
                  <a:pt x="3279041" y="1465036"/>
                </a:moveTo>
                <a:cubicBezTo>
                  <a:pt x="3279041" y="1458649"/>
                  <a:pt x="3277444" y="1452262"/>
                  <a:pt x="3282234" y="1445077"/>
                </a:cubicBezTo>
                <a:cubicBezTo>
                  <a:pt x="3653477" y="1719716"/>
                  <a:pt x="4068629" y="1855439"/>
                  <a:pt x="4529289" y="1851447"/>
                </a:cubicBezTo>
                <a:cubicBezTo>
                  <a:pt x="4532482" y="1858633"/>
                  <a:pt x="4526894" y="1862624"/>
                  <a:pt x="4523700" y="1866616"/>
                </a:cubicBezTo>
                <a:lnTo>
                  <a:pt x="4198764" y="2314502"/>
                </a:lnTo>
                <a:cubicBezTo>
                  <a:pt x="4192376" y="2323284"/>
                  <a:pt x="4185191" y="2326478"/>
                  <a:pt x="4174813" y="2326478"/>
                </a:cubicBezTo>
                <a:cubicBezTo>
                  <a:pt x="3846682" y="2331268"/>
                  <a:pt x="3552084" y="2235463"/>
                  <a:pt x="3289420" y="2039064"/>
                </a:cubicBezTo>
                <a:cubicBezTo>
                  <a:pt x="3279839" y="2031879"/>
                  <a:pt x="3277444" y="2024694"/>
                  <a:pt x="3277444" y="2013516"/>
                </a:cubicBezTo>
                <a:cubicBezTo>
                  <a:pt x="3279041" y="1829891"/>
                  <a:pt x="3279041" y="1647863"/>
                  <a:pt x="3279041" y="1465036"/>
                </a:cubicBezTo>
                <a:close/>
                <a:moveTo>
                  <a:pt x="3279041" y="2093353"/>
                </a:moveTo>
                <a:cubicBezTo>
                  <a:pt x="3279041" y="2087765"/>
                  <a:pt x="3279839" y="2082176"/>
                  <a:pt x="3279839" y="2076588"/>
                </a:cubicBezTo>
                <a:cubicBezTo>
                  <a:pt x="3288621" y="2075789"/>
                  <a:pt x="3292613" y="2081378"/>
                  <a:pt x="3297403" y="2085370"/>
                </a:cubicBezTo>
                <a:cubicBezTo>
                  <a:pt x="3549688" y="2265801"/>
                  <a:pt x="3831513" y="2358412"/>
                  <a:pt x="4141281" y="2360009"/>
                </a:cubicBezTo>
                <a:lnTo>
                  <a:pt x="4152458" y="2360009"/>
                </a:lnTo>
                <a:cubicBezTo>
                  <a:pt x="4161240" y="2360009"/>
                  <a:pt x="4162837" y="2363203"/>
                  <a:pt x="4157248" y="2370388"/>
                </a:cubicBezTo>
                <a:cubicBezTo>
                  <a:pt x="4155651" y="2372783"/>
                  <a:pt x="4153256" y="2375976"/>
                  <a:pt x="4151660" y="2378372"/>
                </a:cubicBezTo>
                <a:lnTo>
                  <a:pt x="3831513" y="2819870"/>
                </a:lnTo>
                <a:cubicBezTo>
                  <a:pt x="3822731" y="2832644"/>
                  <a:pt x="3813151" y="2836636"/>
                  <a:pt x="3797982" y="2836636"/>
                </a:cubicBezTo>
                <a:cubicBezTo>
                  <a:pt x="3611163" y="2835838"/>
                  <a:pt x="3443505" y="2780750"/>
                  <a:pt x="3292613" y="2671373"/>
                </a:cubicBezTo>
                <a:cubicBezTo>
                  <a:pt x="3283033" y="2664188"/>
                  <a:pt x="3276646" y="2657003"/>
                  <a:pt x="3276646" y="2643431"/>
                </a:cubicBezTo>
                <a:cubicBezTo>
                  <a:pt x="3279041" y="2459007"/>
                  <a:pt x="3279041" y="2276180"/>
                  <a:pt x="3279041" y="2093353"/>
                </a:cubicBezTo>
                <a:close/>
                <a:moveTo>
                  <a:pt x="3281436" y="2706502"/>
                </a:moveTo>
                <a:cubicBezTo>
                  <a:pt x="3287025" y="2703308"/>
                  <a:pt x="3290218" y="2709695"/>
                  <a:pt x="3294210" y="2712090"/>
                </a:cubicBezTo>
                <a:cubicBezTo>
                  <a:pt x="3440312" y="2812685"/>
                  <a:pt x="3602381" y="2865378"/>
                  <a:pt x="3779619" y="2869369"/>
                </a:cubicBezTo>
                <a:cubicBezTo>
                  <a:pt x="3782014" y="2869369"/>
                  <a:pt x="3784409" y="2869369"/>
                  <a:pt x="3787603" y="2870168"/>
                </a:cubicBezTo>
                <a:cubicBezTo>
                  <a:pt x="3788401" y="2870168"/>
                  <a:pt x="3789998" y="2870966"/>
                  <a:pt x="3793990" y="2872563"/>
                </a:cubicBezTo>
                <a:cubicBezTo>
                  <a:pt x="3789998" y="2878950"/>
                  <a:pt x="3786804" y="2884538"/>
                  <a:pt x="3782812" y="2889329"/>
                </a:cubicBezTo>
                <a:lnTo>
                  <a:pt x="3462666" y="3330029"/>
                </a:lnTo>
                <a:cubicBezTo>
                  <a:pt x="3454682" y="3341206"/>
                  <a:pt x="3446699" y="3345996"/>
                  <a:pt x="3432328" y="3344400"/>
                </a:cubicBezTo>
                <a:cubicBezTo>
                  <a:pt x="3381232" y="3341206"/>
                  <a:pt x="3334927" y="3325239"/>
                  <a:pt x="3292613" y="3298094"/>
                </a:cubicBezTo>
                <a:cubicBezTo>
                  <a:pt x="3283033" y="3291707"/>
                  <a:pt x="3278243" y="3285320"/>
                  <a:pt x="3278243" y="3273345"/>
                </a:cubicBezTo>
                <a:cubicBezTo>
                  <a:pt x="3279041" y="3088921"/>
                  <a:pt x="3278243" y="2904498"/>
                  <a:pt x="3279041" y="2720873"/>
                </a:cubicBezTo>
                <a:cubicBezTo>
                  <a:pt x="3278243" y="2716082"/>
                  <a:pt x="3276646" y="2709695"/>
                  <a:pt x="3281436" y="2706502"/>
                </a:cubicBezTo>
                <a:close/>
                <a:moveTo>
                  <a:pt x="3278243" y="3551178"/>
                </a:moveTo>
                <a:lnTo>
                  <a:pt x="3278243" y="3350787"/>
                </a:lnTo>
                <a:cubicBezTo>
                  <a:pt x="3278243" y="3336416"/>
                  <a:pt x="3279041" y="3330029"/>
                  <a:pt x="3295008" y="3339609"/>
                </a:cubicBezTo>
                <a:cubicBezTo>
                  <a:pt x="3334129" y="3362762"/>
                  <a:pt x="3377240" y="3373939"/>
                  <a:pt x="3425941" y="3379528"/>
                </a:cubicBezTo>
                <a:lnTo>
                  <a:pt x="3281436" y="3579120"/>
                </a:lnTo>
                <a:cubicBezTo>
                  <a:pt x="3276646" y="3567145"/>
                  <a:pt x="3278243" y="3559161"/>
                  <a:pt x="3278243" y="3551178"/>
                </a:cubicBezTo>
                <a:close/>
                <a:moveTo>
                  <a:pt x="3278243" y="3741190"/>
                </a:moveTo>
                <a:cubicBezTo>
                  <a:pt x="3278243" y="3726021"/>
                  <a:pt x="3275847" y="3710053"/>
                  <a:pt x="3281436" y="3690892"/>
                </a:cubicBezTo>
                <a:lnTo>
                  <a:pt x="3425941" y="3890485"/>
                </a:lnTo>
                <a:cubicBezTo>
                  <a:pt x="3374845" y="3896074"/>
                  <a:pt x="3330935" y="3908847"/>
                  <a:pt x="3289420" y="3932798"/>
                </a:cubicBezTo>
                <a:cubicBezTo>
                  <a:pt x="3273452" y="3941580"/>
                  <a:pt x="3278243" y="3927210"/>
                  <a:pt x="3278243" y="3920823"/>
                </a:cubicBezTo>
                <a:cubicBezTo>
                  <a:pt x="3277444" y="3860945"/>
                  <a:pt x="3277444" y="3801067"/>
                  <a:pt x="3278243" y="3741190"/>
                </a:cubicBezTo>
                <a:close/>
                <a:moveTo>
                  <a:pt x="3278243" y="4544350"/>
                </a:moveTo>
                <a:lnTo>
                  <a:pt x="3278243" y="3999063"/>
                </a:lnTo>
                <a:cubicBezTo>
                  <a:pt x="3278243" y="3984692"/>
                  <a:pt x="3283033" y="3975911"/>
                  <a:pt x="3295008" y="3967927"/>
                </a:cubicBezTo>
                <a:cubicBezTo>
                  <a:pt x="3338120" y="3941580"/>
                  <a:pt x="3384426" y="3925613"/>
                  <a:pt x="3435521" y="3924016"/>
                </a:cubicBezTo>
                <a:cubicBezTo>
                  <a:pt x="3445102" y="3923218"/>
                  <a:pt x="3452287" y="3924815"/>
                  <a:pt x="3458674" y="3933597"/>
                </a:cubicBezTo>
                <a:lnTo>
                  <a:pt x="3788401" y="4388668"/>
                </a:lnTo>
                <a:cubicBezTo>
                  <a:pt x="3789998" y="4391063"/>
                  <a:pt x="3790796" y="4392660"/>
                  <a:pt x="3793990" y="4398248"/>
                </a:cubicBezTo>
                <a:cubicBezTo>
                  <a:pt x="3740499" y="4399845"/>
                  <a:pt x="3689403" y="4403837"/>
                  <a:pt x="3639904" y="4413417"/>
                </a:cubicBezTo>
                <a:cubicBezTo>
                  <a:pt x="3516157" y="4435772"/>
                  <a:pt x="3401990" y="4482876"/>
                  <a:pt x="3298202" y="4553930"/>
                </a:cubicBezTo>
                <a:cubicBezTo>
                  <a:pt x="3293412" y="4557124"/>
                  <a:pt x="3288621" y="4565108"/>
                  <a:pt x="3282234" y="4561116"/>
                </a:cubicBezTo>
                <a:cubicBezTo>
                  <a:pt x="3275049" y="4558721"/>
                  <a:pt x="3278243" y="4550737"/>
                  <a:pt x="3278243" y="4544350"/>
                </a:cubicBezTo>
                <a:close/>
                <a:moveTo>
                  <a:pt x="3277444" y="5793001"/>
                </a:moveTo>
                <a:cubicBezTo>
                  <a:pt x="3277444" y="5615763"/>
                  <a:pt x="3277444" y="5438525"/>
                  <a:pt x="3276646" y="5261287"/>
                </a:cubicBezTo>
                <a:cubicBezTo>
                  <a:pt x="3276646" y="5246117"/>
                  <a:pt x="3281436" y="5236537"/>
                  <a:pt x="3293412" y="5227755"/>
                </a:cubicBezTo>
                <a:cubicBezTo>
                  <a:pt x="3518552" y="5060097"/>
                  <a:pt x="3771635" y="4965091"/>
                  <a:pt x="4051863" y="4945930"/>
                </a:cubicBezTo>
                <a:cubicBezTo>
                  <a:pt x="4092580" y="4943535"/>
                  <a:pt x="4133297" y="4942737"/>
                  <a:pt x="4174014" y="4942737"/>
                </a:cubicBezTo>
                <a:cubicBezTo>
                  <a:pt x="4184393" y="4942737"/>
                  <a:pt x="4191578" y="4945930"/>
                  <a:pt x="4197965" y="4954712"/>
                </a:cubicBezTo>
                <a:lnTo>
                  <a:pt x="4523700" y="5404195"/>
                </a:lnTo>
                <a:cubicBezTo>
                  <a:pt x="4526096" y="5407388"/>
                  <a:pt x="4528491" y="5411380"/>
                  <a:pt x="4532482" y="5418566"/>
                </a:cubicBezTo>
                <a:cubicBezTo>
                  <a:pt x="4464621" y="5418566"/>
                  <a:pt x="4400751" y="5420162"/>
                  <a:pt x="4337680" y="5424953"/>
                </a:cubicBezTo>
                <a:cubicBezTo>
                  <a:pt x="3957656" y="5455291"/>
                  <a:pt x="3613558" y="5583030"/>
                  <a:pt x="3305387" y="5806573"/>
                </a:cubicBezTo>
                <a:cubicBezTo>
                  <a:pt x="3297403" y="5812162"/>
                  <a:pt x="3288621" y="5824936"/>
                  <a:pt x="3280638" y="5821743"/>
                </a:cubicBezTo>
                <a:cubicBezTo>
                  <a:pt x="3272654" y="5817751"/>
                  <a:pt x="3277444" y="5802582"/>
                  <a:pt x="3277444" y="5793001"/>
                </a:cubicBezTo>
                <a:close/>
                <a:moveTo>
                  <a:pt x="4898934" y="5924732"/>
                </a:moveTo>
                <a:cubicBezTo>
                  <a:pt x="4895741" y="5931918"/>
                  <a:pt x="4887757" y="5927926"/>
                  <a:pt x="4882169" y="5927926"/>
                </a:cubicBezTo>
                <a:cubicBezTo>
                  <a:pt x="4296963" y="5923135"/>
                  <a:pt x="3768442" y="6093987"/>
                  <a:pt x="3297403" y="6442076"/>
                </a:cubicBezTo>
                <a:cubicBezTo>
                  <a:pt x="3291815" y="6446068"/>
                  <a:pt x="3287823" y="6452455"/>
                  <a:pt x="3279839" y="6452455"/>
                </a:cubicBezTo>
                <a:cubicBezTo>
                  <a:pt x="3275847" y="6446068"/>
                  <a:pt x="3278243" y="6438883"/>
                  <a:pt x="3278243" y="6431697"/>
                </a:cubicBezTo>
                <a:lnTo>
                  <a:pt x="3278243" y="5890402"/>
                </a:lnTo>
                <a:cubicBezTo>
                  <a:pt x="3278243" y="5876830"/>
                  <a:pt x="3281436" y="5867249"/>
                  <a:pt x="3293412" y="5858468"/>
                </a:cubicBezTo>
                <a:cubicBezTo>
                  <a:pt x="3575236" y="5645303"/>
                  <a:pt x="3890592" y="5514370"/>
                  <a:pt x="4241077" y="5468863"/>
                </a:cubicBezTo>
                <a:cubicBezTo>
                  <a:pt x="4340874" y="5455291"/>
                  <a:pt x="4441468" y="5451299"/>
                  <a:pt x="4542861" y="5452896"/>
                </a:cubicBezTo>
                <a:cubicBezTo>
                  <a:pt x="4555635" y="5452896"/>
                  <a:pt x="4563619" y="5456887"/>
                  <a:pt x="4571602" y="5467266"/>
                </a:cubicBezTo>
                <a:lnTo>
                  <a:pt x="4892547" y="5910362"/>
                </a:lnTo>
                <a:cubicBezTo>
                  <a:pt x="4894942" y="5915152"/>
                  <a:pt x="4901330" y="5919942"/>
                  <a:pt x="4898934" y="5924732"/>
                </a:cubicBezTo>
                <a:close/>
                <a:moveTo>
                  <a:pt x="4932466" y="5904773"/>
                </a:moveTo>
                <a:cubicBezTo>
                  <a:pt x="4925281" y="5903975"/>
                  <a:pt x="4923684" y="5897588"/>
                  <a:pt x="4920490" y="5892797"/>
                </a:cubicBezTo>
                <a:lnTo>
                  <a:pt x="4597949" y="5448904"/>
                </a:lnTo>
                <a:cubicBezTo>
                  <a:pt x="4590763" y="5438525"/>
                  <a:pt x="4588368" y="5429743"/>
                  <a:pt x="4592360" y="5416969"/>
                </a:cubicBezTo>
                <a:cubicBezTo>
                  <a:pt x="4728881" y="4972277"/>
                  <a:pt x="4988352" y="4617002"/>
                  <a:pt x="5368376" y="4350346"/>
                </a:cubicBezTo>
                <a:cubicBezTo>
                  <a:pt x="5376360" y="4344758"/>
                  <a:pt x="5383545" y="4342362"/>
                  <a:pt x="5394722" y="4345556"/>
                </a:cubicBezTo>
                <a:lnTo>
                  <a:pt x="5921647" y="4517206"/>
                </a:lnTo>
                <a:cubicBezTo>
                  <a:pt x="5926437" y="4518802"/>
                  <a:pt x="5931227" y="4521197"/>
                  <a:pt x="5937614" y="4523592"/>
                </a:cubicBezTo>
                <a:cubicBezTo>
                  <a:pt x="5446616" y="4871682"/>
                  <a:pt x="5111301" y="5331543"/>
                  <a:pt x="4932466" y="5904773"/>
                </a:cubicBezTo>
                <a:close/>
                <a:moveTo>
                  <a:pt x="5789117" y="4438965"/>
                </a:moveTo>
                <a:lnTo>
                  <a:pt x="5410690" y="4316016"/>
                </a:lnTo>
                <a:cubicBezTo>
                  <a:pt x="5397117" y="4312024"/>
                  <a:pt x="5389932" y="4304839"/>
                  <a:pt x="5385142" y="4291267"/>
                </a:cubicBezTo>
                <a:cubicBezTo>
                  <a:pt x="5236645" y="3854558"/>
                  <a:pt x="5236645" y="3417850"/>
                  <a:pt x="5385142" y="2981141"/>
                </a:cubicBezTo>
                <a:cubicBezTo>
                  <a:pt x="5389932" y="2966770"/>
                  <a:pt x="5397117" y="2959585"/>
                  <a:pt x="5411488" y="2954795"/>
                </a:cubicBezTo>
                <a:lnTo>
                  <a:pt x="5932025" y="2786339"/>
                </a:lnTo>
                <a:cubicBezTo>
                  <a:pt x="5936815" y="2784742"/>
                  <a:pt x="5941606" y="2783944"/>
                  <a:pt x="5949590" y="2781549"/>
                </a:cubicBezTo>
                <a:cubicBezTo>
                  <a:pt x="5757182" y="3351585"/>
                  <a:pt x="5757182" y="3919226"/>
                  <a:pt x="5949590" y="4490859"/>
                </a:cubicBezTo>
                <a:lnTo>
                  <a:pt x="5789117" y="443896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63"/>
          <p:cNvSpPr>
            <a:spLocks noGrp="1"/>
          </p:cNvSpPr>
          <p:nvPr>
            <p:ph type="pic" idx="2"/>
          </p:nvPr>
        </p:nvSpPr>
        <p:spPr>
          <a:xfrm>
            <a:off x="0" y="0"/>
            <a:ext cx="6937746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5" name="Google Shape;35;p63"/>
          <p:cNvSpPr/>
          <p:nvPr/>
        </p:nvSpPr>
        <p:spPr>
          <a:xfrm>
            <a:off x="3295170" y="1741869"/>
            <a:ext cx="55648" cy="185492"/>
          </a:xfrm>
          <a:custGeom>
            <a:avLst/>
            <a:gdLst/>
            <a:ahLst/>
            <a:cxnLst/>
            <a:rect l="l" t="t" r="r" b="b"/>
            <a:pathLst>
              <a:path w="28575" h="95250" extrusionOk="0">
                <a:moveTo>
                  <a:pt x="31433" y="1905"/>
                </a:moveTo>
                <a:cubicBezTo>
                  <a:pt x="23813" y="34290"/>
                  <a:pt x="16193" y="65723"/>
                  <a:pt x="8573" y="98108"/>
                </a:cubicBezTo>
                <a:cubicBezTo>
                  <a:pt x="5715" y="97155"/>
                  <a:pt x="2858" y="97155"/>
                  <a:pt x="0" y="96202"/>
                </a:cubicBezTo>
                <a:cubicBezTo>
                  <a:pt x="5715" y="63817"/>
                  <a:pt x="12383" y="32385"/>
                  <a:pt x="18098" y="0"/>
                </a:cubicBezTo>
                <a:cubicBezTo>
                  <a:pt x="22860" y="952"/>
                  <a:pt x="27623" y="1905"/>
                  <a:pt x="31433" y="190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ontents slide layout">
  <p:cSld name="14_Contents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slide layout">
  <p:cSld name="Image slide layou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5"/>
          <p:cNvSpPr/>
          <p:nvPr/>
        </p:nvSpPr>
        <p:spPr>
          <a:xfrm>
            <a:off x="3295170" y="1792109"/>
            <a:ext cx="55648" cy="185492"/>
          </a:xfrm>
          <a:custGeom>
            <a:avLst/>
            <a:gdLst/>
            <a:ahLst/>
            <a:cxnLst/>
            <a:rect l="l" t="t" r="r" b="b"/>
            <a:pathLst>
              <a:path w="28575" h="95250" extrusionOk="0">
                <a:moveTo>
                  <a:pt x="31433" y="1905"/>
                </a:moveTo>
                <a:cubicBezTo>
                  <a:pt x="23813" y="34290"/>
                  <a:pt x="16193" y="65723"/>
                  <a:pt x="8573" y="98108"/>
                </a:cubicBezTo>
                <a:cubicBezTo>
                  <a:pt x="5715" y="97155"/>
                  <a:pt x="2858" y="97155"/>
                  <a:pt x="0" y="96202"/>
                </a:cubicBezTo>
                <a:cubicBezTo>
                  <a:pt x="5715" y="63817"/>
                  <a:pt x="12383" y="32385"/>
                  <a:pt x="18098" y="0"/>
                </a:cubicBezTo>
                <a:cubicBezTo>
                  <a:pt x="22860" y="952"/>
                  <a:pt x="27623" y="1905"/>
                  <a:pt x="31433" y="190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" name="Google Shape;39;p65"/>
          <p:cNvGrpSpPr/>
          <p:nvPr/>
        </p:nvGrpSpPr>
        <p:grpSpPr>
          <a:xfrm>
            <a:off x="700336" y="2526840"/>
            <a:ext cx="5056030" cy="2797670"/>
            <a:chOff x="395536" y="2564904"/>
            <a:chExt cx="4749925" cy="2628292"/>
          </a:xfrm>
        </p:grpSpPr>
        <p:grpSp>
          <p:nvGrpSpPr>
            <p:cNvPr id="40" name="Google Shape;40;p65"/>
            <p:cNvGrpSpPr/>
            <p:nvPr/>
          </p:nvGrpSpPr>
          <p:grpSpPr>
            <a:xfrm>
              <a:off x="395536" y="2564904"/>
              <a:ext cx="4749925" cy="2628292"/>
              <a:chOff x="395536" y="2204864"/>
              <a:chExt cx="5400600" cy="2988332"/>
            </a:xfrm>
          </p:grpSpPr>
          <p:sp>
            <p:nvSpPr>
              <p:cNvPr id="41" name="Google Shape;41;p65"/>
              <p:cNvSpPr/>
              <p:nvPr/>
            </p:nvSpPr>
            <p:spPr>
              <a:xfrm>
                <a:off x="971600" y="2204864"/>
                <a:ext cx="4248472" cy="2736304"/>
              </a:xfrm>
              <a:custGeom>
                <a:avLst/>
                <a:gdLst/>
                <a:ahLst/>
                <a:cxnLst/>
                <a:rect l="l" t="t" r="r" b="b"/>
                <a:pathLst>
                  <a:path w="4248472" h="2736304" extrusionOk="0">
                    <a:moveTo>
                      <a:pt x="144016" y="144016"/>
                    </a:moveTo>
                    <a:lnTo>
                      <a:pt x="144016" y="2520280"/>
                    </a:lnTo>
                    <a:lnTo>
                      <a:pt x="4104456" y="2520280"/>
                    </a:lnTo>
                    <a:lnTo>
                      <a:pt x="4104456" y="144016"/>
                    </a:lnTo>
                    <a:close/>
                    <a:moveTo>
                      <a:pt x="119332" y="0"/>
                    </a:moveTo>
                    <a:lnTo>
                      <a:pt x="4129140" y="0"/>
                    </a:lnTo>
                    <a:cubicBezTo>
                      <a:pt x="4195045" y="0"/>
                      <a:pt x="4248472" y="53427"/>
                      <a:pt x="4248472" y="119332"/>
                    </a:cubicBezTo>
                    <a:lnTo>
                      <a:pt x="4248472" y="2736304"/>
                    </a:lnTo>
                    <a:lnTo>
                      <a:pt x="0" y="2736304"/>
                    </a:lnTo>
                    <a:lnTo>
                      <a:pt x="0" y="119332"/>
                    </a:lnTo>
                    <a:cubicBezTo>
                      <a:pt x="0" y="53427"/>
                      <a:pt x="53427" y="0"/>
                      <a:pt x="1193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42;p65"/>
              <p:cNvSpPr/>
              <p:nvPr/>
            </p:nvSpPr>
            <p:spPr>
              <a:xfrm>
                <a:off x="395536" y="4941168"/>
                <a:ext cx="5400600" cy="144016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43;p65"/>
              <p:cNvSpPr/>
              <p:nvPr/>
            </p:nvSpPr>
            <p:spPr>
              <a:xfrm rot="10800000">
                <a:off x="395536" y="5085184"/>
                <a:ext cx="5400600" cy="108012"/>
              </a:xfrm>
              <a:prstGeom prst="trapezoid">
                <a:avLst>
                  <a:gd name="adj" fmla="val 129851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4" name="Google Shape;44;p65"/>
            <p:cNvSpPr/>
            <p:nvPr/>
          </p:nvSpPr>
          <p:spPr>
            <a:xfrm>
              <a:off x="2518470" y="5009698"/>
              <a:ext cx="504056" cy="45719"/>
            </a:xfrm>
            <a:prstGeom prst="rect">
              <a:avLst/>
            </a:pr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" name="Google Shape;45;p65"/>
          <p:cNvSpPr>
            <a:spLocks noGrp="1"/>
          </p:cNvSpPr>
          <p:nvPr>
            <p:ph type="pic" idx="2"/>
          </p:nvPr>
        </p:nvSpPr>
        <p:spPr>
          <a:xfrm>
            <a:off x="1346722" y="2652840"/>
            <a:ext cx="3736840" cy="229161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6" name="Google Shape;46;p65"/>
          <p:cNvSpPr txBox="1">
            <a:spLocks noGrp="1"/>
          </p:cNvSpPr>
          <p:nvPr>
            <p:ph type="body" idx="1"/>
          </p:nvPr>
        </p:nvSpPr>
        <p:spPr>
          <a:xfrm>
            <a:off x="1094396" y="213422"/>
            <a:ext cx="10802330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47" name="Google Shape;47;p65"/>
          <p:cNvGrpSpPr/>
          <p:nvPr/>
        </p:nvGrpSpPr>
        <p:grpSpPr>
          <a:xfrm>
            <a:off x="143532" y="111977"/>
            <a:ext cx="11753193" cy="1709241"/>
            <a:chOff x="143532" y="111977"/>
            <a:chExt cx="11753193" cy="1709241"/>
          </a:xfrm>
        </p:grpSpPr>
        <p:sp>
          <p:nvSpPr>
            <p:cNvPr id="48" name="Google Shape;48;p65"/>
            <p:cNvSpPr/>
            <p:nvPr/>
          </p:nvSpPr>
          <p:spPr>
            <a:xfrm>
              <a:off x="323528" y="980988"/>
              <a:ext cx="11573197" cy="695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65"/>
            <p:cNvSpPr/>
            <p:nvPr/>
          </p:nvSpPr>
          <p:spPr>
            <a:xfrm>
              <a:off x="143532" y="111977"/>
              <a:ext cx="770868" cy="938610"/>
            </a:xfrm>
            <a:custGeom>
              <a:avLst/>
              <a:gdLst/>
              <a:ahLst/>
              <a:cxnLst/>
              <a:rect l="l" t="t" r="r" b="b"/>
              <a:pathLst>
                <a:path w="4295741" h="5230498" extrusionOk="0">
                  <a:moveTo>
                    <a:pt x="2345425" y="1412300"/>
                  </a:moveTo>
                  <a:cubicBezTo>
                    <a:pt x="2341468" y="1412819"/>
                    <a:pt x="2338224" y="1414894"/>
                    <a:pt x="2335110" y="1420343"/>
                  </a:cubicBezTo>
                  <a:cubicBezTo>
                    <a:pt x="2314353" y="1456669"/>
                    <a:pt x="2291001" y="1490920"/>
                    <a:pt x="2265573" y="1523612"/>
                  </a:cubicBezTo>
                  <a:cubicBezTo>
                    <a:pt x="2253638" y="1538661"/>
                    <a:pt x="2255194" y="1538661"/>
                    <a:pt x="2273357" y="1545408"/>
                  </a:cubicBezTo>
                  <a:cubicBezTo>
                    <a:pt x="2440456" y="1609237"/>
                    <a:pt x="2599252" y="1690192"/>
                    <a:pt x="2745594" y="1793462"/>
                  </a:cubicBezTo>
                  <a:cubicBezTo>
                    <a:pt x="2750783" y="1797094"/>
                    <a:pt x="2762718" y="1804359"/>
                    <a:pt x="2757011" y="1813701"/>
                  </a:cubicBezTo>
                  <a:cubicBezTo>
                    <a:pt x="2750783" y="1824079"/>
                    <a:pt x="2744038" y="1813181"/>
                    <a:pt x="2738848" y="1809550"/>
                  </a:cubicBezTo>
                  <a:cubicBezTo>
                    <a:pt x="2696294" y="1779969"/>
                    <a:pt x="2442012" y="1618060"/>
                    <a:pt x="2260903" y="1559419"/>
                  </a:cubicBezTo>
                  <a:cubicBezTo>
                    <a:pt x="2253638" y="1556824"/>
                    <a:pt x="2245854" y="1551115"/>
                    <a:pt x="2239107" y="1560457"/>
                  </a:cubicBezTo>
                  <a:cubicBezTo>
                    <a:pt x="2202262" y="1609237"/>
                    <a:pt x="2163860" y="1657499"/>
                    <a:pt x="2154001" y="1720811"/>
                  </a:cubicBezTo>
                  <a:cubicBezTo>
                    <a:pt x="2145698" y="1773222"/>
                    <a:pt x="2151925" y="1825118"/>
                    <a:pt x="2159710" y="1877012"/>
                  </a:cubicBezTo>
                  <a:cubicBezTo>
                    <a:pt x="2177872" y="1998443"/>
                    <a:pt x="2230803" y="2100675"/>
                    <a:pt x="2325770" y="2179555"/>
                  </a:cubicBezTo>
                  <a:cubicBezTo>
                    <a:pt x="2373513" y="2219512"/>
                    <a:pt x="2420218" y="2259990"/>
                    <a:pt x="2467959" y="2299430"/>
                  </a:cubicBezTo>
                  <a:cubicBezTo>
                    <a:pt x="2631427" y="2435393"/>
                    <a:pt x="2783995" y="2583291"/>
                    <a:pt x="2925147" y="2742086"/>
                  </a:cubicBezTo>
                  <a:cubicBezTo>
                    <a:pt x="3081348" y="2917489"/>
                    <a:pt x="3189808" y="3121951"/>
                    <a:pt x="3283736" y="3335237"/>
                  </a:cubicBezTo>
                  <a:cubicBezTo>
                    <a:pt x="3385968" y="3566684"/>
                    <a:pt x="3426964" y="3809030"/>
                    <a:pt x="3410357" y="4061754"/>
                  </a:cubicBezTo>
                  <a:cubicBezTo>
                    <a:pt x="3399459" y="4225222"/>
                    <a:pt x="3375070" y="4386612"/>
                    <a:pt x="3357944" y="4549040"/>
                  </a:cubicBezTo>
                  <a:cubicBezTo>
                    <a:pt x="3352237" y="4603011"/>
                    <a:pt x="3344453" y="4656980"/>
                    <a:pt x="3355869" y="4711469"/>
                  </a:cubicBezTo>
                  <a:cubicBezTo>
                    <a:pt x="3371956" y="4787754"/>
                    <a:pt x="3443571" y="4817853"/>
                    <a:pt x="3509475" y="4776336"/>
                  </a:cubicBezTo>
                  <a:cubicBezTo>
                    <a:pt x="3540092" y="4756617"/>
                    <a:pt x="3562408" y="4729632"/>
                    <a:pt x="3581090" y="4699015"/>
                  </a:cubicBezTo>
                  <a:cubicBezTo>
                    <a:pt x="3621566" y="4633628"/>
                    <a:pt x="3654261" y="4564090"/>
                    <a:pt x="3681764" y="4491956"/>
                  </a:cubicBezTo>
                  <a:cubicBezTo>
                    <a:pt x="3796450" y="4191490"/>
                    <a:pt x="3857166" y="3880644"/>
                    <a:pt x="3865989" y="3559419"/>
                  </a:cubicBezTo>
                  <a:cubicBezTo>
                    <a:pt x="3872735" y="3315516"/>
                    <a:pt x="3801639" y="3097042"/>
                    <a:pt x="3649071" y="2905552"/>
                  </a:cubicBezTo>
                  <a:cubicBezTo>
                    <a:pt x="3587316" y="2828231"/>
                    <a:pt x="3514665" y="2761288"/>
                    <a:pt x="3446683" y="2689673"/>
                  </a:cubicBezTo>
                  <a:cubicBezTo>
                    <a:pt x="3297229" y="2532953"/>
                    <a:pt x="3157114" y="2368448"/>
                    <a:pt x="3039314" y="2186300"/>
                  </a:cubicBezTo>
                  <a:cubicBezTo>
                    <a:pt x="2916326" y="1996887"/>
                    <a:pt x="2835889" y="1794499"/>
                    <a:pt x="2831219" y="1565646"/>
                  </a:cubicBezTo>
                  <a:cubicBezTo>
                    <a:pt x="2831219" y="1546445"/>
                    <a:pt x="2830182" y="1527763"/>
                    <a:pt x="2831219" y="1508563"/>
                  </a:cubicBezTo>
                  <a:cubicBezTo>
                    <a:pt x="2831738" y="1497146"/>
                    <a:pt x="2827587" y="1497146"/>
                    <a:pt x="2816170" y="1494551"/>
                  </a:cubicBezTo>
                  <a:cubicBezTo>
                    <a:pt x="2665677" y="1458745"/>
                    <a:pt x="2513108" y="1433317"/>
                    <a:pt x="2360021" y="1413596"/>
                  </a:cubicBezTo>
                  <a:cubicBezTo>
                    <a:pt x="2354052" y="1412818"/>
                    <a:pt x="2349382" y="1411780"/>
                    <a:pt x="2345425" y="1412300"/>
                  </a:cubicBezTo>
                  <a:close/>
                  <a:moveTo>
                    <a:pt x="2462346" y="1246239"/>
                  </a:moveTo>
                  <a:cubicBezTo>
                    <a:pt x="2448306" y="1246222"/>
                    <a:pt x="2436759" y="1246303"/>
                    <a:pt x="2428521" y="1246497"/>
                  </a:cubicBezTo>
                  <a:cubicBezTo>
                    <a:pt x="2416585" y="1247016"/>
                    <a:pt x="2410357" y="1254800"/>
                    <a:pt x="2406206" y="1267255"/>
                  </a:cubicBezTo>
                  <a:cubicBezTo>
                    <a:pt x="2393752" y="1305658"/>
                    <a:pt x="2378183" y="1343020"/>
                    <a:pt x="2358463" y="1377790"/>
                  </a:cubicBezTo>
                  <a:cubicBezTo>
                    <a:pt x="2349642" y="1393358"/>
                    <a:pt x="2356387" y="1395433"/>
                    <a:pt x="2369361" y="1396991"/>
                  </a:cubicBezTo>
                  <a:cubicBezTo>
                    <a:pt x="2387524" y="1398547"/>
                    <a:pt x="2405687" y="1401142"/>
                    <a:pt x="2423849" y="1403737"/>
                  </a:cubicBezTo>
                  <a:cubicBezTo>
                    <a:pt x="2554623" y="1421900"/>
                    <a:pt x="2684877" y="1444733"/>
                    <a:pt x="2813056" y="1475350"/>
                  </a:cubicBezTo>
                  <a:cubicBezTo>
                    <a:pt x="2825510" y="1478464"/>
                    <a:pt x="2831738" y="1478464"/>
                    <a:pt x="2832257" y="1462896"/>
                  </a:cubicBezTo>
                  <a:cubicBezTo>
                    <a:pt x="2834333" y="1400623"/>
                    <a:pt x="2843673" y="1339389"/>
                    <a:pt x="2858204" y="1279191"/>
                  </a:cubicBezTo>
                  <a:cubicBezTo>
                    <a:pt x="2861837" y="1264660"/>
                    <a:pt x="2858204" y="1256876"/>
                    <a:pt x="2844711" y="1255839"/>
                  </a:cubicBezTo>
                  <a:cubicBezTo>
                    <a:pt x="2781142" y="1251298"/>
                    <a:pt x="2560632" y="1246360"/>
                    <a:pt x="2462346" y="1246239"/>
                  </a:cubicBezTo>
                  <a:close/>
                  <a:moveTo>
                    <a:pt x="1125324" y="819937"/>
                  </a:moveTo>
                  <a:cubicBezTo>
                    <a:pt x="1090295" y="820585"/>
                    <a:pt x="1055267" y="825645"/>
                    <a:pt x="1020238" y="833429"/>
                  </a:cubicBezTo>
                  <a:cubicBezTo>
                    <a:pt x="995327" y="838619"/>
                    <a:pt x="995327" y="839657"/>
                    <a:pt x="1003113" y="863010"/>
                  </a:cubicBezTo>
                  <a:cubicBezTo>
                    <a:pt x="1038401" y="966279"/>
                    <a:pt x="1107421" y="1034780"/>
                    <a:pt x="1214323" y="1062284"/>
                  </a:cubicBezTo>
                  <a:lnTo>
                    <a:pt x="1214326" y="1062283"/>
                  </a:lnTo>
                  <a:lnTo>
                    <a:pt x="1214322" y="1062282"/>
                  </a:lnTo>
                  <a:cubicBezTo>
                    <a:pt x="1228851" y="1057612"/>
                    <a:pt x="1218992" y="1048272"/>
                    <a:pt x="1217434" y="1042563"/>
                  </a:cubicBezTo>
                  <a:cubicBezTo>
                    <a:pt x="1200310" y="981327"/>
                    <a:pt x="1201348" y="920093"/>
                    <a:pt x="1222106" y="859896"/>
                  </a:cubicBezTo>
                  <a:cubicBezTo>
                    <a:pt x="1224700" y="853150"/>
                    <a:pt x="1225737" y="845366"/>
                    <a:pt x="1234041" y="839138"/>
                  </a:cubicBezTo>
                  <a:cubicBezTo>
                    <a:pt x="1248053" y="877539"/>
                    <a:pt x="1251165" y="915942"/>
                    <a:pt x="1249609" y="955380"/>
                  </a:cubicBezTo>
                  <a:cubicBezTo>
                    <a:pt x="1248831" y="974322"/>
                    <a:pt x="1245328" y="992615"/>
                    <a:pt x="1241046" y="1010713"/>
                  </a:cubicBezTo>
                  <a:lnTo>
                    <a:pt x="1227850" y="1064723"/>
                  </a:lnTo>
                  <a:lnTo>
                    <a:pt x="1227815" y="1065917"/>
                  </a:lnTo>
                  <a:cubicBezTo>
                    <a:pt x="1300468" y="1076296"/>
                    <a:pt x="1371045" y="1067992"/>
                    <a:pt x="1441619" y="1048792"/>
                  </a:cubicBezTo>
                  <a:cubicBezTo>
                    <a:pt x="1455112" y="1045159"/>
                    <a:pt x="1459265" y="1040489"/>
                    <a:pt x="1452518" y="1026477"/>
                  </a:cubicBezTo>
                  <a:cubicBezTo>
                    <a:pt x="1405294" y="930992"/>
                    <a:pt x="1334717" y="862490"/>
                    <a:pt x="1230409" y="832910"/>
                  </a:cubicBezTo>
                  <a:cubicBezTo>
                    <a:pt x="1195381" y="823050"/>
                    <a:pt x="1160352" y="819288"/>
                    <a:pt x="1125324" y="819937"/>
                  </a:cubicBezTo>
                  <a:close/>
                  <a:moveTo>
                    <a:pt x="2028607" y="819485"/>
                  </a:moveTo>
                  <a:cubicBezTo>
                    <a:pt x="1990659" y="818901"/>
                    <a:pt x="1952776" y="823571"/>
                    <a:pt x="1914893" y="835506"/>
                  </a:cubicBezTo>
                  <a:cubicBezTo>
                    <a:pt x="1815256" y="867162"/>
                    <a:pt x="1747793" y="934625"/>
                    <a:pt x="1703164" y="1026998"/>
                  </a:cubicBezTo>
                  <a:cubicBezTo>
                    <a:pt x="1700050" y="1033745"/>
                    <a:pt x="1694341" y="1042047"/>
                    <a:pt x="1707834" y="1045680"/>
                  </a:cubicBezTo>
                  <a:cubicBezTo>
                    <a:pt x="1775816" y="1064882"/>
                    <a:pt x="1844317" y="1075778"/>
                    <a:pt x="1915411" y="1065918"/>
                  </a:cubicBezTo>
                  <a:cubicBezTo>
                    <a:pt x="1926309" y="1064362"/>
                    <a:pt x="1929423" y="1060729"/>
                    <a:pt x="1925790" y="1049831"/>
                  </a:cubicBezTo>
                  <a:cubicBezTo>
                    <a:pt x="1918525" y="1029073"/>
                    <a:pt x="1913335" y="1008315"/>
                    <a:pt x="1910221" y="986521"/>
                  </a:cubicBezTo>
                  <a:cubicBezTo>
                    <a:pt x="1902956" y="937219"/>
                    <a:pt x="1904514" y="887920"/>
                    <a:pt x="1923714" y="840696"/>
                  </a:cubicBezTo>
                  <a:cubicBezTo>
                    <a:pt x="1954333" y="906083"/>
                    <a:pt x="1957445" y="973028"/>
                    <a:pt x="1938763" y="1042047"/>
                  </a:cubicBezTo>
                  <a:cubicBezTo>
                    <a:pt x="1937207" y="1047755"/>
                    <a:pt x="1931498" y="1053983"/>
                    <a:pt x="1936168" y="1059173"/>
                  </a:cubicBezTo>
                  <a:cubicBezTo>
                    <a:pt x="1940840" y="1064362"/>
                    <a:pt x="1947586" y="1060210"/>
                    <a:pt x="1953294" y="1058654"/>
                  </a:cubicBezTo>
                  <a:cubicBezTo>
                    <a:pt x="2058641" y="1028554"/>
                    <a:pt x="2122470" y="956940"/>
                    <a:pt x="2155163" y="854708"/>
                  </a:cubicBezTo>
                  <a:cubicBezTo>
                    <a:pt x="2159315" y="841734"/>
                    <a:pt x="2154126" y="837583"/>
                    <a:pt x="2142708" y="834989"/>
                  </a:cubicBezTo>
                  <a:cubicBezTo>
                    <a:pt x="2104567" y="825907"/>
                    <a:pt x="2066554" y="820069"/>
                    <a:pt x="2028607" y="819485"/>
                  </a:cubicBezTo>
                  <a:close/>
                  <a:moveTo>
                    <a:pt x="2575900" y="0"/>
                  </a:moveTo>
                  <a:cubicBezTo>
                    <a:pt x="2584203" y="6746"/>
                    <a:pt x="2588354" y="16088"/>
                    <a:pt x="2589393" y="26466"/>
                  </a:cubicBezTo>
                  <a:cubicBezTo>
                    <a:pt x="2605480" y="188896"/>
                    <a:pt x="2590431" y="346653"/>
                    <a:pt x="2524525" y="498184"/>
                  </a:cubicBezTo>
                  <a:cubicBezTo>
                    <a:pt x="2492869" y="571355"/>
                    <a:pt x="2453949" y="640375"/>
                    <a:pt x="2406206" y="704723"/>
                  </a:cubicBezTo>
                  <a:cubicBezTo>
                    <a:pt x="2390118" y="726000"/>
                    <a:pt x="2387524" y="745200"/>
                    <a:pt x="2397903" y="769071"/>
                  </a:cubicBezTo>
                  <a:cubicBezTo>
                    <a:pt x="2437342" y="862999"/>
                    <a:pt x="2458100" y="961080"/>
                    <a:pt x="2454986" y="1063310"/>
                  </a:cubicBezTo>
                  <a:cubicBezTo>
                    <a:pt x="2453949" y="1106903"/>
                    <a:pt x="2448240" y="1149974"/>
                    <a:pt x="2438900" y="1192528"/>
                  </a:cubicBezTo>
                  <a:cubicBezTo>
                    <a:pt x="2432672" y="1220550"/>
                    <a:pt x="2437862" y="1226778"/>
                    <a:pt x="2466403" y="1227297"/>
                  </a:cubicBezTo>
                  <a:cubicBezTo>
                    <a:pt x="2504804" y="1227815"/>
                    <a:pt x="2739885" y="1233004"/>
                    <a:pt x="2819284" y="1235599"/>
                  </a:cubicBezTo>
                  <a:cubicBezTo>
                    <a:pt x="2856129" y="1236637"/>
                    <a:pt x="2857685" y="1234562"/>
                    <a:pt x="2869102" y="1200831"/>
                  </a:cubicBezTo>
                  <a:cubicBezTo>
                    <a:pt x="2902833" y="1099638"/>
                    <a:pt x="2958359" y="1011936"/>
                    <a:pt x="3027898" y="932019"/>
                  </a:cubicBezTo>
                  <a:cubicBezTo>
                    <a:pt x="3106258" y="841205"/>
                    <a:pt x="3198111" y="768034"/>
                    <a:pt x="3305013" y="716658"/>
                  </a:cubicBezTo>
                  <a:cubicBezTo>
                    <a:pt x="3509994" y="618059"/>
                    <a:pt x="3679169" y="594188"/>
                    <a:pt x="3826030" y="607161"/>
                  </a:cubicBezTo>
                  <a:cubicBezTo>
                    <a:pt x="3936565" y="617022"/>
                    <a:pt x="4041909" y="637261"/>
                    <a:pt x="4128573" y="713026"/>
                  </a:cubicBezTo>
                  <a:cubicBezTo>
                    <a:pt x="4171644" y="750908"/>
                    <a:pt x="4212642" y="790867"/>
                    <a:pt x="4240145" y="841723"/>
                  </a:cubicBezTo>
                  <a:cubicBezTo>
                    <a:pt x="4357426" y="1057603"/>
                    <a:pt x="4264016" y="1223664"/>
                    <a:pt x="4189807" y="1316036"/>
                  </a:cubicBezTo>
                  <a:cubicBezTo>
                    <a:pt x="4107815" y="1416710"/>
                    <a:pt x="3998838" y="1477427"/>
                    <a:pt x="3869621" y="1496109"/>
                  </a:cubicBezTo>
                  <a:cubicBezTo>
                    <a:pt x="3788148" y="1507525"/>
                    <a:pt x="3708749" y="1495590"/>
                    <a:pt x="3638173" y="1449403"/>
                  </a:cubicBezTo>
                  <a:cubicBezTo>
                    <a:pt x="3606518" y="1429165"/>
                    <a:pt x="3580571" y="1402181"/>
                    <a:pt x="3564483" y="1366892"/>
                  </a:cubicBezTo>
                  <a:cubicBezTo>
                    <a:pt x="3541131" y="1314998"/>
                    <a:pt x="3557218" y="1246497"/>
                    <a:pt x="3600809" y="1215880"/>
                  </a:cubicBezTo>
                  <a:cubicBezTo>
                    <a:pt x="3625200" y="1198756"/>
                    <a:pt x="3652703" y="1193566"/>
                    <a:pt x="3682283" y="1198236"/>
                  </a:cubicBezTo>
                  <a:cubicBezTo>
                    <a:pt x="3720165" y="1204463"/>
                    <a:pt x="3755973" y="1218475"/>
                    <a:pt x="3793855" y="1222625"/>
                  </a:cubicBezTo>
                  <a:cubicBezTo>
                    <a:pt x="3865470" y="1230410"/>
                    <a:pt x="3964587" y="1184744"/>
                    <a:pt x="3988977" y="1093410"/>
                  </a:cubicBezTo>
                  <a:cubicBezTo>
                    <a:pt x="3998319" y="1057084"/>
                    <a:pt x="3990015" y="1025948"/>
                    <a:pt x="3965107" y="998962"/>
                  </a:cubicBezTo>
                  <a:cubicBezTo>
                    <a:pt x="3942791" y="974572"/>
                    <a:pt x="3914769" y="960042"/>
                    <a:pt x="3884152" y="949144"/>
                  </a:cubicBezTo>
                  <a:cubicBezTo>
                    <a:pt x="3797488" y="918526"/>
                    <a:pt x="3709786" y="914376"/>
                    <a:pt x="3620530" y="934614"/>
                  </a:cubicBezTo>
                  <a:cubicBezTo>
                    <a:pt x="3506361" y="960042"/>
                    <a:pt x="3405687" y="1012455"/>
                    <a:pt x="3320062" y="1091854"/>
                  </a:cubicBezTo>
                  <a:cubicBezTo>
                    <a:pt x="3229248" y="1175921"/>
                    <a:pt x="3180466" y="1283342"/>
                    <a:pt x="3154001" y="1402181"/>
                  </a:cubicBezTo>
                  <a:cubicBezTo>
                    <a:pt x="3113004" y="1586404"/>
                    <a:pt x="3150368" y="1757136"/>
                    <a:pt x="3241183" y="1919045"/>
                  </a:cubicBezTo>
                  <a:cubicBezTo>
                    <a:pt x="3300861" y="2026466"/>
                    <a:pt x="3377665" y="2120394"/>
                    <a:pt x="3460695" y="2210172"/>
                  </a:cubicBezTo>
                  <a:cubicBezTo>
                    <a:pt x="3542169" y="2297872"/>
                    <a:pt x="3630389" y="2378827"/>
                    <a:pt x="3712900" y="2466010"/>
                  </a:cubicBezTo>
                  <a:cubicBezTo>
                    <a:pt x="3886227" y="2648677"/>
                    <a:pt x="4028416" y="2851583"/>
                    <a:pt x="4107296" y="3093409"/>
                  </a:cubicBezTo>
                  <a:cubicBezTo>
                    <a:pt x="4137395" y="3187338"/>
                    <a:pt x="4155558" y="3283343"/>
                    <a:pt x="4163342" y="3381422"/>
                  </a:cubicBezTo>
                  <a:cubicBezTo>
                    <a:pt x="4173721" y="3508562"/>
                    <a:pt x="4159190" y="3634146"/>
                    <a:pt x="4141546" y="3759211"/>
                  </a:cubicBezTo>
                  <a:cubicBezTo>
                    <a:pt x="4110929" y="3976129"/>
                    <a:pt x="4072009" y="4192008"/>
                    <a:pt x="4016481" y="4404256"/>
                  </a:cubicBezTo>
                  <a:cubicBezTo>
                    <a:pt x="3980675" y="4542294"/>
                    <a:pt x="3887264" y="4839647"/>
                    <a:pt x="3759087" y="5019720"/>
                  </a:cubicBezTo>
                  <a:cubicBezTo>
                    <a:pt x="3717570" y="5077323"/>
                    <a:pt x="3662564" y="5121952"/>
                    <a:pt x="3588874" y="5135445"/>
                  </a:cubicBezTo>
                  <a:cubicBezTo>
                    <a:pt x="3549953" y="5142190"/>
                    <a:pt x="3510514" y="5147380"/>
                    <a:pt x="3471593" y="5153088"/>
                  </a:cubicBezTo>
                  <a:cubicBezTo>
                    <a:pt x="3367286" y="5168656"/>
                    <a:pt x="2991572" y="5208615"/>
                    <a:pt x="2908023" y="5215361"/>
                  </a:cubicBezTo>
                  <a:cubicBezTo>
                    <a:pt x="2809424" y="5223145"/>
                    <a:pt x="2275952" y="5231449"/>
                    <a:pt x="2108333" y="5230410"/>
                  </a:cubicBezTo>
                  <a:cubicBezTo>
                    <a:pt x="1987939" y="5229373"/>
                    <a:pt x="1540093" y="5207058"/>
                    <a:pt x="1436824" y="5195642"/>
                  </a:cubicBezTo>
                  <a:cubicBezTo>
                    <a:pt x="1371955" y="5188376"/>
                    <a:pt x="1306570" y="5184744"/>
                    <a:pt x="1242739" y="5169176"/>
                  </a:cubicBezTo>
                  <a:cubicBezTo>
                    <a:pt x="1201743" y="5159316"/>
                    <a:pt x="1163341" y="5145304"/>
                    <a:pt x="1129610" y="5119357"/>
                  </a:cubicBezTo>
                  <a:cubicBezTo>
                    <a:pt x="1109371" y="5103789"/>
                    <a:pt x="1096917" y="5084068"/>
                    <a:pt x="1093284" y="5059679"/>
                  </a:cubicBezTo>
                  <a:cubicBezTo>
                    <a:pt x="1084463" y="5004671"/>
                    <a:pt x="1095361" y="4954853"/>
                    <a:pt x="1136876" y="4915413"/>
                  </a:cubicBezTo>
                  <a:cubicBezTo>
                    <a:pt x="1160746" y="4892580"/>
                    <a:pt x="1191884" y="4885833"/>
                    <a:pt x="1222501" y="4879606"/>
                  </a:cubicBezTo>
                  <a:cubicBezTo>
                    <a:pt x="1244295" y="4875454"/>
                    <a:pt x="1266611" y="4871822"/>
                    <a:pt x="1288925" y="4870265"/>
                  </a:cubicBezTo>
                  <a:cubicBezTo>
                    <a:pt x="1311240" y="4868189"/>
                    <a:pt x="1315391" y="4861444"/>
                    <a:pt x="1319024" y="4839647"/>
                  </a:cubicBezTo>
                  <a:cubicBezTo>
                    <a:pt x="1354311" y="4623768"/>
                    <a:pt x="1302417" y="4225222"/>
                    <a:pt x="1274914" y="4122471"/>
                  </a:cubicBezTo>
                  <a:cubicBezTo>
                    <a:pt x="1251562" y="4035807"/>
                    <a:pt x="1215754" y="3954333"/>
                    <a:pt x="1177872" y="3873380"/>
                  </a:cubicBezTo>
                  <a:cubicBezTo>
                    <a:pt x="1101068" y="3707837"/>
                    <a:pt x="1032049" y="3538662"/>
                    <a:pt x="987420" y="3361184"/>
                  </a:cubicBezTo>
                  <a:cubicBezTo>
                    <a:pt x="964068" y="3269331"/>
                    <a:pt x="931374" y="2975092"/>
                    <a:pt x="931374" y="2921121"/>
                  </a:cubicBezTo>
                  <a:cubicBezTo>
                    <a:pt x="931893" y="2757655"/>
                    <a:pt x="953170" y="2596783"/>
                    <a:pt x="991052" y="2437987"/>
                  </a:cubicBezTo>
                  <a:cubicBezTo>
                    <a:pt x="1019076" y="2321224"/>
                    <a:pt x="1054363" y="2206538"/>
                    <a:pt x="1080829" y="2089777"/>
                  </a:cubicBezTo>
                  <a:cubicBezTo>
                    <a:pt x="1100550" y="2002594"/>
                    <a:pt x="1116636" y="1914894"/>
                    <a:pt x="1116118" y="1825118"/>
                  </a:cubicBezTo>
                  <a:cubicBezTo>
                    <a:pt x="1115599" y="1741049"/>
                    <a:pt x="1086538" y="1669954"/>
                    <a:pt x="1031011" y="1608200"/>
                  </a:cubicBezTo>
                  <a:cubicBezTo>
                    <a:pt x="1016481" y="1592113"/>
                    <a:pt x="1003508" y="1574469"/>
                    <a:pt x="985863" y="1560976"/>
                  </a:cubicBezTo>
                  <a:cubicBezTo>
                    <a:pt x="970814" y="1549040"/>
                    <a:pt x="955765" y="1547484"/>
                    <a:pt x="938121" y="1553710"/>
                  </a:cubicBezTo>
                  <a:cubicBezTo>
                    <a:pt x="786590" y="1608200"/>
                    <a:pt x="420736" y="1819409"/>
                    <a:pt x="416585" y="1821485"/>
                  </a:cubicBezTo>
                  <a:cubicBezTo>
                    <a:pt x="408282" y="1825636"/>
                    <a:pt x="398940" y="1827713"/>
                    <a:pt x="392714" y="1818890"/>
                  </a:cubicBezTo>
                  <a:cubicBezTo>
                    <a:pt x="386486" y="1810067"/>
                    <a:pt x="389600" y="1805916"/>
                    <a:pt x="397903" y="1799169"/>
                  </a:cubicBezTo>
                  <a:cubicBezTo>
                    <a:pt x="410876" y="1789310"/>
                    <a:pt x="862875" y="1549559"/>
                    <a:pt x="902832" y="1534510"/>
                  </a:cubicBezTo>
                  <a:cubicBezTo>
                    <a:pt x="933451" y="1523093"/>
                    <a:pt x="934488" y="1512714"/>
                    <a:pt x="912693" y="1489362"/>
                  </a:cubicBezTo>
                  <a:cubicBezTo>
                    <a:pt x="897125" y="1472237"/>
                    <a:pt x="882075" y="1454592"/>
                    <a:pt x="868582" y="1435912"/>
                  </a:cubicBezTo>
                  <a:cubicBezTo>
                    <a:pt x="856128" y="1418266"/>
                    <a:pt x="840040" y="1412559"/>
                    <a:pt x="819283" y="1415154"/>
                  </a:cubicBezTo>
                  <a:cubicBezTo>
                    <a:pt x="669829" y="1434873"/>
                    <a:pt x="74603" y="1577064"/>
                    <a:pt x="68375" y="1578620"/>
                  </a:cubicBezTo>
                  <a:cubicBezTo>
                    <a:pt x="60590" y="1580695"/>
                    <a:pt x="51769" y="1582253"/>
                    <a:pt x="48136" y="1571874"/>
                  </a:cubicBezTo>
                  <a:cubicBezTo>
                    <a:pt x="44503" y="1562533"/>
                    <a:pt x="47098" y="1559419"/>
                    <a:pt x="55920" y="1554229"/>
                  </a:cubicBezTo>
                  <a:cubicBezTo>
                    <a:pt x="68894" y="1546445"/>
                    <a:pt x="687472" y="1402181"/>
                    <a:pt x="785032" y="1390244"/>
                  </a:cubicBezTo>
                  <a:cubicBezTo>
                    <a:pt x="823954" y="1385574"/>
                    <a:pt x="826030" y="1376751"/>
                    <a:pt x="808385" y="1341464"/>
                  </a:cubicBezTo>
                  <a:cubicBezTo>
                    <a:pt x="799564" y="1323820"/>
                    <a:pt x="790741" y="1306175"/>
                    <a:pt x="783476" y="1288012"/>
                  </a:cubicBezTo>
                  <a:cubicBezTo>
                    <a:pt x="777248" y="1272444"/>
                    <a:pt x="765832" y="1264660"/>
                    <a:pt x="749226" y="1263623"/>
                  </a:cubicBezTo>
                  <a:cubicBezTo>
                    <a:pt x="670866" y="1257914"/>
                    <a:pt x="38794" y="1298910"/>
                    <a:pt x="20631" y="1300986"/>
                  </a:cubicBezTo>
                  <a:cubicBezTo>
                    <a:pt x="9216" y="1302543"/>
                    <a:pt x="1951" y="1300468"/>
                    <a:pt x="393" y="1288012"/>
                  </a:cubicBezTo>
                  <a:cubicBezTo>
                    <a:pt x="-1683" y="1275558"/>
                    <a:pt x="4546" y="1275558"/>
                    <a:pt x="17000" y="1272963"/>
                  </a:cubicBezTo>
                  <a:cubicBezTo>
                    <a:pt x="44503" y="1267774"/>
                    <a:pt x="598733" y="1232487"/>
                    <a:pt x="719128" y="1232487"/>
                  </a:cubicBezTo>
                  <a:cubicBezTo>
                    <a:pt x="757529" y="1232487"/>
                    <a:pt x="759605" y="1224703"/>
                    <a:pt x="751820" y="1187857"/>
                  </a:cubicBezTo>
                  <a:cubicBezTo>
                    <a:pt x="721203" y="1047742"/>
                    <a:pt x="733658" y="909186"/>
                    <a:pt x="774136" y="772704"/>
                  </a:cubicBezTo>
                  <a:cubicBezTo>
                    <a:pt x="779843" y="753503"/>
                    <a:pt x="785032" y="733784"/>
                    <a:pt x="792816" y="714582"/>
                  </a:cubicBezTo>
                  <a:cubicBezTo>
                    <a:pt x="799564" y="698495"/>
                    <a:pt x="798525" y="682927"/>
                    <a:pt x="789185" y="667878"/>
                  </a:cubicBezTo>
                  <a:cubicBezTo>
                    <a:pt x="695776" y="517904"/>
                    <a:pt x="659450" y="350286"/>
                    <a:pt x="637134" y="178517"/>
                  </a:cubicBezTo>
                  <a:cubicBezTo>
                    <a:pt x="632984" y="143747"/>
                    <a:pt x="625199" y="58641"/>
                    <a:pt x="625719" y="50338"/>
                  </a:cubicBezTo>
                  <a:cubicBezTo>
                    <a:pt x="626756" y="30098"/>
                    <a:pt x="630908" y="26466"/>
                    <a:pt x="651146" y="31137"/>
                  </a:cubicBezTo>
                  <a:cubicBezTo>
                    <a:pt x="708230" y="44629"/>
                    <a:pt x="763757" y="62273"/>
                    <a:pt x="818246" y="84069"/>
                  </a:cubicBezTo>
                  <a:cubicBezTo>
                    <a:pt x="943830" y="132849"/>
                    <a:pt x="1062667" y="194085"/>
                    <a:pt x="1174758" y="268812"/>
                  </a:cubicBezTo>
                  <a:cubicBezTo>
                    <a:pt x="1214717" y="295278"/>
                    <a:pt x="1256232" y="306694"/>
                    <a:pt x="1302417" y="294240"/>
                  </a:cubicBezTo>
                  <a:cubicBezTo>
                    <a:pt x="1461213" y="251687"/>
                    <a:pt x="1734697" y="255319"/>
                    <a:pt x="1924110" y="305138"/>
                  </a:cubicBezTo>
                  <a:cubicBezTo>
                    <a:pt x="1963030" y="314997"/>
                    <a:pt x="1996761" y="308771"/>
                    <a:pt x="2029455" y="288531"/>
                  </a:cubicBezTo>
                  <a:cubicBezTo>
                    <a:pt x="2065781" y="266217"/>
                    <a:pt x="2100030" y="239751"/>
                    <a:pt x="2133243" y="212765"/>
                  </a:cubicBezTo>
                  <a:cubicBezTo>
                    <a:pt x="2244815" y="123509"/>
                    <a:pt x="2369361" y="57603"/>
                    <a:pt x="2504804" y="11935"/>
                  </a:cubicBezTo>
                  <a:cubicBezTo>
                    <a:pt x="2525562" y="5190"/>
                    <a:pt x="2573305" y="0"/>
                    <a:pt x="25759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65"/>
            <p:cNvSpPr/>
            <p:nvPr/>
          </p:nvSpPr>
          <p:spPr>
            <a:xfrm>
              <a:off x="11476610" y="980988"/>
              <a:ext cx="420115" cy="840230"/>
            </a:xfrm>
            <a:custGeom>
              <a:avLst/>
              <a:gdLst/>
              <a:ahLst/>
              <a:cxnLst/>
              <a:rect l="l" t="t" r="r" b="b"/>
              <a:pathLst>
                <a:path w="833607" h="1667215" extrusionOk="0">
                  <a:moveTo>
                    <a:pt x="143344" y="635801"/>
                  </a:moveTo>
                  <a:cubicBezTo>
                    <a:pt x="151750" y="627395"/>
                    <a:pt x="155253" y="616887"/>
                    <a:pt x="159456" y="607080"/>
                  </a:cubicBezTo>
                  <a:cubicBezTo>
                    <a:pt x="193781" y="530724"/>
                    <a:pt x="224603" y="452968"/>
                    <a:pt x="255426" y="375211"/>
                  </a:cubicBezTo>
                  <a:cubicBezTo>
                    <a:pt x="265233" y="350693"/>
                    <a:pt x="263131" y="324074"/>
                    <a:pt x="265933" y="298155"/>
                  </a:cubicBezTo>
                  <a:cubicBezTo>
                    <a:pt x="271537" y="248419"/>
                    <a:pt x="276441" y="198682"/>
                    <a:pt x="281344" y="148246"/>
                  </a:cubicBezTo>
                  <a:cubicBezTo>
                    <a:pt x="282746" y="134235"/>
                    <a:pt x="284847" y="120225"/>
                    <a:pt x="289050" y="106215"/>
                  </a:cubicBezTo>
                  <a:cubicBezTo>
                    <a:pt x="297456" y="77494"/>
                    <a:pt x="292553" y="49474"/>
                    <a:pt x="279943" y="22854"/>
                  </a:cubicBezTo>
                  <a:cubicBezTo>
                    <a:pt x="273639" y="8844"/>
                    <a:pt x="278542" y="7443"/>
                    <a:pt x="290451" y="7443"/>
                  </a:cubicBezTo>
                  <a:cubicBezTo>
                    <a:pt x="320573" y="8143"/>
                    <a:pt x="336685" y="23555"/>
                    <a:pt x="335984" y="53677"/>
                  </a:cubicBezTo>
                  <a:cubicBezTo>
                    <a:pt x="335984" y="58580"/>
                    <a:pt x="335984" y="64184"/>
                    <a:pt x="333883" y="68387"/>
                  </a:cubicBezTo>
                  <a:cubicBezTo>
                    <a:pt x="312867" y="112519"/>
                    <a:pt x="327578" y="157352"/>
                    <a:pt x="333883" y="201484"/>
                  </a:cubicBezTo>
                  <a:cubicBezTo>
                    <a:pt x="342989" y="265931"/>
                    <a:pt x="353497" y="330378"/>
                    <a:pt x="363304" y="394125"/>
                  </a:cubicBezTo>
                  <a:cubicBezTo>
                    <a:pt x="364005" y="399729"/>
                    <a:pt x="361903" y="408836"/>
                    <a:pt x="370309" y="409536"/>
                  </a:cubicBezTo>
                  <a:cubicBezTo>
                    <a:pt x="379416" y="410937"/>
                    <a:pt x="380117" y="401130"/>
                    <a:pt x="381518" y="394825"/>
                  </a:cubicBezTo>
                  <a:cubicBezTo>
                    <a:pt x="392726" y="352094"/>
                    <a:pt x="394827" y="307962"/>
                    <a:pt x="396929" y="263830"/>
                  </a:cubicBezTo>
                  <a:cubicBezTo>
                    <a:pt x="399030" y="210591"/>
                    <a:pt x="400431" y="157352"/>
                    <a:pt x="401132" y="104113"/>
                  </a:cubicBezTo>
                  <a:cubicBezTo>
                    <a:pt x="401832" y="73991"/>
                    <a:pt x="393426" y="44570"/>
                    <a:pt x="374512" y="20753"/>
                  </a:cubicBezTo>
                  <a:cubicBezTo>
                    <a:pt x="364005" y="7443"/>
                    <a:pt x="369609" y="5341"/>
                    <a:pt x="381518" y="1839"/>
                  </a:cubicBezTo>
                  <a:cubicBezTo>
                    <a:pt x="398330" y="-3065"/>
                    <a:pt x="410939" y="1839"/>
                    <a:pt x="419345" y="16550"/>
                  </a:cubicBezTo>
                  <a:cubicBezTo>
                    <a:pt x="426350" y="27758"/>
                    <a:pt x="429853" y="40367"/>
                    <a:pt x="430553" y="53677"/>
                  </a:cubicBezTo>
                  <a:cubicBezTo>
                    <a:pt x="432655" y="118124"/>
                    <a:pt x="445964" y="181170"/>
                    <a:pt x="456472" y="244916"/>
                  </a:cubicBezTo>
                  <a:cubicBezTo>
                    <a:pt x="473284" y="346490"/>
                    <a:pt x="487295" y="448064"/>
                    <a:pt x="509010" y="548938"/>
                  </a:cubicBezTo>
                  <a:cubicBezTo>
                    <a:pt x="513914" y="572755"/>
                    <a:pt x="519518" y="595872"/>
                    <a:pt x="529325" y="618288"/>
                  </a:cubicBezTo>
                  <a:cubicBezTo>
                    <a:pt x="531427" y="623192"/>
                    <a:pt x="532828" y="630898"/>
                    <a:pt x="539132" y="630197"/>
                  </a:cubicBezTo>
                  <a:cubicBezTo>
                    <a:pt x="546838" y="629497"/>
                    <a:pt x="546838" y="620390"/>
                    <a:pt x="546838" y="614786"/>
                  </a:cubicBezTo>
                  <a:cubicBezTo>
                    <a:pt x="545437" y="594471"/>
                    <a:pt x="542635" y="574156"/>
                    <a:pt x="541234" y="553841"/>
                  </a:cubicBezTo>
                  <a:cubicBezTo>
                    <a:pt x="540533" y="545435"/>
                    <a:pt x="541234" y="537029"/>
                    <a:pt x="541234" y="527222"/>
                  </a:cubicBezTo>
                  <a:cubicBezTo>
                    <a:pt x="551041" y="528623"/>
                    <a:pt x="551742" y="536329"/>
                    <a:pt x="553843" y="541933"/>
                  </a:cubicBezTo>
                  <a:cubicBezTo>
                    <a:pt x="573458" y="589567"/>
                    <a:pt x="586067" y="639303"/>
                    <a:pt x="602178" y="688339"/>
                  </a:cubicBezTo>
                  <a:cubicBezTo>
                    <a:pt x="606381" y="702349"/>
                    <a:pt x="611285" y="716360"/>
                    <a:pt x="619691" y="728969"/>
                  </a:cubicBezTo>
                  <a:cubicBezTo>
                    <a:pt x="622493" y="733872"/>
                    <a:pt x="625996" y="738776"/>
                    <a:pt x="632300" y="738076"/>
                  </a:cubicBezTo>
                  <a:cubicBezTo>
                    <a:pt x="637904" y="737375"/>
                    <a:pt x="640706" y="731771"/>
                    <a:pt x="641407" y="727568"/>
                  </a:cubicBezTo>
                  <a:cubicBezTo>
                    <a:pt x="654016" y="676431"/>
                    <a:pt x="668026" y="625994"/>
                    <a:pt x="654717" y="572055"/>
                  </a:cubicBezTo>
                  <a:cubicBezTo>
                    <a:pt x="639305" y="506206"/>
                    <a:pt x="614087" y="444562"/>
                    <a:pt x="585366" y="384318"/>
                  </a:cubicBezTo>
                  <a:cubicBezTo>
                    <a:pt x="581163" y="375912"/>
                    <a:pt x="575559" y="371008"/>
                    <a:pt x="567153" y="367505"/>
                  </a:cubicBezTo>
                  <a:cubicBezTo>
                    <a:pt x="549640" y="359800"/>
                    <a:pt x="532127" y="352094"/>
                    <a:pt x="514615" y="343688"/>
                  </a:cubicBezTo>
                  <a:cubicBezTo>
                    <a:pt x="509010" y="340886"/>
                    <a:pt x="502706" y="337383"/>
                    <a:pt x="504107" y="329678"/>
                  </a:cubicBezTo>
                  <a:cubicBezTo>
                    <a:pt x="505508" y="321972"/>
                    <a:pt x="512513" y="321272"/>
                    <a:pt x="518818" y="320571"/>
                  </a:cubicBezTo>
                  <a:cubicBezTo>
                    <a:pt x="544737" y="316368"/>
                    <a:pt x="566452" y="319170"/>
                    <a:pt x="588168" y="338785"/>
                  </a:cubicBezTo>
                  <a:cubicBezTo>
                    <a:pt x="692544" y="435455"/>
                    <a:pt x="764697" y="551740"/>
                    <a:pt x="810931" y="684837"/>
                  </a:cubicBezTo>
                  <a:cubicBezTo>
                    <a:pt x="817235" y="703751"/>
                    <a:pt x="823540" y="721964"/>
                    <a:pt x="829844" y="740878"/>
                  </a:cubicBezTo>
                  <a:cubicBezTo>
                    <a:pt x="836849" y="761893"/>
                    <a:pt x="840352" y="782208"/>
                    <a:pt x="835448" y="804624"/>
                  </a:cubicBezTo>
                  <a:cubicBezTo>
                    <a:pt x="811631" y="920909"/>
                    <a:pt x="788514" y="1037894"/>
                    <a:pt x="765397" y="1154179"/>
                  </a:cubicBezTo>
                  <a:cubicBezTo>
                    <a:pt x="763996" y="1160484"/>
                    <a:pt x="762595" y="1166088"/>
                    <a:pt x="760494" y="1171692"/>
                  </a:cubicBezTo>
                  <a:cubicBezTo>
                    <a:pt x="702351" y="1301987"/>
                    <a:pt x="657519" y="1437185"/>
                    <a:pt x="620392" y="1574485"/>
                  </a:cubicBezTo>
                  <a:cubicBezTo>
                    <a:pt x="613387" y="1601105"/>
                    <a:pt x="604280" y="1627724"/>
                    <a:pt x="589569" y="1652242"/>
                  </a:cubicBezTo>
                  <a:cubicBezTo>
                    <a:pt x="584666" y="1659948"/>
                    <a:pt x="580463" y="1670455"/>
                    <a:pt x="569254" y="1668354"/>
                  </a:cubicBezTo>
                  <a:cubicBezTo>
                    <a:pt x="558046" y="1666252"/>
                    <a:pt x="555945" y="1654344"/>
                    <a:pt x="554544" y="1644536"/>
                  </a:cubicBezTo>
                  <a:cubicBezTo>
                    <a:pt x="550341" y="1610912"/>
                    <a:pt x="547539" y="1576587"/>
                    <a:pt x="542635" y="1542962"/>
                  </a:cubicBezTo>
                  <a:cubicBezTo>
                    <a:pt x="533528" y="1475713"/>
                    <a:pt x="524422" y="1407764"/>
                    <a:pt x="502706" y="1343317"/>
                  </a:cubicBezTo>
                  <a:cubicBezTo>
                    <a:pt x="497102" y="1326505"/>
                    <a:pt x="490797" y="1308992"/>
                    <a:pt x="479589" y="1294982"/>
                  </a:cubicBezTo>
                  <a:cubicBezTo>
                    <a:pt x="469081" y="1281672"/>
                    <a:pt x="464878" y="1282373"/>
                    <a:pt x="457873" y="1297083"/>
                  </a:cubicBezTo>
                  <a:cubicBezTo>
                    <a:pt x="449467" y="1315997"/>
                    <a:pt x="442462" y="1336312"/>
                    <a:pt x="432655" y="1355226"/>
                  </a:cubicBezTo>
                  <a:cubicBezTo>
                    <a:pt x="426350" y="1367835"/>
                    <a:pt x="429853" y="1375541"/>
                    <a:pt x="438959" y="1385347"/>
                  </a:cubicBezTo>
                  <a:cubicBezTo>
                    <a:pt x="512513" y="1464505"/>
                    <a:pt x="527924" y="1556272"/>
                    <a:pt x="493599" y="1657846"/>
                  </a:cubicBezTo>
                  <a:cubicBezTo>
                    <a:pt x="492899" y="1659948"/>
                    <a:pt x="491498" y="1662049"/>
                    <a:pt x="490097" y="1666252"/>
                  </a:cubicBezTo>
                  <a:cubicBezTo>
                    <a:pt x="483092" y="1660648"/>
                    <a:pt x="481691" y="1653643"/>
                    <a:pt x="478889" y="1647339"/>
                  </a:cubicBezTo>
                  <a:cubicBezTo>
                    <a:pt x="459274" y="1601105"/>
                    <a:pt x="438259" y="1555572"/>
                    <a:pt x="414441" y="1511439"/>
                  </a:cubicBezTo>
                  <a:cubicBezTo>
                    <a:pt x="407436" y="1498830"/>
                    <a:pt x="400431" y="1486921"/>
                    <a:pt x="390624" y="1475713"/>
                  </a:cubicBezTo>
                  <a:cubicBezTo>
                    <a:pt x="386421" y="1470810"/>
                    <a:pt x="382218" y="1465906"/>
                    <a:pt x="375213" y="1470810"/>
                  </a:cubicBezTo>
                  <a:cubicBezTo>
                    <a:pt x="348594" y="1487622"/>
                    <a:pt x="317771" y="1485521"/>
                    <a:pt x="288350" y="1484820"/>
                  </a:cubicBezTo>
                  <a:cubicBezTo>
                    <a:pt x="272938" y="1484120"/>
                    <a:pt x="266634" y="1489724"/>
                    <a:pt x="260329" y="1502333"/>
                  </a:cubicBezTo>
                  <a:cubicBezTo>
                    <a:pt x="234410" y="1555572"/>
                    <a:pt x="207090" y="1608810"/>
                    <a:pt x="180471" y="1662049"/>
                  </a:cubicBezTo>
                  <a:cubicBezTo>
                    <a:pt x="178369" y="1665552"/>
                    <a:pt x="177669" y="1670455"/>
                    <a:pt x="170664" y="1672557"/>
                  </a:cubicBezTo>
                  <a:cubicBezTo>
                    <a:pt x="152451" y="1619318"/>
                    <a:pt x="144044" y="1565379"/>
                    <a:pt x="153151" y="1509338"/>
                  </a:cubicBezTo>
                  <a:cubicBezTo>
                    <a:pt x="159456" y="1472211"/>
                    <a:pt x="174166" y="1437886"/>
                    <a:pt x="199385" y="1409865"/>
                  </a:cubicBezTo>
                  <a:cubicBezTo>
                    <a:pt x="202187" y="1406363"/>
                    <a:pt x="206390" y="1404261"/>
                    <a:pt x="206390" y="1399358"/>
                  </a:cubicBezTo>
                  <a:cubicBezTo>
                    <a:pt x="204989" y="1373439"/>
                    <a:pt x="204288" y="1348220"/>
                    <a:pt x="202887" y="1322301"/>
                  </a:cubicBezTo>
                  <a:cubicBezTo>
                    <a:pt x="192380" y="1324403"/>
                    <a:pt x="193080" y="1332109"/>
                    <a:pt x="190979" y="1337012"/>
                  </a:cubicBezTo>
                  <a:cubicBezTo>
                    <a:pt x="155953" y="1427378"/>
                    <a:pt x="135638" y="1520546"/>
                    <a:pt x="127933" y="1616516"/>
                  </a:cubicBezTo>
                  <a:cubicBezTo>
                    <a:pt x="127232" y="1622821"/>
                    <a:pt x="127933" y="1629125"/>
                    <a:pt x="125131" y="1634729"/>
                  </a:cubicBezTo>
                  <a:cubicBezTo>
                    <a:pt x="119527" y="1645237"/>
                    <a:pt x="113222" y="1659247"/>
                    <a:pt x="99212" y="1658547"/>
                  </a:cubicBezTo>
                  <a:cubicBezTo>
                    <a:pt x="85902" y="1657846"/>
                    <a:pt x="83100" y="1643836"/>
                    <a:pt x="80998" y="1633328"/>
                  </a:cubicBezTo>
                  <a:cubicBezTo>
                    <a:pt x="73293" y="1593399"/>
                    <a:pt x="66988" y="1554171"/>
                    <a:pt x="75394" y="1512140"/>
                  </a:cubicBezTo>
                  <a:cubicBezTo>
                    <a:pt x="85201" y="1465206"/>
                    <a:pt x="76095" y="1416870"/>
                    <a:pt x="69790" y="1369937"/>
                  </a:cubicBezTo>
                  <a:cubicBezTo>
                    <a:pt x="53678" y="1235438"/>
                    <a:pt x="27760" y="1102341"/>
                    <a:pt x="3942" y="968543"/>
                  </a:cubicBezTo>
                  <a:cubicBezTo>
                    <a:pt x="-5164" y="919508"/>
                    <a:pt x="3242" y="872574"/>
                    <a:pt x="11648" y="824939"/>
                  </a:cubicBezTo>
                  <a:cubicBezTo>
                    <a:pt x="29161" y="728268"/>
                    <a:pt x="48074" y="631598"/>
                    <a:pt x="66988" y="534928"/>
                  </a:cubicBezTo>
                  <a:cubicBezTo>
                    <a:pt x="67689" y="530024"/>
                    <a:pt x="68389" y="525120"/>
                    <a:pt x="70491" y="520917"/>
                  </a:cubicBezTo>
                  <a:cubicBezTo>
                    <a:pt x="106917" y="451567"/>
                    <a:pt x="139141" y="379414"/>
                    <a:pt x="179070" y="311465"/>
                  </a:cubicBezTo>
                  <a:cubicBezTo>
                    <a:pt x="186776" y="298155"/>
                    <a:pt x="195182" y="284845"/>
                    <a:pt x="206390" y="274338"/>
                  </a:cubicBezTo>
                  <a:cubicBezTo>
                    <a:pt x="209192" y="271536"/>
                    <a:pt x="212694" y="267332"/>
                    <a:pt x="217598" y="269434"/>
                  </a:cubicBezTo>
                  <a:cubicBezTo>
                    <a:pt x="222502" y="272236"/>
                    <a:pt x="223903" y="277140"/>
                    <a:pt x="222502" y="282744"/>
                  </a:cubicBezTo>
                  <a:cubicBezTo>
                    <a:pt x="221101" y="287647"/>
                    <a:pt x="218999" y="291850"/>
                    <a:pt x="216897" y="296053"/>
                  </a:cubicBezTo>
                  <a:cubicBezTo>
                    <a:pt x="168562" y="399729"/>
                    <a:pt x="145445" y="509009"/>
                    <a:pt x="137740" y="622491"/>
                  </a:cubicBezTo>
                  <a:cubicBezTo>
                    <a:pt x="139141" y="627395"/>
                    <a:pt x="137740" y="630898"/>
                    <a:pt x="143344" y="6358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ontents slide layout">
  <p:cSld name="16_Contents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Images and Contents Layout">
  <p:cSld name="6_Images and Contents Layou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67"/>
          <p:cNvSpPr>
            <a:spLocks noGrp="1"/>
          </p:cNvSpPr>
          <p:nvPr>
            <p:ph type="pic" idx="2"/>
          </p:nvPr>
        </p:nvSpPr>
        <p:spPr>
          <a:xfrm>
            <a:off x="3370218" y="0"/>
            <a:ext cx="2533761" cy="494116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4" name="Google Shape;54;p67"/>
          <p:cNvSpPr>
            <a:spLocks noGrp="1"/>
          </p:cNvSpPr>
          <p:nvPr>
            <p:ph type="pic" idx="3"/>
          </p:nvPr>
        </p:nvSpPr>
        <p:spPr>
          <a:xfrm>
            <a:off x="6288021" y="1916832"/>
            <a:ext cx="2546580" cy="494116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5" name="Google Shape;55;p67"/>
          <p:cNvSpPr/>
          <p:nvPr/>
        </p:nvSpPr>
        <p:spPr>
          <a:xfrm>
            <a:off x="0" y="5080596"/>
            <a:ext cx="5903979" cy="165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7"/>
          <p:cNvSpPr/>
          <p:nvPr/>
        </p:nvSpPr>
        <p:spPr>
          <a:xfrm>
            <a:off x="6288021" y="130903"/>
            <a:ext cx="5903979" cy="165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Contents slide layout">
  <p:cSld name="20_Contents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ontents slide layout">
  <p:cSld name="18_Contents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 layout">
  <p:cSld name="End slide layout">
    <p:bg>
      <p:bgPr>
        <a:solidFill>
          <a:schemeClr val="accent1"/>
        </a:solid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NG sets layout">
  <p:cSld name="PNG sets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71"/>
          <p:cNvSpPr txBox="1">
            <a:spLocks noGrp="1"/>
          </p:cNvSpPr>
          <p:nvPr>
            <p:ph type="body" idx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con sets layout">
  <p:cSld name="1_Icon sets layou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72"/>
          <p:cNvSpPr txBox="1">
            <a:spLocks noGrp="1"/>
          </p:cNvSpPr>
          <p:nvPr>
            <p:ph type="body" idx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72"/>
          <p:cNvSpPr/>
          <p:nvPr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72"/>
          <p:cNvSpPr/>
          <p:nvPr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lt1">
              <a:alpha val="40784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72"/>
          <p:cNvSpPr/>
          <p:nvPr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lt1">
              <a:alpha val="2274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72"/>
          <p:cNvSpPr txBox="1"/>
          <p:nvPr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Resize without losing quality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72"/>
          <p:cNvSpPr txBox="1"/>
          <p:nvPr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Change Fill Color &amp;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Line Color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72"/>
          <p:cNvSpPr txBox="1"/>
          <p:nvPr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FREE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PPT TEMPLATES</a:t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Contents slide layout">
  <p:cSld name="12_Contents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3"/>
          <p:cNvSpPr txBox="1">
            <a:spLocks noGrp="1"/>
          </p:cNvSpPr>
          <p:nvPr>
            <p:ph type="body" idx="1"/>
          </p:nvPr>
        </p:nvSpPr>
        <p:spPr>
          <a:xfrm>
            <a:off x="323529" y="748445"/>
            <a:ext cx="1157319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ontents slide layout">
  <p:cSld name="15_Contents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ontents slide layout">
  <p:cSld name="17_Contents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Image slide layout">
  <p:cSld name="4_Image slide layou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76"/>
          <p:cNvSpPr>
            <a:spLocks noGrp="1"/>
          </p:cNvSpPr>
          <p:nvPr>
            <p:ph type="pic" idx="2"/>
          </p:nvPr>
        </p:nvSpPr>
        <p:spPr>
          <a:xfrm>
            <a:off x="165370" y="885216"/>
            <a:ext cx="11595370" cy="556783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6" name="Google Shape;76;p76"/>
          <p:cNvSpPr/>
          <p:nvPr/>
        </p:nvSpPr>
        <p:spPr>
          <a:xfrm>
            <a:off x="3295170" y="1741869"/>
            <a:ext cx="55648" cy="185492"/>
          </a:xfrm>
          <a:custGeom>
            <a:avLst/>
            <a:gdLst/>
            <a:ahLst/>
            <a:cxnLst/>
            <a:rect l="l" t="t" r="r" b="b"/>
            <a:pathLst>
              <a:path w="28575" h="95250" extrusionOk="0">
                <a:moveTo>
                  <a:pt x="31433" y="1905"/>
                </a:moveTo>
                <a:cubicBezTo>
                  <a:pt x="23813" y="34290"/>
                  <a:pt x="16193" y="65723"/>
                  <a:pt x="8573" y="98108"/>
                </a:cubicBezTo>
                <a:cubicBezTo>
                  <a:pt x="5715" y="97155"/>
                  <a:pt x="2858" y="97155"/>
                  <a:pt x="0" y="96202"/>
                </a:cubicBezTo>
                <a:cubicBezTo>
                  <a:pt x="5715" y="63817"/>
                  <a:pt x="12383" y="32385"/>
                  <a:pt x="18098" y="0"/>
                </a:cubicBezTo>
                <a:cubicBezTo>
                  <a:pt x="22860" y="952"/>
                  <a:pt x="27623" y="1905"/>
                  <a:pt x="31433" y="190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 Slide layout">
  <p:cSld name="Section Break Slide layout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Contents slide layout">
  <p:cSld name="9_Contents slide layout">
    <p:bg>
      <p:bgPr>
        <a:solidFill>
          <a:schemeClr val="accent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Contents slide layout">
  <p:cSld name="13_Contents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55"/>
          <p:cNvSpPr>
            <a:spLocks noGrp="1"/>
          </p:cNvSpPr>
          <p:nvPr>
            <p:ph type="pic" idx="2"/>
          </p:nvPr>
        </p:nvSpPr>
        <p:spPr>
          <a:xfrm>
            <a:off x="9402743" y="2086324"/>
            <a:ext cx="2160000" cy="266474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4" name="Google Shape;14;p55"/>
          <p:cNvSpPr>
            <a:spLocks noGrp="1"/>
          </p:cNvSpPr>
          <p:nvPr>
            <p:ph type="pic" idx="3"/>
          </p:nvPr>
        </p:nvSpPr>
        <p:spPr>
          <a:xfrm>
            <a:off x="7021598" y="2086324"/>
            <a:ext cx="2160000" cy="266474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5" name="Google Shape;15;p55"/>
          <p:cNvSpPr>
            <a:spLocks noGrp="1"/>
          </p:cNvSpPr>
          <p:nvPr>
            <p:ph type="pic" idx="4"/>
          </p:nvPr>
        </p:nvSpPr>
        <p:spPr>
          <a:xfrm>
            <a:off x="4640452" y="2086324"/>
            <a:ext cx="2160000" cy="266474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s slide layout">
  <p:cSld name="Contents slide layout"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6"/>
          <p:cNvSpPr txBox="1">
            <a:spLocks noGrp="1"/>
          </p:cNvSpPr>
          <p:nvPr>
            <p:ph type="body" idx="1"/>
          </p:nvPr>
        </p:nvSpPr>
        <p:spPr>
          <a:xfrm>
            <a:off x="1094396" y="213422"/>
            <a:ext cx="10802330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18" name="Google Shape;18;p56"/>
          <p:cNvGrpSpPr/>
          <p:nvPr/>
        </p:nvGrpSpPr>
        <p:grpSpPr>
          <a:xfrm>
            <a:off x="143532" y="111977"/>
            <a:ext cx="11753193" cy="1709241"/>
            <a:chOff x="143532" y="111977"/>
            <a:chExt cx="11753193" cy="1709241"/>
          </a:xfrm>
        </p:grpSpPr>
        <p:sp>
          <p:nvSpPr>
            <p:cNvPr id="19" name="Google Shape;19;p56"/>
            <p:cNvSpPr/>
            <p:nvPr/>
          </p:nvSpPr>
          <p:spPr>
            <a:xfrm>
              <a:off x="323528" y="980988"/>
              <a:ext cx="11573197" cy="695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56"/>
            <p:cNvSpPr/>
            <p:nvPr/>
          </p:nvSpPr>
          <p:spPr>
            <a:xfrm>
              <a:off x="143532" y="111977"/>
              <a:ext cx="770868" cy="938610"/>
            </a:xfrm>
            <a:custGeom>
              <a:avLst/>
              <a:gdLst/>
              <a:ahLst/>
              <a:cxnLst/>
              <a:rect l="l" t="t" r="r" b="b"/>
              <a:pathLst>
                <a:path w="4295741" h="5230498" extrusionOk="0">
                  <a:moveTo>
                    <a:pt x="2345425" y="1412300"/>
                  </a:moveTo>
                  <a:cubicBezTo>
                    <a:pt x="2341468" y="1412819"/>
                    <a:pt x="2338224" y="1414894"/>
                    <a:pt x="2335110" y="1420343"/>
                  </a:cubicBezTo>
                  <a:cubicBezTo>
                    <a:pt x="2314353" y="1456669"/>
                    <a:pt x="2291001" y="1490920"/>
                    <a:pt x="2265573" y="1523612"/>
                  </a:cubicBezTo>
                  <a:cubicBezTo>
                    <a:pt x="2253638" y="1538661"/>
                    <a:pt x="2255194" y="1538661"/>
                    <a:pt x="2273357" y="1545408"/>
                  </a:cubicBezTo>
                  <a:cubicBezTo>
                    <a:pt x="2440456" y="1609237"/>
                    <a:pt x="2599252" y="1690192"/>
                    <a:pt x="2745594" y="1793462"/>
                  </a:cubicBezTo>
                  <a:cubicBezTo>
                    <a:pt x="2750783" y="1797094"/>
                    <a:pt x="2762718" y="1804359"/>
                    <a:pt x="2757011" y="1813701"/>
                  </a:cubicBezTo>
                  <a:cubicBezTo>
                    <a:pt x="2750783" y="1824079"/>
                    <a:pt x="2744038" y="1813181"/>
                    <a:pt x="2738848" y="1809550"/>
                  </a:cubicBezTo>
                  <a:cubicBezTo>
                    <a:pt x="2696294" y="1779969"/>
                    <a:pt x="2442012" y="1618060"/>
                    <a:pt x="2260903" y="1559419"/>
                  </a:cubicBezTo>
                  <a:cubicBezTo>
                    <a:pt x="2253638" y="1556824"/>
                    <a:pt x="2245854" y="1551115"/>
                    <a:pt x="2239107" y="1560457"/>
                  </a:cubicBezTo>
                  <a:cubicBezTo>
                    <a:pt x="2202262" y="1609237"/>
                    <a:pt x="2163860" y="1657499"/>
                    <a:pt x="2154001" y="1720811"/>
                  </a:cubicBezTo>
                  <a:cubicBezTo>
                    <a:pt x="2145698" y="1773222"/>
                    <a:pt x="2151925" y="1825118"/>
                    <a:pt x="2159710" y="1877012"/>
                  </a:cubicBezTo>
                  <a:cubicBezTo>
                    <a:pt x="2177872" y="1998443"/>
                    <a:pt x="2230803" y="2100675"/>
                    <a:pt x="2325770" y="2179555"/>
                  </a:cubicBezTo>
                  <a:cubicBezTo>
                    <a:pt x="2373513" y="2219512"/>
                    <a:pt x="2420218" y="2259990"/>
                    <a:pt x="2467959" y="2299430"/>
                  </a:cubicBezTo>
                  <a:cubicBezTo>
                    <a:pt x="2631427" y="2435393"/>
                    <a:pt x="2783995" y="2583291"/>
                    <a:pt x="2925147" y="2742086"/>
                  </a:cubicBezTo>
                  <a:cubicBezTo>
                    <a:pt x="3081348" y="2917489"/>
                    <a:pt x="3189808" y="3121951"/>
                    <a:pt x="3283736" y="3335237"/>
                  </a:cubicBezTo>
                  <a:cubicBezTo>
                    <a:pt x="3385968" y="3566684"/>
                    <a:pt x="3426964" y="3809030"/>
                    <a:pt x="3410357" y="4061754"/>
                  </a:cubicBezTo>
                  <a:cubicBezTo>
                    <a:pt x="3399459" y="4225222"/>
                    <a:pt x="3375070" y="4386612"/>
                    <a:pt x="3357944" y="4549040"/>
                  </a:cubicBezTo>
                  <a:cubicBezTo>
                    <a:pt x="3352237" y="4603011"/>
                    <a:pt x="3344453" y="4656980"/>
                    <a:pt x="3355869" y="4711469"/>
                  </a:cubicBezTo>
                  <a:cubicBezTo>
                    <a:pt x="3371956" y="4787754"/>
                    <a:pt x="3443571" y="4817853"/>
                    <a:pt x="3509475" y="4776336"/>
                  </a:cubicBezTo>
                  <a:cubicBezTo>
                    <a:pt x="3540092" y="4756617"/>
                    <a:pt x="3562408" y="4729632"/>
                    <a:pt x="3581090" y="4699015"/>
                  </a:cubicBezTo>
                  <a:cubicBezTo>
                    <a:pt x="3621566" y="4633628"/>
                    <a:pt x="3654261" y="4564090"/>
                    <a:pt x="3681764" y="4491956"/>
                  </a:cubicBezTo>
                  <a:cubicBezTo>
                    <a:pt x="3796450" y="4191490"/>
                    <a:pt x="3857166" y="3880644"/>
                    <a:pt x="3865989" y="3559419"/>
                  </a:cubicBezTo>
                  <a:cubicBezTo>
                    <a:pt x="3872735" y="3315516"/>
                    <a:pt x="3801639" y="3097042"/>
                    <a:pt x="3649071" y="2905552"/>
                  </a:cubicBezTo>
                  <a:cubicBezTo>
                    <a:pt x="3587316" y="2828231"/>
                    <a:pt x="3514665" y="2761288"/>
                    <a:pt x="3446683" y="2689673"/>
                  </a:cubicBezTo>
                  <a:cubicBezTo>
                    <a:pt x="3297229" y="2532953"/>
                    <a:pt x="3157114" y="2368448"/>
                    <a:pt x="3039314" y="2186300"/>
                  </a:cubicBezTo>
                  <a:cubicBezTo>
                    <a:pt x="2916326" y="1996887"/>
                    <a:pt x="2835889" y="1794499"/>
                    <a:pt x="2831219" y="1565646"/>
                  </a:cubicBezTo>
                  <a:cubicBezTo>
                    <a:pt x="2831219" y="1546445"/>
                    <a:pt x="2830182" y="1527763"/>
                    <a:pt x="2831219" y="1508563"/>
                  </a:cubicBezTo>
                  <a:cubicBezTo>
                    <a:pt x="2831738" y="1497146"/>
                    <a:pt x="2827587" y="1497146"/>
                    <a:pt x="2816170" y="1494551"/>
                  </a:cubicBezTo>
                  <a:cubicBezTo>
                    <a:pt x="2665677" y="1458745"/>
                    <a:pt x="2513108" y="1433317"/>
                    <a:pt x="2360021" y="1413596"/>
                  </a:cubicBezTo>
                  <a:cubicBezTo>
                    <a:pt x="2354052" y="1412818"/>
                    <a:pt x="2349382" y="1411780"/>
                    <a:pt x="2345425" y="1412300"/>
                  </a:cubicBezTo>
                  <a:close/>
                  <a:moveTo>
                    <a:pt x="2462346" y="1246239"/>
                  </a:moveTo>
                  <a:cubicBezTo>
                    <a:pt x="2448306" y="1246222"/>
                    <a:pt x="2436759" y="1246303"/>
                    <a:pt x="2428521" y="1246497"/>
                  </a:cubicBezTo>
                  <a:cubicBezTo>
                    <a:pt x="2416585" y="1247016"/>
                    <a:pt x="2410357" y="1254800"/>
                    <a:pt x="2406206" y="1267255"/>
                  </a:cubicBezTo>
                  <a:cubicBezTo>
                    <a:pt x="2393752" y="1305658"/>
                    <a:pt x="2378183" y="1343020"/>
                    <a:pt x="2358463" y="1377790"/>
                  </a:cubicBezTo>
                  <a:cubicBezTo>
                    <a:pt x="2349642" y="1393358"/>
                    <a:pt x="2356387" y="1395433"/>
                    <a:pt x="2369361" y="1396991"/>
                  </a:cubicBezTo>
                  <a:cubicBezTo>
                    <a:pt x="2387524" y="1398547"/>
                    <a:pt x="2405687" y="1401142"/>
                    <a:pt x="2423849" y="1403737"/>
                  </a:cubicBezTo>
                  <a:cubicBezTo>
                    <a:pt x="2554623" y="1421900"/>
                    <a:pt x="2684877" y="1444733"/>
                    <a:pt x="2813056" y="1475350"/>
                  </a:cubicBezTo>
                  <a:cubicBezTo>
                    <a:pt x="2825510" y="1478464"/>
                    <a:pt x="2831738" y="1478464"/>
                    <a:pt x="2832257" y="1462896"/>
                  </a:cubicBezTo>
                  <a:cubicBezTo>
                    <a:pt x="2834333" y="1400623"/>
                    <a:pt x="2843673" y="1339389"/>
                    <a:pt x="2858204" y="1279191"/>
                  </a:cubicBezTo>
                  <a:cubicBezTo>
                    <a:pt x="2861837" y="1264660"/>
                    <a:pt x="2858204" y="1256876"/>
                    <a:pt x="2844711" y="1255839"/>
                  </a:cubicBezTo>
                  <a:cubicBezTo>
                    <a:pt x="2781142" y="1251298"/>
                    <a:pt x="2560632" y="1246360"/>
                    <a:pt x="2462346" y="1246239"/>
                  </a:cubicBezTo>
                  <a:close/>
                  <a:moveTo>
                    <a:pt x="1125324" y="819937"/>
                  </a:moveTo>
                  <a:cubicBezTo>
                    <a:pt x="1090295" y="820585"/>
                    <a:pt x="1055267" y="825645"/>
                    <a:pt x="1020238" y="833429"/>
                  </a:cubicBezTo>
                  <a:cubicBezTo>
                    <a:pt x="995327" y="838619"/>
                    <a:pt x="995327" y="839657"/>
                    <a:pt x="1003113" y="863010"/>
                  </a:cubicBezTo>
                  <a:cubicBezTo>
                    <a:pt x="1038401" y="966279"/>
                    <a:pt x="1107421" y="1034780"/>
                    <a:pt x="1214323" y="1062284"/>
                  </a:cubicBezTo>
                  <a:lnTo>
                    <a:pt x="1214326" y="1062283"/>
                  </a:lnTo>
                  <a:lnTo>
                    <a:pt x="1214322" y="1062282"/>
                  </a:lnTo>
                  <a:cubicBezTo>
                    <a:pt x="1228851" y="1057612"/>
                    <a:pt x="1218992" y="1048272"/>
                    <a:pt x="1217434" y="1042563"/>
                  </a:cubicBezTo>
                  <a:cubicBezTo>
                    <a:pt x="1200310" y="981327"/>
                    <a:pt x="1201348" y="920093"/>
                    <a:pt x="1222106" y="859896"/>
                  </a:cubicBezTo>
                  <a:cubicBezTo>
                    <a:pt x="1224700" y="853150"/>
                    <a:pt x="1225737" y="845366"/>
                    <a:pt x="1234041" y="839138"/>
                  </a:cubicBezTo>
                  <a:cubicBezTo>
                    <a:pt x="1248053" y="877539"/>
                    <a:pt x="1251165" y="915942"/>
                    <a:pt x="1249609" y="955380"/>
                  </a:cubicBezTo>
                  <a:cubicBezTo>
                    <a:pt x="1248831" y="974322"/>
                    <a:pt x="1245328" y="992615"/>
                    <a:pt x="1241046" y="1010713"/>
                  </a:cubicBezTo>
                  <a:lnTo>
                    <a:pt x="1227850" y="1064723"/>
                  </a:lnTo>
                  <a:lnTo>
                    <a:pt x="1227815" y="1065917"/>
                  </a:lnTo>
                  <a:cubicBezTo>
                    <a:pt x="1300468" y="1076296"/>
                    <a:pt x="1371045" y="1067992"/>
                    <a:pt x="1441619" y="1048792"/>
                  </a:cubicBezTo>
                  <a:cubicBezTo>
                    <a:pt x="1455112" y="1045159"/>
                    <a:pt x="1459265" y="1040489"/>
                    <a:pt x="1452518" y="1026477"/>
                  </a:cubicBezTo>
                  <a:cubicBezTo>
                    <a:pt x="1405294" y="930992"/>
                    <a:pt x="1334717" y="862490"/>
                    <a:pt x="1230409" y="832910"/>
                  </a:cubicBezTo>
                  <a:cubicBezTo>
                    <a:pt x="1195381" y="823050"/>
                    <a:pt x="1160352" y="819288"/>
                    <a:pt x="1125324" y="819937"/>
                  </a:cubicBezTo>
                  <a:close/>
                  <a:moveTo>
                    <a:pt x="2028607" y="819485"/>
                  </a:moveTo>
                  <a:cubicBezTo>
                    <a:pt x="1990659" y="818901"/>
                    <a:pt x="1952776" y="823571"/>
                    <a:pt x="1914893" y="835506"/>
                  </a:cubicBezTo>
                  <a:cubicBezTo>
                    <a:pt x="1815256" y="867162"/>
                    <a:pt x="1747793" y="934625"/>
                    <a:pt x="1703164" y="1026998"/>
                  </a:cubicBezTo>
                  <a:cubicBezTo>
                    <a:pt x="1700050" y="1033745"/>
                    <a:pt x="1694341" y="1042047"/>
                    <a:pt x="1707834" y="1045680"/>
                  </a:cubicBezTo>
                  <a:cubicBezTo>
                    <a:pt x="1775816" y="1064882"/>
                    <a:pt x="1844317" y="1075778"/>
                    <a:pt x="1915411" y="1065918"/>
                  </a:cubicBezTo>
                  <a:cubicBezTo>
                    <a:pt x="1926309" y="1064362"/>
                    <a:pt x="1929423" y="1060729"/>
                    <a:pt x="1925790" y="1049831"/>
                  </a:cubicBezTo>
                  <a:cubicBezTo>
                    <a:pt x="1918525" y="1029073"/>
                    <a:pt x="1913335" y="1008315"/>
                    <a:pt x="1910221" y="986521"/>
                  </a:cubicBezTo>
                  <a:cubicBezTo>
                    <a:pt x="1902956" y="937219"/>
                    <a:pt x="1904514" y="887920"/>
                    <a:pt x="1923714" y="840696"/>
                  </a:cubicBezTo>
                  <a:cubicBezTo>
                    <a:pt x="1954333" y="906083"/>
                    <a:pt x="1957445" y="973028"/>
                    <a:pt x="1938763" y="1042047"/>
                  </a:cubicBezTo>
                  <a:cubicBezTo>
                    <a:pt x="1937207" y="1047755"/>
                    <a:pt x="1931498" y="1053983"/>
                    <a:pt x="1936168" y="1059173"/>
                  </a:cubicBezTo>
                  <a:cubicBezTo>
                    <a:pt x="1940840" y="1064362"/>
                    <a:pt x="1947586" y="1060210"/>
                    <a:pt x="1953294" y="1058654"/>
                  </a:cubicBezTo>
                  <a:cubicBezTo>
                    <a:pt x="2058641" y="1028554"/>
                    <a:pt x="2122470" y="956940"/>
                    <a:pt x="2155163" y="854708"/>
                  </a:cubicBezTo>
                  <a:cubicBezTo>
                    <a:pt x="2159315" y="841734"/>
                    <a:pt x="2154126" y="837583"/>
                    <a:pt x="2142708" y="834989"/>
                  </a:cubicBezTo>
                  <a:cubicBezTo>
                    <a:pt x="2104567" y="825907"/>
                    <a:pt x="2066554" y="820069"/>
                    <a:pt x="2028607" y="819485"/>
                  </a:cubicBezTo>
                  <a:close/>
                  <a:moveTo>
                    <a:pt x="2575900" y="0"/>
                  </a:moveTo>
                  <a:cubicBezTo>
                    <a:pt x="2584203" y="6746"/>
                    <a:pt x="2588354" y="16088"/>
                    <a:pt x="2589393" y="26466"/>
                  </a:cubicBezTo>
                  <a:cubicBezTo>
                    <a:pt x="2605480" y="188896"/>
                    <a:pt x="2590431" y="346653"/>
                    <a:pt x="2524525" y="498184"/>
                  </a:cubicBezTo>
                  <a:cubicBezTo>
                    <a:pt x="2492869" y="571355"/>
                    <a:pt x="2453949" y="640375"/>
                    <a:pt x="2406206" y="704723"/>
                  </a:cubicBezTo>
                  <a:cubicBezTo>
                    <a:pt x="2390118" y="726000"/>
                    <a:pt x="2387524" y="745200"/>
                    <a:pt x="2397903" y="769071"/>
                  </a:cubicBezTo>
                  <a:cubicBezTo>
                    <a:pt x="2437342" y="862999"/>
                    <a:pt x="2458100" y="961080"/>
                    <a:pt x="2454986" y="1063310"/>
                  </a:cubicBezTo>
                  <a:cubicBezTo>
                    <a:pt x="2453949" y="1106903"/>
                    <a:pt x="2448240" y="1149974"/>
                    <a:pt x="2438900" y="1192528"/>
                  </a:cubicBezTo>
                  <a:cubicBezTo>
                    <a:pt x="2432672" y="1220550"/>
                    <a:pt x="2437862" y="1226778"/>
                    <a:pt x="2466403" y="1227297"/>
                  </a:cubicBezTo>
                  <a:cubicBezTo>
                    <a:pt x="2504804" y="1227815"/>
                    <a:pt x="2739885" y="1233004"/>
                    <a:pt x="2819284" y="1235599"/>
                  </a:cubicBezTo>
                  <a:cubicBezTo>
                    <a:pt x="2856129" y="1236637"/>
                    <a:pt x="2857685" y="1234562"/>
                    <a:pt x="2869102" y="1200831"/>
                  </a:cubicBezTo>
                  <a:cubicBezTo>
                    <a:pt x="2902833" y="1099638"/>
                    <a:pt x="2958359" y="1011936"/>
                    <a:pt x="3027898" y="932019"/>
                  </a:cubicBezTo>
                  <a:cubicBezTo>
                    <a:pt x="3106258" y="841205"/>
                    <a:pt x="3198111" y="768034"/>
                    <a:pt x="3305013" y="716658"/>
                  </a:cubicBezTo>
                  <a:cubicBezTo>
                    <a:pt x="3509994" y="618059"/>
                    <a:pt x="3679169" y="594188"/>
                    <a:pt x="3826030" y="607161"/>
                  </a:cubicBezTo>
                  <a:cubicBezTo>
                    <a:pt x="3936565" y="617022"/>
                    <a:pt x="4041909" y="637261"/>
                    <a:pt x="4128573" y="713026"/>
                  </a:cubicBezTo>
                  <a:cubicBezTo>
                    <a:pt x="4171644" y="750908"/>
                    <a:pt x="4212642" y="790867"/>
                    <a:pt x="4240145" y="841723"/>
                  </a:cubicBezTo>
                  <a:cubicBezTo>
                    <a:pt x="4357426" y="1057603"/>
                    <a:pt x="4264016" y="1223664"/>
                    <a:pt x="4189807" y="1316036"/>
                  </a:cubicBezTo>
                  <a:cubicBezTo>
                    <a:pt x="4107815" y="1416710"/>
                    <a:pt x="3998838" y="1477427"/>
                    <a:pt x="3869621" y="1496109"/>
                  </a:cubicBezTo>
                  <a:cubicBezTo>
                    <a:pt x="3788148" y="1507525"/>
                    <a:pt x="3708749" y="1495590"/>
                    <a:pt x="3638173" y="1449403"/>
                  </a:cubicBezTo>
                  <a:cubicBezTo>
                    <a:pt x="3606518" y="1429165"/>
                    <a:pt x="3580571" y="1402181"/>
                    <a:pt x="3564483" y="1366892"/>
                  </a:cubicBezTo>
                  <a:cubicBezTo>
                    <a:pt x="3541131" y="1314998"/>
                    <a:pt x="3557218" y="1246497"/>
                    <a:pt x="3600809" y="1215880"/>
                  </a:cubicBezTo>
                  <a:cubicBezTo>
                    <a:pt x="3625200" y="1198756"/>
                    <a:pt x="3652703" y="1193566"/>
                    <a:pt x="3682283" y="1198236"/>
                  </a:cubicBezTo>
                  <a:cubicBezTo>
                    <a:pt x="3720165" y="1204463"/>
                    <a:pt x="3755973" y="1218475"/>
                    <a:pt x="3793855" y="1222625"/>
                  </a:cubicBezTo>
                  <a:cubicBezTo>
                    <a:pt x="3865470" y="1230410"/>
                    <a:pt x="3964587" y="1184744"/>
                    <a:pt x="3988977" y="1093410"/>
                  </a:cubicBezTo>
                  <a:cubicBezTo>
                    <a:pt x="3998319" y="1057084"/>
                    <a:pt x="3990015" y="1025948"/>
                    <a:pt x="3965107" y="998962"/>
                  </a:cubicBezTo>
                  <a:cubicBezTo>
                    <a:pt x="3942791" y="974572"/>
                    <a:pt x="3914769" y="960042"/>
                    <a:pt x="3884152" y="949144"/>
                  </a:cubicBezTo>
                  <a:cubicBezTo>
                    <a:pt x="3797488" y="918526"/>
                    <a:pt x="3709786" y="914376"/>
                    <a:pt x="3620530" y="934614"/>
                  </a:cubicBezTo>
                  <a:cubicBezTo>
                    <a:pt x="3506361" y="960042"/>
                    <a:pt x="3405687" y="1012455"/>
                    <a:pt x="3320062" y="1091854"/>
                  </a:cubicBezTo>
                  <a:cubicBezTo>
                    <a:pt x="3229248" y="1175921"/>
                    <a:pt x="3180466" y="1283342"/>
                    <a:pt x="3154001" y="1402181"/>
                  </a:cubicBezTo>
                  <a:cubicBezTo>
                    <a:pt x="3113004" y="1586404"/>
                    <a:pt x="3150368" y="1757136"/>
                    <a:pt x="3241183" y="1919045"/>
                  </a:cubicBezTo>
                  <a:cubicBezTo>
                    <a:pt x="3300861" y="2026466"/>
                    <a:pt x="3377665" y="2120394"/>
                    <a:pt x="3460695" y="2210172"/>
                  </a:cubicBezTo>
                  <a:cubicBezTo>
                    <a:pt x="3542169" y="2297872"/>
                    <a:pt x="3630389" y="2378827"/>
                    <a:pt x="3712900" y="2466010"/>
                  </a:cubicBezTo>
                  <a:cubicBezTo>
                    <a:pt x="3886227" y="2648677"/>
                    <a:pt x="4028416" y="2851583"/>
                    <a:pt x="4107296" y="3093409"/>
                  </a:cubicBezTo>
                  <a:cubicBezTo>
                    <a:pt x="4137395" y="3187338"/>
                    <a:pt x="4155558" y="3283343"/>
                    <a:pt x="4163342" y="3381422"/>
                  </a:cubicBezTo>
                  <a:cubicBezTo>
                    <a:pt x="4173721" y="3508562"/>
                    <a:pt x="4159190" y="3634146"/>
                    <a:pt x="4141546" y="3759211"/>
                  </a:cubicBezTo>
                  <a:cubicBezTo>
                    <a:pt x="4110929" y="3976129"/>
                    <a:pt x="4072009" y="4192008"/>
                    <a:pt x="4016481" y="4404256"/>
                  </a:cubicBezTo>
                  <a:cubicBezTo>
                    <a:pt x="3980675" y="4542294"/>
                    <a:pt x="3887264" y="4839647"/>
                    <a:pt x="3759087" y="5019720"/>
                  </a:cubicBezTo>
                  <a:cubicBezTo>
                    <a:pt x="3717570" y="5077323"/>
                    <a:pt x="3662564" y="5121952"/>
                    <a:pt x="3588874" y="5135445"/>
                  </a:cubicBezTo>
                  <a:cubicBezTo>
                    <a:pt x="3549953" y="5142190"/>
                    <a:pt x="3510514" y="5147380"/>
                    <a:pt x="3471593" y="5153088"/>
                  </a:cubicBezTo>
                  <a:cubicBezTo>
                    <a:pt x="3367286" y="5168656"/>
                    <a:pt x="2991572" y="5208615"/>
                    <a:pt x="2908023" y="5215361"/>
                  </a:cubicBezTo>
                  <a:cubicBezTo>
                    <a:pt x="2809424" y="5223145"/>
                    <a:pt x="2275952" y="5231449"/>
                    <a:pt x="2108333" y="5230410"/>
                  </a:cubicBezTo>
                  <a:cubicBezTo>
                    <a:pt x="1987939" y="5229373"/>
                    <a:pt x="1540093" y="5207058"/>
                    <a:pt x="1436824" y="5195642"/>
                  </a:cubicBezTo>
                  <a:cubicBezTo>
                    <a:pt x="1371955" y="5188376"/>
                    <a:pt x="1306570" y="5184744"/>
                    <a:pt x="1242739" y="5169176"/>
                  </a:cubicBezTo>
                  <a:cubicBezTo>
                    <a:pt x="1201743" y="5159316"/>
                    <a:pt x="1163341" y="5145304"/>
                    <a:pt x="1129610" y="5119357"/>
                  </a:cubicBezTo>
                  <a:cubicBezTo>
                    <a:pt x="1109371" y="5103789"/>
                    <a:pt x="1096917" y="5084068"/>
                    <a:pt x="1093284" y="5059679"/>
                  </a:cubicBezTo>
                  <a:cubicBezTo>
                    <a:pt x="1084463" y="5004671"/>
                    <a:pt x="1095361" y="4954853"/>
                    <a:pt x="1136876" y="4915413"/>
                  </a:cubicBezTo>
                  <a:cubicBezTo>
                    <a:pt x="1160746" y="4892580"/>
                    <a:pt x="1191884" y="4885833"/>
                    <a:pt x="1222501" y="4879606"/>
                  </a:cubicBezTo>
                  <a:cubicBezTo>
                    <a:pt x="1244295" y="4875454"/>
                    <a:pt x="1266611" y="4871822"/>
                    <a:pt x="1288925" y="4870265"/>
                  </a:cubicBezTo>
                  <a:cubicBezTo>
                    <a:pt x="1311240" y="4868189"/>
                    <a:pt x="1315391" y="4861444"/>
                    <a:pt x="1319024" y="4839647"/>
                  </a:cubicBezTo>
                  <a:cubicBezTo>
                    <a:pt x="1354311" y="4623768"/>
                    <a:pt x="1302417" y="4225222"/>
                    <a:pt x="1274914" y="4122471"/>
                  </a:cubicBezTo>
                  <a:cubicBezTo>
                    <a:pt x="1251562" y="4035807"/>
                    <a:pt x="1215754" y="3954333"/>
                    <a:pt x="1177872" y="3873380"/>
                  </a:cubicBezTo>
                  <a:cubicBezTo>
                    <a:pt x="1101068" y="3707837"/>
                    <a:pt x="1032049" y="3538662"/>
                    <a:pt x="987420" y="3361184"/>
                  </a:cubicBezTo>
                  <a:cubicBezTo>
                    <a:pt x="964068" y="3269331"/>
                    <a:pt x="931374" y="2975092"/>
                    <a:pt x="931374" y="2921121"/>
                  </a:cubicBezTo>
                  <a:cubicBezTo>
                    <a:pt x="931893" y="2757655"/>
                    <a:pt x="953170" y="2596783"/>
                    <a:pt x="991052" y="2437987"/>
                  </a:cubicBezTo>
                  <a:cubicBezTo>
                    <a:pt x="1019076" y="2321224"/>
                    <a:pt x="1054363" y="2206538"/>
                    <a:pt x="1080829" y="2089777"/>
                  </a:cubicBezTo>
                  <a:cubicBezTo>
                    <a:pt x="1100550" y="2002594"/>
                    <a:pt x="1116636" y="1914894"/>
                    <a:pt x="1116118" y="1825118"/>
                  </a:cubicBezTo>
                  <a:cubicBezTo>
                    <a:pt x="1115599" y="1741049"/>
                    <a:pt x="1086538" y="1669954"/>
                    <a:pt x="1031011" y="1608200"/>
                  </a:cubicBezTo>
                  <a:cubicBezTo>
                    <a:pt x="1016481" y="1592113"/>
                    <a:pt x="1003508" y="1574469"/>
                    <a:pt x="985863" y="1560976"/>
                  </a:cubicBezTo>
                  <a:cubicBezTo>
                    <a:pt x="970814" y="1549040"/>
                    <a:pt x="955765" y="1547484"/>
                    <a:pt x="938121" y="1553710"/>
                  </a:cubicBezTo>
                  <a:cubicBezTo>
                    <a:pt x="786590" y="1608200"/>
                    <a:pt x="420736" y="1819409"/>
                    <a:pt x="416585" y="1821485"/>
                  </a:cubicBezTo>
                  <a:cubicBezTo>
                    <a:pt x="408282" y="1825636"/>
                    <a:pt x="398940" y="1827713"/>
                    <a:pt x="392714" y="1818890"/>
                  </a:cubicBezTo>
                  <a:cubicBezTo>
                    <a:pt x="386486" y="1810067"/>
                    <a:pt x="389600" y="1805916"/>
                    <a:pt x="397903" y="1799169"/>
                  </a:cubicBezTo>
                  <a:cubicBezTo>
                    <a:pt x="410876" y="1789310"/>
                    <a:pt x="862875" y="1549559"/>
                    <a:pt x="902832" y="1534510"/>
                  </a:cubicBezTo>
                  <a:cubicBezTo>
                    <a:pt x="933451" y="1523093"/>
                    <a:pt x="934488" y="1512714"/>
                    <a:pt x="912693" y="1489362"/>
                  </a:cubicBezTo>
                  <a:cubicBezTo>
                    <a:pt x="897125" y="1472237"/>
                    <a:pt x="882075" y="1454592"/>
                    <a:pt x="868582" y="1435912"/>
                  </a:cubicBezTo>
                  <a:cubicBezTo>
                    <a:pt x="856128" y="1418266"/>
                    <a:pt x="840040" y="1412559"/>
                    <a:pt x="819283" y="1415154"/>
                  </a:cubicBezTo>
                  <a:cubicBezTo>
                    <a:pt x="669829" y="1434873"/>
                    <a:pt x="74603" y="1577064"/>
                    <a:pt x="68375" y="1578620"/>
                  </a:cubicBezTo>
                  <a:cubicBezTo>
                    <a:pt x="60590" y="1580695"/>
                    <a:pt x="51769" y="1582253"/>
                    <a:pt x="48136" y="1571874"/>
                  </a:cubicBezTo>
                  <a:cubicBezTo>
                    <a:pt x="44503" y="1562533"/>
                    <a:pt x="47098" y="1559419"/>
                    <a:pt x="55920" y="1554229"/>
                  </a:cubicBezTo>
                  <a:cubicBezTo>
                    <a:pt x="68894" y="1546445"/>
                    <a:pt x="687472" y="1402181"/>
                    <a:pt x="785032" y="1390244"/>
                  </a:cubicBezTo>
                  <a:cubicBezTo>
                    <a:pt x="823954" y="1385574"/>
                    <a:pt x="826030" y="1376751"/>
                    <a:pt x="808385" y="1341464"/>
                  </a:cubicBezTo>
                  <a:cubicBezTo>
                    <a:pt x="799564" y="1323820"/>
                    <a:pt x="790741" y="1306175"/>
                    <a:pt x="783476" y="1288012"/>
                  </a:cubicBezTo>
                  <a:cubicBezTo>
                    <a:pt x="777248" y="1272444"/>
                    <a:pt x="765832" y="1264660"/>
                    <a:pt x="749226" y="1263623"/>
                  </a:cubicBezTo>
                  <a:cubicBezTo>
                    <a:pt x="670866" y="1257914"/>
                    <a:pt x="38794" y="1298910"/>
                    <a:pt x="20631" y="1300986"/>
                  </a:cubicBezTo>
                  <a:cubicBezTo>
                    <a:pt x="9216" y="1302543"/>
                    <a:pt x="1951" y="1300468"/>
                    <a:pt x="393" y="1288012"/>
                  </a:cubicBezTo>
                  <a:cubicBezTo>
                    <a:pt x="-1683" y="1275558"/>
                    <a:pt x="4546" y="1275558"/>
                    <a:pt x="17000" y="1272963"/>
                  </a:cubicBezTo>
                  <a:cubicBezTo>
                    <a:pt x="44503" y="1267774"/>
                    <a:pt x="598733" y="1232487"/>
                    <a:pt x="719128" y="1232487"/>
                  </a:cubicBezTo>
                  <a:cubicBezTo>
                    <a:pt x="757529" y="1232487"/>
                    <a:pt x="759605" y="1224703"/>
                    <a:pt x="751820" y="1187857"/>
                  </a:cubicBezTo>
                  <a:cubicBezTo>
                    <a:pt x="721203" y="1047742"/>
                    <a:pt x="733658" y="909186"/>
                    <a:pt x="774136" y="772704"/>
                  </a:cubicBezTo>
                  <a:cubicBezTo>
                    <a:pt x="779843" y="753503"/>
                    <a:pt x="785032" y="733784"/>
                    <a:pt x="792816" y="714582"/>
                  </a:cubicBezTo>
                  <a:cubicBezTo>
                    <a:pt x="799564" y="698495"/>
                    <a:pt x="798525" y="682927"/>
                    <a:pt x="789185" y="667878"/>
                  </a:cubicBezTo>
                  <a:cubicBezTo>
                    <a:pt x="695776" y="517904"/>
                    <a:pt x="659450" y="350286"/>
                    <a:pt x="637134" y="178517"/>
                  </a:cubicBezTo>
                  <a:cubicBezTo>
                    <a:pt x="632984" y="143747"/>
                    <a:pt x="625199" y="58641"/>
                    <a:pt x="625719" y="50338"/>
                  </a:cubicBezTo>
                  <a:cubicBezTo>
                    <a:pt x="626756" y="30098"/>
                    <a:pt x="630908" y="26466"/>
                    <a:pt x="651146" y="31137"/>
                  </a:cubicBezTo>
                  <a:cubicBezTo>
                    <a:pt x="708230" y="44629"/>
                    <a:pt x="763757" y="62273"/>
                    <a:pt x="818246" y="84069"/>
                  </a:cubicBezTo>
                  <a:cubicBezTo>
                    <a:pt x="943830" y="132849"/>
                    <a:pt x="1062667" y="194085"/>
                    <a:pt x="1174758" y="268812"/>
                  </a:cubicBezTo>
                  <a:cubicBezTo>
                    <a:pt x="1214717" y="295278"/>
                    <a:pt x="1256232" y="306694"/>
                    <a:pt x="1302417" y="294240"/>
                  </a:cubicBezTo>
                  <a:cubicBezTo>
                    <a:pt x="1461213" y="251687"/>
                    <a:pt x="1734697" y="255319"/>
                    <a:pt x="1924110" y="305138"/>
                  </a:cubicBezTo>
                  <a:cubicBezTo>
                    <a:pt x="1963030" y="314997"/>
                    <a:pt x="1996761" y="308771"/>
                    <a:pt x="2029455" y="288531"/>
                  </a:cubicBezTo>
                  <a:cubicBezTo>
                    <a:pt x="2065781" y="266217"/>
                    <a:pt x="2100030" y="239751"/>
                    <a:pt x="2133243" y="212765"/>
                  </a:cubicBezTo>
                  <a:cubicBezTo>
                    <a:pt x="2244815" y="123509"/>
                    <a:pt x="2369361" y="57603"/>
                    <a:pt x="2504804" y="11935"/>
                  </a:cubicBezTo>
                  <a:cubicBezTo>
                    <a:pt x="2525562" y="5190"/>
                    <a:pt x="2573305" y="0"/>
                    <a:pt x="25759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56"/>
            <p:cNvSpPr/>
            <p:nvPr/>
          </p:nvSpPr>
          <p:spPr>
            <a:xfrm>
              <a:off x="11476610" y="980988"/>
              <a:ext cx="420115" cy="840230"/>
            </a:xfrm>
            <a:custGeom>
              <a:avLst/>
              <a:gdLst/>
              <a:ahLst/>
              <a:cxnLst/>
              <a:rect l="l" t="t" r="r" b="b"/>
              <a:pathLst>
                <a:path w="833607" h="1667215" extrusionOk="0">
                  <a:moveTo>
                    <a:pt x="143344" y="635801"/>
                  </a:moveTo>
                  <a:cubicBezTo>
                    <a:pt x="151750" y="627395"/>
                    <a:pt x="155253" y="616887"/>
                    <a:pt x="159456" y="607080"/>
                  </a:cubicBezTo>
                  <a:cubicBezTo>
                    <a:pt x="193781" y="530724"/>
                    <a:pt x="224603" y="452968"/>
                    <a:pt x="255426" y="375211"/>
                  </a:cubicBezTo>
                  <a:cubicBezTo>
                    <a:pt x="265233" y="350693"/>
                    <a:pt x="263131" y="324074"/>
                    <a:pt x="265933" y="298155"/>
                  </a:cubicBezTo>
                  <a:cubicBezTo>
                    <a:pt x="271537" y="248419"/>
                    <a:pt x="276441" y="198682"/>
                    <a:pt x="281344" y="148246"/>
                  </a:cubicBezTo>
                  <a:cubicBezTo>
                    <a:pt x="282746" y="134235"/>
                    <a:pt x="284847" y="120225"/>
                    <a:pt x="289050" y="106215"/>
                  </a:cubicBezTo>
                  <a:cubicBezTo>
                    <a:pt x="297456" y="77494"/>
                    <a:pt x="292553" y="49474"/>
                    <a:pt x="279943" y="22854"/>
                  </a:cubicBezTo>
                  <a:cubicBezTo>
                    <a:pt x="273639" y="8844"/>
                    <a:pt x="278542" y="7443"/>
                    <a:pt x="290451" y="7443"/>
                  </a:cubicBezTo>
                  <a:cubicBezTo>
                    <a:pt x="320573" y="8143"/>
                    <a:pt x="336685" y="23555"/>
                    <a:pt x="335984" y="53677"/>
                  </a:cubicBezTo>
                  <a:cubicBezTo>
                    <a:pt x="335984" y="58580"/>
                    <a:pt x="335984" y="64184"/>
                    <a:pt x="333883" y="68387"/>
                  </a:cubicBezTo>
                  <a:cubicBezTo>
                    <a:pt x="312867" y="112519"/>
                    <a:pt x="327578" y="157352"/>
                    <a:pt x="333883" y="201484"/>
                  </a:cubicBezTo>
                  <a:cubicBezTo>
                    <a:pt x="342989" y="265931"/>
                    <a:pt x="353497" y="330378"/>
                    <a:pt x="363304" y="394125"/>
                  </a:cubicBezTo>
                  <a:cubicBezTo>
                    <a:pt x="364005" y="399729"/>
                    <a:pt x="361903" y="408836"/>
                    <a:pt x="370309" y="409536"/>
                  </a:cubicBezTo>
                  <a:cubicBezTo>
                    <a:pt x="379416" y="410937"/>
                    <a:pt x="380117" y="401130"/>
                    <a:pt x="381518" y="394825"/>
                  </a:cubicBezTo>
                  <a:cubicBezTo>
                    <a:pt x="392726" y="352094"/>
                    <a:pt x="394827" y="307962"/>
                    <a:pt x="396929" y="263830"/>
                  </a:cubicBezTo>
                  <a:cubicBezTo>
                    <a:pt x="399030" y="210591"/>
                    <a:pt x="400431" y="157352"/>
                    <a:pt x="401132" y="104113"/>
                  </a:cubicBezTo>
                  <a:cubicBezTo>
                    <a:pt x="401832" y="73991"/>
                    <a:pt x="393426" y="44570"/>
                    <a:pt x="374512" y="20753"/>
                  </a:cubicBezTo>
                  <a:cubicBezTo>
                    <a:pt x="364005" y="7443"/>
                    <a:pt x="369609" y="5341"/>
                    <a:pt x="381518" y="1839"/>
                  </a:cubicBezTo>
                  <a:cubicBezTo>
                    <a:pt x="398330" y="-3065"/>
                    <a:pt x="410939" y="1839"/>
                    <a:pt x="419345" y="16550"/>
                  </a:cubicBezTo>
                  <a:cubicBezTo>
                    <a:pt x="426350" y="27758"/>
                    <a:pt x="429853" y="40367"/>
                    <a:pt x="430553" y="53677"/>
                  </a:cubicBezTo>
                  <a:cubicBezTo>
                    <a:pt x="432655" y="118124"/>
                    <a:pt x="445964" y="181170"/>
                    <a:pt x="456472" y="244916"/>
                  </a:cubicBezTo>
                  <a:cubicBezTo>
                    <a:pt x="473284" y="346490"/>
                    <a:pt x="487295" y="448064"/>
                    <a:pt x="509010" y="548938"/>
                  </a:cubicBezTo>
                  <a:cubicBezTo>
                    <a:pt x="513914" y="572755"/>
                    <a:pt x="519518" y="595872"/>
                    <a:pt x="529325" y="618288"/>
                  </a:cubicBezTo>
                  <a:cubicBezTo>
                    <a:pt x="531427" y="623192"/>
                    <a:pt x="532828" y="630898"/>
                    <a:pt x="539132" y="630197"/>
                  </a:cubicBezTo>
                  <a:cubicBezTo>
                    <a:pt x="546838" y="629497"/>
                    <a:pt x="546838" y="620390"/>
                    <a:pt x="546838" y="614786"/>
                  </a:cubicBezTo>
                  <a:cubicBezTo>
                    <a:pt x="545437" y="594471"/>
                    <a:pt x="542635" y="574156"/>
                    <a:pt x="541234" y="553841"/>
                  </a:cubicBezTo>
                  <a:cubicBezTo>
                    <a:pt x="540533" y="545435"/>
                    <a:pt x="541234" y="537029"/>
                    <a:pt x="541234" y="527222"/>
                  </a:cubicBezTo>
                  <a:cubicBezTo>
                    <a:pt x="551041" y="528623"/>
                    <a:pt x="551742" y="536329"/>
                    <a:pt x="553843" y="541933"/>
                  </a:cubicBezTo>
                  <a:cubicBezTo>
                    <a:pt x="573458" y="589567"/>
                    <a:pt x="586067" y="639303"/>
                    <a:pt x="602178" y="688339"/>
                  </a:cubicBezTo>
                  <a:cubicBezTo>
                    <a:pt x="606381" y="702349"/>
                    <a:pt x="611285" y="716360"/>
                    <a:pt x="619691" y="728969"/>
                  </a:cubicBezTo>
                  <a:cubicBezTo>
                    <a:pt x="622493" y="733872"/>
                    <a:pt x="625996" y="738776"/>
                    <a:pt x="632300" y="738076"/>
                  </a:cubicBezTo>
                  <a:cubicBezTo>
                    <a:pt x="637904" y="737375"/>
                    <a:pt x="640706" y="731771"/>
                    <a:pt x="641407" y="727568"/>
                  </a:cubicBezTo>
                  <a:cubicBezTo>
                    <a:pt x="654016" y="676431"/>
                    <a:pt x="668026" y="625994"/>
                    <a:pt x="654717" y="572055"/>
                  </a:cubicBezTo>
                  <a:cubicBezTo>
                    <a:pt x="639305" y="506206"/>
                    <a:pt x="614087" y="444562"/>
                    <a:pt x="585366" y="384318"/>
                  </a:cubicBezTo>
                  <a:cubicBezTo>
                    <a:pt x="581163" y="375912"/>
                    <a:pt x="575559" y="371008"/>
                    <a:pt x="567153" y="367505"/>
                  </a:cubicBezTo>
                  <a:cubicBezTo>
                    <a:pt x="549640" y="359800"/>
                    <a:pt x="532127" y="352094"/>
                    <a:pt x="514615" y="343688"/>
                  </a:cubicBezTo>
                  <a:cubicBezTo>
                    <a:pt x="509010" y="340886"/>
                    <a:pt x="502706" y="337383"/>
                    <a:pt x="504107" y="329678"/>
                  </a:cubicBezTo>
                  <a:cubicBezTo>
                    <a:pt x="505508" y="321972"/>
                    <a:pt x="512513" y="321272"/>
                    <a:pt x="518818" y="320571"/>
                  </a:cubicBezTo>
                  <a:cubicBezTo>
                    <a:pt x="544737" y="316368"/>
                    <a:pt x="566452" y="319170"/>
                    <a:pt x="588168" y="338785"/>
                  </a:cubicBezTo>
                  <a:cubicBezTo>
                    <a:pt x="692544" y="435455"/>
                    <a:pt x="764697" y="551740"/>
                    <a:pt x="810931" y="684837"/>
                  </a:cubicBezTo>
                  <a:cubicBezTo>
                    <a:pt x="817235" y="703751"/>
                    <a:pt x="823540" y="721964"/>
                    <a:pt x="829844" y="740878"/>
                  </a:cubicBezTo>
                  <a:cubicBezTo>
                    <a:pt x="836849" y="761893"/>
                    <a:pt x="840352" y="782208"/>
                    <a:pt x="835448" y="804624"/>
                  </a:cubicBezTo>
                  <a:cubicBezTo>
                    <a:pt x="811631" y="920909"/>
                    <a:pt x="788514" y="1037894"/>
                    <a:pt x="765397" y="1154179"/>
                  </a:cubicBezTo>
                  <a:cubicBezTo>
                    <a:pt x="763996" y="1160484"/>
                    <a:pt x="762595" y="1166088"/>
                    <a:pt x="760494" y="1171692"/>
                  </a:cubicBezTo>
                  <a:cubicBezTo>
                    <a:pt x="702351" y="1301987"/>
                    <a:pt x="657519" y="1437185"/>
                    <a:pt x="620392" y="1574485"/>
                  </a:cubicBezTo>
                  <a:cubicBezTo>
                    <a:pt x="613387" y="1601105"/>
                    <a:pt x="604280" y="1627724"/>
                    <a:pt x="589569" y="1652242"/>
                  </a:cubicBezTo>
                  <a:cubicBezTo>
                    <a:pt x="584666" y="1659948"/>
                    <a:pt x="580463" y="1670455"/>
                    <a:pt x="569254" y="1668354"/>
                  </a:cubicBezTo>
                  <a:cubicBezTo>
                    <a:pt x="558046" y="1666252"/>
                    <a:pt x="555945" y="1654344"/>
                    <a:pt x="554544" y="1644536"/>
                  </a:cubicBezTo>
                  <a:cubicBezTo>
                    <a:pt x="550341" y="1610912"/>
                    <a:pt x="547539" y="1576587"/>
                    <a:pt x="542635" y="1542962"/>
                  </a:cubicBezTo>
                  <a:cubicBezTo>
                    <a:pt x="533528" y="1475713"/>
                    <a:pt x="524422" y="1407764"/>
                    <a:pt x="502706" y="1343317"/>
                  </a:cubicBezTo>
                  <a:cubicBezTo>
                    <a:pt x="497102" y="1326505"/>
                    <a:pt x="490797" y="1308992"/>
                    <a:pt x="479589" y="1294982"/>
                  </a:cubicBezTo>
                  <a:cubicBezTo>
                    <a:pt x="469081" y="1281672"/>
                    <a:pt x="464878" y="1282373"/>
                    <a:pt x="457873" y="1297083"/>
                  </a:cubicBezTo>
                  <a:cubicBezTo>
                    <a:pt x="449467" y="1315997"/>
                    <a:pt x="442462" y="1336312"/>
                    <a:pt x="432655" y="1355226"/>
                  </a:cubicBezTo>
                  <a:cubicBezTo>
                    <a:pt x="426350" y="1367835"/>
                    <a:pt x="429853" y="1375541"/>
                    <a:pt x="438959" y="1385347"/>
                  </a:cubicBezTo>
                  <a:cubicBezTo>
                    <a:pt x="512513" y="1464505"/>
                    <a:pt x="527924" y="1556272"/>
                    <a:pt x="493599" y="1657846"/>
                  </a:cubicBezTo>
                  <a:cubicBezTo>
                    <a:pt x="492899" y="1659948"/>
                    <a:pt x="491498" y="1662049"/>
                    <a:pt x="490097" y="1666252"/>
                  </a:cubicBezTo>
                  <a:cubicBezTo>
                    <a:pt x="483092" y="1660648"/>
                    <a:pt x="481691" y="1653643"/>
                    <a:pt x="478889" y="1647339"/>
                  </a:cubicBezTo>
                  <a:cubicBezTo>
                    <a:pt x="459274" y="1601105"/>
                    <a:pt x="438259" y="1555572"/>
                    <a:pt x="414441" y="1511439"/>
                  </a:cubicBezTo>
                  <a:cubicBezTo>
                    <a:pt x="407436" y="1498830"/>
                    <a:pt x="400431" y="1486921"/>
                    <a:pt x="390624" y="1475713"/>
                  </a:cubicBezTo>
                  <a:cubicBezTo>
                    <a:pt x="386421" y="1470810"/>
                    <a:pt x="382218" y="1465906"/>
                    <a:pt x="375213" y="1470810"/>
                  </a:cubicBezTo>
                  <a:cubicBezTo>
                    <a:pt x="348594" y="1487622"/>
                    <a:pt x="317771" y="1485521"/>
                    <a:pt x="288350" y="1484820"/>
                  </a:cubicBezTo>
                  <a:cubicBezTo>
                    <a:pt x="272938" y="1484120"/>
                    <a:pt x="266634" y="1489724"/>
                    <a:pt x="260329" y="1502333"/>
                  </a:cubicBezTo>
                  <a:cubicBezTo>
                    <a:pt x="234410" y="1555572"/>
                    <a:pt x="207090" y="1608810"/>
                    <a:pt x="180471" y="1662049"/>
                  </a:cubicBezTo>
                  <a:cubicBezTo>
                    <a:pt x="178369" y="1665552"/>
                    <a:pt x="177669" y="1670455"/>
                    <a:pt x="170664" y="1672557"/>
                  </a:cubicBezTo>
                  <a:cubicBezTo>
                    <a:pt x="152451" y="1619318"/>
                    <a:pt x="144044" y="1565379"/>
                    <a:pt x="153151" y="1509338"/>
                  </a:cubicBezTo>
                  <a:cubicBezTo>
                    <a:pt x="159456" y="1472211"/>
                    <a:pt x="174166" y="1437886"/>
                    <a:pt x="199385" y="1409865"/>
                  </a:cubicBezTo>
                  <a:cubicBezTo>
                    <a:pt x="202187" y="1406363"/>
                    <a:pt x="206390" y="1404261"/>
                    <a:pt x="206390" y="1399358"/>
                  </a:cubicBezTo>
                  <a:cubicBezTo>
                    <a:pt x="204989" y="1373439"/>
                    <a:pt x="204288" y="1348220"/>
                    <a:pt x="202887" y="1322301"/>
                  </a:cubicBezTo>
                  <a:cubicBezTo>
                    <a:pt x="192380" y="1324403"/>
                    <a:pt x="193080" y="1332109"/>
                    <a:pt x="190979" y="1337012"/>
                  </a:cubicBezTo>
                  <a:cubicBezTo>
                    <a:pt x="155953" y="1427378"/>
                    <a:pt x="135638" y="1520546"/>
                    <a:pt x="127933" y="1616516"/>
                  </a:cubicBezTo>
                  <a:cubicBezTo>
                    <a:pt x="127232" y="1622821"/>
                    <a:pt x="127933" y="1629125"/>
                    <a:pt x="125131" y="1634729"/>
                  </a:cubicBezTo>
                  <a:cubicBezTo>
                    <a:pt x="119527" y="1645237"/>
                    <a:pt x="113222" y="1659247"/>
                    <a:pt x="99212" y="1658547"/>
                  </a:cubicBezTo>
                  <a:cubicBezTo>
                    <a:pt x="85902" y="1657846"/>
                    <a:pt x="83100" y="1643836"/>
                    <a:pt x="80998" y="1633328"/>
                  </a:cubicBezTo>
                  <a:cubicBezTo>
                    <a:pt x="73293" y="1593399"/>
                    <a:pt x="66988" y="1554171"/>
                    <a:pt x="75394" y="1512140"/>
                  </a:cubicBezTo>
                  <a:cubicBezTo>
                    <a:pt x="85201" y="1465206"/>
                    <a:pt x="76095" y="1416870"/>
                    <a:pt x="69790" y="1369937"/>
                  </a:cubicBezTo>
                  <a:cubicBezTo>
                    <a:pt x="53678" y="1235438"/>
                    <a:pt x="27760" y="1102341"/>
                    <a:pt x="3942" y="968543"/>
                  </a:cubicBezTo>
                  <a:cubicBezTo>
                    <a:pt x="-5164" y="919508"/>
                    <a:pt x="3242" y="872574"/>
                    <a:pt x="11648" y="824939"/>
                  </a:cubicBezTo>
                  <a:cubicBezTo>
                    <a:pt x="29161" y="728268"/>
                    <a:pt x="48074" y="631598"/>
                    <a:pt x="66988" y="534928"/>
                  </a:cubicBezTo>
                  <a:cubicBezTo>
                    <a:pt x="67689" y="530024"/>
                    <a:pt x="68389" y="525120"/>
                    <a:pt x="70491" y="520917"/>
                  </a:cubicBezTo>
                  <a:cubicBezTo>
                    <a:pt x="106917" y="451567"/>
                    <a:pt x="139141" y="379414"/>
                    <a:pt x="179070" y="311465"/>
                  </a:cubicBezTo>
                  <a:cubicBezTo>
                    <a:pt x="186776" y="298155"/>
                    <a:pt x="195182" y="284845"/>
                    <a:pt x="206390" y="274338"/>
                  </a:cubicBezTo>
                  <a:cubicBezTo>
                    <a:pt x="209192" y="271536"/>
                    <a:pt x="212694" y="267332"/>
                    <a:pt x="217598" y="269434"/>
                  </a:cubicBezTo>
                  <a:cubicBezTo>
                    <a:pt x="222502" y="272236"/>
                    <a:pt x="223903" y="277140"/>
                    <a:pt x="222502" y="282744"/>
                  </a:cubicBezTo>
                  <a:cubicBezTo>
                    <a:pt x="221101" y="287647"/>
                    <a:pt x="218999" y="291850"/>
                    <a:pt x="216897" y="296053"/>
                  </a:cubicBezTo>
                  <a:cubicBezTo>
                    <a:pt x="168562" y="399729"/>
                    <a:pt x="145445" y="509009"/>
                    <a:pt x="137740" y="622491"/>
                  </a:cubicBezTo>
                  <a:cubicBezTo>
                    <a:pt x="139141" y="627395"/>
                    <a:pt x="137740" y="630898"/>
                    <a:pt x="143344" y="6358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Contents slide layout">
  <p:cSld name="10_Contents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Contents slide layout">
  <p:cSld name="8_Contents slide layout">
    <p:bg>
      <p:bgPr>
        <a:solidFill>
          <a:schemeClr val="lt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slide layout">
  <p:cSld name="1_Image slide layou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9"/>
          <p:cNvSpPr>
            <a:spLocks noGrp="1"/>
          </p:cNvSpPr>
          <p:nvPr>
            <p:ph type="pic" idx="2"/>
          </p:nvPr>
        </p:nvSpPr>
        <p:spPr>
          <a:xfrm>
            <a:off x="3706238" y="875488"/>
            <a:ext cx="8054502" cy="556783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https://plantillaspowerpoint.org/" TargetMode="Externa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hyperlink" Target="https://plantillaspowerpoint.org/" TargetMode="Externa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21" Type="http://schemas.openxmlformats.org/officeDocument/2006/relationships/slideLayout" Target="../slideLayouts/slideLayout24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24" Type="http://schemas.openxmlformats.org/officeDocument/2006/relationships/hyperlink" Target="https://plantillaspowerpoint.org/" TargetMode="Externa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2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Relationship Id="rId22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hlinkClick r:id="rId4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hlinkClick r:id="rId3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hlinkClick r:id="rId24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  <p:sldLayoutId id="2147483674" r:id="rId21"/>
    <p:sldLayoutId id="2147483675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"/>
          <p:cNvSpPr txBox="1"/>
          <p:nvPr/>
        </p:nvSpPr>
        <p:spPr>
          <a:xfrm>
            <a:off x="0" y="1020694"/>
            <a:ext cx="121920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Free PPT Templates</a:t>
            </a:r>
            <a:endParaRPr sz="5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"/>
          <p:cNvSpPr txBox="1"/>
          <p:nvPr/>
        </p:nvSpPr>
        <p:spPr>
          <a:xfrm>
            <a:off x="0" y="1917408"/>
            <a:ext cx="1219185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the Sub Tittle of Your Presentation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0" name="Google Shape;90;p1"/>
          <p:cNvGrpSpPr/>
          <p:nvPr/>
        </p:nvGrpSpPr>
        <p:grpSpPr>
          <a:xfrm flipH="1">
            <a:off x="8167119" y="502971"/>
            <a:ext cx="3227036" cy="6111691"/>
            <a:chOff x="8451803" y="-212088"/>
            <a:chExt cx="3618708" cy="6853482"/>
          </a:xfrm>
        </p:grpSpPr>
        <p:sp>
          <p:nvSpPr>
            <p:cNvPr id="91" name="Google Shape;91;p1"/>
            <p:cNvSpPr/>
            <p:nvPr/>
          </p:nvSpPr>
          <p:spPr>
            <a:xfrm>
              <a:off x="8451803" y="-209748"/>
              <a:ext cx="3175254" cy="6851142"/>
            </a:xfrm>
            <a:custGeom>
              <a:avLst/>
              <a:gdLst/>
              <a:ahLst/>
              <a:cxnLst/>
              <a:rect l="l" t="t" r="r" b="b"/>
              <a:pathLst>
                <a:path w="3175254" h="6851142" extrusionOk="0">
                  <a:moveTo>
                    <a:pt x="3154648" y="2960723"/>
                  </a:moveTo>
                  <a:cubicBezTo>
                    <a:pt x="3127902" y="2955236"/>
                    <a:pt x="3099098" y="2956608"/>
                    <a:pt x="3073038" y="2945635"/>
                  </a:cubicBezTo>
                  <a:cubicBezTo>
                    <a:pt x="3090869" y="2933291"/>
                    <a:pt x="3113500" y="2929862"/>
                    <a:pt x="3132702" y="2919575"/>
                  </a:cubicBezTo>
                  <a:cubicBezTo>
                    <a:pt x="3147790" y="2911345"/>
                    <a:pt x="3161506" y="2902430"/>
                    <a:pt x="3168364" y="2885971"/>
                  </a:cubicBezTo>
                  <a:cubicBezTo>
                    <a:pt x="3171107" y="2878427"/>
                    <a:pt x="3171107" y="2870883"/>
                    <a:pt x="3159449" y="2874998"/>
                  </a:cubicBezTo>
                  <a:cubicBezTo>
                    <a:pt x="3105956" y="2896258"/>
                    <a:pt x="3049721" y="2908602"/>
                    <a:pt x="2994857" y="2926433"/>
                  </a:cubicBezTo>
                  <a:cubicBezTo>
                    <a:pt x="2973597" y="2914088"/>
                    <a:pt x="2954394" y="2916832"/>
                    <a:pt x="2937249" y="2934662"/>
                  </a:cubicBezTo>
                  <a:cubicBezTo>
                    <a:pt x="2931763" y="2940149"/>
                    <a:pt x="2817920" y="3023816"/>
                    <a:pt x="2766485" y="3060164"/>
                  </a:cubicBezTo>
                  <a:cubicBezTo>
                    <a:pt x="2736310" y="3081424"/>
                    <a:pt x="2730824" y="3080738"/>
                    <a:pt x="2710250" y="3049191"/>
                  </a:cubicBezTo>
                  <a:cubicBezTo>
                    <a:pt x="2706135" y="3043019"/>
                    <a:pt x="2407126" y="2678173"/>
                    <a:pt x="2310428" y="2558844"/>
                  </a:cubicBezTo>
                  <a:cubicBezTo>
                    <a:pt x="2267909" y="2506723"/>
                    <a:pt x="2214416" y="2461460"/>
                    <a:pt x="2200014" y="2390823"/>
                  </a:cubicBezTo>
                  <a:cubicBezTo>
                    <a:pt x="2188356" y="2354476"/>
                    <a:pt x="1989474" y="1740685"/>
                    <a:pt x="1966842" y="1698165"/>
                  </a:cubicBezTo>
                  <a:cubicBezTo>
                    <a:pt x="1946268" y="1659760"/>
                    <a:pt x="1918151" y="1628213"/>
                    <a:pt x="1879746" y="1606268"/>
                  </a:cubicBezTo>
                  <a:cubicBezTo>
                    <a:pt x="1874259" y="1603525"/>
                    <a:pt x="1684293" y="1535630"/>
                    <a:pt x="1676749" y="1532887"/>
                  </a:cubicBezTo>
                  <a:cubicBezTo>
                    <a:pt x="1631486" y="1517114"/>
                    <a:pt x="1596510" y="1486939"/>
                    <a:pt x="1567021" y="1449905"/>
                  </a:cubicBezTo>
                  <a:cubicBezTo>
                    <a:pt x="1547818" y="1425902"/>
                    <a:pt x="1532045" y="1400528"/>
                    <a:pt x="1528616" y="1368981"/>
                  </a:cubicBezTo>
                  <a:cubicBezTo>
                    <a:pt x="1526559" y="1344292"/>
                    <a:pt x="1529988" y="1342235"/>
                    <a:pt x="1551247" y="1351836"/>
                  </a:cubicBezTo>
                  <a:cubicBezTo>
                    <a:pt x="1588281" y="1368295"/>
                    <a:pt x="1597882" y="1366238"/>
                    <a:pt x="1622571" y="1333319"/>
                  </a:cubicBezTo>
                  <a:cubicBezTo>
                    <a:pt x="1624628" y="1330576"/>
                    <a:pt x="1696637" y="1248280"/>
                    <a:pt x="1719268" y="1200960"/>
                  </a:cubicBezTo>
                  <a:cubicBezTo>
                    <a:pt x="1759045" y="1176957"/>
                    <a:pt x="1791963" y="1146096"/>
                    <a:pt x="1818710" y="1108377"/>
                  </a:cubicBezTo>
                  <a:cubicBezTo>
                    <a:pt x="1870830" y="1034996"/>
                    <a:pt x="1886604" y="952015"/>
                    <a:pt x="1883861" y="863546"/>
                  </a:cubicBezTo>
                  <a:cubicBezTo>
                    <a:pt x="1905806" y="862861"/>
                    <a:pt x="1927066" y="862861"/>
                    <a:pt x="1948326" y="858746"/>
                  </a:cubicBezTo>
                  <a:cubicBezTo>
                    <a:pt x="2007305" y="848459"/>
                    <a:pt x="2031308" y="812797"/>
                    <a:pt x="2017592" y="755190"/>
                  </a:cubicBezTo>
                  <a:cubicBezTo>
                    <a:pt x="2009362" y="718157"/>
                    <a:pt x="1992217" y="685238"/>
                    <a:pt x="1970957" y="654377"/>
                  </a:cubicBezTo>
                  <a:cubicBezTo>
                    <a:pt x="1893462" y="539849"/>
                    <a:pt x="1789220" y="457553"/>
                    <a:pt x="1665090" y="399946"/>
                  </a:cubicBezTo>
                  <a:cubicBezTo>
                    <a:pt x="1653432" y="394459"/>
                    <a:pt x="1647259" y="387601"/>
                    <a:pt x="1643830" y="375257"/>
                  </a:cubicBezTo>
                  <a:cubicBezTo>
                    <a:pt x="1621199" y="293647"/>
                    <a:pt x="1552619" y="61160"/>
                    <a:pt x="1547133" y="24813"/>
                  </a:cubicBezTo>
                  <a:cubicBezTo>
                    <a:pt x="1546447" y="13840"/>
                    <a:pt x="1543018" y="2182"/>
                    <a:pt x="1530673" y="124"/>
                  </a:cubicBezTo>
                  <a:cubicBezTo>
                    <a:pt x="1519701" y="-1247"/>
                    <a:pt x="1513528" y="9040"/>
                    <a:pt x="1508042" y="16583"/>
                  </a:cubicBezTo>
                  <a:cubicBezTo>
                    <a:pt x="1498441" y="30299"/>
                    <a:pt x="1401057" y="237411"/>
                    <a:pt x="1360595" y="326565"/>
                  </a:cubicBezTo>
                  <a:cubicBezTo>
                    <a:pt x="1354423" y="340281"/>
                    <a:pt x="1346193" y="345767"/>
                    <a:pt x="1332477" y="347825"/>
                  </a:cubicBezTo>
                  <a:cubicBezTo>
                    <a:pt x="1278985" y="355369"/>
                    <a:pt x="1227550" y="372514"/>
                    <a:pt x="1180230" y="399946"/>
                  </a:cubicBezTo>
                  <a:cubicBezTo>
                    <a:pt x="1119879" y="434921"/>
                    <a:pt x="1068444" y="478127"/>
                    <a:pt x="1044441" y="546707"/>
                  </a:cubicBezTo>
                  <a:cubicBezTo>
                    <a:pt x="1027296" y="596084"/>
                    <a:pt x="1031411" y="642033"/>
                    <a:pt x="1071873" y="679752"/>
                  </a:cubicBezTo>
                  <a:cubicBezTo>
                    <a:pt x="1073245" y="687296"/>
                    <a:pt x="1068444" y="692782"/>
                    <a:pt x="1065701" y="698954"/>
                  </a:cubicBezTo>
                  <a:cubicBezTo>
                    <a:pt x="1048556" y="734616"/>
                    <a:pt x="1037583" y="771649"/>
                    <a:pt x="1038269" y="811426"/>
                  </a:cubicBezTo>
                  <a:cubicBezTo>
                    <a:pt x="1038955" y="836114"/>
                    <a:pt x="1036897" y="860803"/>
                    <a:pt x="1038955" y="885492"/>
                  </a:cubicBezTo>
                  <a:cubicBezTo>
                    <a:pt x="1049928" y="1048712"/>
                    <a:pt x="1152798" y="1207818"/>
                    <a:pt x="1287214" y="1264739"/>
                  </a:cubicBezTo>
                  <a:cubicBezTo>
                    <a:pt x="1281728" y="1303144"/>
                    <a:pt x="1263897" y="1392984"/>
                    <a:pt x="1261154" y="1399842"/>
                  </a:cubicBezTo>
                  <a:cubicBezTo>
                    <a:pt x="1250181" y="1432075"/>
                    <a:pt x="1232350" y="1454706"/>
                    <a:pt x="1193946" y="1458821"/>
                  </a:cubicBezTo>
                  <a:cubicBezTo>
                    <a:pt x="1152798" y="1462936"/>
                    <a:pt x="1112335" y="1458135"/>
                    <a:pt x="1072559" y="1452649"/>
                  </a:cubicBezTo>
                  <a:cubicBezTo>
                    <a:pt x="1063644" y="1451277"/>
                    <a:pt x="1021810" y="1438247"/>
                    <a:pt x="1010837" y="1434132"/>
                  </a:cubicBezTo>
                  <a:cubicBezTo>
                    <a:pt x="951858" y="1412872"/>
                    <a:pt x="897680" y="1421102"/>
                    <a:pt x="848302" y="1460192"/>
                  </a:cubicBezTo>
                  <a:cubicBezTo>
                    <a:pt x="811269" y="1489682"/>
                    <a:pt x="785209" y="1528087"/>
                    <a:pt x="765321" y="1570606"/>
                  </a:cubicBezTo>
                  <a:cubicBezTo>
                    <a:pt x="737203" y="1628899"/>
                    <a:pt x="528720" y="2076727"/>
                    <a:pt x="451224" y="2240633"/>
                  </a:cubicBezTo>
                  <a:cubicBezTo>
                    <a:pt x="427221" y="2291382"/>
                    <a:pt x="430650" y="2339388"/>
                    <a:pt x="457396" y="2386708"/>
                  </a:cubicBezTo>
                  <a:cubicBezTo>
                    <a:pt x="502659" y="2466261"/>
                    <a:pt x="557523" y="2538956"/>
                    <a:pt x="619931" y="2605478"/>
                  </a:cubicBezTo>
                  <a:cubicBezTo>
                    <a:pt x="672738" y="2661714"/>
                    <a:pt x="734460" y="2708348"/>
                    <a:pt x="797553" y="2751554"/>
                  </a:cubicBezTo>
                  <a:cubicBezTo>
                    <a:pt x="831157" y="2774871"/>
                    <a:pt x="864076" y="2798874"/>
                    <a:pt x="897680" y="2822191"/>
                  </a:cubicBezTo>
                  <a:cubicBezTo>
                    <a:pt x="910710" y="2831792"/>
                    <a:pt x="922369" y="2842765"/>
                    <a:pt x="931284" y="2856481"/>
                  </a:cubicBezTo>
                  <a:cubicBezTo>
                    <a:pt x="948429" y="2882542"/>
                    <a:pt x="947743" y="2905173"/>
                    <a:pt x="928541" y="2930548"/>
                  </a:cubicBezTo>
                  <a:cubicBezTo>
                    <a:pt x="910710" y="2954551"/>
                    <a:pt x="896308" y="2979925"/>
                    <a:pt x="883278" y="3006671"/>
                  </a:cubicBezTo>
                  <a:cubicBezTo>
                    <a:pt x="856532" y="3061535"/>
                    <a:pt x="841444" y="3119828"/>
                    <a:pt x="827043" y="3178807"/>
                  </a:cubicBezTo>
                  <a:cubicBezTo>
                    <a:pt x="826357" y="3182922"/>
                    <a:pt x="828414" y="3186351"/>
                    <a:pt x="817441" y="3219955"/>
                  </a:cubicBezTo>
                  <a:cubicBezTo>
                    <a:pt x="817441" y="3219955"/>
                    <a:pt x="781780" y="3257674"/>
                    <a:pt x="779037" y="3260417"/>
                  </a:cubicBezTo>
                  <a:cubicBezTo>
                    <a:pt x="735831" y="3272762"/>
                    <a:pt x="696055" y="3291964"/>
                    <a:pt x="661765" y="3320768"/>
                  </a:cubicBezTo>
                  <a:cubicBezTo>
                    <a:pt x="657650" y="3324197"/>
                    <a:pt x="649420" y="3328312"/>
                    <a:pt x="653535" y="3335170"/>
                  </a:cubicBezTo>
                  <a:cubicBezTo>
                    <a:pt x="656964" y="3341342"/>
                    <a:pt x="664508" y="3338599"/>
                    <a:pt x="670680" y="3337913"/>
                  </a:cubicBezTo>
                  <a:cubicBezTo>
                    <a:pt x="697426" y="3335855"/>
                    <a:pt x="723487" y="3330369"/>
                    <a:pt x="748861" y="3324197"/>
                  </a:cubicBezTo>
                  <a:cubicBezTo>
                    <a:pt x="751605" y="3322825"/>
                    <a:pt x="754348" y="3321454"/>
                    <a:pt x="757091" y="3320082"/>
                  </a:cubicBezTo>
                  <a:cubicBezTo>
                    <a:pt x="770121" y="3312538"/>
                    <a:pt x="784523" y="3308423"/>
                    <a:pt x="798925" y="3304994"/>
                  </a:cubicBezTo>
                  <a:cubicBezTo>
                    <a:pt x="810583" y="3302251"/>
                    <a:pt x="812641" y="3306366"/>
                    <a:pt x="807840" y="3315967"/>
                  </a:cubicBezTo>
                  <a:cubicBezTo>
                    <a:pt x="803725" y="3324197"/>
                    <a:pt x="800982" y="3333112"/>
                    <a:pt x="797553" y="3342028"/>
                  </a:cubicBezTo>
                  <a:cubicBezTo>
                    <a:pt x="790009" y="3354372"/>
                    <a:pt x="735145" y="3453127"/>
                    <a:pt x="720058" y="3492218"/>
                  </a:cubicBezTo>
                  <a:cubicBezTo>
                    <a:pt x="718000" y="3497704"/>
                    <a:pt x="713200" y="3505248"/>
                    <a:pt x="720744" y="3510734"/>
                  </a:cubicBezTo>
                  <a:cubicBezTo>
                    <a:pt x="727602" y="3515535"/>
                    <a:pt x="733088" y="3509363"/>
                    <a:pt x="738574" y="3505934"/>
                  </a:cubicBezTo>
                  <a:cubicBezTo>
                    <a:pt x="752976" y="3497018"/>
                    <a:pt x="763949" y="3483988"/>
                    <a:pt x="774922" y="3471644"/>
                  </a:cubicBezTo>
                  <a:cubicBezTo>
                    <a:pt x="774922" y="3472330"/>
                    <a:pt x="681653" y="3833061"/>
                    <a:pt x="674109" y="3863922"/>
                  </a:cubicBezTo>
                  <a:cubicBezTo>
                    <a:pt x="661079" y="3892039"/>
                    <a:pt x="672738" y="3910556"/>
                    <a:pt x="704970" y="3913299"/>
                  </a:cubicBezTo>
                  <a:cubicBezTo>
                    <a:pt x="712514" y="3913985"/>
                    <a:pt x="722115" y="3910556"/>
                    <a:pt x="726230" y="3920843"/>
                  </a:cubicBezTo>
                  <a:cubicBezTo>
                    <a:pt x="680967" y="4062118"/>
                    <a:pt x="641191" y="4213680"/>
                    <a:pt x="608958" y="4357698"/>
                  </a:cubicBezTo>
                  <a:cubicBezTo>
                    <a:pt x="578783" y="4492800"/>
                    <a:pt x="551351" y="4627903"/>
                    <a:pt x="523919" y="4763691"/>
                  </a:cubicBezTo>
                  <a:cubicBezTo>
                    <a:pt x="515004" y="4807582"/>
                    <a:pt x="503345" y="4850788"/>
                    <a:pt x="499916" y="4895365"/>
                  </a:cubicBezTo>
                  <a:cubicBezTo>
                    <a:pt x="497859" y="4922797"/>
                    <a:pt x="493058" y="4948171"/>
                    <a:pt x="480028" y="4971489"/>
                  </a:cubicBezTo>
                  <a:cubicBezTo>
                    <a:pt x="463569" y="5000978"/>
                    <a:pt x="455339" y="5033211"/>
                    <a:pt x="450538" y="5066815"/>
                  </a:cubicBezTo>
                  <a:cubicBezTo>
                    <a:pt x="445738" y="5101791"/>
                    <a:pt x="447109" y="5137452"/>
                    <a:pt x="447795" y="5172428"/>
                  </a:cubicBezTo>
                  <a:cubicBezTo>
                    <a:pt x="447795" y="5186830"/>
                    <a:pt x="445738" y="5200546"/>
                    <a:pt x="441623" y="5214262"/>
                  </a:cubicBezTo>
                  <a:cubicBezTo>
                    <a:pt x="391560" y="5368567"/>
                    <a:pt x="340810" y="5522872"/>
                    <a:pt x="290747" y="5677177"/>
                  </a:cubicBezTo>
                  <a:cubicBezTo>
                    <a:pt x="273602" y="5729298"/>
                    <a:pt x="254400" y="5781418"/>
                    <a:pt x="243427" y="5835597"/>
                  </a:cubicBezTo>
                  <a:cubicBezTo>
                    <a:pt x="220795" y="5946010"/>
                    <a:pt x="203650" y="6055738"/>
                    <a:pt x="187877" y="6165466"/>
                  </a:cubicBezTo>
                  <a:cubicBezTo>
                    <a:pt x="177590" y="6235418"/>
                    <a:pt x="164560" y="6304684"/>
                    <a:pt x="161131" y="6375321"/>
                  </a:cubicBezTo>
                  <a:cubicBezTo>
                    <a:pt x="155644" y="6481620"/>
                    <a:pt x="155644" y="6588605"/>
                    <a:pt x="157016" y="6694904"/>
                  </a:cubicBezTo>
                  <a:cubicBezTo>
                    <a:pt x="157016" y="6701762"/>
                    <a:pt x="159759" y="6721650"/>
                    <a:pt x="159759" y="6725079"/>
                  </a:cubicBezTo>
                  <a:cubicBezTo>
                    <a:pt x="152215" y="6727822"/>
                    <a:pt x="61690" y="6758683"/>
                    <a:pt x="29457" y="6782001"/>
                  </a:cubicBezTo>
                  <a:cubicBezTo>
                    <a:pt x="17113" y="6790916"/>
                    <a:pt x="6140" y="6801203"/>
                    <a:pt x="1339" y="6815605"/>
                  </a:cubicBezTo>
                  <a:cubicBezTo>
                    <a:pt x="-1404" y="6824520"/>
                    <a:pt x="-718" y="6830007"/>
                    <a:pt x="10941" y="6828635"/>
                  </a:cubicBezTo>
                  <a:cubicBezTo>
                    <a:pt x="89122" y="6822463"/>
                    <a:pt x="167989" y="6817662"/>
                    <a:pt x="246170" y="6810118"/>
                  </a:cubicBezTo>
                  <a:cubicBezTo>
                    <a:pt x="327780" y="6801889"/>
                    <a:pt x="367557" y="6748396"/>
                    <a:pt x="358641" y="6666100"/>
                  </a:cubicBezTo>
                  <a:cubicBezTo>
                    <a:pt x="353155" y="6613294"/>
                    <a:pt x="361384" y="6562545"/>
                    <a:pt x="381273" y="6509052"/>
                  </a:cubicBezTo>
                  <a:cubicBezTo>
                    <a:pt x="398418" y="6555001"/>
                    <a:pt x="403218" y="6598892"/>
                    <a:pt x="404590" y="6643469"/>
                  </a:cubicBezTo>
                  <a:cubicBezTo>
                    <a:pt x="405961" y="6688732"/>
                    <a:pt x="400475" y="6733309"/>
                    <a:pt x="394303" y="6779257"/>
                  </a:cubicBezTo>
                  <a:cubicBezTo>
                    <a:pt x="407333" y="6776514"/>
                    <a:pt x="418992" y="6773085"/>
                    <a:pt x="430650" y="6771714"/>
                  </a:cubicBezTo>
                  <a:cubicBezTo>
                    <a:pt x="442309" y="6769656"/>
                    <a:pt x="443680" y="6764856"/>
                    <a:pt x="440937" y="6753883"/>
                  </a:cubicBezTo>
                  <a:cubicBezTo>
                    <a:pt x="432708" y="6720279"/>
                    <a:pt x="433393" y="6686674"/>
                    <a:pt x="436822" y="6652384"/>
                  </a:cubicBezTo>
                  <a:cubicBezTo>
                    <a:pt x="442309" y="6592720"/>
                    <a:pt x="456025" y="6535113"/>
                    <a:pt x="473170" y="6478191"/>
                  </a:cubicBezTo>
                  <a:cubicBezTo>
                    <a:pt x="486200" y="6435672"/>
                    <a:pt x="492372" y="6392466"/>
                    <a:pt x="482771" y="6347889"/>
                  </a:cubicBezTo>
                  <a:cubicBezTo>
                    <a:pt x="471798" y="6297140"/>
                    <a:pt x="431336" y="6257364"/>
                    <a:pt x="386073" y="6252563"/>
                  </a:cubicBezTo>
                  <a:cubicBezTo>
                    <a:pt x="371671" y="6236104"/>
                    <a:pt x="358641" y="6218959"/>
                    <a:pt x="356584" y="6195642"/>
                  </a:cubicBezTo>
                  <a:cubicBezTo>
                    <a:pt x="355212" y="6177125"/>
                    <a:pt x="355212" y="6158608"/>
                    <a:pt x="357955" y="6140092"/>
                  </a:cubicBezTo>
                  <a:cubicBezTo>
                    <a:pt x="367557" y="6081113"/>
                    <a:pt x="386759" y="6026249"/>
                    <a:pt x="414877" y="5973442"/>
                  </a:cubicBezTo>
                  <a:cubicBezTo>
                    <a:pt x="484143" y="5843140"/>
                    <a:pt x="558895" y="5716267"/>
                    <a:pt x="637076" y="5590766"/>
                  </a:cubicBezTo>
                  <a:cubicBezTo>
                    <a:pt x="690568" y="5504355"/>
                    <a:pt x="715257" y="5407657"/>
                    <a:pt x="731716" y="5308902"/>
                  </a:cubicBezTo>
                  <a:cubicBezTo>
                    <a:pt x="736517" y="5280099"/>
                    <a:pt x="737889" y="5251295"/>
                    <a:pt x="736517" y="5222491"/>
                  </a:cubicBezTo>
                  <a:cubicBezTo>
                    <a:pt x="734460" y="5168313"/>
                    <a:pt x="737203" y="5114135"/>
                    <a:pt x="759834" y="5064072"/>
                  </a:cubicBezTo>
                  <a:cubicBezTo>
                    <a:pt x="855846" y="4854903"/>
                    <a:pt x="955287" y="4647791"/>
                    <a:pt x="1063644" y="4444794"/>
                  </a:cubicBezTo>
                  <a:cubicBezTo>
                    <a:pt x="1129480" y="4321350"/>
                    <a:pt x="1198746" y="4178704"/>
                    <a:pt x="1262526" y="4054574"/>
                  </a:cubicBezTo>
                  <a:cubicBezTo>
                    <a:pt x="1331791" y="4058003"/>
                    <a:pt x="1384598" y="4055260"/>
                    <a:pt x="1439462" y="4053202"/>
                  </a:cubicBezTo>
                  <a:cubicBezTo>
                    <a:pt x="1440148" y="4237683"/>
                    <a:pt x="1468951" y="4452338"/>
                    <a:pt x="1490897" y="4636132"/>
                  </a:cubicBezTo>
                  <a:cubicBezTo>
                    <a:pt x="1497069" y="4686882"/>
                    <a:pt x="1497069" y="4738317"/>
                    <a:pt x="1510099" y="4789066"/>
                  </a:cubicBezTo>
                  <a:cubicBezTo>
                    <a:pt x="1521072" y="4831585"/>
                    <a:pt x="1527244" y="4875477"/>
                    <a:pt x="1527930" y="4919368"/>
                  </a:cubicBezTo>
                  <a:cubicBezTo>
                    <a:pt x="1528616" y="4974232"/>
                    <a:pt x="1523130" y="5027724"/>
                    <a:pt x="1516957" y="5082588"/>
                  </a:cubicBezTo>
                  <a:cubicBezTo>
                    <a:pt x="1511471" y="5133337"/>
                    <a:pt x="1509414" y="5184772"/>
                    <a:pt x="1503241" y="5236207"/>
                  </a:cubicBezTo>
                  <a:cubicBezTo>
                    <a:pt x="1492954" y="5321247"/>
                    <a:pt x="1497069" y="5406972"/>
                    <a:pt x="1510099" y="5492011"/>
                  </a:cubicBezTo>
                  <a:cubicBezTo>
                    <a:pt x="1520386" y="5557848"/>
                    <a:pt x="1542332" y="5620255"/>
                    <a:pt x="1553305" y="5686092"/>
                  </a:cubicBezTo>
                  <a:cubicBezTo>
                    <a:pt x="1571821" y="5797878"/>
                    <a:pt x="1589652" y="5909663"/>
                    <a:pt x="1584166" y="6024192"/>
                  </a:cubicBezTo>
                  <a:cubicBezTo>
                    <a:pt x="1582108" y="6069454"/>
                    <a:pt x="1582108" y="6114031"/>
                    <a:pt x="1567021" y="6157923"/>
                  </a:cubicBezTo>
                  <a:cubicBezTo>
                    <a:pt x="1557420" y="6185355"/>
                    <a:pt x="1553991" y="6214844"/>
                    <a:pt x="1558791" y="6244333"/>
                  </a:cubicBezTo>
                  <a:cubicBezTo>
                    <a:pt x="1561534" y="6261478"/>
                    <a:pt x="1565649" y="6277938"/>
                    <a:pt x="1565649" y="6295768"/>
                  </a:cubicBezTo>
                  <a:cubicBezTo>
                    <a:pt x="1566335" y="6402067"/>
                    <a:pt x="1564278" y="6507681"/>
                    <a:pt x="1549876" y="6612608"/>
                  </a:cubicBezTo>
                  <a:cubicBezTo>
                    <a:pt x="1545761" y="6642783"/>
                    <a:pt x="1543018" y="6672958"/>
                    <a:pt x="1538903" y="6703134"/>
                  </a:cubicBezTo>
                  <a:cubicBezTo>
                    <a:pt x="1523815" y="6727822"/>
                    <a:pt x="1575936" y="6849895"/>
                    <a:pt x="1622571" y="6854695"/>
                  </a:cubicBezTo>
                  <a:cubicBezTo>
                    <a:pt x="1672634" y="6859496"/>
                    <a:pt x="1719954" y="6862925"/>
                    <a:pt x="1754244" y="6816976"/>
                  </a:cubicBezTo>
                  <a:cubicBezTo>
                    <a:pt x="1761102" y="6808061"/>
                    <a:pt x="1789906" y="6746339"/>
                    <a:pt x="1791278" y="6729194"/>
                  </a:cubicBezTo>
                  <a:cubicBezTo>
                    <a:pt x="1792649" y="6681874"/>
                    <a:pt x="1794021" y="6633868"/>
                    <a:pt x="1796078" y="6586548"/>
                  </a:cubicBezTo>
                  <a:cubicBezTo>
                    <a:pt x="1797450" y="6555001"/>
                    <a:pt x="1795392" y="6523454"/>
                    <a:pt x="1788534" y="6492593"/>
                  </a:cubicBezTo>
                  <a:cubicBezTo>
                    <a:pt x="1776190" y="6439786"/>
                    <a:pt x="1756988" y="6389037"/>
                    <a:pt x="1745329" y="6336916"/>
                  </a:cubicBezTo>
                  <a:cubicBezTo>
                    <a:pt x="1728184" y="6262164"/>
                    <a:pt x="1722697" y="6186040"/>
                    <a:pt x="1737099" y="6108545"/>
                  </a:cubicBezTo>
                  <a:cubicBezTo>
                    <a:pt x="1749444" y="6046137"/>
                    <a:pt x="1771389" y="5985787"/>
                    <a:pt x="1782362" y="5922693"/>
                  </a:cubicBezTo>
                  <a:cubicBezTo>
                    <a:pt x="1817338" y="5722440"/>
                    <a:pt x="1843398" y="5520814"/>
                    <a:pt x="1835855" y="5317132"/>
                  </a:cubicBezTo>
                  <a:cubicBezTo>
                    <a:pt x="1832426" y="5228664"/>
                    <a:pt x="1823510" y="5140195"/>
                    <a:pt x="1819395" y="5052413"/>
                  </a:cubicBezTo>
                  <a:cubicBezTo>
                    <a:pt x="1816652" y="4995492"/>
                    <a:pt x="1804994" y="4937884"/>
                    <a:pt x="1823510" y="4880963"/>
                  </a:cubicBezTo>
                  <a:cubicBezTo>
                    <a:pt x="1835169" y="4846673"/>
                    <a:pt x="1839284" y="4811011"/>
                    <a:pt x="1845456" y="4775350"/>
                  </a:cubicBezTo>
                  <a:cubicBezTo>
                    <a:pt x="1880432" y="4573039"/>
                    <a:pt x="1915407" y="4370042"/>
                    <a:pt x="1949697" y="4167045"/>
                  </a:cubicBezTo>
                  <a:cubicBezTo>
                    <a:pt x="1957927" y="4118353"/>
                    <a:pt x="1968900" y="4069662"/>
                    <a:pt x="1973015" y="4020284"/>
                  </a:cubicBezTo>
                  <a:cubicBezTo>
                    <a:pt x="1978501" y="3993538"/>
                    <a:pt x="1977129" y="3934559"/>
                    <a:pt x="1977815" y="3921529"/>
                  </a:cubicBezTo>
                  <a:cubicBezTo>
                    <a:pt x="2031993" y="3889296"/>
                    <a:pt x="2182184" y="3808372"/>
                    <a:pt x="2237048" y="3765852"/>
                  </a:cubicBezTo>
                  <a:cubicBezTo>
                    <a:pt x="2300827" y="3717160"/>
                    <a:pt x="2370093" y="3686299"/>
                    <a:pt x="2425643" y="3628692"/>
                  </a:cubicBezTo>
                  <a:cubicBezTo>
                    <a:pt x="2465419" y="3586858"/>
                    <a:pt x="2553201" y="3516907"/>
                    <a:pt x="2578576" y="3467529"/>
                  </a:cubicBezTo>
                  <a:cubicBezTo>
                    <a:pt x="2553201" y="3429124"/>
                    <a:pt x="2544286" y="3417466"/>
                    <a:pt x="2514797" y="3381804"/>
                  </a:cubicBezTo>
                  <a:cubicBezTo>
                    <a:pt x="2514797" y="3381118"/>
                    <a:pt x="2241162" y="3005300"/>
                    <a:pt x="2147894" y="2918889"/>
                  </a:cubicBezTo>
                  <a:cubicBezTo>
                    <a:pt x="2072456" y="2848937"/>
                    <a:pt x="1991531" y="2785158"/>
                    <a:pt x="1903749" y="2730980"/>
                  </a:cubicBezTo>
                  <a:cubicBezTo>
                    <a:pt x="1851628" y="2699433"/>
                    <a:pt x="1800193" y="2667886"/>
                    <a:pt x="1743271" y="2645941"/>
                  </a:cubicBezTo>
                  <a:cubicBezTo>
                    <a:pt x="1726126" y="2639768"/>
                    <a:pt x="1684293" y="2619880"/>
                    <a:pt x="1683607" y="2620566"/>
                  </a:cubicBezTo>
                  <a:cubicBezTo>
                    <a:pt x="1661661" y="2582847"/>
                    <a:pt x="1642459" y="2543071"/>
                    <a:pt x="1626685" y="2501923"/>
                  </a:cubicBezTo>
                  <a:cubicBezTo>
                    <a:pt x="1623256" y="2466947"/>
                    <a:pt x="1628743" y="2432657"/>
                    <a:pt x="1638344" y="2399053"/>
                  </a:cubicBezTo>
                  <a:cubicBezTo>
                    <a:pt x="1656861" y="2331158"/>
                    <a:pt x="1671262" y="2261893"/>
                    <a:pt x="1722012" y="2206343"/>
                  </a:cubicBezTo>
                  <a:cubicBezTo>
                    <a:pt x="1758359" y="2166566"/>
                    <a:pt x="1772075" y="2111702"/>
                    <a:pt x="1783734" y="2058896"/>
                  </a:cubicBezTo>
                  <a:cubicBezTo>
                    <a:pt x="1825568" y="2132276"/>
                    <a:pt x="1867401" y="2206343"/>
                    <a:pt x="1909235" y="2279723"/>
                  </a:cubicBezTo>
                  <a:cubicBezTo>
                    <a:pt x="1937353" y="2329101"/>
                    <a:pt x="1994274" y="2427170"/>
                    <a:pt x="1994274" y="2427170"/>
                  </a:cubicBezTo>
                  <a:cubicBezTo>
                    <a:pt x="2007990" y="2445001"/>
                    <a:pt x="2021021" y="2462832"/>
                    <a:pt x="2034737" y="2479977"/>
                  </a:cubicBezTo>
                  <a:cubicBezTo>
                    <a:pt x="2068341" y="2520439"/>
                    <a:pt x="2099202" y="2560901"/>
                    <a:pt x="2117718" y="2612336"/>
                  </a:cubicBezTo>
                  <a:cubicBezTo>
                    <a:pt x="2138292" y="2669944"/>
                    <a:pt x="2287797" y="2867454"/>
                    <a:pt x="2396839" y="2956608"/>
                  </a:cubicBezTo>
                  <a:cubicBezTo>
                    <a:pt x="2429757" y="2983354"/>
                    <a:pt x="2582005" y="3099940"/>
                    <a:pt x="2662244" y="3190466"/>
                  </a:cubicBezTo>
                  <a:cubicBezTo>
                    <a:pt x="2692419" y="3224756"/>
                    <a:pt x="2735624" y="3233671"/>
                    <a:pt x="2780201" y="3228185"/>
                  </a:cubicBezTo>
                  <a:cubicBezTo>
                    <a:pt x="2832322" y="3222013"/>
                    <a:pt x="2979769" y="3141088"/>
                    <a:pt x="3000343" y="3114342"/>
                  </a:cubicBezTo>
                  <a:cubicBezTo>
                    <a:pt x="3011316" y="3099940"/>
                    <a:pt x="3010630" y="3095825"/>
                    <a:pt x="2994857" y="3088967"/>
                  </a:cubicBezTo>
                  <a:cubicBezTo>
                    <a:pt x="2984570" y="3084853"/>
                    <a:pt x="2973597" y="3080738"/>
                    <a:pt x="2962624" y="3084167"/>
                  </a:cubicBezTo>
                  <a:cubicBezTo>
                    <a:pt x="2947536" y="3088967"/>
                    <a:pt x="2874156" y="3116399"/>
                    <a:pt x="2873470" y="3115714"/>
                  </a:cubicBezTo>
                  <a:cubicBezTo>
                    <a:pt x="2902274" y="3080052"/>
                    <a:pt x="2931077" y="3043705"/>
                    <a:pt x="2959881" y="3008043"/>
                  </a:cubicBezTo>
                  <a:cubicBezTo>
                    <a:pt x="2974283" y="2986783"/>
                    <a:pt x="2993485" y="2984040"/>
                    <a:pt x="3018174" y="2989526"/>
                  </a:cubicBezTo>
                  <a:cubicBezTo>
                    <a:pt x="3062065" y="2999128"/>
                    <a:pt x="3107328" y="3001185"/>
                    <a:pt x="3152591" y="2992270"/>
                  </a:cubicBezTo>
                  <a:cubicBezTo>
                    <a:pt x="3163563" y="2990212"/>
                    <a:pt x="3179337" y="2987469"/>
                    <a:pt x="3178651" y="2973753"/>
                  </a:cubicBezTo>
                  <a:cubicBezTo>
                    <a:pt x="3180708" y="2960723"/>
                    <a:pt x="3164935" y="2962780"/>
                    <a:pt x="3154648" y="2960723"/>
                  </a:cubicBezTo>
                  <a:close/>
                  <a:moveTo>
                    <a:pt x="707713" y="2312642"/>
                  </a:moveTo>
                  <a:cubicBezTo>
                    <a:pt x="696055" y="2297554"/>
                    <a:pt x="695369" y="2293439"/>
                    <a:pt x="702913" y="2281095"/>
                  </a:cubicBezTo>
                  <a:cubicBezTo>
                    <a:pt x="755719" y="2189884"/>
                    <a:pt x="853789" y="2012261"/>
                    <a:pt x="878478" y="1982086"/>
                  </a:cubicBezTo>
                  <a:cubicBezTo>
                    <a:pt x="860647" y="2078098"/>
                    <a:pt x="891508" y="2159023"/>
                    <a:pt x="958030" y="2227603"/>
                  </a:cubicBezTo>
                  <a:cubicBezTo>
                    <a:pt x="973804" y="2244062"/>
                    <a:pt x="993692" y="2254349"/>
                    <a:pt x="1012894" y="2265322"/>
                  </a:cubicBezTo>
                  <a:cubicBezTo>
                    <a:pt x="1032097" y="2276294"/>
                    <a:pt x="1042384" y="2292068"/>
                    <a:pt x="1046499" y="2316071"/>
                  </a:cubicBezTo>
                  <a:cubicBezTo>
                    <a:pt x="1056100" y="2367506"/>
                    <a:pt x="1139767" y="2656913"/>
                    <a:pt x="1139767" y="2691203"/>
                  </a:cubicBezTo>
                  <a:cubicBezTo>
                    <a:pt x="1139767" y="2736466"/>
                    <a:pt x="1069816" y="2816019"/>
                    <a:pt x="1060900" y="2828363"/>
                  </a:cubicBezTo>
                  <a:cubicBezTo>
                    <a:pt x="1050613" y="2815333"/>
                    <a:pt x="1041012" y="2801617"/>
                    <a:pt x="1030725" y="2788587"/>
                  </a:cubicBezTo>
                  <a:cubicBezTo>
                    <a:pt x="991635" y="2739895"/>
                    <a:pt x="726916" y="2337331"/>
                    <a:pt x="707713" y="2312642"/>
                  </a:cubicBezTo>
                  <a:close/>
                </a:path>
              </a:pathLst>
            </a:custGeom>
            <a:solidFill>
              <a:schemeClr val="lt1">
                <a:alpha val="6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8616161" y="3761544"/>
              <a:ext cx="1104138" cy="2763774"/>
            </a:xfrm>
            <a:custGeom>
              <a:avLst/>
              <a:gdLst/>
              <a:ahLst/>
              <a:cxnLst/>
              <a:rect l="l" t="t" r="r" b="b"/>
              <a:pathLst>
                <a:path w="1104138" h="2763774" extrusionOk="0">
                  <a:moveTo>
                    <a:pt x="883" y="2749673"/>
                  </a:moveTo>
                  <a:cubicBezTo>
                    <a:pt x="-4604" y="2720869"/>
                    <a:pt x="16656" y="2704410"/>
                    <a:pt x="32429" y="2686579"/>
                  </a:cubicBezTo>
                  <a:cubicBezTo>
                    <a:pt x="86608" y="2626915"/>
                    <a:pt x="123641" y="2558335"/>
                    <a:pt x="137357" y="2478782"/>
                  </a:cubicBezTo>
                  <a:cubicBezTo>
                    <a:pt x="142157" y="2452722"/>
                    <a:pt x="141472" y="2425290"/>
                    <a:pt x="138043" y="2399229"/>
                  </a:cubicBezTo>
                  <a:cubicBezTo>
                    <a:pt x="131185" y="2337507"/>
                    <a:pt x="129813" y="2275785"/>
                    <a:pt x="131870" y="2213377"/>
                  </a:cubicBezTo>
                  <a:cubicBezTo>
                    <a:pt x="137357" y="2057015"/>
                    <a:pt x="170275" y="1906139"/>
                    <a:pt x="233369" y="1762806"/>
                  </a:cubicBezTo>
                  <a:cubicBezTo>
                    <a:pt x="257372" y="1708629"/>
                    <a:pt x="287547" y="1658565"/>
                    <a:pt x="314979" y="1606444"/>
                  </a:cubicBezTo>
                  <a:cubicBezTo>
                    <a:pt x="354070" y="1531692"/>
                    <a:pt x="375329" y="1450767"/>
                    <a:pt x="391789" y="1368471"/>
                  </a:cubicBezTo>
                  <a:cubicBezTo>
                    <a:pt x="413048" y="1262172"/>
                    <a:pt x="428136" y="1154502"/>
                    <a:pt x="465855" y="1052318"/>
                  </a:cubicBezTo>
                  <a:cubicBezTo>
                    <a:pt x="482314" y="1007741"/>
                    <a:pt x="505631" y="965907"/>
                    <a:pt x="525520" y="922016"/>
                  </a:cubicBezTo>
                  <a:cubicBezTo>
                    <a:pt x="568725" y="827375"/>
                    <a:pt x="600272" y="729306"/>
                    <a:pt x="625646" y="628493"/>
                  </a:cubicBezTo>
                  <a:cubicBezTo>
                    <a:pt x="653764" y="516708"/>
                    <a:pt x="685311" y="405608"/>
                    <a:pt x="718229" y="295194"/>
                  </a:cubicBezTo>
                  <a:cubicBezTo>
                    <a:pt x="740861" y="219756"/>
                    <a:pt x="783380" y="77110"/>
                    <a:pt x="806698" y="1672"/>
                  </a:cubicBezTo>
                  <a:cubicBezTo>
                    <a:pt x="811498" y="-12730"/>
                    <a:pt x="1107078" y="70252"/>
                    <a:pt x="1110507" y="83968"/>
                  </a:cubicBezTo>
                  <a:cubicBezTo>
                    <a:pt x="1046042" y="208784"/>
                    <a:pt x="970604" y="356231"/>
                    <a:pt x="904767" y="479675"/>
                  </a:cubicBezTo>
                  <a:cubicBezTo>
                    <a:pt x="797096" y="682671"/>
                    <a:pt x="696970" y="890469"/>
                    <a:pt x="600958" y="1098952"/>
                  </a:cubicBezTo>
                  <a:cubicBezTo>
                    <a:pt x="577640" y="1149015"/>
                    <a:pt x="574897" y="1203194"/>
                    <a:pt x="577640" y="1257372"/>
                  </a:cubicBezTo>
                  <a:cubicBezTo>
                    <a:pt x="579012" y="1286862"/>
                    <a:pt x="577640" y="1315665"/>
                    <a:pt x="572840" y="1343783"/>
                  </a:cubicBezTo>
                  <a:cubicBezTo>
                    <a:pt x="556381" y="1442538"/>
                    <a:pt x="532378" y="1539236"/>
                    <a:pt x="478199" y="1625646"/>
                  </a:cubicBezTo>
                  <a:cubicBezTo>
                    <a:pt x="400018" y="1751148"/>
                    <a:pt x="325266" y="1878021"/>
                    <a:pt x="256000" y="2008323"/>
                  </a:cubicBezTo>
                  <a:cubicBezTo>
                    <a:pt x="227882" y="2060444"/>
                    <a:pt x="208680" y="2115994"/>
                    <a:pt x="199079" y="2174973"/>
                  </a:cubicBezTo>
                  <a:cubicBezTo>
                    <a:pt x="196336" y="2193489"/>
                    <a:pt x="196336" y="2212006"/>
                    <a:pt x="197707" y="2230522"/>
                  </a:cubicBezTo>
                  <a:cubicBezTo>
                    <a:pt x="199079" y="2253840"/>
                    <a:pt x="212795" y="2270985"/>
                    <a:pt x="227197" y="2287444"/>
                  </a:cubicBezTo>
                  <a:cubicBezTo>
                    <a:pt x="230626" y="2293616"/>
                    <a:pt x="227197" y="2297731"/>
                    <a:pt x="223082" y="2302531"/>
                  </a:cubicBezTo>
                  <a:cubicBezTo>
                    <a:pt x="182620" y="2344365"/>
                    <a:pt x="175762" y="2398543"/>
                    <a:pt x="168904" y="2453407"/>
                  </a:cubicBezTo>
                  <a:cubicBezTo>
                    <a:pt x="163417" y="2495927"/>
                    <a:pt x="172333" y="2538447"/>
                    <a:pt x="166160" y="2580966"/>
                  </a:cubicBezTo>
                  <a:cubicBezTo>
                    <a:pt x="152444" y="2669434"/>
                    <a:pt x="102381" y="2727727"/>
                    <a:pt x="21457" y="2762017"/>
                  </a:cubicBezTo>
                  <a:cubicBezTo>
                    <a:pt x="14599" y="2764761"/>
                    <a:pt x="5683" y="2768875"/>
                    <a:pt x="197" y="2758588"/>
                  </a:cubicBezTo>
                  <a:cubicBezTo>
                    <a:pt x="883" y="2755845"/>
                    <a:pt x="883" y="2753102"/>
                    <a:pt x="883" y="2749673"/>
                  </a:cubicBezTo>
                  <a:close/>
                </a:path>
              </a:pathLst>
            </a:custGeom>
            <a:solidFill>
              <a:srgbClr val="E6A786">
                <a:alpha val="4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9913685" y="3727139"/>
              <a:ext cx="534924" cy="2798064"/>
            </a:xfrm>
            <a:custGeom>
              <a:avLst/>
              <a:gdLst/>
              <a:ahLst/>
              <a:cxnLst/>
              <a:rect l="l" t="t" r="r" b="b"/>
              <a:pathLst>
                <a:path w="534924" h="2798064" extrusionOk="0">
                  <a:moveTo>
                    <a:pt x="143539" y="2760074"/>
                  </a:moveTo>
                  <a:cubicBezTo>
                    <a:pt x="165485" y="2753216"/>
                    <a:pt x="188116" y="2759388"/>
                    <a:pt x="212119" y="2755273"/>
                  </a:cubicBezTo>
                  <a:cubicBezTo>
                    <a:pt x="195660" y="2753902"/>
                    <a:pt x="199089" y="2744301"/>
                    <a:pt x="201146" y="2734699"/>
                  </a:cubicBezTo>
                  <a:cubicBezTo>
                    <a:pt x="213491" y="2685322"/>
                    <a:pt x="223778" y="2635258"/>
                    <a:pt x="229950" y="2585195"/>
                  </a:cubicBezTo>
                  <a:cubicBezTo>
                    <a:pt x="236122" y="2537189"/>
                    <a:pt x="234065" y="2489183"/>
                    <a:pt x="227893" y="2440491"/>
                  </a:cubicBezTo>
                  <a:cubicBezTo>
                    <a:pt x="217606" y="2359567"/>
                    <a:pt x="196346" y="2280014"/>
                    <a:pt x="199775" y="2197032"/>
                  </a:cubicBezTo>
                  <a:cubicBezTo>
                    <a:pt x="203204" y="2122280"/>
                    <a:pt x="214177" y="2048214"/>
                    <a:pt x="227207" y="1974147"/>
                  </a:cubicBezTo>
                  <a:cubicBezTo>
                    <a:pt x="243666" y="1880878"/>
                    <a:pt x="260811" y="1787610"/>
                    <a:pt x="275899" y="1694341"/>
                  </a:cubicBezTo>
                  <a:cubicBezTo>
                    <a:pt x="283442" y="1649078"/>
                    <a:pt x="285500" y="1603129"/>
                    <a:pt x="289615" y="1557867"/>
                  </a:cubicBezTo>
                  <a:cubicBezTo>
                    <a:pt x="299216" y="1447453"/>
                    <a:pt x="280013" y="1339096"/>
                    <a:pt x="261497" y="1231426"/>
                  </a:cubicBezTo>
                  <a:cubicBezTo>
                    <a:pt x="249152" y="1160103"/>
                    <a:pt x="238180" y="1088094"/>
                    <a:pt x="237494" y="1016085"/>
                  </a:cubicBezTo>
                  <a:cubicBezTo>
                    <a:pt x="236808" y="961221"/>
                    <a:pt x="247095" y="907728"/>
                    <a:pt x="258068" y="854236"/>
                  </a:cubicBezTo>
                  <a:cubicBezTo>
                    <a:pt x="273155" y="780855"/>
                    <a:pt x="287557" y="706789"/>
                    <a:pt x="291672" y="632037"/>
                  </a:cubicBezTo>
                  <a:cubicBezTo>
                    <a:pt x="298530" y="520937"/>
                    <a:pt x="286871" y="411209"/>
                    <a:pt x="236808" y="309711"/>
                  </a:cubicBezTo>
                  <a:cubicBezTo>
                    <a:pt x="200461" y="236330"/>
                    <a:pt x="120908" y="151977"/>
                    <a:pt x="37240" y="132774"/>
                  </a:cubicBezTo>
                  <a:cubicBezTo>
                    <a:pt x="24896" y="130031"/>
                    <a:pt x="12551" y="130717"/>
                    <a:pt x="207" y="130031"/>
                  </a:cubicBezTo>
                  <a:cubicBezTo>
                    <a:pt x="-12137" y="129345"/>
                    <a:pt x="531702" y="-8501"/>
                    <a:pt x="537189" y="415"/>
                  </a:cubicBezTo>
                  <a:cubicBezTo>
                    <a:pt x="533074" y="49792"/>
                    <a:pt x="504270" y="187638"/>
                    <a:pt x="496041" y="236330"/>
                  </a:cubicBezTo>
                  <a:cubicBezTo>
                    <a:pt x="461751" y="439327"/>
                    <a:pt x="426775" y="641638"/>
                    <a:pt x="391799" y="844635"/>
                  </a:cubicBezTo>
                  <a:cubicBezTo>
                    <a:pt x="385627" y="880296"/>
                    <a:pt x="381512" y="915958"/>
                    <a:pt x="369853" y="950248"/>
                  </a:cubicBezTo>
                  <a:cubicBezTo>
                    <a:pt x="350651" y="1007169"/>
                    <a:pt x="362310" y="1064776"/>
                    <a:pt x="365739" y="1121698"/>
                  </a:cubicBezTo>
                  <a:cubicBezTo>
                    <a:pt x="370539" y="1210166"/>
                    <a:pt x="379455" y="1298634"/>
                    <a:pt x="382198" y="1386417"/>
                  </a:cubicBezTo>
                  <a:cubicBezTo>
                    <a:pt x="389742" y="1590099"/>
                    <a:pt x="363681" y="1791724"/>
                    <a:pt x="328705" y="1991978"/>
                  </a:cubicBezTo>
                  <a:cubicBezTo>
                    <a:pt x="317733" y="2055072"/>
                    <a:pt x="295787" y="2114736"/>
                    <a:pt x="283442" y="2177830"/>
                  </a:cubicBezTo>
                  <a:cubicBezTo>
                    <a:pt x="268355" y="2255325"/>
                    <a:pt x="274527" y="2331449"/>
                    <a:pt x="291672" y="2406201"/>
                  </a:cubicBezTo>
                  <a:cubicBezTo>
                    <a:pt x="303331" y="2458322"/>
                    <a:pt x="322533" y="2509071"/>
                    <a:pt x="334878" y="2561878"/>
                  </a:cubicBezTo>
                  <a:cubicBezTo>
                    <a:pt x="342421" y="2592739"/>
                    <a:pt x="343793" y="2624286"/>
                    <a:pt x="342421" y="2655832"/>
                  </a:cubicBezTo>
                  <a:cubicBezTo>
                    <a:pt x="340364" y="2703153"/>
                    <a:pt x="338992" y="2751159"/>
                    <a:pt x="337621" y="2798479"/>
                  </a:cubicBezTo>
                  <a:cubicBezTo>
                    <a:pt x="330763" y="2803965"/>
                    <a:pt x="323905" y="2801222"/>
                    <a:pt x="317047" y="2797793"/>
                  </a:cubicBezTo>
                  <a:cubicBezTo>
                    <a:pt x="271784" y="2777219"/>
                    <a:pt x="223778" y="2767618"/>
                    <a:pt x="173714" y="2769675"/>
                  </a:cubicBezTo>
                  <a:cubicBezTo>
                    <a:pt x="162742" y="2770361"/>
                    <a:pt x="150397" y="2773104"/>
                    <a:pt x="143539" y="2760074"/>
                  </a:cubicBezTo>
                  <a:close/>
                </a:path>
              </a:pathLst>
            </a:custGeom>
            <a:solidFill>
              <a:srgbClr val="E4A786">
                <a:alpha val="4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9796742" y="587276"/>
              <a:ext cx="150876" cy="521208"/>
            </a:xfrm>
            <a:custGeom>
              <a:avLst/>
              <a:gdLst/>
              <a:ahLst/>
              <a:cxnLst/>
              <a:rect l="l" t="t" r="r" b="b"/>
              <a:pathLst>
                <a:path w="150876" h="521208" extrusionOk="0">
                  <a:moveTo>
                    <a:pt x="64348" y="472516"/>
                  </a:moveTo>
                  <a:cubicBezTo>
                    <a:pt x="86293" y="490347"/>
                    <a:pt x="157616" y="526694"/>
                    <a:pt x="157616" y="526694"/>
                  </a:cubicBezTo>
                  <a:cubicBezTo>
                    <a:pt x="137728" y="493090"/>
                    <a:pt x="107553" y="423824"/>
                    <a:pt x="91780" y="373075"/>
                  </a:cubicBezTo>
                  <a:cubicBezTo>
                    <a:pt x="76006" y="323698"/>
                    <a:pt x="60919" y="252374"/>
                    <a:pt x="60233" y="200254"/>
                  </a:cubicBezTo>
                  <a:cubicBezTo>
                    <a:pt x="59547" y="143332"/>
                    <a:pt x="89722" y="8915"/>
                    <a:pt x="89036" y="0"/>
                  </a:cubicBezTo>
                  <a:cubicBezTo>
                    <a:pt x="22514" y="87782"/>
                    <a:pt x="-8347" y="200939"/>
                    <a:pt x="1940" y="312039"/>
                  </a:cubicBezTo>
                  <a:cubicBezTo>
                    <a:pt x="6740" y="371704"/>
                    <a:pt x="64348" y="472516"/>
                    <a:pt x="64348" y="472516"/>
                  </a:cubicBezTo>
                  <a:close/>
                </a:path>
              </a:pathLst>
            </a:custGeom>
            <a:solidFill>
              <a:srgbClr val="E5A788">
                <a:alpha val="4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9717072" y="1052248"/>
              <a:ext cx="212598" cy="116586"/>
            </a:xfrm>
            <a:custGeom>
              <a:avLst/>
              <a:gdLst/>
              <a:ahLst/>
              <a:cxnLst/>
              <a:rect l="l" t="t" r="r" b="b"/>
              <a:pathLst>
                <a:path w="212598" h="116586" extrusionOk="0">
                  <a:moveTo>
                    <a:pt x="21260" y="0"/>
                  </a:moveTo>
                  <a:cubicBezTo>
                    <a:pt x="34976" y="4801"/>
                    <a:pt x="194767" y="41148"/>
                    <a:pt x="212598" y="53492"/>
                  </a:cubicBezTo>
                  <a:cubicBezTo>
                    <a:pt x="217399" y="56921"/>
                    <a:pt x="218770" y="61036"/>
                    <a:pt x="216027" y="65837"/>
                  </a:cubicBezTo>
                  <a:cubicBezTo>
                    <a:pt x="161849" y="78181"/>
                    <a:pt x="17831" y="117958"/>
                    <a:pt x="0" y="117958"/>
                  </a:cubicBezTo>
                  <a:cubicBezTo>
                    <a:pt x="8915" y="80924"/>
                    <a:pt x="16459" y="38405"/>
                    <a:pt x="21260" y="0"/>
                  </a:cubicBezTo>
                  <a:close/>
                </a:path>
              </a:pathLst>
            </a:custGeom>
            <a:solidFill>
              <a:srgbClr val="CB9677">
                <a:alpha val="6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1"/>
            <p:cNvSpPr/>
            <p:nvPr/>
          </p:nvSpPr>
          <p:spPr>
            <a:xfrm>
              <a:off x="9870005" y="1065964"/>
              <a:ext cx="82296" cy="48006"/>
            </a:xfrm>
            <a:custGeom>
              <a:avLst/>
              <a:gdLst/>
              <a:ahLst/>
              <a:cxnLst/>
              <a:rect l="l" t="t" r="r" b="b"/>
              <a:pathLst>
                <a:path w="82296" h="48006" extrusionOk="0">
                  <a:moveTo>
                    <a:pt x="0" y="0"/>
                  </a:moveTo>
                  <a:cubicBezTo>
                    <a:pt x="21946" y="17831"/>
                    <a:pt x="57607" y="30175"/>
                    <a:pt x="81610" y="43891"/>
                  </a:cubicBezTo>
                  <a:cubicBezTo>
                    <a:pt x="85039" y="47320"/>
                    <a:pt x="85725" y="50749"/>
                    <a:pt x="80239" y="51435"/>
                  </a:cubicBezTo>
                  <a:cubicBezTo>
                    <a:pt x="74752" y="52807"/>
                    <a:pt x="68580" y="52121"/>
                    <a:pt x="62408" y="52121"/>
                  </a:cubicBezTo>
                  <a:cubicBezTo>
                    <a:pt x="41834" y="43205"/>
                    <a:pt x="10973" y="26746"/>
                    <a:pt x="0" y="0"/>
                  </a:cubicBezTo>
                  <a:close/>
                </a:path>
              </a:pathLst>
            </a:custGeom>
            <a:solidFill>
              <a:srgbClr val="BF8A6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1"/>
            <p:cNvSpPr/>
            <p:nvPr/>
          </p:nvSpPr>
          <p:spPr>
            <a:xfrm>
              <a:off x="11598221" y="5717745"/>
              <a:ext cx="233172" cy="226314"/>
            </a:xfrm>
            <a:custGeom>
              <a:avLst/>
              <a:gdLst/>
              <a:ahLst/>
              <a:cxnLst/>
              <a:rect l="l" t="t" r="r" b="b"/>
              <a:pathLst>
                <a:path w="233172" h="226314" extrusionOk="0">
                  <a:moveTo>
                    <a:pt x="0" y="133731"/>
                  </a:moveTo>
                  <a:cubicBezTo>
                    <a:pt x="15774" y="125501"/>
                    <a:pt x="29490" y="126187"/>
                    <a:pt x="42520" y="122072"/>
                  </a:cubicBezTo>
                  <a:cubicBezTo>
                    <a:pt x="90526" y="109042"/>
                    <a:pt x="103556" y="92583"/>
                    <a:pt x="103556" y="43205"/>
                  </a:cubicBezTo>
                  <a:cubicBezTo>
                    <a:pt x="103556" y="30175"/>
                    <a:pt x="102184" y="17145"/>
                    <a:pt x="101499" y="0"/>
                  </a:cubicBezTo>
                  <a:cubicBezTo>
                    <a:pt x="113843" y="33604"/>
                    <a:pt x="110414" y="70637"/>
                    <a:pt x="139218" y="91211"/>
                  </a:cubicBezTo>
                  <a:cubicBezTo>
                    <a:pt x="166650" y="111100"/>
                    <a:pt x="199568" y="101498"/>
                    <a:pt x="234544" y="102184"/>
                  </a:cubicBezTo>
                  <a:cubicBezTo>
                    <a:pt x="146076" y="125501"/>
                    <a:pt x="127559" y="115900"/>
                    <a:pt x="133045" y="228371"/>
                  </a:cubicBezTo>
                  <a:cubicBezTo>
                    <a:pt x="128245" y="223571"/>
                    <a:pt x="127559" y="217399"/>
                    <a:pt x="126873" y="212598"/>
                  </a:cubicBezTo>
                  <a:cubicBezTo>
                    <a:pt x="125502" y="207112"/>
                    <a:pt x="124816" y="201625"/>
                    <a:pt x="123444" y="196139"/>
                  </a:cubicBezTo>
                  <a:cubicBezTo>
                    <a:pt x="110414" y="144018"/>
                    <a:pt x="93955" y="130988"/>
                    <a:pt x="40462" y="131674"/>
                  </a:cubicBezTo>
                  <a:cubicBezTo>
                    <a:pt x="28118" y="131674"/>
                    <a:pt x="16459" y="133045"/>
                    <a:pt x="0" y="133731"/>
                  </a:cubicBezTo>
                  <a:close/>
                </a:path>
              </a:pathLst>
            </a:custGeom>
            <a:solidFill>
              <a:srgbClr val="FEF4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1"/>
            <p:cNvSpPr/>
            <p:nvPr/>
          </p:nvSpPr>
          <p:spPr>
            <a:xfrm>
              <a:off x="11066726" y="5675226"/>
              <a:ext cx="96012" cy="96012"/>
            </a:xfrm>
            <a:custGeom>
              <a:avLst/>
              <a:gdLst/>
              <a:ahLst/>
              <a:cxnLst/>
              <a:rect l="l" t="t" r="r" b="b"/>
              <a:pathLst>
                <a:path w="96012" h="96012" extrusionOk="0">
                  <a:moveTo>
                    <a:pt x="52807" y="96698"/>
                  </a:moveTo>
                  <a:cubicBezTo>
                    <a:pt x="48006" y="67209"/>
                    <a:pt x="32919" y="50064"/>
                    <a:pt x="0" y="54178"/>
                  </a:cubicBezTo>
                  <a:cubicBezTo>
                    <a:pt x="11659" y="48006"/>
                    <a:pt x="24689" y="47320"/>
                    <a:pt x="32919" y="37033"/>
                  </a:cubicBezTo>
                  <a:cubicBezTo>
                    <a:pt x="41148" y="26746"/>
                    <a:pt x="39091" y="13716"/>
                    <a:pt x="41834" y="0"/>
                  </a:cubicBezTo>
                  <a:cubicBezTo>
                    <a:pt x="45263" y="33604"/>
                    <a:pt x="65151" y="44577"/>
                    <a:pt x="96698" y="40462"/>
                  </a:cubicBezTo>
                  <a:cubicBezTo>
                    <a:pt x="85039" y="48006"/>
                    <a:pt x="70638" y="47320"/>
                    <a:pt x="61722" y="58293"/>
                  </a:cubicBezTo>
                  <a:cubicBezTo>
                    <a:pt x="52121" y="69266"/>
                    <a:pt x="55550" y="82296"/>
                    <a:pt x="52807" y="96698"/>
                  </a:cubicBezTo>
                  <a:close/>
                </a:path>
              </a:pathLst>
            </a:custGeom>
            <a:solidFill>
              <a:srgbClr val="FEF4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1"/>
            <p:cNvSpPr/>
            <p:nvPr/>
          </p:nvSpPr>
          <p:spPr>
            <a:xfrm>
              <a:off x="11320420" y="2764429"/>
              <a:ext cx="288036" cy="2743200"/>
            </a:xfrm>
            <a:custGeom>
              <a:avLst/>
              <a:gdLst/>
              <a:ahLst/>
              <a:cxnLst/>
              <a:rect l="l" t="t" r="r" b="b"/>
              <a:pathLst>
                <a:path w="288036" h="2743200" extrusionOk="0">
                  <a:moveTo>
                    <a:pt x="203735" y="2080294"/>
                  </a:moveTo>
                  <a:cubicBezTo>
                    <a:pt x="204421" y="2053547"/>
                    <a:pt x="209907" y="2029544"/>
                    <a:pt x="224995" y="2006913"/>
                  </a:cubicBezTo>
                  <a:cubicBezTo>
                    <a:pt x="240083" y="1984282"/>
                    <a:pt x="252427" y="1960279"/>
                    <a:pt x="266143" y="1936276"/>
                  </a:cubicBezTo>
                  <a:cubicBezTo>
                    <a:pt x="294261" y="1887584"/>
                    <a:pt x="296318" y="1837520"/>
                    <a:pt x="275058" y="1786085"/>
                  </a:cubicBezTo>
                  <a:cubicBezTo>
                    <a:pt x="261342" y="1754539"/>
                    <a:pt x="241454" y="1727107"/>
                    <a:pt x="216080" y="1703104"/>
                  </a:cubicBezTo>
                  <a:cubicBezTo>
                    <a:pt x="186590" y="1675672"/>
                    <a:pt x="181790" y="1644811"/>
                    <a:pt x="199620" y="1608463"/>
                  </a:cubicBezTo>
                  <a:cubicBezTo>
                    <a:pt x="205793" y="1596119"/>
                    <a:pt x="213336" y="1585146"/>
                    <a:pt x="222938" y="1574859"/>
                  </a:cubicBezTo>
                  <a:cubicBezTo>
                    <a:pt x="227052" y="1570058"/>
                    <a:pt x="230481" y="1565944"/>
                    <a:pt x="225681" y="1560457"/>
                  </a:cubicBezTo>
                  <a:cubicBezTo>
                    <a:pt x="206478" y="1540569"/>
                    <a:pt x="216080" y="1523424"/>
                    <a:pt x="230481" y="1506279"/>
                  </a:cubicBezTo>
                  <a:cubicBezTo>
                    <a:pt x="237339" y="1498049"/>
                    <a:pt x="241454" y="1488448"/>
                    <a:pt x="248312" y="1480219"/>
                  </a:cubicBezTo>
                  <a:cubicBezTo>
                    <a:pt x="256542" y="1469932"/>
                    <a:pt x="255856" y="1461702"/>
                    <a:pt x="249684" y="1450043"/>
                  </a:cubicBezTo>
                  <a:cubicBezTo>
                    <a:pt x="193448" y="1338944"/>
                    <a:pt x="137213" y="1227844"/>
                    <a:pt x="83034" y="1116059"/>
                  </a:cubicBezTo>
                  <a:cubicBezTo>
                    <a:pt x="67947" y="1085198"/>
                    <a:pt x="63146" y="1052965"/>
                    <a:pt x="83720" y="1017989"/>
                  </a:cubicBezTo>
                  <a:cubicBezTo>
                    <a:pt x="151614" y="905518"/>
                    <a:pt x="216080" y="790989"/>
                    <a:pt x="281916" y="677832"/>
                  </a:cubicBezTo>
                  <a:cubicBezTo>
                    <a:pt x="287403" y="668231"/>
                    <a:pt x="288089" y="661373"/>
                    <a:pt x="282602" y="651086"/>
                  </a:cubicBezTo>
                  <a:cubicBezTo>
                    <a:pt x="236654" y="566733"/>
                    <a:pt x="191391" y="482379"/>
                    <a:pt x="145442" y="398026"/>
                  </a:cubicBezTo>
                  <a:cubicBezTo>
                    <a:pt x="139270" y="387053"/>
                    <a:pt x="137898" y="377452"/>
                    <a:pt x="143385" y="365793"/>
                  </a:cubicBezTo>
                  <a:cubicBezTo>
                    <a:pt x="156415" y="336990"/>
                    <a:pt x="168074" y="307500"/>
                    <a:pt x="179732" y="278697"/>
                  </a:cubicBezTo>
                  <a:cubicBezTo>
                    <a:pt x="209222" y="206688"/>
                    <a:pt x="242140" y="136050"/>
                    <a:pt x="254484" y="57869"/>
                  </a:cubicBezTo>
                  <a:cubicBezTo>
                    <a:pt x="256542" y="43467"/>
                    <a:pt x="257228" y="29751"/>
                    <a:pt x="251741" y="16035"/>
                  </a:cubicBezTo>
                  <a:cubicBezTo>
                    <a:pt x="244197" y="-2481"/>
                    <a:pt x="233910" y="-5224"/>
                    <a:pt x="220194" y="9177"/>
                  </a:cubicBezTo>
                  <a:cubicBezTo>
                    <a:pt x="205107" y="24951"/>
                    <a:pt x="194820" y="44153"/>
                    <a:pt x="187962" y="64727"/>
                  </a:cubicBezTo>
                  <a:cubicBezTo>
                    <a:pt x="156415" y="152510"/>
                    <a:pt x="126926" y="241664"/>
                    <a:pt x="91950" y="328074"/>
                  </a:cubicBezTo>
                  <a:cubicBezTo>
                    <a:pt x="74119" y="371280"/>
                    <a:pt x="77548" y="408313"/>
                    <a:pt x="96750" y="448775"/>
                  </a:cubicBezTo>
                  <a:cubicBezTo>
                    <a:pt x="128297" y="513240"/>
                    <a:pt x="156415" y="579763"/>
                    <a:pt x="187962" y="644228"/>
                  </a:cubicBezTo>
                  <a:cubicBezTo>
                    <a:pt x="196191" y="661373"/>
                    <a:pt x="195506" y="675089"/>
                    <a:pt x="186590" y="690863"/>
                  </a:cubicBezTo>
                  <a:cubicBezTo>
                    <a:pt x="135155" y="777959"/>
                    <a:pt x="85092" y="865056"/>
                    <a:pt x="32971" y="952152"/>
                  </a:cubicBezTo>
                  <a:cubicBezTo>
                    <a:pt x="22684" y="968612"/>
                    <a:pt x="7596" y="982328"/>
                    <a:pt x="3482" y="1002902"/>
                  </a:cubicBezTo>
                  <a:cubicBezTo>
                    <a:pt x="-3376" y="1035820"/>
                    <a:pt x="53" y="1068053"/>
                    <a:pt x="12397" y="1099600"/>
                  </a:cubicBezTo>
                  <a:cubicBezTo>
                    <a:pt x="62460" y="1226473"/>
                    <a:pt x="113210" y="1352660"/>
                    <a:pt x="163959" y="1478847"/>
                  </a:cubicBezTo>
                  <a:cubicBezTo>
                    <a:pt x="168759" y="1490506"/>
                    <a:pt x="169445" y="1500107"/>
                    <a:pt x="160530" y="1509022"/>
                  </a:cubicBezTo>
                  <a:cubicBezTo>
                    <a:pt x="153672" y="1517252"/>
                    <a:pt x="150243" y="1525481"/>
                    <a:pt x="156415" y="1535768"/>
                  </a:cubicBezTo>
                  <a:cubicBezTo>
                    <a:pt x="166016" y="1552228"/>
                    <a:pt x="163273" y="1565944"/>
                    <a:pt x="150929" y="1581031"/>
                  </a:cubicBezTo>
                  <a:cubicBezTo>
                    <a:pt x="126926" y="1611892"/>
                    <a:pt x="123497" y="1646182"/>
                    <a:pt x="140642" y="1680472"/>
                  </a:cubicBezTo>
                  <a:cubicBezTo>
                    <a:pt x="159158" y="1718191"/>
                    <a:pt x="179732" y="1755224"/>
                    <a:pt x="201678" y="1790886"/>
                  </a:cubicBezTo>
                  <a:cubicBezTo>
                    <a:pt x="229110" y="1835463"/>
                    <a:pt x="225681" y="1911587"/>
                    <a:pt x="187276" y="1946563"/>
                  </a:cubicBezTo>
                  <a:cubicBezTo>
                    <a:pt x="153672" y="1977424"/>
                    <a:pt x="144071" y="2014457"/>
                    <a:pt x="142013" y="2056291"/>
                  </a:cubicBezTo>
                  <a:cubicBezTo>
                    <a:pt x="139270" y="2129671"/>
                    <a:pt x="120068" y="2748263"/>
                    <a:pt x="120068" y="2748949"/>
                  </a:cubicBezTo>
                  <a:lnTo>
                    <a:pt x="185904" y="2748949"/>
                  </a:lnTo>
                  <a:cubicBezTo>
                    <a:pt x="183847" y="2748949"/>
                    <a:pt x="198935" y="2257916"/>
                    <a:pt x="203735" y="2080294"/>
                  </a:cubicBezTo>
                  <a:close/>
                </a:path>
              </a:pathLst>
            </a:custGeom>
            <a:solidFill>
              <a:srgbClr val="49442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"/>
            <p:cNvSpPr/>
            <p:nvPr/>
          </p:nvSpPr>
          <p:spPr>
            <a:xfrm>
              <a:off x="11316131" y="5505769"/>
              <a:ext cx="754380" cy="1076706"/>
            </a:xfrm>
            <a:custGeom>
              <a:avLst/>
              <a:gdLst/>
              <a:ahLst/>
              <a:cxnLst/>
              <a:rect l="l" t="t" r="r" b="b"/>
              <a:pathLst>
                <a:path w="754380" h="1076706" extrusionOk="0">
                  <a:moveTo>
                    <a:pt x="507718" y="866230"/>
                  </a:moveTo>
                  <a:cubicBezTo>
                    <a:pt x="406906" y="742786"/>
                    <a:pt x="334211" y="602882"/>
                    <a:pt x="274546" y="456121"/>
                  </a:cubicBezTo>
                  <a:cubicBezTo>
                    <a:pt x="249858" y="395771"/>
                    <a:pt x="231341" y="367653"/>
                    <a:pt x="201852" y="301816"/>
                  </a:cubicBezTo>
                  <a:cubicBezTo>
                    <a:pt x="199794" y="290843"/>
                    <a:pt x="199108" y="262726"/>
                    <a:pt x="199794" y="245581"/>
                  </a:cubicBezTo>
                  <a:cubicBezTo>
                    <a:pt x="198423" y="238037"/>
                    <a:pt x="267688" y="85103"/>
                    <a:pt x="299921" y="14466"/>
                  </a:cubicBezTo>
                  <a:cubicBezTo>
                    <a:pt x="304722" y="4179"/>
                    <a:pt x="305407" y="-622"/>
                    <a:pt x="291006" y="64"/>
                  </a:cubicBezTo>
                  <a:cubicBezTo>
                    <a:pt x="262202" y="1436"/>
                    <a:pt x="47547" y="3493"/>
                    <a:pt x="19429" y="4179"/>
                  </a:cubicBezTo>
                  <a:cubicBezTo>
                    <a:pt x="-3203" y="4865"/>
                    <a:pt x="-3203" y="4865"/>
                    <a:pt x="5027" y="25439"/>
                  </a:cubicBezTo>
                  <a:cubicBezTo>
                    <a:pt x="32459" y="98819"/>
                    <a:pt x="59891" y="172886"/>
                    <a:pt x="87323" y="246266"/>
                  </a:cubicBezTo>
                  <a:cubicBezTo>
                    <a:pt x="90066" y="250381"/>
                    <a:pt x="77722" y="280556"/>
                    <a:pt x="73607" y="294958"/>
                  </a:cubicBezTo>
                  <a:cubicBezTo>
                    <a:pt x="73607" y="294958"/>
                    <a:pt x="73607" y="294958"/>
                    <a:pt x="72921" y="294958"/>
                  </a:cubicBezTo>
                  <a:cubicBezTo>
                    <a:pt x="226" y="415659"/>
                    <a:pt x="-16233" y="544589"/>
                    <a:pt x="21486" y="679006"/>
                  </a:cubicBezTo>
                  <a:cubicBezTo>
                    <a:pt x="65377" y="836054"/>
                    <a:pt x="159332" y="960870"/>
                    <a:pt x="276604" y="1071284"/>
                  </a:cubicBezTo>
                  <a:cubicBezTo>
                    <a:pt x="283462" y="1077456"/>
                    <a:pt x="291006" y="1077456"/>
                    <a:pt x="299235" y="1077456"/>
                  </a:cubicBezTo>
                  <a:cubicBezTo>
                    <a:pt x="430909" y="1076084"/>
                    <a:pt x="563268" y="1075399"/>
                    <a:pt x="694942" y="1074027"/>
                  </a:cubicBezTo>
                  <a:cubicBezTo>
                    <a:pt x="715516" y="1074027"/>
                    <a:pt x="736090" y="1074027"/>
                    <a:pt x="756664" y="1074027"/>
                  </a:cubicBezTo>
                  <a:cubicBezTo>
                    <a:pt x="657223" y="1022592"/>
                    <a:pt x="576984" y="951269"/>
                    <a:pt x="507718" y="8662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1"/>
            <p:cNvSpPr/>
            <p:nvPr/>
          </p:nvSpPr>
          <p:spPr>
            <a:xfrm>
              <a:off x="11384471" y="5751350"/>
              <a:ext cx="144018" cy="54864"/>
            </a:xfrm>
            <a:custGeom>
              <a:avLst/>
              <a:gdLst/>
              <a:ahLst/>
              <a:cxnLst/>
              <a:rect l="l" t="t" r="r" b="b"/>
              <a:pathLst>
                <a:path w="144018" h="54864" extrusionOk="0">
                  <a:moveTo>
                    <a:pt x="121853" y="7544"/>
                  </a:moveTo>
                  <a:cubicBezTo>
                    <a:pt x="92363" y="4801"/>
                    <a:pt x="62874" y="6858"/>
                    <a:pt x="33385" y="6172"/>
                  </a:cubicBezTo>
                  <a:cubicBezTo>
                    <a:pt x="27898" y="6172"/>
                    <a:pt x="22412" y="6172"/>
                    <a:pt x="18297" y="686"/>
                  </a:cubicBezTo>
                  <a:cubicBezTo>
                    <a:pt x="-2963" y="12344"/>
                    <a:pt x="-2963" y="41834"/>
                    <a:pt x="4581" y="49378"/>
                  </a:cubicBezTo>
                  <a:cubicBezTo>
                    <a:pt x="16240" y="61036"/>
                    <a:pt x="121167" y="63779"/>
                    <a:pt x="132826" y="56236"/>
                  </a:cubicBezTo>
                  <a:cubicBezTo>
                    <a:pt x="149285" y="45949"/>
                    <a:pt x="147227" y="15773"/>
                    <a:pt x="130768" y="0"/>
                  </a:cubicBezTo>
                  <a:cubicBezTo>
                    <a:pt x="132140" y="7544"/>
                    <a:pt x="126653" y="8230"/>
                    <a:pt x="121853" y="754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"/>
            <p:cNvSpPr/>
            <p:nvPr/>
          </p:nvSpPr>
          <p:spPr>
            <a:xfrm>
              <a:off x="9479682" y="458345"/>
              <a:ext cx="404622" cy="630936"/>
            </a:xfrm>
            <a:custGeom>
              <a:avLst/>
              <a:gdLst/>
              <a:ahLst/>
              <a:cxnLst/>
              <a:rect l="l" t="t" r="r" b="b"/>
              <a:pathLst>
                <a:path w="404622" h="630936" extrusionOk="0">
                  <a:moveTo>
                    <a:pt x="405411" y="128245"/>
                  </a:moveTo>
                  <a:cubicBezTo>
                    <a:pt x="320372" y="121387"/>
                    <a:pt x="136578" y="80239"/>
                    <a:pt x="32336" y="0"/>
                  </a:cubicBezTo>
                  <a:cubicBezTo>
                    <a:pt x="11076" y="61722"/>
                    <a:pt x="-1268" y="186538"/>
                    <a:pt x="103" y="211226"/>
                  </a:cubicBezTo>
                  <a:cubicBezTo>
                    <a:pt x="11076" y="374447"/>
                    <a:pt x="83771" y="506806"/>
                    <a:pt x="229846" y="585673"/>
                  </a:cubicBezTo>
                  <a:cubicBezTo>
                    <a:pt x="236019" y="589102"/>
                    <a:pt x="350547" y="628879"/>
                    <a:pt x="408840" y="634365"/>
                  </a:cubicBezTo>
                  <a:cubicBezTo>
                    <a:pt x="395810" y="611734"/>
                    <a:pt x="341632" y="515036"/>
                    <a:pt x="333402" y="484175"/>
                  </a:cubicBezTo>
                  <a:cubicBezTo>
                    <a:pt x="310085" y="395021"/>
                    <a:pt x="321058" y="308610"/>
                    <a:pt x="360148" y="225628"/>
                  </a:cubicBezTo>
                  <a:cubicBezTo>
                    <a:pt x="374550" y="194081"/>
                    <a:pt x="405411" y="129616"/>
                    <a:pt x="405411" y="128245"/>
                  </a:cubicBezTo>
                  <a:close/>
                </a:path>
              </a:pathLst>
            </a:custGeom>
            <a:solidFill>
              <a:srgbClr val="4E41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"/>
            <p:cNvSpPr/>
            <p:nvPr/>
          </p:nvSpPr>
          <p:spPr>
            <a:xfrm>
              <a:off x="9653387" y="546813"/>
              <a:ext cx="233172" cy="541782"/>
            </a:xfrm>
            <a:custGeom>
              <a:avLst/>
              <a:gdLst/>
              <a:ahLst/>
              <a:cxnLst/>
              <a:rect l="l" t="t" r="r" b="b"/>
              <a:pathLst>
                <a:path w="233172" h="541782" extrusionOk="0">
                  <a:moveTo>
                    <a:pt x="149410" y="343586"/>
                  </a:moveTo>
                  <a:cubicBezTo>
                    <a:pt x="139123" y="232486"/>
                    <a:pt x="184386" y="141275"/>
                    <a:pt x="231706" y="40462"/>
                  </a:cubicBezTo>
                  <a:cubicBezTo>
                    <a:pt x="231706" y="40462"/>
                    <a:pt x="71915" y="8230"/>
                    <a:pt x="38996" y="0"/>
                  </a:cubicBezTo>
                  <a:cubicBezTo>
                    <a:pt x="14308" y="59665"/>
                    <a:pt x="-3523" y="146075"/>
                    <a:pt x="592" y="211226"/>
                  </a:cubicBezTo>
                  <a:cubicBezTo>
                    <a:pt x="6764" y="312039"/>
                    <a:pt x="38311" y="402565"/>
                    <a:pt x="101404" y="481432"/>
                  </a:cubicBezTo>
                  <a:cubicBezTo>
                    <a:pt x="110320" y="492404"/>
                    <a:pt x="194673" y="540410"/>
                    <a:pt x="234449" y="546583"/>
                  </a:cubicBezTo>
                  <a:cubicBezTo>
                    <a:pt x="226220" y="529438"/>
                    <a:pt x="154897" y="403250"/>
                    <a:pt x="149410" y="343586"/>
                  </a:cubicBezTo>
                  <a:close/>
                </a:path>
              </a:pathLst>
            </a:custGeom>
            <a:solidFill>
              <a:srgbClr val="614E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"/>
            <p:cNvSpPr/>
            <p:nvPr/>
          </p:nvSpPr>
          <p:spPr>
            <a:xfrm>
              <a:off x="10152190" y="701171"/>
              <a:ext cx="89154" cy="34290"/>
            </a:xfrm>
            <a:custGeom>
              <a:avLst/>
              <a:gdLst/>
              <a:ahLst/>
              <a:cxnLst/>
              <a:rect l="l" t="t" r="r" b="b"/>
              <a:pathLst>
                <a:path w="89154" h="34290" extrusionOk="0">
                  <a:moveTo>
                    <a:pt x="81289" y="634"/>
                  </a:moveTo>
                  <a:cubicBezTo>
                    <a:pt x="54543" y="-2795"/>
                    <a:pt x="30540" y="8177"/>
                    <a:pt x="7909" y="21893"/>
                  </a:cubicBezTo>
                  <a:cubicBezTo>
                    <a:pt x="3108" y="24637"/>
                    <a:pt x="-3064" y="28751"/>
                    <a:pt x="1737" y="34924"/>
                  </a:cubicBezTo>
                  <a:cubicBezTo>
                    <a:pt x="5851" y="39724"/>
                    <a:pt x="10652" y="33552"/>
                    <a:pt x="14081" y="30809"/>
                  </a:cubicBezTo>
                  <a:cubicBezTo>
                    <a:pt x="29854" y="18464"/>
                    <a:pt x="46999" y="12292"/>
                    <a:pt x="67573" y="13664"/>
                  </a:cubicBezTo>
                  <a:cubicBezTo>
                    <a:pt x="83347" y="15035"/>
                    <a:pt x="87462" y="14350"/>
                    <a:pt x="92948" y="15035"/>
                  </a:cubicBezTo>
                  <a:lnTo>
                    <a:pt x="94320" y="2005"/>
                  </a:lnTo>
                  <a:cubicBezTo>
                    <a:pt x="92948" y="2005"/>
                    <a:pt x="90205" y="2005"/>
                    <a:pt x="81289" y="634"/>
                  </a:cubicBezTo>
                  <a:close/>
                </a:path>
              </a:pathLst>
            </a:custGeom>
            <a:solidFill>
              <a:srgbClr val="614E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"/>
            <p:cNvSpPr/>
            <p:nvPr/>
          </p:nvSpPr>
          <p:spPr>
            <a:xfrm>
              <a:off x="10173129" y="642140"/>
              <a:ext cx="164592" cy="342900"/>
            </a:xfrm>
            <a:custGeom>
              <a:avLst/>
              <a:gdLst/>
              <a:ahLst/>
              <a:cxnLst/>
              <a:rect l="l" t="t" r="r" b="b"/>
              <a:pathLst>
                <a:path w="164592" h="342900" extrusionOk="0">
                  <a:moveTo>
                    <a:pt x="165278" y="7544"/>
                  </a:moveTo>
                  <a:cubicBezTo>
                    <a:pt x="134417" y="6858"/>
                    <a:pt x="103556" y="4801"/>
                    <a:pt x="73381" y="0"/>
                  </a:cubicBezTo>
                  <a:cubicBezTo>
                    <a:pt x="76810" y="15773"/>
                    <a:pt x="74066" y="32233"/>
                    <a:pt x="74752" y="48006"/>
                  </a:cubicBezTo>
                  <a:cubicBezTo>
                    <a:pt x="74752" y="50063"/>
                    <a:pt x="71323" y="96012"/>
                    <a:pt x="69952" y="102184"/>
                  </a:cubicBezTo>
                  <a:cubicBezTo>
                    <a:pt x="67894" y="117272"/>
                    <a:pt x="29489" y="167335"/>
                    <a:pt x="32233" y="173507"/>
                  </a:cubicBezTo>
                  <a:cubicBezTo>
                    <a:pt x="16459" y="229743"/>
                    <a:pt x="20574" y="289408"/>
                    <a:pt x="0" y="344272"/>
                  </a:cubicBezTo>
                  <a:cubicBezTo>
                    <a:pt x="39776" y="320269"/>
                    <a:pt x="72695" y="289408"/>
                    <a:pt x="99441" y="251689"/>
                  </a:cubicBezTo>
                  <a:cubicBezTo>
                    <a:pt x="151562" y="178994"/>
                    <a:pt x="167335" y="95326"/>
                    <a:pt x="165278" y="7544"/>
                  </a:cubicBezTo>
                  <a:close/>
                </a:path>
              </a:pathLst>
            </a:custGeom>
            <a:solidFill>
              <a:srgbClr val="4E41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"/>
            <p:cNvSpPr/>
            <p:nvPr/>
          </p:nvSpPr>
          <p:spPr>
            <a:xfrm>
              <a:off x="9921740" y="716017"/>
              <a:ext cx="130302" cy="68580"/>
            </a:xfrm>
            <a:custGeom>
              <a:avLst/>
              <a:gdLst/>
              <a:ahLst/>
              <a:cxnLst/>
              <a:rect l="l" t="t" r="r" b="b"/>
              <a:pathLst>
                <a:path w="130302" h="68580" extrusionOk="0">
                  <a:moveTo>
                    <a:pt x="34676" y="28306"/>
                  </a:moveTo>
                  <a:cubicBezTo>
                    <a:pt x="31247" y="28306"/>
                    <a:pt x="26446" y="26935"/>
                    <a:pt x="23703" y="28306"/>
                  </a:cubicBezTo>
                  <a:cubicBezTo>
                    <a:pt x="8615" y="35164"/>
                    <a:pt x="3815" y="27621"/>
                    <a:pt x="1072" y="14590"/>
                  </a:cubicBezTo>
                  <a:cubicBezTo>
                    <a:pt x="-2357" y="189"/>
                    <a:pt x="2443" y="-3240"/>
                    <a:pt x="15473" y="2932"/>
                  </a:cubicBezTo>
                  <a:cubicBezTo>
                    <a:pt x="20274" y="5675"/>
                    <a:pt x="25075" y="3618"/>
                    <a:pt x="29875" y="2932"/>
                  </a:cubicBezTo>
                  <a:cubicBezTo>
                    <a:pt x="79939" y="-8041"/>
                    <a:pt x="121772" y="17334"/>
                    <a:pt x="134803" y="66711"/>
                  </a:cubicBezTo>
                  <a:cubicBezTo>
                    <a:pt x="134117" y="68769"/>
                    <a:pt x="134117" y="70826"/>
                    <a:pt x="133431" y="72883"/>
                  </a:cubicBezTo>
                  <a:cubicBezTo>
                    <a:pt x="132059" y="71512"/>
                    <a:pt x="130002" y="70140"/>
                    <a:pt x="128630" y="68769"/>
                  </a:cubicBezTo>
                  <a:cubicBezTo>
                    <a:pt x="114229" y="66025"/>
                    <a:pt x="105313" y="53681"/>
                    <a:pt x="92969" y="47509"/>
                  </a:cubicBezTo>
                  <a:cubicBezTo>
                    <a:pt x="89540" y="46137"/>
                    <a:pt x="86111" y="44766"/>
                    <a:pt x="83368" y="48880"/>
                  </a:cubicBezTo>
                  <a:cubicBezTo>
                    <a:pt x="72395" y="62596"/>
                    <a:pt x="60050" y="59167"/>
                    <a:pt x="47020" y="52309"/>
                  </a:cubicBezTo>
                  <a:cubicBezTo>
                    <a:pt x="42220" y="48880"/>
                    <a:pt x="41534" y="43394"/>
                    <a:pt x="39476" y="37908"/>
                  </a:cubicBezTo>
                  <a:cubicBezTo>
                    <a:pt x="38105" y="35850"/>
                    <a:pt x="38105" y="33793"/>
                    <a:pt x="37419" y="31735"/>
                  </a:cubicBezTo>
                  <a:cubicBezTo>
                    <a:pt x="36733" y="30364"/>
                    <a:pt x="35362" y="28992"/>
                    <a:pt x="34676" y="28306"/>
                  </a:cubicBez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"/>
            <p:cNvSpPr/>
            <p:nvPr/>
          </p:nvSpPr>
          <p:spPr>
            <a:xfrm>
              <a:off x="9990706" y="975940"/>
              <a:ext cx="116586" cy="34290"/>
            </a:xfrm>
            <a:custGeom>
              <a:avLst/>
              <a:gdLst/>
              <a:ahLst/>
              <a:cxnLst/>
              <a:rect l="l" t="t" r="r" b="b"/>
              <a:pathLst>
                <a:path w="116586" h="34290" extrusionOk="0">
                  <a:moveTo>
                    <a:pt x="10287" y="17329"/>
                  </a:moveTo>
                  <a:cubicBezTo>
                    <a:pt x="6858" y="15272"/>
                    <a:pt x="3429" y="12529"/>
                    <a:pt x="0" y="10471"/>
                  </a:cubicBezTo>
                  <a:cubicBezTo>
                    <a:pt x="32233" y="7728"/>
                    <a:pt x="63779" y="2242"/>
                    <a:pt x="95326" y="184"/>
                  </a:cubicBezTo>
                  <a:cubicBezTo>
                    <a:pt x="104242" y="-501"/>
                    <a:pt x="116586" y="184"/>
                    <a:pt x="120701" y="11843"/>
                  </a:cubicBezTo>
                  <a:cubicBezTo>
                    <a:pt x="124816" y="24187"/>
                    <a:pt x="117958" y="33103"/>
                    <a:pt x="108356" y="39961"/>
                  </a:cubicBezTo>
                  <a:cubicBezTo>
                    <a:pt x="73381" y="38589"/>
                    <a:pt x="39091" y="39275"/>
                    <a:pt x="10287" y="17329"/>
                  </a:cubicBezTo>
                  <a:close/>
                </a:path>
              </a:pathLst>
            </a:custGeom>
            <a:solidFill>
              <a:srgbClr val="C724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"/>
            <p:cNvSpPr/>
            <p:nvPr/>
          </p:nvSpPr>
          <p:spPr>
            <a:xfrm>
              <a:off x="10000993" y="993269"/>
              <a:ext cx="96012" cy="48006"/>
            </a:xfrm>
            <a:custGeom>
              <a:avLst/>
              <a:gdLst/>
              <a:ahLst/>
              <a:cxnLst/>
              <a:rect l="l" t="t" r="r" b="b"/>
              <a:pathLst>
                <a:path w="96012" h="48006" extrusionOk="0">
                  <a:moveTo>
                    <a:pt x="0" y="0"/>
                  </a:moveTo>
                  <a:cubicBezTo>
                    <a:pt x="32918" y="6172"/>
                    <a:pt x="65837" y="12344"/>
                    <a:pt x="97384" y="22631"/>
                  </a:cubicBezTo>
                  <a:cubicBezTo>
                    <a:pt x="92583" y="25375"/>
                    <a:pt x="87782" y="28118"/>
                    <a:pt x="87097" y="34290"/>
                  </a:cubicBezTo>
                  <a:cubicBezTo>
                    <a:pt x="84353" y="54864"/>
                    <a:pt x="69952" y="54178"/>
                    <a:pt x="54864" y="51435"/>
                  </a:cubicBezTo>
                  <a:cubicBezTo>
                    <a:pt x="33604" y="47320"/>
                    <a:pt x="21946" y="30861"/>
                    <a:pt x="10287" y="15088"/>
                  </a:cubicBezTo>
                  <a:cubicBezTo>
                    <a:pt x="6858" y="10287"/>
                    <a:pt x="3429" y="5486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"/>
            <p:cNvSpPr/>
            <p:nvPr/>
          </p:nvSpPr>
          <p:spPr>
            <a:xfrm>
              <a:off x="9931042" y="638119"/>
              <a:ext cx="150876" cy="75438"/>
            </a:xfrm>
            <a:custGeom>
              <a:avLst/>
              <a:gdLst/>
              <a:ahLst/>
              <a:cxnLst/>
              <a:rect l="l" t="t" r="r" b="b"/>
              <a:pathLst>
                <a:path w="150876" h="75438" extrusionOk="0">
                  <a:moveTo>
                    <a:pt x="0" y="9507"/>
                  </a:moveTo>
                  <a:cubicBezTo>
                    <a:pt x="26746" y="-2152"/>
                    <a:pt x="52807" y="-2837"/>
                    <a:pt x="78181" y="6078"/>
                  </a:cubicBezTo>
                  <a:cubicBezTo>
                    <a:pt x="108356" y="16365"/>
                    <a:pt x="131674" y="36253"/>
                    <a:pt x="150876" y="61628"/>
                  </a:cubicBezTo>
                  <a:cubicBezTo>
                    <a:pt x="154991" y="66429"/>
                    <a:pt x="156362" y="71915"/>
                    <a:pt x="150876" y="76030"/>
                  </a:cubicBezTo>
                  <a:cubicBezTo>
                    <a:pt x="145390" y="80145"/>
                    <a:pt x="141275" y="75344"/>
                    <a:pt x="139217" y="71229"/>
                  </a:cubicBezTo>
                  <a:cubicBezTo>
                    <a:pt x="111785" y="22537"/>
                    <a:pt x="65837" y="12936"/>
                    <a:pt x="15088" y="12250"/>
                  </a:cubicBezTo>
                  <a:cubicBezTo>
                    <a:pt x="10973" y="12936"/>
                    <a:pt x="6172" y="14993"/>
                    <a:pt x="0" y="9507"/>
                  </a:cubicBezTo>
                  <a:close/>
                </a:path>
              </a:pathLst>
            </a:custGeom>
            <a:solidFill>
              <a:srgbClr val="614E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"/>
            <p:cNvSpPr/>
            <p:nvPr/>
          </p:nvSpPr>
          <p:spPr>
            <a:xfrm>
              <a:off x="9937214" y="707826"/>
              <a:ext cx="116586" cy="68580"/>
            </a:xfrm>
            <a:custGeom>
              <a:avLst/>
              <a:gdLst/>
              <a:ahLst/>
              <a:cxnLst/>
              <a:rect l="l" t="t" r="r" b="b"/>
              <a:pathLst>
                <a:path w="116586" h="68580" extrusionOk="0">
                  <a:moveTo>
                    <a:pt x="119329" y="74217"/>
                  </a:moveTo>
                  <a:cubicBezTo>
                    <a:pt x="100127" y="36498"/>
                    <a:pt x="69266" y="17296"/>
                    <a:pt x="27432" y="15238"/>
                  </a:cubicBezTo>
                  <a:cubicBezTo>
                    <a:pt x="18517" y="14552"/>
                    <a:pt x="8915" y="15238"/>
                    <a:pt x="0" y="10438"/>
                  </a:cubicBezTo>
                  <a:cubicBezTo>
                    <a:pt x="19888" y="4265"/>
                    <a:pt x="38405" y="-3278"/>
                    <a:pt x="61036" y="1522"/>
                  </a:cubicBezTo>
                  <a:cubicBezTo>
                    <a:pt x="97384" y="11123"/>
                    <a:pt x="119329" y="35812"/>
                    <a:pt x="119329" y="742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"/>
            <p:cNvSpPr/>
            <p:nvPr/>
          </p:nvSpPr>
          <p:spPr>
            <a:xfrm>
              <a:off x="10144739" y="768327"/>
              <a:ext cx="102870" cy="48006"/>
            </a:xfrm>
            <a:custGeom>
              <a:avLst/>
              <a:gdLst/>
              <a:ahLst/>
              <a:cxnLst/>
              <a:rect l="l" t="t" r="r" b="b"/>
              <a:pathLst>
                <a:path w="102870" h="48006" extrusionOk="0">
                  <a:moveTo>
                    <a:pt x="79139" y="13030"/>
                  </a:moveTo>
                  <a:cubicBezTo>
                    <a:pt x="88055" y="12344"/>
                    <a:pt x="94227" y="6858"/>
                    <a:pt x="105885" y="0"/>
                  </a:cubicBezTo>
                  <a:cubicBezTo>
                    <a:pt x="94227" y="19888"/>
                    <a:pt x="81197" y="28804"/>
                    <a:pt x="63366" y="32918"/>
                  </a:cubicBezTo>
                  <a:cubicBezTo>
                    <a:pt x="55822" y="36347"/>
                    <a:pt x="48278" y="41148"/>
                    <a:pt x="39363" y="39776"/>
                  </a:cubicBezTo>
                  <a:cubicBezTo>
                    <a:pt x="33190" y="39091"/>
                    <a:pt x="30447" y="43205"/>
                    <a:pt x="27704" y="47320"/>
                  </a:cubicBezTo>
                  <a:cubicBezTo>
                    <a:pt x="16731" y="55550"/>
                    <a:pt x="11931" y="50063"/>
                    <a:pt x="8502" y="39091"/>
                  </a:cubicBezTo>
                  <a:cubicBezTo>
                    <a:pt x="8502" y="33604"/>
                    <a:pt x="-1785" y="39091"/>
                    <a:pt x="272" y="31547"/>
                  </a:cubicBezTo>
                  <a:cubicBezTo>
                    <a:pt x="20846" y="5486"/>
                    <a:pt x="46906" y="4115"/>
                    <a:pt x="75710" y="14402"/>
                  </a:cubicBezTo>
                  <a:cubicBezTo>
                    <a:pt x="77768" y="13716"/>
                    <a:pt x="78453" y="13030"/>
                    <a:pt x="79139" y="13030"/>
                  </a:cubicBezTo>
                  <a:close/>
                </a:path>
              </a:pathLst>
            </a:custGeom>
            <a:solidFill>
              <a:srgbClr val="0606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"/>
            <p:cNvSpPr/>
            <p:nvPr/>
          </p:nvSpPr>
          <p:spPr>
            <a:xfrm>
              <a:off x="10145697" y="761975"/>
              <a:ext cx="75438" cy="34290"/>
            </a:xfrm>
            <a:custGeom>
              <a:avLst/>
              <a:gdLst/>
              <a:ahLst/>
              <a:cxnLst/>
              <a:rect l="l" t="t" r="r" b="b"/>
              <a:pathLst>
                <a:path w="75438" h="34290" extrusionOk="0">
                  <a:moveTo>
                    <a:pt x="75438" y="20068"/>
                  </a:moveTo>
                  <a:cubicBezTo>
                    <a:pt x="49378" y="22811"/>
                    <a:pt x="22631" y="21440"/>
                    <a:pt x="0" y="37213"/>
                  </a:cubicBezTo>
                  <a:cubicBezTo>
                    <a:pt x="7544" y="13896"/>
                    <a:pt x="32233" y="-1877"/>
                    <a:pt x="55550" y="180"/>
                  </a:cubicBezTo>
                  <a:cubicBezTo>
                    <a:pt x="68580" y="1552"/>
                    <a:pt x="69952" y="13210"/>
                    <a:pt x="75438" y="200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"/>
            <p:cNvSpPr/>
            <p:nvPr/>
          </p:nvSpPr>
          <p:spPr>
            <a:xfrm>
              <a:off x="9949547" y="743638"/>
              <a:ext cx="96012" cy="48006"/>
            </a:xfrm>
            <a:custGeom>
              <a:avLst/>
              <a:gdLst/>
              <a:ahLst/>
              <a:cxnLst/>
              <a:rect l="l" t="t" r="r" b="b"/>
              <a:pathLst>
                <a:path w="96012" h="48006" extrusionOk="0">
                  <a:moveTo>
                    <a:pt x="26072" y="8230"/>
                  </a:moveTo>
                  <a:cubicBezTo>
                    <a:pt x="24700" y="11659"/>
                    <a:pt x="19900" y="13716"/>
                    <a:pt x="21957" y="18517"/>
                  </a:cubicBezTo>
                  <a:cubicBezTo>
                    <a:pt x="26758" y="30861"/>
                    <a:pt x="38416" y="28118"/>
                    <a:pt x="47332" y="30861"/>
                  </a:cubicBezTo>
                  <a:cubicBezTo>
                    <a:pt x="54875" y="37033"/>
                    <a:pt x="63105" y="35662"/>
                    <a:pt x="72020" y="36347"/>
                  </a:cubicBezTo>
                  <a:cubicBezTo>
                    <a:pt x="80936" y="36347"/>
                    <a:pt x="91223" y="34290"/>
                    <a:pt x="96023" y="45263"/>
                  </a:cubicBezTo>
                  <a:cubicBezTo>
                    <a:pt x="61733" y="62408"/>
                    <a:pt x="25386" y="54178"/>
                    <a:pt x="2069" y="24003"/>
                  </a:cubicBezTo>
                  <a:cubicBezTo>
                    <a:pt x="-5475" y="14402"/>
                    <a:pt x="10298" y="9601"/>
                    <a:pt x="6869" y="686"/>
                  </a:cubicBezTo>
                  <a:cubicBezTo>
                    <a:pt x="7555" y="686"/>
                    <a:pt x="8927" y="0"/>
                    <a:pt x="9613" y="0"/>
                  </a:cubicBezTo>
                  <a:cubicBezTo>
                    <a:pt x="15785" y="2057"/>
                    <a:pt x="23329" y="686"/>
                    <a:pt x="26072" y="82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"/>
            <p:cNvSpPr/>
            <p:nvPr/>
          </p:nvSpPr>
          <p:spPr>
            <a:xfrm>
              <a:off x="9990706" y="755297"/>
              <a:ext cx="54864" cy="27432"/>
            </a:xfrm>
            <a:custGeom>
              <a:avLst/>
              <a:gdLst/>
              <a:ahLst/>
              <a:cxnLst/>
              <a:rect l="l" t="t" r="r" b="b"/>
              <a:pathLst>
                <a:path w="54864" h="27432" extrusionOk="0">
                  <a:moveTo>
                    <a:pt x="54864" y="33604"/>
                  </a:moveTo>
                  <a:cubicBezTo>
                    <a:pt x="36347" y="32918"/>
                    <a:pt x="17145" y="36347"/>
                    <a:pt x="0" y="26746"/>
                  </a:cubicBezTo>
                  <a:cubicBezTo>
                    <a:pt x="6858" y="14402"/>
                    <a:pt x="13716" y="2743"/>
                    <a:pt x="29489" y="0"/>
                  </a:cubicBezTo>
                  <a:cubicBezTo>
                    <a:pt x="41148" y="8230"/>
                    <a:pt x="54178" y="15088"/>
                    <a:pt x="59665" y="29489"/>
                  </a:cubicBezTo>
                  <a:cubicBezTo>
                    <a:pt x="58293" y="30175"/>
                    <a:pt x="56236" y="32233"/>
                    <a:pt x="54864" y="33604"/>
                  </a:cubicBez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"/>
            <p:cNvSpPr/>
            <p:nvPr/>
          </p:nvSpPr>
          <p:spPr>
            <a:xfrm>
              <a:off x="10148645" y="805125"/>
              <a:ext cx="34290" cy="27432"/>
            </a:xfrm>
            <a:custGeom>
              <a:avLst/>
              <a:gdLst/>
              <a:ahLst/>
              <a:cxnLst/>
              <a:rect l="l" t="t" r="r" b="b"/>
              <a:pathLst>
                <a:path w="34290" h="27432" extrusionOk="0">
                  <a:moveTo>
                    <a:pt x="5282" y="1607"/>
                  </a:moveTo>
                  <a:cubicBezTo>
                    <a:pt x="10082" y="7093"/>
                    <a:pt x="14883" y="13265"/>
                    <a:pt x="19684" y="1607"/>
                  </a:cubicBezTo>
                  <a:cubicBezTo>
                    <a:pt x="34771" y="-4566"/>
                    <a:pt x="34085" y="8465"/>
                    <a:pt x="38200" y="16694"/>
                  </a:cubicBezTo>
                  <a:cubicBezTo>
                    <a:pt x="34771" y="33153"/>
                    <a:pt x="22427" y="33839"/>
                    <a:pt x="10768" y="29039"/>
                  </a:cubicBezTo>
                  <a:cubicBezTo>
                    <a:pt x="-3634" y="24238"/>
                    <a:pt x="-1576" y="12579"/>
                    <a:pt x="5282" y="16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"/>
            <p:cNvSpPr/>
            <p:nvPr/>
          </p:nvSpPr>
          <p:spPr>
            <a:xfrm>
              <a:off x="10166957" y="797518"/>
              <a:ext cx="41148" cy="27432"/>
            </a:xfrm>
            <a:custGeom>
              <a:avLst/>
              <a:gdLst/>
              <a:ahLst/>
              <a:cxnLst/>
              <a:rect l="l" t="t" r="r" b="b"/>
              <a:pathLst>
                <a:path w="41148" h="27432" extrusionOk="0">
                  <a:moveTo>
                    <a:pt x="19888" y="24301"/>
                  </a:moveTo>
                  <a:cubicBezTo>
                    <a:pt x="15088" y="26358"/>
                    <a:pt x="10287" y="28416"/>
                    <a:pt x="0" y="32531"/>
                  </a:cubicBezTo>
                  <a:cubicBezTo>
                    <a:pt x="10287" y="20872"/>
                    <a:pt x="14402" y="13328"/>
                    <a:pt x="1372" y="9213"/>
                  </a:cubicBezTo>
                  <a:cubicBezTo>
                    <a:pt x="686" y="2355"/>
                    <a:pt x="2743" y="-1074"/>
                    <a:pt x="10973" y="298"/>
                  </a:cubicBezTo>
                  <a:cubicBezTo>
                    <a:pt x="21260" y="1670"/>
                    <a:pt x="31547" y="2355"/>
                    <a:pt x="41148" y="3041"/>
                  </a:cubicBezTo>
                  <a:cubicBezTo>
                    <a:pt x="38405" y="6470"/>
                    <a:pt x="36347" y="9899"/>
                    <a:pt x="33604" y="13328"/>
                  </a:cubicBezTo>
                  <a:cubicBezTo>
                    <a:pt x="29489" y="16757"/>
                    <a:pt x="24689" y="20872"/>
                    <a:pt x="19888" y="2430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"/>
            <p:cNvSpPr/>
            <p:nvPr/>
          </p:nvSpPr>
          <p:spPr>
            <a:xfrm>
              <a:off x="10079860" y="936348"/>
              <a:ext cx="41148" cy="13716"/>
            </a:xfrm>
            <a:custGeom>
              <a:avLst/>
              <a:gdLst/>
              <a:ahLst/>
              <a:cxnLst/>
              <a:rect l="l" t="t" r="r" b="b"/>
              <a:pathLst>
                <a:path w="41148" h="13716" extrusionOk="0">
                  <a:moveTo>
                    <a:pt x="45949" y="0"/>
                  </a:moveTo>
                  <a:cubicBezTo>
                    <a:pt x="32918" y="18517"/>
                    <a:pt x="26060" y="18517"/>
                    <a:pt x="0" y="3429"/>
                  </a:cubicBezTo>
                  <a:cubicBezTo>
                    <a:pt x="16459" y="-686"/>
                    <a:pt x="31547" y="2743"/>
                    <a:pt x="45949" y="0"/>
                  </a:cubicBezTo>
                  <a:close/>
                </a:path>
              </a:pathLst>
            </a:custGeom>
            <a:solidFill>
              <a:srgbClr val="D39A7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"/>
            <p:cNvSpPr/>
            <p:nvPr/>
          </p:nvSpPr>
          <p:spPr>
            <a:xfrm>
              <a:off x="9959845" y="740175"/>
              <a:ext cx="20574" cy="6858"/>
            </a:xfrm>
            <a:custGeom>
              <a:avLst/>
              <a:gdLst/>
              <a:ahLst/>
              <a:cxnLst/>
              <a:rect l="l" t="t" r="r" b="b"/>
              <a:pathLst>
                <a:path w="20574" h="6858" extrusionOk="0">
                  <a:moveTo>
                    <a:pt x="15773" y="11693"/>
                  </a:moveTo>
                  <a:cubicBezTo>
                    <a:pt x="8915" y="11693"/>
                    <a:pt x="2743" y="10321"/>
                    <a:pt x="0" y="3463"/>
                  </a:cubicBezTo>
                  <a:cubicBezTo>
                    <a:pt x="4115" y="-1338"/>
                    <a:pt x="10287" y="34"/>
                    <a:pt x="15088" y="720"/>
                  </a:cubicBezTo>
                  <a:cubicBezTo>
                    <a:pt x="26060" y="2777"/>
                    <a:pt x="21260" y="7578"/>
                    <a:pt x="15773" y="11693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"/>
            <p:cNvSpPr/>
            <p:nvPr/>
          </p:nvSpPr>
          <p:spPr>
            <a:xfrm>
              <a:off x="10059286" y="1020015"/>
              <a:ext cx="13716" cy="6858"/>
            </a:xfrm>
            <a:custGeom>
              <a:avLst/>
              <a:gdLst/>
              <a:ahLst/>
              <a:cxnLst/>
              <a:rect l="l" t="t" r="r" b="b"/>
              <a:pathLst>
                <a:path w="13716" h="6858" extrusionOk="0">
                  <a:moveTo>
                    <a:pt x="17831" y="5486"/>
                  </a:moveTo>
                  <a:cubicBezTo>
                    <a:pt x="17831" y="10973"/>
                    <a:pt x="14402" y="12344"/>
                    <a:pt x="10287" y="13030"/>
                  </a:cubicBezTo>
                  <a:cubicBezTo>
                    <a:pt x="5486" y="13030"/>
                    <a:pt x="0" y="11659"/>
                    <a:pt x="0" y="5486"/>
                  </a:cubicBezTo>
                  <a:cubicBezTo>
                    <a:pt x="0" y="1372"/>
                    <a:pt x="4115" y="0"/>
                    <a:pt x="8230" y="0"/>
                  </a:cubicBezTo>
                  <a:cubicBezTo>
                    <a:pt x="12344" y="0"/>
                    <a:pt x="16459" y="1372"/>
                    <a:pt x="17831" y="5486"/>
                  </a:cubicBezTo>
                  <a:close/>
                </a:path>
              </a:pathLst>
            </a:custGeom>
            <a:solidFill>
              <a:srgbClr val="D0D0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"/>
            <p:cNvSpPr/>
            <p:nvPr/>
          </p:nvSpPr>
          <p:spPr>
            <a:xfrm>
              <a:off x="10952086" y="2705079"/>
              <a:ext cx="459486" cy="308610"/>
            </a:xfrm>
            <a:custGeom>
              <a:avLst/>
              <a:gdLst/>
              <a:ahLst/>
              <a:cxnLst/>
              <a:rect l="l" t="t" r="r" b="b"/>
              <a:pathLst>
                <a:path w="459486" h="308610" extrusionOk="0">
                  <a:moveTo>
                    <a:pt x="377876" y="203683"/>
                  </a:moveTo>
                  <a:cubicBezTo>
                    <a:pt x="377190" y="202997"/>
                    <a:pt x="377190" y="201625"/>
                    <a:pt x="376504" y="200939"/>
                  </a:cubicBezTo>
                  <a:cubicBezTo>
                    <a:pt x="405308" y="165278"/>
                    <a:pt x="434112" y="128930"/>
                    <a:pt x="462915" y="93269"/>
                  </a:cubicBezTo>
                  <a:cubicBezTo>
                    <a:pt x="448513" y="74066"/>
                    <a:pt x="434797" y="54864"/>
                    <a:pt x="420396" y="36347"/>
                  </a:cubicBezTo>
                  <a:lnTo>
                    <a:pt x="420396" y="36347"/>
                  </a:lnTo>
                  <a:cubicBezTo>
                    <a:pt x="368961" y="72695"/>
                    <a:pt x="317526" y="109042"/>
                    <a:pt x="266091" y="144704"/>
                  </a:cubicBezTo>
                  <a:cubicBezTo>
                    <a:pt x="235915" y="165964"/>
                    <a:pt x="230429" y="165278"/>
                    <a:pt x="209855" y="133731"/>
                  </a:cubicBezTo>
                  <a:cubicBezTo>
                    <a:pt x="205740" y="127559"/>
                    <a:pt x="133045" y="39091"/>
                    <a:pt x="101499" y="0"/>
                  </a:cubicBezTo>
                  <a:cubicBezTo>
                    <a:pt x="98070" y="23317"/>
                    <a:pt x="80239" y="37033"/>
                    <a:pt x="65837" y="52807"/>
                  </a:cubicBezTo>
                  <a:cubicBezTo>
                    <a:pt x="58293" y="61722"/>
                    <a:pt x="686" y="110414"/>
                    <a:pt x="0" y="116586"/>
                  </a:cubicBezTo>
                  <a:cubicBezTo>
                    <a:pt x="0" y="117272"/>
                    <a:pt x="0" y="118643"/>
                    <a:pt x="0" y="119329"/>
                  </a:cubicBezTo>
                  <a:cubicBezTo>
                    <a:pt x="54864" y="171450"/>
                    <a:pt x="110414" y="224257"/>
                    <a:pt x="165964" y="276377"/>
                  </a:cubicBezTo>
                  <a:cubicBezTo>
                    <a:pt x="198882" y="307238"/>
                    <a:pt x="239344" y="319583"/>
                    <a:pt x="283921" y="314096"/>
                  </a:cubicBezTo>
                  <a:cubicBezTo>
                    <a:pt x="336042" y="307924"/>
                    <a:pt x="380619" y="282550"/>
                    <a:pt x="425196" y="257175"/>
                  </a:cubicBezTo>
                  <a:cubicBezTo>
                    <a:pt x="420396" y="233858"/>
                    <a:pt x="421767" y="210541"/>
                    <a:pt x="421081" y="186538"/>
                  </a:cubicBezTo>
                  <a:cubicBezTo>
                    <a:pt x="405994" y="192024"/>
                    <a:pt x="391592" y="198196"/>
                    <a:pt x="377876" y="2036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"/>
            <p:cNvSpPr/>
            <p:nvPr/>
          </p:nvSpPr>
          <p:spPr>
            <a:xfrm>
              <a:off x="9247985" y="2403960"/>
              <a:ext cx="260604" cy="637794"/>
            </a:xfrm>
            <a:custGeom>
              <a:avLst/>
              <a:gdLst/>
              <a:ahLst/>
              <a:cxnLst/>
              <a:rect l="l" t="t" r="r" b="b"/>
              <a:pathLst>
                <a:path w="260604" h="637794" extrusionOk="0">
                  <a:moveTo>
                    <a:pt x="133045" y="243459"/>
                  </a:moveTo>
                  <a:cubicBezTo>
                    <a:pt x="150190" y="269519"/>
                    <a:pt x="149504" y="292151"/>
                    <a:pt x="130302" y="317525"/>
                  </a:cubicBezTo>
                  <a:cubicBezTo>
                    <a:pt x="112471" y="341528"/>
                    <a:pt x="98069" y="366903"/>
                    <a:pt x="85039" y="393649"/>
                  </a:cubicBezTo>
                  <a:cubicBezTo>
                    <a:pt x="58293" y="448513"/>
                    <a:pt x="43205" y="506806"/>
                    <a:pt x="28804" y="565785"/>
                  </a:cubicBezTo>
                  <a:cubicBezTo>
                    <a:pt x="26060" y="582930"/>
                    <a:pt x="23317" y="591845"/>
                    <a:pt x="19202" y="608990"/>
                  </a:cubicBezTo>
                  <a:cubicBezTo>
                    <a:pt x="25375" y="619277"/>
                    <a:pt x="54178" y="637794"/>
                    <a:pt x="58979" y="638480"/>
                  </a:cubicBezTo>
                  <a:cubicBezTo>
                    <a:pt x="63094" y="630936"/>
                    <a:pt x="91211" y="568528"/>
                    <a:pt x="106985" y="536296"/>
                  </a:cubicBezTo>
                  <a:cubicBezTo>
                    <a:pt x="129616" y="488289"/>
                    <a:pt x="236601" y="270891"/>
                    <a:pt x="264719" y="215341"/>
                  </a:cubicBezTo>
                  <a:cubicBezTo>
                    <a:pt x="254432" y="202311"/>
                    <a:pt x="244831" y="188595"/>
                    <a:pt x="234544" y="175565"/>
                  </a:cubicBezTo>
                  <a:cubicBezTo>
                    <a:pt x="195453" y="126187"/>
                    <a:pt x="114529" y="1371"/>
                    <a:pt x="113843" y="0"/>
                  </a:cubicBezTo>
                  <a:cubicBezTo>
                    <a:pt x="89840" y="10287"/>
                    <a:pt x="6858" y="117272"/>
                    <a:pt x="0" y="138531"/>
                  </a:cubicBezTo>
                  <a:cubicBezTo>
                    <a:pt x="33604" y="161849"/>
                    <a:pt x="66523" y="185852"/>
                    <a:pt x="100127" y="209169"/>
                  </a:cubicBezTo>
                  <a:cubicBezTo>
                    <a:pt x="113157" y="218770"/>
                    <a:pt x="124130" y="229743"/>
                    <a:pt x="133045" y="2434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"/>
            <p:cNvSpPr/>
            <p:nvPr/>
          </p:nvSpPr>
          <p:spPr>
            <a:xfrm>
              <a:off x="9116991" y="1655720"/>
              <a:ext cx="1940814" cy="2208276"/>
            </a:xfrm>
            <a:custGeom>
              <a:avLst/>
              <a:gdLst/>
              <a:ahLst/>
              <a:cxnLst/>
              <a:rect l="l" t="t" r="r" b="b"/>
              <a:pathLst>
                <a:path w="1940814" h="2208276" extrusionOk="0">
                  <a:moveTo>
                    <a:pt x="1504652" y="1065080"/>
                  </a:moveTo>
                  <a:cubicBezTo>
                    <a:pt x="1429214" y="995128"/>
                    <a:pt x="1342117" y="926548"/>
                    <a:pt x="1254335" y="872370"/>
                  </a:cubicBezTo>
                  <a:cubicBezTo>
                    <a:pt x="1209072" y="844938"/>
                    <a:pt x="1091800" y="770871"/>
                    <a:pt x="1028706" y="757841"/>
                  </a:cubicBezTo>
                  <a:cubicBezTo>
                    <a:pt x="1017734" y="737267"/>
                    <a:pt x="982758" y="678288"/>
                    <a:pt x="966984" y="637140"/>
                  </a:cubicBezTo>
                  <a:cubicBezTo>
                    <a:pt x="963555" y="602164"/>
                    <a:pt x="971785" y="573361"/>
                    <a:pt x="980700" y="539757"/>
                  </a:cubicBezTo>
                  <a:cubicBezTo>
                    <a:pt x="999217" y="471862"/>
                    <a:pt x="1005389" y="406711"/>
                    <a:pt x="1056824" y="351162"/>
                  </a:cubicBezTo>
                  <a:cubicBezTo>
                    <a:pt x="1093172" y="311385"/>
                    <a:pt x="1122661" y="226346"/>
                    <a:pt x="1134320" y="173539"/>
                  </a:cubicBezTo>
                  <a:cubicBezTo>
                    <a:pt x="1091114" y="115246"/>
                    <a:pt x="1056138" y="32950"/>
                    <a:pt x="901148" y="18549"/>
                  </a:cubicBezTo>
                  <a:cubicBezTo>
                    <a:pt x="857942" y="14434"/>
                    <a:pt x="764673" y="30893"/>
                    <a:pt x="722840" y="43237"/>
                  </a:cubicBezTo>
                  <a:cubicBezTo>
                    <a:pt x="684435" y="54210"/>
                    <a:pt x="653574" y="83014"/>
                    <a:pt x="627513" y="83014"/>
                  </a:cubicBezTo>
                  <a:cubicBezTo>
                    <a:pt x="620655" y="83014"/>
                    <a:pt x="608311" y="76156"/>
                    <a:pt x="602139" y="72727"/>
                  </a:cubicBezTo>
                  <a:cubicBezTo>
                    <a:pt x="572649" y="55582"/>
                    <a:pt x="545217" y="44609"/>
                    <a:pt x="519157" y="31579"/>
                  </a:cubicBezTo>
                  <a:cubicBezTo>
                    <a:pt x="476637" y="9633"/>
                    <a:pt x="437547" y="-654"/>
                    <a:pt x="386112" y="32"/>
                  </a:cubicBezTo>
                  <a:cubicBezTo>
                    <a:pt x="355937" y="32"/>
                    <a:pt x="258553" y="18549"/>
                    <a:pt x="251695" y="22663"/>
                  </a:cubicBezTo>
                  <a:cubicBezTo>
                    <a:pt x="242780" y="34322"/>
                    <a:pt x="214662" y="111132"/>
                    <a:pt x="209861" y="124848"/>
                  </a:cubicBezTo>
                  <a:cubicBezTo>
                    <a:pt x="192030" y="220860"/>
                    <a:pt x="222891" y="301784"/>
                    <a:pt x="289414" y="370364"/>
                  </a:cubicBezTo>
                  <a:cubicBezTo>
                    <a:pt x="305187" y="386823"/>
                    <a:pt x="325076" y="397110"/>
                    <a:pt x="344278" y="408083"/>
                  </a:cubicBezTo>
                  <a:cubicBezTo>
                    <a:pt x="363480" y="419056"/>
                    <a:pt x="376511" y="434829"/>
                    <a:pt x="381311" y="458832"/>
                  </a:cubicBezTo>
                  <a:cubicBezTo>
                    <a:pt x="390912" y="510953"/>
                    <a:pt x="475266" y="744811"/>
                    <a:pt x="471151" y="834651"/>
                  </a:cubicBezTo>
                  <a:cubicBezTo>
                    <a:pt x="470465" y="854539"/>
                    <a:pt x="406686" y="949865"/>
                    <a:pt x="397770" y="962209"/>
                  </a:cubicBezTo>
                  <a:cubicBezTo>
                    <a:pt x="369653" y="1017759"/>
                    <a:pt x="222206" y="1312653"/>
                    <a:pt x="192030" y="1386034"/>
                  </a:cubicBezTo>
                  <a:cubicBezTo>
                    <a:pt x="167342" y="1445013"/>
                    <a:pt x="131680" y="1525937"/>
                    <a:pt x="98762" y="1651439"/>
                  </a:cubicBezTo>
                  <a:cubicBezTo>
                    <a:pt x="54185" y="1818088"/>
                    <a:pt x="-679" y="2021771"/>
                    <a:pt x="6" y="2023828"/>
                  </a:cubicBezTo>
                  <a:cubicBezTo>
                    <a:pt x="6864" y="2051260"/>
                    <a:pt x="9608" y="2054003"/>
                    <a:pt x="37725" y="2051946"/>
                  </a:cubicBezTo>
                  <a:cubicBezTo>
                    <a:pt x="50756" y="2051260"/>
                    <a:pt x="59671" y="2056061"/>
                    <a:pt x="65843" y="2066348"/>
                  </a:cubicBezTo>
                  <a:cubicBezTo>
                    <a:pt x="73387" y="2079378"/>
                    <a:pt x="83674" y="2084179"/>
                    <a:pt x="98762" y="2079378"/>
                  </a:cubicBezTo>
                  <a:cubicBezTo>
                    <a:pt x="110420" y="2075949"/>
                    <a:pt x="120707" y="2078692"/>
                    <a:pt x="128251" y="2089665"/>
                  </a:cubicBezTo>
                  <a:cubicBezTo>
                    <a:pt x="136481" y="2103381"/>
                    <a:pt x="148139" y="2106810"/>
                    <a:pt x="163227" y="2102695"/>
                  </a:cubicBezTo>
                  <a:cubicBezTo>
                    <a:pt x="176257" y="2099266"/>
                    <a:pt x="186544" y="2104067"/>
                    <a:pt x="194088" y="2114354"/>
                  </a:cubicBezTo>
                  <a:cubicBezTo>
                    <a:pt x="202317" y="2126698"/>
                    <a:pt x="213290" y="2128756"/>
                    <a:pt x="226320" y="2123955"/>
                  </a:cubicBezTo>
                  <a:cubicBezTo>
                    <a:pt x="240036" y="2118469"/>
                    <a:pt x="251009" y="2123269"/>
                    <a:pt x="258553" y="2134928"/>
                  </a:cubicBezTo>
                  <a:cubicBezTo>
                    <a:pt x="266783" y="2146586"/>
                    <a:pt x="276384" y="2149330"/>
                    <a:pt x="288728" y="2143843"/>
                  </a:cubicBezTo>
                  <a:cubicBezTo>
                    <a:pt x="302444" y="2137671"/>
                    <a:pt x="314103" y="2140414"/>
                    <a:pt x="323704" y="2152759"/>
                  </a:cubicBezTo>
                  <a:cubicBezTo>
                    <a:pt x="332619" y="2164417"/>
                    <a:pt x="343592" y="2166475"/>
                    <a:pt x="356622" y="2160302"/>
                  </a:cubicBezTo>
                  <a:cubicBezTo>
                    <a:pt x="369653" y="2154816"/>
                    <a:pt x="381311" y="2157559"/>
                    <a:pt x="390227" y="2168532"/>
                  </a:cubicBezTo>
                  <a:cubicBezTo>
                    <a:pt x="399142" y="2180191"/>
                    <a:pt x="410115" y="2181562"/>
                    <a:pt x="421088" y="2175390"/>
                  </a:cubicBezTo>
                  <a:cubicBezTo>
                    <a:pt x="435489" y="2167846"/>
                    <a:pt x="446462" y="2171275"/>
                    <a:pt x="456063" y="2181562"/>
                  </a:cubicBezTo>
                  <a:cubicBezTo>
                    <a:pt x="466350" y="2191849"/>
                    <a:pt x="476637" y="2193221"/>
                    <a:pt x="489668" y="2186363"/>
                  </a:cubicBezTo>
                  <a:cubicBezTo>
                    <a:pt x="501326" y="2180191"/>
                    <a:pt x="512985" y="2182248"/>
                    <a:pt x="521900" y="2191163"/>
                  </a:cubicBezTo>
                  <a:cubicBezTo>
                    <a:pt x="531501" y="2200765"/>
                    <a:pt x="541788" y="2202822"/>
                    <a:pt x="554133" y="2195964"/>
                  </a:cubicBezTo>
                  <a:cubicBezTo>
                    <a:pt x="567849" y="2189106"/>
                    <a:pt x="580193" y="2190478"/>
                    <a:pt x="591852" y="2200765"/>
                  </a:cubicBezTo>
                  <a:cubicBezTo>
                    <a:pt x="600767" y="2208994"/>
                    <a:pt x="611054" y="2208994"/>
                    <a:pt x="620655" y="2202822"/>
                  </a:cubicBezTo>
                  <a:cubicBezTo>
                    <a:pt x="634371" y="2194592"/>
                    <a:pt x="646716" y="2195964"/>
                    <a:pt x="658374" y="2205565"/>
                  </a:cubicBezTo>
                  <a:cubicBezTo>
                    <a:pt x="668661" y="2213795"/>
                    <a:pt x="678263" y="2213795"/>
                    <a:pt x="688550" y="2206251"/>
                  </a:cubicBezTo>
                  <a:cubicBezTo>
                    <a:pt x="700894" y="2198021"/>
                    <a:pt x="712553" y="2198021"/>
                    <a:pt x="724897" y="2206937"/>
                  </a:cubicBezTo>
                  <a:cubicBezTo>
                    <a:pt x="735184" y="2215166"/>
                    <a:pt x="745471" y="2215852"/>
                    <a:pt x="757130" y="2206937"/>
                  </a:cubicBezTo>
                  <a:cubicBezTo>
                    <a:pt x="768788" y="2198021"/>
                    <a:pt x="781133" y="2198707"/>
                    <a:pt x="793477" y="2206937"/>
                  </a:cubicBezTo>
                  <a:cubicBezTo>
                    <a:pt x="804450" y="2214481"/>
                    <a:pt x="814051" y="2214481"/>
                    <a:pt x="824338" y="2206251"/>
                  </a:cubicBezTo>
                  <a:cubicBezTo>
                    <a:pt x="835997" y="2196650"/>
                    <a:pt x="847655" y="2195964"/>
                    <a:pt x="860685" y="2202822"/>
                  </a:cubicBezTo>
                  <a:cubicBezTo>
                    <a:pt x="870972" y="2208308"/>
                    <a:pt x="881945" y="2210366"/>
                    <a:pt x="892232" y="2201450"/>
                  </a:cubicBezTo>
                  <a:cubicBezTo>
                    <a:pt x="904577" y="2190478"/>
                    <a:pt x="916921" y="2189792"/>
                    <a:pt x="931323" y="2198707"/>
                  </a:cubicBezTo>
                  <a:cubicBezTo>
                    <a:pt x="941610" y="2205565"/>
                    <a:pt x="951897" y="2203508"/>
                    <a:pt x="959441" y="2193907"/>
                  </a:cubicBezTo>
                  <a:cubicBezTo>
                    <a:pt x="969728" y="2181562"/>
                    <a:pt x="982072" y="2180191"/>
                    <a:pt x="995788" y="2187049"/>
                  </a:cubicBezTo>
                  <a:cubicBezTo>
                    <a:pt x="1008818" y="2193907"/>
                    <a:pt x="1019105" y="2191849"/>
                    <a:pt x="1028021" y="2179505"/>
                  </a:cubicBezTo>
                  <a:cubicBezTo>
                    <a:pt x="1035564" y="2169218"/>
                    <a:pt x="1047223" y="2167846"/>
                    <a:pt x="1058196" y="2173333"/>
                  </a:cubicBezTo>
                  <a:cubicBezTo>
                    <a:pt x="1071226" y="2180191"/>
                    <a:pt x="1082199" y="2176762"/>
                    <a:pt x="1091114" y="2166475"/>
                  </a:cubicBezTo>
                  <a:cubicBezTo>
                    <a:pt x="1100715" y="2156188"/>
                    <a:pt x="1112374" y="2151387"/>
                    <a:pt x="1126090" y="2157559"/>
                  </a:cubicBezTo>
                  <a:cubicBezTo>
                    <a:pt x="1139120" y="2163731"/>
                    <a:pt x="1148036" y="2160988"/>
                    <a:pt x="1156265" y="2149330"/>
                  </a:cubicBezTo>
                  <a:cubicBezTo>
                    <a:pt x="1163809" y="2139043"/>
                    <a:pt x="1174096" y="2132185"/>
                    <a:pt x="1186440" y="2136985"/>
                  </a:cubicBezTo>
                  <a:cubicBezTo>
                    <a:pt x="1203585" y="2143157"/>
                    <a:pt x="1214558" y="2137671"/>
                    <a:pt x="1224159" y="2123955"/>
                  </a:cubicBezTo>
                  <a:cubicBezTo>
                    <a:pt x="1231017" y="2114354"/>
                    <a:pt x="1240619" y="2110925"/>
                    <a:pt x="1251591" y="2115040"/>
                  </a:cubicBezTo>
                  <a:cubicBezTo>
                    <a:pt x="1265993" y="2120526"/>
                    <a:pt x="1276280" y="2116411"/>
                    <a:pt x="1283824" y="2102695"/>
                  </a:cubicBezTo>
                  <a:cubicBezTo>
                    <a:pt x="1290682" y="2089665"/>
                    <a:pt x="1300969" y="2084179"/>
                    <a:pt x="1316057" y="2089665"/>
                  </a:cubicBezTo>
                  <a:cubicBezTo>
                    <a:pt x="1329773" y="2094466"/>
                    <a:pt x="1340060" y="2090351"/>
                    <a:pt x="1345546" y="2075949"/>
                  </a:cubicBezTo>
                  <a:cubicBezTo>
                    <a:pt x="1350347" y="2062919"/>
                    <a:pt x="1359262" y="2056747"/>
                    <a:pt x="1374350" y="2058118"/>
                  </a:cubicBezTo>
                  <a:cubicBezTo>
                    <a:pt x="1382579" y="2058804"/>
                    <a:pt x="1390123" y="2058118"/>
                    <a:pt x="1396295" y="2054003"/>
                  </a:cubicBezTo>
                  <a:cubicBezTo>
                    <a:pt x="1400410" y="2051260"/>
                    <a:pt x="1404525" y="2047145"/>
                    <a:pt x="1406582" y="2041659"/>
                  </a:cubicBezTo>
                  <a:cubicBezTo>
                    <a:pt x="1407954" y="2038230"/>
                    <a:pt x="1409325" y="2036173"/>
                    <a:pt x="1411383" y="2034115"/>
                  </a:cubicBezTo>
                  <a:cubicBezTo>
                    <a:pt x="1417555" y="2028629"/>
                    <a:pt x="1425785" y="2026571"/>
                    <a:pt x="1434700" y="2029315"/>
                  </a:cubicBezTo>
                  <a:cubicBezTo>
                    <a:pt x="1449102" y="2032744"/>
                    <a:pt x="1458017" y="2027257"/>
                    <a:pt x="1463504" y="2014913"/>
                  </a:cubicBezTo>
                  <a:cubicBezTo>
                    <a:pt x="1469676" y="1999825"/>
                    <a:pt x="1480649" y="1995710"/>
                    <a:pt x="1494365" y="1997768"/>
                  </a:cubicBezTo>
                  <a:cubicBezTo>
                    <a:pt x="1508766" y="1999825"/>
                    <a:pt x="1517682" y="1993653"/>
                    <a:pt x="1523168" y="1980623"/>
                  </a:cubicBezTo>
                  <a:cubicBezTo>
                    <a:pt x="1527969" y="1968278"/>
                    <a:pt x="1538256" y="1962792"/>
                    <a:pt x="1551286" y="1964164"/>
                  </a:cubicBezTo>
                  <a:cubicBezTo>
                    <a:pt x="1565002" y="1965535"/>
                    <a:pt x="1573917" y="1960049"/>
                    <a:pt x="1579404" y="1947704"/>
                  </a:cubicBezTo>
                  <a:cubicBezTo>
                    <a:pt x="1585576" y="1933303"/>
                    <a:pt x="1596549" y="1926445"/>
                    <a:pt x="1611636" y="1927130"/>
                  </a:cubicBezTo>
                  <a:cubicBezTo>
                    <a:pt x="1623981" y="1927816"/>
                    <a:pt x="1632210" y="1921644"/>
                    <a:pt x="1635639" y="1910671"/>
                  </a:cubicBezTo>
                  <a:cubicBezTo>
                    <a:pt x="1640440" y="1895584"/>
                    <a:pt x="1651413" y="1888726"/>
                    <a:pt x="1666500" y="1888726"/>
                  </a:cubicBezTo>
                  <a:cubicBezTo>
                    <a:pt x="1679531" y="1888726"/>
                    <a:pt x="1687074" y="1882553"/>
                    <a:pt x="1690503" y="1870209"/>
                  </a:cubicBezTo>
                  <a:cubicBezTo>
                    <a:pt x="1694618" y="1855807"/>
                    <a:pt x="1704219" y="1848263"/>
                    <a:pt x="1718621" y="1848263"/>
                  </a:cubicBezTo>
                  <a:cubicBezTo>
                    <a:pt x="1731651" y="1847578"/>
                    <a:pt x="1740567" y="1842091"/>
                    <a:pt x="1743310" y="1828375"/>
                  </a:cubicBezTo>
                  <a:cubicBezTo>
                    <a:pt x="1746739" y="1813973"/>
                    <a:pt x="1757026" y="1806430"/>
                    <a:pt x="1771428" y="1805058"/>
                  </a:cubicBezTo>
                  <a:cubicBezTo>
                    <a:pt x="1784458" y="1803686"/>
                    <a:pt x="1792002" y="1797514"/>
                    <a:pt x="1794745" y="1785170"/>
                  </a:cubicBezTo>
                  <a:cubicBezTo>
                    <a:pt x="1797488" y="1770768"/>
                    <a:pt x="1806404" y="1762538"/>
                    <a:pt x="1820805" y="1759795"/>
                  </a:cubicBezTo>
                  <a:cubicBezTo>
                    <a:pt x="1832464" y="1757738"/>
                    <a:pt x="1842065" y="1752251"/>
                    <a:pt x="1844123" y="1739221"/>
                  </a:cubicBezTo>
                  <a:cubicBezTo>
                    <a:pt x="1846866" y="1722762"/>
                    <a:pt x="1855781" y="1714532"/>
                    <a:pt x="1872240" y="1712475"/>
                  </a:cubicBezTo>
                  <a:cubicBezTo>
                    <a:pt x="1884585" y="1711103"/>
                    <a:pt x="1890757" y="1702874"/>
                    <a:pt x="1890757" y="1691215"/>
                  </a:cubicBezTo>
                  <a:cubicBezTo>
                    <a:pt x="1890757" y="1674756"/>
                    <a:pt x="1899672" y="1665841"/>
                    <a:pt x="1914760" y="1662412"/>
                  </a:cubicBezTo>
                  <a:cubicBezTo>
                    <a:pt x="1929162" y="1658983"/>
                    <a:pt x="1935334" y="1651439"/>
                    <a:pt x="1935334" y="1636351"/>
                  </a:cubicBezTo>
                  <a:cubicBezTo>
                    <a:pt x="1935334" y="1628807"/>
                    <a:pt x="1938077" y="1622635"/>
                    <a:pt x="1942878" y="1617834"/>
                  </a:cubicBezTo>
                  <a:cubicBezTo>
                    <a:pt x="1944935" y="1619206"/>
                    <a:pt x="1597920" y="1151490"/>
                    <a:pt x="1504652" y="106508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"/>
            <p:cNvSpPr/>
            <p:nvPr/>
          </p:nvSpPr>
          <p:spPr>
            <a:xfrm>
              <a:off x="9569625" y="2293546"/>
              <a:ext cx="569214" cy="246888"/>
            </a:xfrm>
            <a:custGeom>
              <a:avLst/>
              <a:gdLst/>
              <a:ahLst/>
              <a:cxnLst/>
              <a:rect l="l" t="t" r="r" b="b"/>
              <a:pathLst>
                <a:path w="569214" h="246888" extrusionOk="0">
                  <a:moveTo>
                    <a:pt x="573329" y="120015"/>
                  </a:moveTo>
                  <a:cubicBezTo>
                    <a:pt x="551383" y="82296"/>
                    <a:pt x="527380" y="41148"/>
                    <a:pt x="511607" y="0"/>
                  </a:cubicBezTo>
                  <a:cubicBezTo>
                    <a:pt x="484861" y="11659"/>
                    <a:pt x="434111" y="32918"/>
                    <a:pt x="402565" y="42520"/>
                  </a:cubicBezTo>
                  <a:cubicBezTo>
                    <a:pt x="357302" y="56236"/>
                    <a:pt x="205740" y="90526"/>
                    <a:pt x="165278" y="93955"/>
                  </a:cubicBezTo>
                  <a:cubicBezTo>
                    <a:pt x="108356" y="99441"/>
                    <a:pt x="57607" y="100127"/>
                    <a:pt x="0" y="93269"/>
                  </a:cubicBezTo>
                  <a:cubicBezTo>
                    <a:pt x="17831" y="150190"/>
                    <a:pt x="17145" y="217399"/>
                    <a:pt x="4801" y="226314"/>
                  </a:cubicBezTo>
                  <a:cubicBezTo>
                    <a:pt x="4801" y="226314"/>
                    <a:pt x="4801" y="226314"/>
                    <a:pt x="4801" y="227000"/>
                  </a:cubicBezTo>
                  <a:cubicBezTo>
                    <a:pt x="5486" y="227000"/>
                    <a:pt x="5486" y="227000"/>
                    <a:pt x="6172" y="227686"/>
                  </a:cubicBezTo>
                  <a:cubicBezTo>
                    <a:pt x="39091" y="234544"/>
                    <a:pt x="71323" y="242087"/>
                    <a:pt x="104927" y="244831"/>
                  </a:cubicBezTo>
                  <a:cubicBezTo>
                    <a:pt x="133045" y="246888"/>
                    <a:pt x="159791" y="248260"/>
                    <a:pt x="189281" y="246202"/>
                  </a:cubicBezTo>
                  <a:cubicBezTo>
                    <a:pt x="242773" y="239344"/>
                    <a:pt x="414909" y="199568"/>
                    <a:pt x="443027" y="189281"/>
                  </a:cubicBezTo>
                  <a:cubicBezTo>
                    <a:pt x="497891" y="166649"/>
                    <a:pt x="535610" y="147447"/>
                    <a:pt x="573329" y="1200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"/>
            <p:cNvSpPr/>
            <p:nvPr/>
          </p:nvSpPr>
          <p:spPr>
            <a:xfrm>
              <a:off x="9721567" y="2319987"/>
              <a:ext cx="198882" cy="246888"/>
            </a:xfrm>
            <a:custGeom>
              <a:avLst/>
              <a:gdLst/>
              <a:ahLst/>
              <a:cxnLst/>
              <a:rect l="l" t="t" r="r" b="b"/>
              <a:pathLst>
                <a:path w="198882" h="246888" extrusionOk="0">
                  <a:moveTo>
                    <a:pt x="201930" y="157353"/>
                  </a:moveTo>
                  <a:lnTo>
                    <a:pt x="187529" y="66142"/>
                  </a:lnTo>
                  <a:cubicBezTo>
                    <a:pt x="180671" y="23622"/>
                    <a:pt x="140208" y="-5867"/>
                    <a:pt x="97003" y="991"/>
                  </a:cubicBezTo>
                  <a:lnTo>
                    <a:pt x="66142" y="5792"/>
                  </a:lnTo>
                  <a:cubicBezTo>
                    <a:pt x="23622" y="12650"/>
                    <a:pt x="-5867" y="53112"/>
                    <a:pt x="991" y="96317"/>
                  </a:cubicBezTo>
                  <a:lnTo>
                    <a:pt x="15393" y="187529"/>
                  </a:lnTo>
                  <a:cubicBezTo>
                    <a:pt x="22251" y="230048"/>
                    <a:pt x="62713" y="259538"/>
                    <a:pt x="105918" y="252680"/>
                  </a:cubicBezTo>
                  <a:lnTo>
                    <a:pt x="136779" y="247879"/>
                  </a:lnTo>
                  <a:cubicBezTo>
                    <a:pt x="179299" y="240335"/>
                    <a:pt x="208788" y="199873"/>
                    <a:pt x="201930" y="157353"/>
                  </a:cubicBezTo>
                  <a:close/>
                  <a:moveTo>
                    <a:pt x="115520" y="206731"/>
                  </a:moveTo>
                  <a:lnTo>
                    <a:pt x="112776" y="207417"/>
                  </a:lnTo>
                  <a:cubicBezTo>
                    <a:pt x="81230" y="212217"/>
                    <a:pt x="51740" y="190958"/>
                    <a:pt x="46254" y="159411"/>
                  </a:cubicBezTo>
                  <a:lnTo>
                    <a:pt x="38710" y="112776"/>
                  </a:lnTo>
                  <a:cubicBezTo>
                    <a:pt x="33909" y="81230"/>
                    <a:pt x="55169" y="51740"/>
                    <a:pt x="86716" y="46254"/>
                  </a:cubicBezTo>
                  <a:lnTo>
                    <a:pt x="89459" y="45568"/>
                  </a:lnTo>
                  <a:cubicBezTo>
                    <a:pt x="121006" y="40767"/>
                    <a:pt x="150495" y="62027"/>
                    <a:pt x="155982" y="93574"/>
                  </a:cubicBezTo>
                  <a:lnTo>
                    <a:pt x="163526" y="140208"/>
                  </a:lnTo>
                  <a:cubicBezTo>
                    <a:pt x="168326" y="171755"/>
                    <a:pt x="147066" y="201930"/>
                    <a:pt x="115520" y="206731"/>
                  </a:cubicBezTo>
                  <a:close/>
                </a:path>
              </a:pathLst>
            </a:custGeom>
            <a:solidFill>
              <a:srgbClr val="E2AE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"/>
            <p:cNvSpPr/>
            <p:nvPr/>
          </p:nvSpPr>
          <p:spPr>
            <a:xfrm>
              <a:off x="9918523" y="1834050"/>
              <a:ext cx="1145286" cy="1721358"/>
            </a:xfrm>
            <a:custGeom>
              <a:avLst/>
              <a:gdLst/>
              <a:ahLst/>
              <a:cxnLst/>
              <a:rect l="l" t="t" r="r" b="b"/>
              <a:pathLst>
                <a:path w="1145286" h="1721358" extrusionOk="0">
                  <a:moveTo>
                    <a:pt x="107159" y="672780"/>
                  </a:moveTo>
                  <a:cubicBezTo>
                    <a:pt x="111960" y="700898"/>
                    <a:pt x="144878" y="715300"/>
                    <a:pt x="169567" y="729701"/>
                  </a:cubicBezTo>
                  <a:cubicBezTo>
                    <a:pt x="214144" y="755762"/>
                    <a:pt x="259407" y="781822"/>
                    <a:pt x="303984" y="809254"/>
                  </a:cubicBezTo>
                  <a:cubicBezTo>
                    <a:pt x="411654" y="875091"/>
                    <a:pt x="513153" y="948472"/>
                    <a:pt x="597506" y="1043112"/>
                  </a:cubicBezTo>
                  <a:cubicBezTo>
                    <a:pt x="629053" y="1078088"/>
                    <a:pt x="656485" y="1115807"/>
                    <a:pt x="679802" y="1157641"/>
                  </a:cubicBezTo>
                  <a:cubicBezTo>
                    <a:pt x="707234" y="1207018"/>
                    <a:pt x="766213" y="1316746"/>
                    <a:pt x="782672" y="1370239"/>
                  </a:cubicBezTo>
                  <a:cubicBezTo>
                    <a:pt x="786787" y="1383955"/>
                    <a:pt x="829307" y="1616441"/>
                    <a:pt x="849195" y="1724112"/>
                  </a:cubicBezTo>
                  <a:cubicBezTo>
                    <a:pt x="854681" y="1719311"/>
                    <a:pt x="862225" y="1716568"/>
                    <a:pt x="871140" y="1716568"/>
                  </a:cubicBezTo>
                  <a:cubicBezTo>
                    <a:pt x="884171" y="1716568"/>
                    <a:pt x="891714" y="1710396"/>
                    <a:pt x="895143" y="1698051"/>
                  </a:cubicBezTo>
                  <a:cubicBezTo>
                    <a:pt x="899258" y="1683649"/>
                    <a:pt x="908859" y="1676106"/>
                    <a:pt x="923261" y="1676106"/>
                  </a:cubicBezTo>
                  <a:cubicBezTo>
                    <a:pt x="936291" y="1675420"/>
                    <a:pt x="945207" y="1669933"/>
                    <a:pt x="947950" y="1656217"/>
                  </a:cubicBezTo>
                  <a:cubicBezTo>
                    <a:pt x="951379" y="1641816"/>
                    <a:pt x="961666" y="1634272"/>
                    <a:pt x="976068" y="1632900"/>
                  </a:cubicBezTo>
                  <a:cubicBezTo>
                    <a:pt x="989098" y="1631529"/>
                    <a:pt x="996642" y="1625356"/>
                    <a:pt x="999385" y="1613012"/>
                  </a:cubicBezTo>
                  <a:cubicBezTo>
                    <a:pt x="1002128" y="1598610"/>
                    <a:pt x="1011044" y="1590381"/>
                    <a:pt x="1025445" y="1587637"/>
                  </a:cubicBezTo>
                  <a:cubicBezTo>
                    <a:pt x="1037104" y="1585580"/>
                    <a:pt x="1046705" y="1580094"/>
                    <a:pt x="1048763" y="1567063"/>
                  </a:cubicBezTo>
                  <a:cubicBezTo>
                    <a:pt x="1051506" y="1550604"/>
                    <a:pt x="1060421" y="1542375"/>
                    <a:pt x="1076880" y="1540317"/>
                  </a:cubicBezTo>
                  <a:cubicBezTo>
                    <a:pt x="1089225" y="1538946"/>
                    <a:pt x="1095397" y="1530716"/>
                    <a:pt x="1095397" y="1519057"/>
                  </a:cubicBezTo>
                  <a:cubicBezTo>
                    <a:pt x="1095397" y="1502598"/>
                    <a:pt x="1104312" y="1493683"/>
                    <a:pt x="1119400" y="1490254"/>
                  </a:cubicBezTo>
                  <a:cubicBezTo>
                    <a:pt x="1133802" y="1486825"/>
                    <a:pt x="1139974" y="1479281"/>
                    <a:pt x="1139974" y="1464193"/>
                  </a:cubicBezTo>
                  <a:cubicBezTo>
                    <a:pt x="1139974" y="1456649"/>
                    <a:pt x="1142717" y="1450477"/>
                    <a:pt x="1147518" y="1445677"/>
                  </a:cubicBezTo>
                  <a:cubicBezTo>
                    <a:pt x="1147518" y="1445677"/>
                    <a:pt x="800503" y="977961"/>
                    <a:pt x="706548" y="891550"/>
                  </a:cubicBezTo>
                  <a:cubicBezTo>
                    <a:pt x="631110" y="821599"/>
                    <a:pt x="544014" y="753019"/>
                    <a:pt x="456231" y="698840"/>
                  </a:cubicBezTo>
                  <a:cubicBezTo>
                    <a:pt x="410968" y="671408"/>
                    <a:pt x="293697" y="597342"/>
                    <a:pt x="230603" y="584312"/>
                  </a:cubicBezTo>
                  <a:cubicBezTo>
                    <a:pt x="219630" y="563738"/>
                    <a:pt x="184655" y="504759"/>
                    <a:pt x="168881" y="463611"/>
                  </a:cubicBezTo>
                  <a:cubicBezTo>
                    <a:pt x="165452" y="428635"/>
                    <a:pt x="173682" y="399832"/>
                    <a:pt x="182597" y="366227"/>
                  </a:cubicBezTo>
                  <a:cubicBezTo>
                    <a:pt x="201114" y="298333"/>
                    <a:pt x="207286" y="233182"/>
                    <a:pt x="258721" y="177632"/>
                  </a:cubicBezTo>
                  <a:cubicBezTo>
                    <a:pt x="288896" y="144714"/>
                    <a:pt x="331416" y="19898"/>
                    <a:pt x="331416" y="18527"/>
                  </a:cubicBezTo>
                  <a:cubicBezTo>
                    <a:pt x="332787" y="12355"/>
                    <a:pt x="334845" y="6182"/>
                    <a:pt x="336216" y="10"/>
                  </a:cubicBezTo>
                  <a:cubicBezTo>
                    <a:pt x="336216" y="-1361"/>
                    <a:pt x="231975" y="135113"/>
                    <a:pt x="206600" y="154315"/>
                  </a:cubicBezTo>
                  <a:cubicBezTo>
                    <a:pt x="162709" y="187234"/>
                    <a:pt x="129105" y="194777"/>
                    <a:pt x="72869" y="187919"/>
                  </a:cubicBezTo>
                  <a:cubicBezTo>
                    <a:pt x="58467" y="185862"/>
                    <a:pt x="4289" y="164602"/>
                    <a:pt x="174" y="170774"/>
                  </a:cubicBezTo>
                  <a:cubicBezTo>
                    <a:pt x="-3940" y="176947"/>
                    <a:pt x="66011" y="223581"/>
                    <a:pt x="81099" y="243469"/>
                  </a:cubicBezTo>
                  <a:cubicBezTo>
                    <a:pt x="149679" y="330566"/>
                    <a:pt x="101673" y="636433"/>
                    <a:pt x="107159" y="672780"/>
                  </a:cubicBezTo>
                  <a:close/>
                </a:path>
              </a:pathLst>
            </a:custGeom>
            <a:solidFill>
              <a:srgbClr val="7F7F7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"/>
            <p:cNvSpPr/>
            <p:nvPr/>
          </p:nvSpPr>
          <p:spPr>
            <a:xfrm>
              <a:off x="9725302" y="1681102"/>
              <a:ext cx="34290" cy="54864"/>
            </a:xfrm>
            <a:custGeom>
              <a:avLst/>
              <a:gdLst/>
              <a:ahLst/>
              <a:cxnLst/>
              <a:rect l="l" t="t" r="r" b="b"/>
              <a:pathLst>
                <a:path w="34290" h="54864" extrusionOk="0">
                  <a:moveTo>
                    <a:pt x="34976" y="55574"/>
                  </a:moveTo>
                  <a:cubicBezTo>
                    <a:pt x="21946" y="59003"/>
                    <a:pt x="19202" y="61747"/>
                    <a:pt x="0" y="52145"/>
                  </a:cubicBezTo>
                  <a:cubicBezTo>
                    <a:pt x="8915" y="36372"/>
                    <a:pt x="5486" y="32257"/>
                    <a:pt x="10973" y="21284"/>
                  </a:cubicBezTo>
                  <a:cubicBezTo>
                    <a:pt x="15088" y="13055"/>
                    <a:pt x="15088" y="-661"/>
                    <a:pt x="24689" y="25"/>
                  </a:cubicBezTo>
                  <a:cubicBezTo>
                    <a:pt x="37033" y="1396"/>
                    <a:pt x="35662" y="15798"/>
                    <a:pt x="37033" y="25399"/>
                  </a:cubicBezTo>
                  <a:cubicBezTo>
                    <a:pt x="38405" y="36372"/>
                    <a:pt x="38405" y="41173"/>
                    <a:pt x="34976" y="55574"/>
                  </a:cubicBezTo>
                  <a:close/>
                </a:path>
              </a:pathLst>
            </a:custGeom>
            <a:solidFill>
              <a:srgbClr val="E1A281">
                <a:alpha val="6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"/>
            <p:cNvSpPr/>
            <p:nvPr/>
          </p:nvSpPr>
          <p:spPr>
            <a:xfrm>
              <a:off x="8452872" y="6043500"/>
              <a:ext cx="486918" cy="576072"/>
            </a:xfrm>
            <a:custGeom>
              <a:avLst/>
              <a:gdLst/>
              <a:ahLst/>
              <a:cxnLst/>
              <a:rect l="l" t="t" r="r" b="b"/>
              <a:pathLst>
                <a:path w="486918" h="576072" extrusionOk="0">
                  <a:moveTo>
                    <a:pt x="158690" y="471830"/>
                  </a:moveTo>
                  <a:cubicBezTo>
                    <a:pt x="258817" y="446456"/>
                    <a:pt x="323968" y="351130"/>
                    <a:pt x="317796" y="240030"/>
                  </a:cubicBezTo>
                  <a:cubicBezTo>
                    <a:pt x="315053" y="190652"/>
                    <a:pt x="318482" y="141961"/>
                    <a:pt x="330140" y="93955"/>
                  </a:cubicBezTo>
                  <a:cubicBezTo>
                    <a:pt x="339056" y="56921"/>
                    <a:pt x="354829" y="24003"/>
                    <a:pt x="386376" y="0"/>
                  </a:cubicBezTo>
                  <a:cubicBezTo>
                    <a:pt x="431639" y="4115"/>
                    <a:pt x="472101" y="44577"/>
                    <a:pt x="483074" y="95326"/>
                  </a:cubicBezTo>
                  <a:cubicBezTo>
                    <a:pt x="492675" y="139903"/>
                    <a:pt x="485817" y="183109"/>
                    <a:pt x="473473" y="225628"/>
                  </a:cubicBezTo>
                  <a:cubicBezTo>
                    <a:pt x="456328" y="282550"/>
                    <a:pt x="441926" y="340157"/>
                    <a:pt x="437125" y="399821"/>
                  </a:cubicBezTo>
                  <a:cubicBezTo>
                    <a:pt x="434382" y="434111"/>
                    <a:pt x="433696" y="467716"/>
                    <a:pt x="441240" y="501320"/>
                  </a:cubicBezTo>
                  <a:cubicBezTo>
                    <a:pt x="443983" y="511607"/>
                    <a:pt x="442612" y="517093"/>
                    <a:pt x="430953" y="519151"/>
                  </a:cubicBezTo>
                  <a:cubicBezTo>
                    <a:pt x="419294" y="520522"/>
                    <a:pt x="408322" y="523951"/>
                    <a:pt x="394606" y="526694"/>
                  </a:cubicBezTo>
                  <a:cubicBezTo>
                    <a:pt x="400778" y="480746"/>
                    <a:pt x="406264" y="436169"/>
                    <a:pt x="404893" y="390906"/>
                  </a:cubicBezTo>
                  <a:cubicBezTo>
                    <a:pt x="403521" y="346329"/>
                    <a:pt x="399406" y="302438"/>
                    <a:pt x="381575" y="256489"/>
                  </a:cubicBezTo>
                  <a:cubicBezTo>
                    <a:pt x="361687" y="309982"/>
                    <a:pt x="353458" y="360731"/>
                    <a:pt x="358944" y="413537"/>
                  </a:cubicBezTo>
                  <a:cubicBezTo>
                    <a:pt x="367859" y="495148"/>
                    <a:pt x="328083" y="548640"/>
                    <a:pt x="246473" y="557555"/>
                  </a:cubicBezTo>
                  <a:cubicBezTo>
                    <a:pt x="168292" y="565785"/>
                    <a:pt x="89425" y="569900"/>
                    <a:pt x="11243" y="576072"/>
                  </a:cubicBezTo>
                  <a:cubicBezTo>
                    <a:pt x="-415" y="576758"/>
                    <a:pt x="-1787" y="571271"/>
                    <a:pt x="1642" y="563042"/>
                  </a:cubicBezTo>
                  <a:cubicBezTo>
                    <a:pt x="6443" y="548640"/>
                    <a:pt x="17416" y="538353"/>
                    <a:pt x="29760" y="529438"/>
                  </a:cubicBezTo>
                  <a:cubicBezTo>
                    <a:pt x="61993" y="506120"/>
                    <a:pt x="99712" y="492404"/>
                    <a:pt x="137431" y="480060"/>
                  </a:cubicBezTo>
                  <a:cubicBezTo>
                    <a:pt x="143603" y="477317"/>
                    <a:pt x="151147" y="474574"/>
                    <a:pt x="158690" y="4718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"/>
            <p:cNvSpPr/>
            <p:nvPr/>
          </p:nvSpPr>
          <p:spPr>
            <a:xfrm>
              <a:off x="9968761" y="6476450"/>
              <a:ext cx="267462" cy="164592"/>
            </a:xfrm>
            <a:custGeom>
              <a:avLst/>
              <a:gdLst/>
              <a:ahLst/>
              <a:cxnLst/>
              <a:rect l="l" t="t" r="r" b="b"/>
              <a:pathLst>
                <a:path w="267462" h="164592" extrusionOk="0">
                  <a:moveTo>
                    <a:pt x="76124" y="1162"/>
                  </a:moveTo>
                  <a:cubicBezTo>
                    <a:pt x="144018" y="-3639"/>
                    <a:pt x="209169" y="5962"/>
                    <a:pt x="269519" y="38881"/>
                  </a:cubicBezTo>
                  <a:cubicBezTo>
                    <a:pt x="268148" y="56026"/>
                    <a:pt x="266776" y="73171"/>
                    <a:pt x="265405" y="90316"/>
                  </a:cubicBezTo>
                  <a:cubicBezTo>
                    <a:pt x="264719" y="96488"/>
                    <a:pt x="261290" y="100603"/>
                    <a:pt x="257175" y="104032"/>
                  </a:cubicBezTo>
                  <a:cubicBezTo>
                    <a:pt x="248945" y="111576"/>
                    <a:pt x="239344" y="117748"/>
                    <a:pt x="232486" y="126663"/>
                  </a:cubicBezTo>
                  <a:cubicBezTo>
                    <a:pt x="197510" y="172612"/>
                    <a:pt x="150190" y="169183"/>
                    <a:pt x="100813" y="164382"/>
                  </a:cubicBezTo>
                  <a:cubicBezTo>
                    <a:pt x="54178" y="159582"/>
                    <a:pt x="29489" y="127349"/>
                    <a:pt x="2057" y="95802"/>
                  </a:cubicBezTo>
                  <a:cubicBezTo>
                    <a:pt x="1372" y="95116"/>
                    <a:pt x="0" y="93745"/>
                    <a:pt x="0" y="92373"/>
                  </a:cubicBezTo>
                  <a:cubicBezTo>
                    <a:pt x="4801" y="65627"/>
                    <a:pt x="1372" y="37509"/>
                    <a:pt x="16459" y="12820"/>
                  </a:cubicBezTo>
                  <a:cubicBezTo>
                    <a:pt x="36347" y="8706"/>
                    <a:pt x="56236" y="4591"/>
                    <a:pt x="76124" y="116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"/>
            <p:cNvSpPr/>
            <p:nvPr/>
          </p:nvSpPr>
          <p:spPr>
            <a:xfrm>
              <a:off x="9481063" y="-212088"/>
              <a:ext cx="993057" cy="866816"/>
            </a:xfrm>
            <a:custGeom>
              <a:avLst/>
              <a:gdLst/>
              <a:ahLst/>
              <a:cxnLst/>
              <a:rect l="l" t="t" r="r" b="b"/>
              <a:pathLst>
                <a:path w="993057" h="866816" extrusionOk="0">
                  <a:moveTo>
                    <a:pt x="766405" y="864377"/>
                  </a:moveTo>
                  <a:cubicBezTo>
                    <a:pt x="672451" y="854090"/>
                    <a:pt x="347794" y="810747"/>
                    <a:pt x="232579" y="773714"/>
                  </a:cubicBezTo>
                  <a:cubicBezTo>
                    <a:pt x="190745" y="762056"/>
                    <a:pt x="50154" y="697590"/>
                    <a:pt x="27523" y="679760"/>
                  </a:cubicBezTo>
                  <a:cubicBezTo>
                    <a:pt x="-12254" y="642041"/>
                    <a:pt x="-1964" y="596092"/>
                    <a:pt x="15181" y="546714"/>
                  </a:cubicBezTo>
                  <a:cubicBezTo>
                    <a:pt x="39184" y="478820"/>
                    <a:pt x="90619" y="434929"/>
                    <a:pt x="150969" y="399953"/>
                  </a:cubicBezTo>
                  <a:cubicBezTo>
                    <a:pt x="198289" y="373207"/>
                    <a:pt x="249038" y="356062"/>
                    <a:pt x="303217" y="347832"/>
                  </a:cubicBezTo>
                  <a:cubicBezTo>
                    <a:pt x="317618" y="345775"/>
                    <a:pt x="325848" y="340289"/>
                    <a:pt x="331334" y="326573"/>
                  </a:cubicBezTo>
                  <a:cubicBezTo>
                    <a:pt x="371797" y="237419"/>
                    <a:pt x="469180" y="30307"/>
                    <a:pt x="478781" y="16591"/>
                  </a:cubicBezTo>
                  <a:cubicBezTo>
                    <a:pt x="484268" y="8361"/>
                    <a:pt x="490440" y="-1240"/>
                    <a:pt x="501413" y="132"/>
                  </a:cubicBezTo>
                  <a:cubicBezTo>
                    <a:pt x="513757" y="1503"/>
                    <a:pt x="517186" y="13848"/>
                    <a:pt x="518558" y="24135"/>
                  </a:cubicBezTo>
                  <a:cubicBezTo>
                    <a:pt x="523358" y="60482"/>
                    <a:pt x="591938" y="292968"/>
                    <a:pt x="615256" y="374579"/>
                  </a:cubicBezTo>
                  <a:cubicBezTo>
                    <a:pt x="618685" y="386923"/>
                    <a:pt x="624857" y="393781"/>
                    <a:pt x="636515" y="399267"/>
                  </a:cubicBezTo>
                  <a:cubicBezTo>
                    <a:pt x="761331" y="456875"/>
                    <a:pt x="864887" y="539171"/>
                    <a:pt x="942382" y="653699"/>
                  </a:cubicBezTo>
                  <a:cubicBezTo>
                    <a:pt x="963642" y="684560"/>
                    <a:pt x="980101" y="717479"/>
                    <a:pt x="989016" y="754512"/>
                  </a:cubicBezTo>
                  <a:cubicBezTo>
                    <a:pt x="1002732" y="812805"/>
                    <a:pt x="981747" y="854502"/>
                    <a:pt x="922769" y="864104"/>
                  </a:cubicBezTo>
                  <a:cubicBezTo>
                    <a:pt x="901509" y="867533"/>
                    <a:pt x="824012" y="867806"/>
                    <a:pt x="766405" y="864377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"/>
            <p:cNvSpPr/>
            <p:nvPr/>
          </p:nvSpPr>
          <p:spPr>
            <a:xfrm>
              <a:off x="9746244" y="183158"/>
              <a:ext cx="397764" cy="178308"/>
            </a:xfrm>
            <a:custGeom>
              <a:avLst/>
              <a:gdLst/>
              <a:ahLst/>
              <a:cxnLst/>
              <a:rect l="l" t="t" r="r" b="b"/>
              <a:pathLst>
                <a:path w="397764" h="178308" extrusionOk="0">
                  <a:moveTo>
                    <a:pt x="250634" y="184387"/>
                  </a:moveTo>
                  <a:cubicBezTo>
                    <a:pt x="162166" y="183015"/>
                    <a:pt x="83299" y="159012"/>
                    <a:pt x="14719" y="102091"/>
                  </a:cubicBezTo>
                  <a:cubicBezTo>
                    <a:pt x="317" y="89747"/>
                    <a:pt x="-5169" y="79460"/>
                    <a:pt x="5804" y="61629"/>
                  </a:cubicBezTo>
                  <a:cubicBezTo>
                    <a:pt x="14719" y="46541"/>
                    <a:pt x="22263" y="29396"/>
                    <a:pt x="28435" y="12937"/>
                  </a:cubicBezTo>
                  <a:cubicBezTo>
                    <a:pt x="33922" y="-2151"/>
                    <a:pt x="41465" y="-2836"/>
                    <a:pt x="54496" y="4707"/>
                  </a:cubicBezTo>
                  <a:cubicBezTo>
                    <a:pt x="112789" y="38997"/>
                    <a:pt x="175196" y="60943"/>
                    <a:pt x="242405" y="71230"/>
                  </a:cubicBezTo>
                  <a:cubicBezTo>
                    <a:pt x="282181" y="77402"/>
                    <a:pt x="321272" y="77402"/>
                    <a:pt x="360362" y="71916"/>
                  </a:cubicBezTo>
                  <a:cubicBezTo>
                    <a:pt x="372021" y="70544"/>
                    <a:pt x="377507" y="73287"/>
                    <a:pt x="380251" y="84260"/>
                  </a:cubicBezTo>
                  <a:cubicBezTo>
                    <a:pt x="385737" y="104834"/>
                    <a:pt x="391909" y="124722"/>
                    <a:pt x="398081" y="144611"/>
                  </a:cubicBezTo>
                  <a:cubicBezTo>
                    <a:pt x="401510" y="155583"/>
                    <a:pt x="398767" y="161070"/>
                    <a:pt x="387109" y="164499"/>
                  </a:cubicBezTo>
                  <a:cubicBezTo>
                    <a:pt x="341846" y="176843"/>
                    <a:pt x="296583" y="183015"/>
                    <a:pt x="250634" y="18438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1" name="Google Shape;131;p1"/>
          <p:cNvGrpSpPr/>
          <p:nvPr/>
        </p:nvGrpSpPr>
        <p:grpSpPr>
          <a:xfrm flipH="1">
            <a:off x="10035508" y="2596470"/>
            <a:ext cx="1694656" cy="1859793"/>
            <a:chOff x="3005910" y="2594394"/>
            <a:chExt cx="1469709" cy="1612926"/>
          </a:xfrm>
        </p:grpSpPr>
        <p:grpSp>
          <p:nvGrpSpPr>
            <p:cNvPr id="132" name="Google Shape;132;p1"/>
            <p:cNvGrpSpPr/>
            <p:nvPr/>
          </p:nvGrpSpPr>
          <p:grpSpPr>
            <a:xfrm flipH="1">
              <a:off x="3005910" y="2863841"/>
              <a:ext cx="1469709" cy="1343479"/>
              <a:chOff x="415483" y="2850482"/>
              <a:chExt cx="4494838" cy="4436904"/>
            </a:xfrm>
          </p:grpSpPr>
          <p:grpSp>
            <p:nvGrpSpPr>
              <p:cNvPr id="133" name="Google Shape;133;p1"/>
              <p:cNvGrpSpPr/>
              <p:nvPr/>
            </p:nvGrpSpPr>
            <p:grpSpPr>
              <a:xfrm rot="1302834">
                <a:off x="897374" y="3683555"/>
                <a:ext cx="2689250" cy="3120783"/>
                <a:chOff x="5097314" y="2786062"/>
                <a:chExt cx="2324100" cy="2697039"/>
              </a:xfrm>
            </p:grpSpPr>
            <p:sp>
              <p:nvSpPr>
                <p:cNvPr id="134" name="Google Shape;134;p1"/>
                <p:cNvSpPr/>
                <p:nvPr/>
              </p:nvSpPr>
              <p:spPr>
                <a:xfrm>
                  <a:off x="5397351" y="2786062"/>
                  <a:ext cx="2024063" cy="23637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063" h="2363788" extrusionOk="0">
                      <a:moveTo>
                        <a:pt x="614363" y="0"/>
                      </a:moveTo>
                      <a:lnTo>
                        <a:pt x="0" y="354013"/>
                      </a:lnTo>
                      <a:lnTo>
                        <a:pt x="1635125" y="2363788"/>
                      </a:lnTo>
                      <a:lnTo>
                        <a:pt x="2024063" y="1601788"/>
                      </a:lnTo>
                      <a:lnTo>
                        <a:pt x="61436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A5D18A"/>
                    </a:gs>
                    <a:gs pos="100000">
                      <a:srgbClr val="A5D18A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5" name="Google Shape;135;p1"/>
                <p:cNvSpPr/>
                <p:nvPr/>
              </p:nvSpPr>
              <p:spPr>
                <a:xfrm>
                  <a:off x="5097314" y="3203575"/>
                  <a:ext cx="1323975" cy="22620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3975" h="2262036" extrusionOk="0">
                      <a:moveTo>
                        <a:pt x="284163" y="0"/>
                      </a:moveTo>
                      <a:lnTo>
                        <a:pt x="0" y="117475"/>
                      </a:lnTo>
                      <a:lnTo>
                        <a:pt x="1157371" y="2262036"/>
                      </a:lnTo>
                      <a:lnTo>
                        <a:pt x="1323975" y="1727199"/>
                      </a:lnTo>
                      <a:lnTo>
                        <a:pt x="284163" y="0"/>
                      </a:lnTo>
                      <a:close/>
                    </a:path>
                  </a:pathLst>
                </a:custGeom>
                <a:solidFill>
                  <a:srgbClr val="5E963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6" name="Google Shape;136;p1"/>
                <p:cNvSpPr/>
                <p:nvPr/>
              </p:nvSpPr>
              <p:spPr>
                <a:xfrm>
                  <a:off x="5384800" y="3140074"/>
                  <a:ext cx="1647675" cy="20097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7675" h="2009776" extrusionOk="0">
                      <a:moveTo>
                        <a:pt x="1647675" y="2009776"/>
                      </a:moveTo>
                      <a:lnTo>
                        <a:pt x="1019025" y="1785937"/>
                      </a:lnTo>
                      <a:cubicBezTo>
                        <a:pt x="707925" y="1234546"/>
                        <a:pt x="330150" y="621242"/>
                        <a:pt x="0" y="74614"/>
                      </a:cubicBezTo>
                      <a:lnTo>
                        <a:pt x="22076" y="0"/>
                      </a:lnTo>
                      <a:lnTo>
                        <a:pt x="1647675" y="2009776"/>
                      </a:lnTo>
                      <a:close/>
                    </a:path>
                  </a:pathLst>
                </a:custGeom>
                <a:solidFill>
                  <a:srgbClr val="3E642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7" name="Google Shape;137;p1"/>
                <p:cNvSpPr/>
                <p:nvPr/>
              </p:nvSpPr>
              <p:spPr>
                <a:xfrm>
                  <a:off x="6249936" y="4918074"/>
                  <a:ext cx="795241" cy="5650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5241" h="565027" extrusionOk="0">
                      <a:moveTo>
                        <a:pt x="795241" y="230187"/>
                      </a:moveTo>
                      <a:lnTo>
                        <a:pt x="0" y="565027"/>
                      </a:lnTo>
                      <a:lnTo>
                        <a:pt x="153890" y="0"/>
                      </a:lnTo>
                      <a:lnTo>
                        <a:pt x="795241" y="230187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A5D18A"/>
                    </a:gs>
                    <a:gs pos="100000">
                      <a:srgbClr val="A5D18A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38" name="Google Shape;138;p1"/>
              <p:cNvGrpSpPr/>
              <p:nvPr/>
            </p:nvGrpSpPr>
            <p:grpSpPr>
              <a:xfrm rot="848653">
                <a:off x="1733447" y="3720175"/>
                <a:ext cx="2819803" cy="3272285"/>
                <a:chOff x="5097314" y="2786062"/>
                <a:chExt cx="2324100" cy="2697039"/>
              </a:xfrm>
            </p:grpSpPr>
            <p:sp>
              <p:nvSpPr>
                <p:cNvPr id="139" name="Google Shape;139;p1"/>
                <p:cNvSpPr/>
                <p:nvPr/>
              </p:nvSpPr>
              <p:spPr>
                <a:xfrm>
                  <a:off x="5397351" y="2786062"/>
                  <a:ext cx="2024063" cy="23637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063" h="2363788" extrusionOk="0">
                      <a:moveTo>
                        <a:pt x="614363" y="0"/>
                      </a:moveTo>
                      <a:lnTo>
                        <a:pt x="0" y="354013"/>
                      </a:lnTo>
                      <a:lnTo>
                        <a:pt x="1635125" y="2363788"/>
                      </a:lnTo>
                      <a:lnTo>
                        <a:pt x="2024063" y="1601788"/>
                      </a:lnTo>
                      <a:lnTo>
                        <a:pt x="61436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B779C7"/>
                    </a:gs>
                    <a:gs pos="100000">
                      <a:srgbClr val="B779C7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0" name="Google Shape;140;p1"/>
                <p:cNvSpPr/>
                <p:nvPr/>
              </p:nvSpPr>
              <p:spPr>
                <a:xfrm>
                  <a:off x="5097314" y="3203575"/>
                  <a:ext cx="1323975" cy="22620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3975" h="2262036" extrusionOk="0">
                      <a:moveTo>
                        <a:pt x="284163" y="0"/>
                      </a:moveTo>
                      <a:lnTo>
                        <a:pt x="0" y="117475"/>
                      </a:lnTo>
                      <a:lnTo>
                        <a:pt x="1157371" y="2262036"/>
                      </a:lnTo>
                      <a:lnTo>
                        <a:pt x="1323975" y="1727199"/>
                      </a:lnTo>
                      <a:lnTo>
                        <a:pt x="28416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1" name="Google Shape;141;p1"/>
                <p:cNvSpPr/>
                <p:nvPr/>
              </p:nvSpPr>
              <p:spPr>
                <a:xfrm>
                  <a:off x="5384800" y="3140074"/>
                  <a:ext cx="1647675" cy="20097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7675" h="2009776" extrusionOk="0">
                      <a:moveTo>
                        <a:pt x="1647675" y="2009776"/>
                      </a:moveTo>
                      <a:lnTo>
                        <a:pt x="1019025" y="1785937"/>
                      </a:lnTo>
                      <a:cubicBezTo>
                        <a:pt x="707925" y="1234546"/>
                        <a:pt x="330150" y="621242"/>
                        <a:pt x="0" y="74614"/>
                      </a:cubicBezTo>
                      <a:lnTo>
                        <a:pt x="22076" y="0"/>
                      </a:lnTo>
                      <a:lnTo>
                        <a:pt x="1647675" y="2009776"/>
                      </a:lnTo>
                      <a:close/>
                    </a:path>
                  </a:pathLst>
                </a:custGeom>
                <a:solidFill>
                  <a:srgbClr val="7034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2" name="Google Shape;142;p1"/>
                <p:cNvSpPr/>
                <p:nvPr/>
              </p:nvSpPr>
              <p:spPr>
                <a:xfrm>
                  <a:off x="6249936" y="4918074"/>
                  <a:ext cx="795241" cy="5650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5241" h="565027" extrusionOk="0">
                      <a:moveTo>
                        <a:pt x="795241" y="230187"/>
                      </a:moveTo>
                      <a:lnTo>
                        <a:pt x="0" y="565027"/>
                      </a:lnTo>
                      <a:lnTo>
                        <a:pt x="153890" y="0"/>
                      </a:lnTo>
                      <a:lnTo>
                        <a:pt x="795241" y="230187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B779C7"/>
                    </a:gs>
                    <a:gs pos="100000">
                      <a:srgbClr val="B779C7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43" name="Google Shape;143;p1"/>
              <p:cNvGrpSpPr/>
              <p:nvPr/>
            </p:nvGrpSpPr>
            <p:grpSpPr>
              <a:xfrm>
                <a:off x="2202952" y="2850482"/>
                <a:ext cx="2518253" cy="2922347"/>
                <a:chOff x="5097314" y="2786062"/>
                <a:chExt cx="2324100" cy="2697039"/>
              </a:xfrm>
            </p:grpSpPr>
            <p:sp>
              <p:nvSpPr>
                <p:cNvPr id="144" name="Google Shape;144;p1"/>
                <p:cNvSpPr/>
                <p:nvPr/>
              </p:nvSpPr>
              <p:spPr>
                <a:xfrm>
                  <a:off x="5397351" y="2786062"/>
                  <a:ext cx="2024063" cy="23637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063" h="2363788" extrusionOk="0">
                      <a:moveTo>
                        <a:pt x="614363" y="0"/>
                      </a:moveTo>
                      <a:lnTo>
                        <a:pt x="0" y="354013"/>
                      </a:lnTo>
                      <a:lnTo>
                        <a:pt x="1635125" y="2363788"/>
                      </a:lnTo>
                      <a:lnTo>
                        <a:pt x="2024063" y="1601788"/>
                      </a:lnTo>
                      <a:lnTo>
                        <a:pt x="61436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DC76"/>
                    </a:gs>
                    <a:gs pos="100000">
                      <a:srgbClr val="FBDC76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5" name="Google Shape;145;p1"/>
                <p:cNvSpPr/>
                <p:nvPr/>
              </p:nvSpPr>
              <p:spPr>
                <a:xfrm>
                  <a:off x="5097314" y="3203575"/>
                  <a:ext cx="1323975" cy="22620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3975" h="2262036" extrusionOk="0">
                      <a:moveTo>
                        <a:pt x="284163" y="0"/>
                      </a:moveTo>
                      <a:lnTo>
                        <a:pt x="0" y="117475"/>
                      </a:lnTo>
                      <a:lnTo>
                        <a:pt x="1157371" y="2262036"/>
                      </a:lnTo>
                      <a:lnTo>
                        <a:pt x="1323975" y="1727199"/>
                      </a:lnTo>
                      <a:lnTo>
                        <a:pt x="284163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6" name="Google Shape;146;p1"/>
                <p:cNvSpPr/>
                <p:nvPr/>
              </p:nvSpPr>
              <p:spPr>
                <a:xfrm>
                  <a:off x="5377275" y="3140073"/>
                  <a:ext cx="1655201" cy="20097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5200" h="2009776" extrusionOk="0">
                      <a:moveTo>
                        <a:pt x="1655200" y="2009776"/>
                      </a:moveTo>
                      <a:lnTo>
                        <a:pt x="1026550" y="1785937"/>
                      </a:lnTo>
                      <a:cubicBezTo>
                        <a:pt x="715450" y="1234546"/>
                        <a:pt x="330150" y="621241"/>
                        <a:pt x="0" y="74613"/>
                      </a:cubicBezTo>
                      <a:lnTo>
                        <a:pt x="29601" y="0"/>
                      </a:lnTo>
                      <a:lnTo>
                        <a:pt x="1655200" y="2009776"/>
                      </a:lnTo>
                      <a:close/>
                    </a:path>
                  </a:pathLst>
                </a:custGeom>
                <a:solidFill>
                  <a:srgbClr val="97740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7" name="Google Shape;147;p1"/>
                <p:cNvSpPr/>
                <p:nvPr/>
              </p:nvSpPr>
              <p:spPr>
                <a:xfrm>
                  <a:off x="6249936" y="4918074"/>
                  <a:ext cx="795241" cy="5650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5241" h="565027" extrusionOk="0">
                      <a:moveTo>
                        <a:pt x="795241" y="230187"/>
                      </a:moveTo>
                      <a:lnTo>
                        <a:pt x="0" y="565027"/>
                      </a:lnTo>
                      <a:lnTo>
                        <a:pt x="153890" y="0"/>
                      </a:lnTo>
                      <a:lnTo>
                        <a:pt x="795241" y="230187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DC76"/>
                    </a:gs>
                    <a:gs pos="100000">
                      <a:srgbClr val="FBDC76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48" name="Google Shape;148;p1"/>
            <p:cNvGrpSpPr/>
            <p:nvPr/>
          </p:nvGrpSpPr>
          <p:grpSpPr>
            <a:xfrm>
              <a:off x="3581400" y="2594394"/>
              <a:ext cx="347096" cy="406677"/>
              <a:chOff x="3581400" y="2594394"/>
              <a:chExt cx="347096" cy="406677"/>
            </a:xfrm>
          </p:grpSpPr>
          <p:sp>
            <p:nvSpPr>
              <p:cNvPr id="149" name="Google Shape;149;p1"/>
              <p:cNvSpPr/>
              <p:nvPr/>
            </p:nvSpPr>
            <p:spPr>
              <a:xfrm flipH="1">
                <a:off x="3649150" y="2594394"/>
                <a:ext cx="229659" cy="406677"/>
              </a:xfrm>
              <a:custGeom>
                <a:avLst/>
                <a:gdLst/>
                <a:ahLst/>
                <a:cxnLst/>
                <a:rect l="l" t="t" r="r" b="b"/>
                <a:pathLst>
                  <a:path w="503885" h="981184" extrusionOk="0">
                    <a:moveTo>
                      <a:pt x="503885" y="981184"/>
                    </a:moveTo>
                    <a:cubicBezTo>
                      <a:pt x="269321" y="542536"/>
                      <a:pt x="61691" y="231470"/>
                      <a:pt x="17959" y="97623"/>
                    </a:cubicBezTo>
                    <a:cubicBezTo>
                      <a:pt x="-25773" y="-36224"/>
                      <a:pt x="21422" y="21536"/>
                      <a:pt x="42957" y="1"/>
                    </a:cubicBezTo>
                  </a:path>
                </a:pathLst>
              </a:custGeom>
              <a:noFill/>
              <a:ln w="12700" cap="flat" cmpd="sng">
                <a:solidFill>
                  <a:srgbClr val="E2AE07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150;p1"/>
              <p:cNvSpPr/>
              <p:nvPr/>
            </p:nvSpPr>
            <p:spPr>
              <a:xfrm>
                <a:off x="3581400" y="2733676"/>
                <a:ext cx="140493" cy="209550"/>
              </a:xfrm>
              <a:custGeom>
                <a:avLst/>
                <a:gdLst/>
                <a:ahLst/>
                <a:cxnLst/>
                <a:rect l="l" t="t" r="r" b="b"/>
                <a:pathLst>
                  <a:path w="140493" h="209550" extrusionOk="0">
                    <a:moveTo>
                      <a:pt x="0" y="209550"/>
                    </a:moveTo>
                    <a:lnTo>
                      <a:pt x="140493" y="0"/>
                    </a:lnTo>
                    <a:lnTo>
                      <a:pt x="140493" y="0"/>
                    </a:lnTo>
                  </a:path>
                </a:pathLst>
              </a:custGeom>
              <a:noFill/>
              <a:ln w="12700" cap="flat" cmpd="sng">
                <a:solidFill>
                  <a:srgbClr val="E2AE07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1"/>
              <p:cNvSpPr/>
              <p:nvPr/>
            </p:nvSpPr>
            <p:spPr>
              <a:xfrm flipH="1">
                <a:off x="3765512" y="2658301"/>
                <a:ext cx="162984" cy="318571"/>
              </a:xfrm>
              <a:custGeom>
                <a:avLst/>
                <a:gdLst/>
                <a:ahLst/>
                <a:cxnLst/>
                <a:rect l="l" t="t" r="r" b="b"/>
                <a:pathLst>
                  <a:path w="357596" h="768612" extrusionOk="0">
                    <a:moveTo>
                      <a:pt x="357596" y="768612"/>
                    </a:moveTo>
                    <a:cubicBezTo>
                      <a:pt x="123032" y="329964"/>
                      <a:pt x="61691" y="231470"/>
                      <a:pt x="17959" y="97623"/>
                    </a:cubicBezTo>
                    <a:cubicBezTo>
                      <a:pt x="-25773" y="-36224"/>
                      <a:pt x="21422" y="21536"/>
                      <a:pt x="42957" y="1"/>
                    </a:cubicBezTo>
                  </a:path>
                </a:pathLst>
              </a:custGeom>
              <a:noFill/>
              <a:ln w="12700" cap="flat" cmpd="sng">
                <a:solidFill>
                  <a:srgbClr val="E2AE07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1"/>
              <p:cNvSpPr/>
              <p:nvPr/>
            </p:nvSpPr>
            <p:spPr>
              <a:xfrm>
                <a:off x="3724893" y="2816800"/>
                <a:ext cx="80961" cy="133350"/>
              </a:xfrm>
              <a:custGeom>
                <a:avLst/>
                <a:gdLst/>
                <a:ahLst/>
                <a:cxnLst/>
                <a:rect l="l" t="t" r="r" b="b"/>
                <a:pathLst>
                  <a:path w="80961" h="133350" extrusionOk="0">
                    <a:moveTo>
                      <a:pt x="0" y="133350"/>
                    </a:moveTo>
                    <a:lnTo>
                      <a:pt x="80961" y="0"/>
                    </a:lnTo>
                    <a:lnTo>
                      <a:pt x="80961" y="0"/>
                    </a:lnTo>
                  </a:path>
                </a:pathLst>
              </a:custGeom>
              <a:noFill/>
              <a:ln w="12700" cap="flat" cmpd="sng">
                <a:solidFill>
                  <a:srgbClr val="E2AE07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3" name="Google Shape;153;p1"/>
            <p:cNvGrpSpPr/>
            <p:nvPr/>
          </p:nvGrpSpPr>
          <p:grpSpPr>
            <a:xfrm>
              <a:off x="3795258" y="2728946"/>
              <a:ext cx="229201" cy="451536"/>
              <a:chOff x="3699295" y="2594394"/>
              <a:chExt cx="229201" cy="451536"/>
            </a:xfrm>
          </p:grpSpPr>
          <p:sp>
            <p:nvSpPr>
              <p:cNvPr id="154" name="Google Shape;154;p1"/>
              <p:cNvSpPr/>
              <p:nvPr/>
            </p:nvSpPr>
            <p:spPr>
              <a:xfrm flipH="1">
                <a:off x="3734876" y="2594394"/>
                <a:ext cx="143934" cy="287615"/>
              </a:xfrm>
              <a:custGeom>
                <a:avLst/>
                <a:gdLst/>
                <a:ahLst/>
                <a:cxnLst/>
                <a:rect l="l" t="t" r="r" b="b"/>
                <a:pathLst>
                  <a:path w="315799" h="693925" extrusionOk="0">
                    <a:moveTo>
                      <a:pt x="315799" y="693925"/>
                    </a:moveTo>
                    <a:cubicBezTo>
                      <a:pt x="81235" y="255277"/>
                      <a:pt x="61691" y="231470"/>
                      <a:pt x="17959" y="97623"/>
                    </a:cubicBezTo>
                    <a:cubicBezTo>
                      <a:pt x="-25773" y="-36224"/>
                      <a:pt x="21422" y="21536"/>
                      <a:pt x="42957" y="1"/>
                    </a:cubicBezTo>
                  </a:path>
                </a:pathLst>
              </a:custGeom>
              <a:noFill/>
              <a:ln w="12700" cap="flat" cmpd="sng">
                <a:solidFill>
                  <a:srgbClr val="7034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155;p1"/>
              <p:cNvSpPr/>
              <p:nvPr/>
            </p:nvSpPr>
            <p:spPr>
              <a:xfrm>
                <a:off x="3699295" y="2738505"/>
                <a:ext cx="80962" cy="128588"/>
              </a:xfrm>
              <a:custGeom>
                <a:avLst/>
                <a:gdLst/>
                <a:ahLst/>
                <a:cxnLst/>
                <a:rect l="l" t="t" r="r" b="b"/>
                <a:pathLst>
                  <a:path w="80962" h="128588" extrusionOk="0">
                    <a:moveTo>
                      <a:pt x="0" y="128588"/>
                    </a:moveTo>
                    <a:lnTo>
                      <a:pt x="80962" y="0"/>
                    </a:lnTo>
                    <a:lnTo>
                      <a:pt x="80962" y="0"/>
                    </a:lnTo>
                  </a:path>
                </a:pathLst>
              </a:custGeom>
              <a:noFill/>
              <a:ln w="12700" cap="flat" cmpd="sng">
                <a:solidFill>
                  <a:srgbClr val="7034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156;p1"/>
              <p:cNvSpPr/>
              <p:nvPr/>
            </p:nvSpPr>
            <p:spPr>
              <a:xfrm flipH="1">
                <a:off x="3720268" y="2658302"/>
                <a:ext cx="208228" cy="387628"/>
              </a:xfrm>
              <a:custGeom>
                <a:avLst/>
                <a:gdLst/>
                <a:ahLst/>
                <a:cxnLst/>
                <a:rect l="l" t="t" r="r" b="b"/>
                <a:pathLst>
                  <a:path w="456864" h="935225" extrusionOk="0">
                    <a:moveTo>
                      <a:pt x="456864" y="935225"/>
                    </a:moveTo>
                    <a:cubicBezTo>
                      <a:pt x="222300" y="496577"/>
                      <a:pt x="61691" y="231470"/>
                      <a:pt x="17959" y="97623"/>
                    </a:cubicBezTo>
                    <a:cubicBezTo>
                      <a:pt x="-25773" y="-36224"/>
                      <a:pt x="21422" y="21536"/>
                      <a:pt x="42957" y="1"/>
                    </a:cubicBezTo>
                  </a:path>
                </a:pathLst>
              </a:custGeom>
              <a:noFill/>
              <a:ln w="12700" cap="flat" cmpd="sng">
                <a:solidFill>
                  <a:srgbClr val="7034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157;p1"/>
              <p:cNvSpPr/>
              <p:nvPr/>
            </p:nvSpPr>
            <p:spPr>
              <a:xfrm>
                <a:off x="3757309" y="2778755"/>
                <a:ext cx="73817" cy="116682"/>
              </a:xfrm>
              <a:custGeom>
                <a:avLst/>
                <a:gdLst/>
                <a:ahLst/>
                <a:cxnLst/>
                <a:rect l="l" t="t" r="r" b="b"/>
                <a:pathLst>
                  <a:path w="73817" h="116682" extrusionOk="0">
                    <a:moveTo>
                      <a:pt x="0" y="116682"/>
                    </a:moveTo>
                    <a:lnTo>
                      <a:pt x="73817" y="0"/>
                    </a:lnTo>
                    <a:lnTo>
                      <a:pt x="73817" y="0"/>
                    </a:lnTo>
                  </a:path>
                </a:pathLst>
              </a:custGeom>
              <a:noFill/>
              <a:ln w="12700" cap="flat" cmpd="sng">
                <a:solidFill>
                  <a:srgbClr val="7034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8" name="Google Shape;158;p1"/>
            <p:cNvGrpSpPr/>
            <p:nvPr/>
          </p:nvGrpSpPr>
          <p:grpSpPr>
            <a:xfrm>
              <a:off x="3836424" y="2863317"/>
              <a:ext cx="273143" cy="325715"/>
              <a:chOff x="3655353" y="2594394"/>
              <a:chExt cx="273143" cy="325715"/>
            </a:xfrm>
          </p:grpSpPr>
          <p:sp>
            <p:nvSpPr>
              <p:cNvPr id="159" name="Google Shape;159;p1"/>
              <p:cNvSpPr/>
              <p:nvPr/>
            </p:nvSpPr>
            <p:spPr>
              <a:xfrm flipH="1">
                <a:off x="3725350" y="2594394"/>
                <a:ext cx="153459" cy="325715"/>
              </a:xfrm>
              <a:custGeom>
                <a:avLst/>
                <a:gdLst/>
                <a:ahLst/>
                <a:cxnLst/>
                <a:rect l="l" t="t" r="r" b="b"/>
                <a:pathLst>
                  <a:path w="336697" h="785848" extrusionOk="0">
                    <a:moveTo>
                      <a:pt x="336697" y="785848"/>
                    </a:moveTo>
                    <a:cubicBezTo>
                      <a:pt x="102133" y="347200"/>
                      <a:pt x="61691" y="231470"/>
                      <a:pt x="17959" y="97623"/>
                    </a:cubicBezTo>
                    <a:cubicBezTo>
                      <a:pt x="-25773" y="-36224"/>
                      <a:pt x="21422" y="21536"/>
                      <a:pt x="42957" y="1"/>
                    </a:cubicBezTo>
                  </a:path>
                </a:pathLst>
              </a:custGeom>
              <a:noFill/>
              <a:ln w="12700" cap="flat" cmpd="sng">
                <a:solidFill>
                  <a:srgbClr val="5E963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160;p1"/>
              <p:cNvSpPr/>
              <p:nvPr/>
            </p:nvSpPr>
            <p:spPr>
              <a:xfrm>
                <a:off x="3655353" y="2684806"/>
                <a:ext cx="145256" cy="219075"/>
              </a:xfrm>
              <a:custGeom>
                <a:avLst/>
                <a:gdLst/>
                <a:ahLst/>
                <a:cxnLst/>
                <a:rect l="l" t="t" r="r" b="b"/>
                <a:pathLst>
                  <a:path w="145256" h="219075" extrusionOk="0">
                    <a:moveTo>
                      <a:pt x="0" y="219075"/>
                    </a:moveTo>
                    <a:lnTo>
                      <a:pt x="119062" y="42862"/>
                    </a:lnTo>
                    <a:cubicBezTo>
                      <a:pt x="143271" y="6350"/>
                      <a:pt x="132556" y="19050"/>
                      <a:pt x="145256" y="0"/>
                    </a:cubicBezTo>
                  </a:path>
                </a:pathLst>
              </a:custGeom>
              <a:noFill/>
              <a:ln w="12700" cap="flat" cmpd="sng">
                <a:solidFill>
                  <a:srgbClr val="5E963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161;p1"/>
              <p:cNvSpPr/>
              <p:nvPr/>
            </p:nvSpPr>
            <p:spPr>
              <a:xfrm flipH="1">
                <a:off x="3803612" y="2658302"/>
                <a:ext cx="124884" cy="213796"/>
              </a:xfrm>
              <a:custGeom>
                <a:avLst/>
                <a:gdLst/>
                <a:ahLst/>
                <a:cxnLst/>
                <a:rect l="l" t="t" r="r" b="b"/>
                <a:pathLst>
                  <a:path w="274003" h="515823" extrusionOk="0">
                    <a:moveTo>
                      <a:pt x="274003" y="515823"/>
                    </a:moveTo>
                    <a:cubicBezTo>
                      <a:pt x="81235" y="197826"/>
                      <a:pt x="61690" y="191254"/>
                      <a:pt x="17959" y="97623"/>
                    </a:cubicBezTo>
                    <a:cubicBezTo>
                      <a:pt x="-25773" y="-36224"/>
                      <a:pt x="21422" y="21536"/>
                      <a:pt x="42957" y="1"/>
                    </a:cubicBezTo>
                  </a:path>
                </a:pathLst>
              </a:custGeom>
              <a:noFill/>
              <a:ln w="12700" cap="flat" cmpd="sng">
                <a:solidFill>
                  <a:srgbClr val="5E963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162;p1"/>
              <p:cNvSpPr/>
              <p:nvPr/>
            </p:nvSpPr>
            <p:spPr>
              <a:xfrm>
                <a:off x="3725830" y="2702523"/>
                <a:ext cx="95249" cy="154782"/>
              </a:xfrm>
              <a:custGeom>
                <a:avLst/>
                <a:gdLst/>
                <a:ahLst/>
                <a:cxnLst/>
                <a:rect l="l" t="t" r="r" b="b"/>
                <a:pathLst>
                  <a:path w="95249" h="154782" extrusionOk="0">
                    <a:moveTo>
                      <a:pt x="0" y="154782"/>
                    </a:moveTo>
                    <a:lnTo>
                      <a:pt x="95249" y="0"/>
                    </a:lnTo>
                    <a:lnTo>
                      <a:pt x="95249" y="0"/>
                    </a:lnTo>
                  </a:path>
                </a:pathLst>
              </a:custGeom>
              <a:noFill/>
              <a:ln w="12700" cap="flat" cmpd="sng">
                <a:solidFill>
                  <a:srgbClr val="5E963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63" name="Google Shape;163;p1"/>
          <p:cNvGrpSpPr/>
          <p:nvPr/>
        </p:nvGrpSpPr>
        <p:grpSpPr>
          <a:xfrm>
            <a:off x="2220804" y="3580204"/>
            <a:ext cx="5823599" cy="1742452"/>
            <a:chOff x="52387" y="1620203"/>
            <a:chExt cx="12076517" cy="3613357"/>
          </a:xfrm>
        </p:grpSpPr>
        <p:sp>
          <p:nvSpPr>
            <p:cNvPr id="164" name="Google Shape;164;p1"/>
            <p:cNvSpPr/>
            <p:nvPr/>
          </p:nvSpPr>
          <p:spPr>
            <a:xfrm>
              <a:off x="52387" y="1620203"/>
              <a:ext cx="2647950" cy="3067050"/>
            </a:xfrm>
            <a:custGeom>
              <a:avLst/>
              <a:gdLst/>
              <a:ahLst/>
              <a:cxnLst/>
              <a:rect l="l" t="t" r="r" b="b"/>
              <a:pathLst>
                <a:path w="2647950" h="3067050" extrusionOk="0">
                  <a:moveTo>
                    <a:pt x="0" y="1108710"/>
                  </a:moveTo>
                  <a:cubicBezTo>
                    <a:pt x="108585" y="1020128"/>
                    <a:pt x="240983" y="1003935"/>
                    <a:pt x="372428" y="986790"/>
                  </a:cubicBezTo>
                  <a:cubicBezTo>
                    <a:pt x="403860" y="982980"/>
                    <a:pt x="414338" y="971550"/>
                    <a:pt x="410528" y="942023"/>
                  </a:cubicBezTo>
                  <a:cubicBezTo>
                    <a:pt x="397193" y="830580"/>
                    <a:pt x="384810" y="719138"/>
                    <a:pt x="369570" y="607695"/>
                  </a:cubicBezTo>
                  <a:cubicBezTo>
                    <a:pt x="365760" y="581978"/>
                    <a:pt x="349568" y="559118"/>
                    <a:pt x="339090" y="534353"/>
                  </a:cubicBezTo>
                  <a:cubicBezTo>
                    <a:pt x="334328" y="522923"/>
                    <a:pt x="326708" y="510540"/>
                    <a:pt x="328613" y="500063"/>
                  </a:cubicBezTo>
                  <a:cubicBezTo>
                    <a:pt x="339090" y="384810"/>
                    <a:pt x="334328" y="378143"/>
                    <a:pt x="222885" y="356235"/>
                  </a:cubicBezTo>
                  <a:cubicBezTo>
                    <a:pt x="218123" y="355283"/>
                    <a:pt x="213360" y="354330"/>
                    <a:pt x="207645" y="352425"/>
                  </a:cubicBezTo>
                  <a:cubicBezTo>
                    <a:pt x="210503" y="341948"/>
                    <a:pt x="212408" y="331470"/>
                    <a:pt x="215265" y="318135"/>
                  </a:cubicBezTo>
                  <a:cubicBezTo>
                    <a:pt x="199073" y="317183"/>
                    <a:pt x="183833" y="316230"/>
                    <a:pt x="169545" y="315278"/>
                  </a:cubicBezTo>
                  <a:cubicBezTo>
                    <a:pt x="136208" y="254318"/>
                    <a:pt x="153353" y="213360"/>
                    <a:pt x="230505" y="232410"/>
                  </a:cubicBezTo>
                  <a:cubicBezTo>
                    <a:pt x="249555" y="237173"/>
                    <a:pt x="270510" y="237173"/>
                    <a:pt x="297180" y="240030"/>
                  </a:cubicBezTo>
                  <a:cubicBezTo>
                    <a:pt x="280035" y="207645"/>
                    <a:pt x="265748" y="179070"/>
                    <a:pt x="248603" y="146685"/>
                  </a:cubicBezTo>
                  <a:cubicBezTo>
                    <a:pt x="274320" y="131445"/>
                    <a:pt x="300038" y="115253"/>
                    <a:pt x="327660" y="100965"/>
                  </a:cubicBezTo>
                  <a:cubicBezTo>
                    <a:pt x="356235" y="86678"/>
                    <a:pt x="385763" y="78105"/>
                    <a:pt x="393383" y="40005"/>
                  </a:cubicBezTo>
                  <a:cubicBezTo>
                    <a:pt x="395288" y="32385"/>
                    <a:pt x="411480" y="24765"/>
                    <a:pt x="422910" y="20955"/>
                  </a:cubicBezTo>
                  <a:cubicBezTo>
                    <a:pt x="488633" y="-1905"/>
                    <a:pt x="556260" y="-6668"/>
                    <a:pt x="622935" y="16193"/>
                  </a:cubicBezTo>
                  <a:cubicBezTo>
                    <a:pt x="685800" y="38100"/>
                    <a:pt x="759143" y="51435"/>
                    <a:pt x="803910" y="93345"/>
                  </a:cubicBezTo>
                  <a:cubicBezTo>
                    <a:pt x="853440" y="139065"/>
                    <a:pt x="877253" y="214313"/>
                    <a:pt x="912495" y="276225"/>
                  </a:cubicBezTo>
                  <a:cubicBezTo>
                    <a:pt x="922973" y="293370"/>
                    <a:pt x="931545" y="315278"/>
                    <a:pt x="946785" y="324803"/>
                  </a:cubicBezTo>
                  <a:cubicBezTo>
                    <a:pt x="1041083" y="384810"/>
                    <a:pt x="1102043" y="546735"/>
                    <a:pt x="1005840" y="657225"/>
                  </a:cubicBezTo>
                  <a:cubicBezTo>
                    <a:pt x="985838" y="681038"/>
                    <a:pt x="975360" y="719138"/>
                    <a:pt x="972503" y="751523"/>
                  </a:cubicBezTo>
                  <a:cubicBezTo>
                    <a:pt x="967740" y="812483"/>
                    <a:pt x="970598" y="874395"/>
                    <a:pt x="970598" y="942975"/>
                  </a:cubicBezTo>
                  <a:cubicBezTo>
                    <a:pt x="1030605" y="938213"/>
                    <a:pt x="1101090" y="972503"/>
                    <a:pt x="1167765" y="909638"/>
                  </a:cubicBezTo>
                  <a:cubicBezTo>
                    <a:pt x="1237298" y="842963"/>
                    <a:pt x="1331595" y="853440"/>
                    <a:pt x="1414463" y="916305"/>
                  </a:cubicBezTo>
                  <a:cubicBezTo>
                    <a:pt x="1437323" y="933450"/>
                    <a:pt x="1469708" y="944880"/>
                    <a:pt x="1499235" y="946785"/>
                  </a:cubicBezTo>
                  <a:cubicBezTo>
                    <a:pt x="1578293" y="952500"/>
                    <a:pt x="1657350" y="950595"/>
                    <a:pt x="1737360" y="953453"/>
                  </a:cubicBezTo>
                  <a:cubicBezTo>
                    <a:pt x="1788795" y="955358"/>
                    <a:pt x="1792605" y="950595"/>
                    <a:pt x="1783080" y="901065"/>
                  </a:cubicBezTo>
                  <a:cubicBezTo>
                    <a:pt x="1766888" y="816293"/>
                    <a:pt x="1745933" y="730568"/>
                    <a:pt x="1735455" y="644843"/>
                  </a:cubicBezTo>
                  <a:cubicBezTo>
                    <a:pt x="1730693" y="601980"/>
                    <a:pt x="1740218" y="556260"/>
                    <a:pt x="1749743" y="513398"/>
                  </a:cubicBezTo>
                  <a:cubicBezTo>
                    <a:pt x="1756410" y="483870"/>
                    <a:pt x="1753553" y="463868"/>
                    <a:pt x="1724978" y="452438"/>
                  </a:cubicBezTo>
                  <a:cubicBezTo>
                    <a:pt x="1685925" y="435293"/>
                    <a:pt x="1673543" y="408623"/>
                    <a:pt x="1673543" y="364808"/>
                  </a:cubicBezTo>
                  <a:cubicBezTo>
                    <a:pt x="1673543" y="310515"/>
                    <a:pt x="1659255" y="256223"/>
                    <a:pt x="1651635" y="206693"/>
                  </a:cubicBezTo>
                  <a:cubicBezTo>
                    <a:pt x="1738313" y="196215"/>
                    <a:pt x="1819275" y="194310"/>
                    <a:pt x="1896428" y="176213"/>
                  </a:cubicBezTo>
                  <a:cubicBezTo>
                    <a:pt x="1982153" y="156210"/>
                    <a:pt x="2028825" y="88583"/>
                    <a:pt x="2050733" y="0"/>
                  </a:cubicBezTo>
                  <a:cubicBezTo>
                    <a:pt x="2086928" y="8573"/>
                    <a:pt x="2120265" y="16193"/>
                    <a:pt x="2153603" y="23813"/>
                  </a:cubicBezTo>
                  <a:cubicBezTo>
                    <a:pt x="2158365" y="24765"/>
                    <a:pt x="2165985" y="25718"/>
                    <a:pt x="2166938" y="27623"/>
                  </a:cubicBezTo>
                  <a:cubicBezTo>
                    <a:pt x="2188845" y="103823"/>
                    <a:pt x="2271713" y="100965"/>
                    <a:pt x="2318385" y="149543"/>
                  </a:cubicBezTo>
                  <a:cubicBezTo>
                    <a:pt x="2305050" y="175260"/>
                    <a:pt x="2291715" y="202883"/>
                    <a:pt x="2272665" y="240030"/>
                  </a:cubicBezTo>
                  <a:cubicBezTo>
                    <a:pt x="2305050" y="236220"/>
                    <a:pt x="2329815" y="234315"/>
                    <a:pt x="2353628" y="229553"/>
                  </a:cubicBezTo>
                  <a:cubicBezTo>
                    <a:pt x="2380298" y="224790"/>
                    <a:pt x="2409825" y="222885"/>
                    <a:pt x="2413635" y="256223"/>
                  </a:cubicBezTo>
                  <a:cubicBezTo>
                    <a:pt x="2416493" y="282893"/>
                    <a:pt x="2427923" y="323850"/>
                    <a:pt x="2389823" y="323850"/>
                  </a:cubicBezTo>
                  <a:cubicBezTo>
                    <a:pt x="2411730" y="354330"/>
                    <a:pt x="2434590" y="389573"/>
                    <a:pt x="2461260" y="422910"/>
                  </a:cubicBezTo>
                  <a:cubicBezTo>
                    <a:pt x="2473643" y="438150"/>
                    <a:pt x="2488883" y="452438"/>
                    <a:pt x="2506028" y="461963"/>
                  </a:cubicBezTo>
                  <a:cubicBezTo>
                    <a:pt x="2556510" y="489585"/>
                    <a:pt x="2561273" y="513398"/>
                    <a:pt x="2516505" y="549593"/>
                  </a:cubicBezTo>
                  <a:cubicBezTo>
                    <a:pt x="2497455" y="564833"/>
                    <a:pt x="2473643" y="576263"/>
                    <a:pt x="2450783" y="586740"/>
                  </a:cubicBezTo>
                  <a:cubicBezTo>
                    <a:pt x="2407920" y="606743"/>
                    <a:pt x="2383155" y="639128"/>
                    <a:pt x="2381250" y="686753"/>
                  </a:cubicBezTo>
                  <a:cubicBezTo>
                    <a:pt x="2376488" y="787718"/>
                    <a:pt x="2370773" y="889635"/>
                    <a:pt x="2369820" y="990600"/>
                  </a:cubicBezTo>
                  <a:cubicBezTo>
                    <a:pt x="2369820" y="1002030"/>
                    <a:pt x="2393633" y="1017270"/>
                    <a:pt x="2408873" y="1025843"/>
                  </a:cubicBezTo>
                  <a:cubicBezTo>
                    <a:pt x="2462213" y="1053465"/>
                    <a:pt x="2517458" y="1078230"/>
                    <a:pt x="2571750" y="1103948"/>
                  </a:cubicBezTo>
                  <a:cubicBezTo>
                    <a:pt x="2570798" y="1110615"/>
                    <a:pt x="2570798" y="1116330"/>
                    <a:pt x="2569845" y="1122998"/>
                  </a:cubicBezTo>
                  <a:cubicBezTo>
                    <a:pt x="2542223" y="1139190"/>
                    <a:pt x="2514600" y="1154430"/>
                    <a:pt x="2479358" y="1174433"/>
                  </a:cubicBezTo>
                  <a:cubicBezTo>
                    <a:pt x="2503170" y="1181100"/>
                    <a:pt x="2524125" y="1185863"/>
                    <a:pt x="2543175" y="1192530"/>
                  </a:cubicBezTo>
                  <a:cubicBezTo>
                    <a:pt x="2569845" y="1202055"/>
                    <a:pt x="2598420" y="1209675"/>
                    <a:pt x="2622233" y="1224915"/>
                  </a:cubicBezTo>
                  <a:cubicBezTo>
                    <a:pt x="2664143" y="1251585"/>
                    <a:pt x="2666048" y="1286828"/>
                    <a:pt x="2622233" y="1308735"/>
                  </a:cubicBezTo>
                  <a:cubicBezTo>
                    <a:pt x="2578418" y="1330643"/>
                    <a:pt x="2528888" y="1345883"/>
                    <a:pt x="2480310" y="1354455"/>
                  </a:cubicBezTo>
                  <a:cubicBezTo>
                    <a:pt x="2427923" y="1363980"/>
                    <a:pt x="2372678" y="1360170"/>
                    <a:pt x="2319338" y="1365885"/>
                  </a:cubicBezTo>
                  <a:cubicBezTo>
                    <a:pt x="2268855" y="1371600"/>
                    <a:pt x="2232660" y="1399223"/>
                    <a:pt x="2223135" y="1450658"/>
                  </a:cubicBezTo>
                  <a:cubicBezTo>
                    <a:pt x="2209800" y="1517333"/>
                    <a:pt x="2201228" y="1584960"/>
                    <a:pt x="2188845" y="1651635"/>
                  </a:cubicBezTo>
                  <a:cubicBezTo>
                    <a:pt x="2175510" y="1720215"/>
                    <a:pt x="2165985" y="1789748"/>
                    <a:pt x="2144078" y="1855470"/>
                  </a:cubicBezTo>
                  <a:cubicBezTo>
                    <a:pt x="2118360" y="1933575"/>
                    <a:pt x="2108835" y="2008823"/>
                    <a:pt x="2125980" y="2088833"/>
                  </a:cubicBezTo>
                  <a:cubicBezTo>
                    <a:pt x="2165985" y="2273618"/>
                    <a:pt x="2138363" y="2445068"/>
                    <a:pt x="2025015" y="2599373"/>
                  </a:cubicBezTo>
                  <a:cubicBezTo>
                    <a:pt x="2013585" y="2614613"/>
                    <a:pt x="1996440" y="2626043"/>
                    <a:pt x="1982153" y="2639378"/>
                  </a:cubicBezTo>
                  <a:cubicBezTo>
                    <a:pt x="1970723" y="2626043"/>
                    <a:pt x="1958340" y="2612708"/>
                    <a:pt x="1943100" y="2594610"/>
                  </a:cubicBezTo>
                  <a:cubicBezTo>
                    <a:pt x="1925955" y="2640330"/>
                    <a:pt x="1909763" y="2686050"/>
                    <a:pt x="1892618" y="2732723"/>
                  </a:cubicBezTo>
                  <a:cubicBezTo>
                    <a:pt x="1887855" y="2732723"/>
                    <a:pt x="1883093" y="2732723"/>
                    <a:pt x="1877378" y="2731770"/>
                  </a:cubicBezTo>
                  <a:cubicBezTo>
                    <a:pt x="1877378" y="2563178"/>
                    <a:pt x="1877378" y="2393633"/>
                    <a:pt x="1877378" y="2225040"/>
                  </a:cubicBezTo>
                  <a:cubicBezTo>
                    <a:pt x="1871663" y="2224088"/>
                    <a:pt x="1865948" y="2224088"/>
                    <a:pt x="1859280" y="2223135"/>
                  </a:cubicBezTo>
                  <a:cubicBezTo>
                    <a:pt x="1835468" y="2273618"/>
                    <a:pt x="1811655" y="2325053"/>
                    <a:pt x="1783080" y="2384108"/>
                  </a:cubicBezTo>
                  <a:cubicBezTo>
                    <a:pt x="1779270" y="2357438"/>
                    <a:pt x="1770698" y="2338388"/>
                    <a:pt x="1776413" y="2324100"/>
                  </a:cubicBezTo>
                  <a:cubicBezTo>
                    <a:pt x="1809750" y="2234565"/>
                    <a:pt x="1774508" y="2148840"/>
                    <a:pt x="1767840" y="2061210"/>
                  </a:cubicBezTo>
                  <a:cubicBezTo>
                    <a:pt x="1764030" y="2009775"/>
                    <a:pt x="1757363" y="1964055"/>
                    <a:pt x="1791653" y="1912620"/>
                  </a:cubicBezTo>
                  <a:cubicBezTo>
                    <a:pt x="1819275" y="1871663"/>
                    <a:pt x="1823085" y="1810703"/>
                    <a:pt x="1827848" y="1758315"/>
                  </a:cubicBezTo>
                  <a:cubicBezTo>
                    <a:pt x="1836420" y="1675448"/>
                    <a:pt x="1837373" y="1590675"/>
                    <a:pt x="1840230" y="1507808"/>
                  </a:cubicBezTo>
                  <a:cubicBezTo>
                    <a:pt x="1841183" y="1464945"/>
                    <a:pt x="1841183" y="1422083"/>
                    <a:pt x="1835468" y="1380173"/>
                  </a:cubicBezTo>
                  <a:cubicBezTo>
                    <a:pt x="1833563" y="1367790"/>
                    <a:pt x="1812608" y="1347788"/>
                    <a:pt x="1800225" y="1346835"/>
                  </a:cubicBezTo>
                  <a:cubicBezTo>
                    <a:pt x="1700213" y="1343978"/>
                    <a:pt x="1603058" y="1326833"/>
                    <a:pt x="1504950" y="1304925"/>
                  </a:cubicBezTo>
                  <a:cubicBezTo>
                    <a:pt x="1444943" y="1291590"/>
                    <a:pt x="1375410" y="1324928"/>
                    <a:pt x="1309688" y="1333500"/>
                  </a:cubicBezTo>
                  <a:cubicBezTo>
                    <a:pt x="1257300" y="1340168"/>
                    <a:pt x="1203960" y="1343025"/>
                    <a:pt x="1150620" y="1344930"/>
                  </a:cubicBezTo>
                  <a:cubicBezTo>
                    <a:pt x="1082993" y="1348740"/>
                    <a:pt x="1014413" y="1347788"/>
                    <a:pt x="946785" y="1353503"/>
                  </a:cubicBezTo>
                  <a:cubicBezTo>
                    <a:pt x="899160" y="1357313"/>
                    <a:pt x="866775" y="1387793"/>
                    <a:pt x="860108" y="1435418"/>
                  </a:cubicBezTo>
                  <a:cubicBezTo>
                    <a:pt x="850583" y="1510665"/>
                    <a:pt x="845820" y="1586865"/>
                    <a:pt x="842010" y="1662113"/>
                  </a:cubicBezTo>
                  <a:cubicBezTo>
                    <a:pt x="840105" y="1704975"/>
                    <a:pt x="848678" y="1747838"/>
                    <a:pt x="846773" y="1790700"/>
                  </a:cubicBezTo>
                  <a:cubicBezTo>
                    <a:pt x="842963" y="1874520"/>
                    <a:pt x="847725" y="1954530"/>
                    <a:pt x="889635" y="2030730"/>
                  </a:cubicBezTo>
                  <a:cubicBezTo>
                    <a:pt x="901065" y="2051685"/>
                    <a:pt x="902018" y="2080260"/>
                    <a:pt x="899160" y="2105025"/>
                  </a:cubicBezTo>
                  <a:cubicBezTo>
                    <a:pt x="891540" y="2186940"/>
                    <a:pt x="882968" y="2268855"/>
                    <a:pt x="869633" y="2349818"/>
                  </a:cubicBezTo>
                  <a:cubicBezTo>
                    <a:pt x="866775" y="2368868"/>
                    <a:pt x="849630" y="2389823"/>
                    <a:pt x="833438" y="2401253"/>
                  </a:cubicBezTo>
                  <a:cubicBezTo>
                    <a:pt x="765810" y="2449830"/>
                    <a:pt x="742950" y="2507933"/>
                    <a:pt x="779145" y="2581275"/>
                  </a:cubicBezTo>
                  <a:cubicBezTo>
                    <a:pt x="828675" y="2680335"/>
                    <a:pt x="845820" y="2785110"/>
                    <a:pt x="856298" y="2893695"/>
                  </a:cubicBezTo>
                  <a:cubicBezTo>
                    <a:pt x="868680" y="3022283"/>
                    <a:pt x="775335" y="3098483"/>
                    <a:pt x="648653" y="3062288"/>
                  </a:cubicBezTo>
                  <a:cubicBezTo>
                    <a:pt x="525780" y="3027045"/>
                    <a:pt x="494348" y="2970848"/>
                    <a:pt x="527685" y="2834640"/>
                  </a:cubicBezTo>
                  <a:cubicBezTo>
                    <a:pt x="537210" y="2796540"/>
                    <a:pt x="545783" y="2755583"/>
                    <a:pt x="565785" y="2723198"/>
                  </a:cubicBezTo>
                  <a:cubicBezTo>
                    <a:pt x="583883" y="2694623"/>
                    <a:pt x="617220" y="2674620"/>
                    <a:pt x="645795" y="2649855"/>
                  </a:cubicBezTo>
                  <a:cubicBezTo>
                    <a:pt x="621030" y="2514600"/>
                    <a:pt x="587693" y="2374583"/>
                    <a:pt x="570548" y="2231708"/>
                  </a:cubicBezTo>
                  <a:cubicBezTo>
                    <a:pt x="557213" y="2121218"/>
                    <a:pt x="566738" y="2006918"/>
                    <a:pt x="558165" y="1895475"/>
                  </a:cubicBezTo>
                  <a:cubicBezTo>
                    <a:pt x="553403" y="1836420"/>
                    <a:pt x="527685" y="1779270"/>
                    <a:pt x="518160" y="1720215"/>
                  </a:cubicBezTo>
                  <a:cubicBezTo>
                    <a:pt x="506730" y="1652588"/>
                    <a:pt x="501968" y="1584960"/>
                    <a:pt x="495300" y="1516380"/>
                  </a:cubicBezTo>
                  <a:cubicBezTo>
                    <a:pt x="494348" y="1506855"/>
                    <a:pt x="495300" y="1497330"/>
                    <a:pt x="495300" y="1487805"/>
                  </a:cubicBezTo>
                  <a:cubicBezTo>
                    <a:pt x="491490" y="1362075"/>
                    <a:pt x="483870" y="1357313"/>
                    <a:pt x="360998" y="1351598"/>
                  </a:cubicBezTo>
                  <a:cubicBezTo>
                    <a:pt x="310515" y="1348740"/>
                    <a:pt x="257175" y="1338263"/>
                    <a:pt x="211455" y="1317308"/>
                  </a:cubicBezTo>
                  <a:cubicBezTo>
                    <a:pt x="148590" y="1288733"/>
                    <a:pt x="149543" y="1262063"/>
                    <a:pt x="204788" y="1213485"/>
                  </a:cubicBezTo>
                  <a:cubicBezTo>
                    <a:pt x="170498" y="1206818"/>
                    <a:pt x="138113" y="1201103"/>
                    <a:pt x="105728" y="1195388"/>
                  </a:cubicBezTo>
                  <a:cubicBezTo>
                    <a:pt x="97155" y="1133475"/>
                    <a:pt x="31433" y="1153478"/>
                    <a:pt x="0" y="1123950"/>
                  </a:cubicBezTo>
                  <a:cubicBezTo>
                    <a:pt x="0" y="1121093"/>
                    <a:pt x="0" y="1115378"/>
                    <a:pt x="0" y="110871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1"/>
            <p:cNvSpPr/>
            <p:nvPr/>
          </p:nvSpPr>
          <p:spPr>
            <a:xfrm>
              <a:off x="3803599" y="1747410"/>
              <a:ext cx="723900" cy="3486150"/>
            </a:xfrm>
            <a:custGeom>
              <a:avLst/>
              <a:gdLst/>
              <a:ahLst/>
              <a:cxnLst/>
              <a:rect l="l" t="t" r="r" b="b"/>
              <a:pathLst>
                <a:path w="723900" h="3486150" extrusionOk="0">
                  <a:moveTo>
                    <a:pt x="574091" y="584310"/>
                  </a:moveTo>
                  <a:cubicBezTo>
                    <a:pt x="676961" y="570023"/>
                    <a:pt x="683629" y="580500"/>
                    <a:pt x="699821" y="671940"/>
                  </a:cubicBezTo>
                  <a:cubicBezTo>
                    <a:pt x="739826" y="900540"/>
                    <a:pt x="728396" y="1127235"/>
                    <a:pt x="685533" y="1352978"/>
                  </a:cubicBezTo>
                  <a:cubicBezTo>
                    <a:pt x="643623" y="1572053"/>
                    <a:pt x="653148" y="1792080"/>
                    <a:pt x="671246" y="2012108"/>
                  </a:cubicBezTo>
                  <a:cubicBezTo>
                    <a:pt x="681723" y="2143553"/>
                    <a:pt x="651244" y="2270235"/>
                    <a:pt x="623621" y="2397870"/>
                  </a:cubicBezTo>
                  <a:cubicBezTo>
                    <a:pt x="622669" y="2402633"/>
                    <a:pt x="620764" y="2407395"/>
                    <a:pt x="617906" y="2411205"/>
                  </a:cubicBezTo>
                  <a:cubicBezTo>
                    <a:pt x="552183" y="2476928"/>
                    <a:pt x="559804" y="2564558"/>
                    <a:pt x="548373" y="2646473"/>
                  </a:cubicBezTo>
                  <a:cubicBezTo>
                    <a:pt x="535039" y="2747438"/>
                    <a:pt x="512179" y="2847450"/>
                    <a:pt x="503606" y="2948415"/>
                  </a:cubicBezTo>
                  <a:cubicBezTo>
                    <a:pt x="499796" y="2996040"/>
                    <a:pt x="514083" y="3047475"/>
                    <a:pt x="529323" y="3094148"/>
                  </a:cubicBezTo>
                  <a:cubicBezTo>
                    <a:pt x="546469" y="3146535"/>
                    <a:pt x="575996" y="3195113"/>
                    <a:pt x="596951" y="3245595"/>
                  </a:cubicBezTo>
                  <a:cubicBezTo>
                    <a:pt x="635051" y="3336083"/>
                    <a:pt x="584569" y="3404663"/>
                    <a:pt x="534086" y="3470385"/>
                  </a:cubicBezTo>
                  <a:cubicBezTo>
                    <a:pt x="522656" y="3485625"/>
                    <a:pt x="486461" y="3491340"/>
                    <a:pt x="465506" y="3486578"/>
                  </a:cubicBezTo>
                  <a:cubicBezTo>
                    <a:pt x="405498" y="3473243"/>
                    <a:pt x="346444" y="3454193"/>
                    <a:pt x="289294" y="3433238"/>
                  </a:cubicBezTo>
                  <a:cubicBezTo>
                    <a:pt x="278816" y="3429428"/>
                    <a:pt x="268339" y="3405615"/>
                    <a:pt x="269291" y="3391328"/>
                  </a:cubicBezTo>
                  <a:cubicBezTo>
                    <a:pt x="273101" y="3333225"/>
                    <a:pt x="271196" y="3271313"/>
                    <a:pt x="291198" y="3217973"/>
                  </a:cubicBezTo>
                  <a:cubicBezTo>
                    <a:pt x="356921" y="3036045"/>
                    <a:pt x="349301" y="2850308"/>
                    <a:pt x="332156" y="2663618"/>
                  </a:cubicBezTo>
                  <a:cubicBezTo>
                    <a:pt x="314058" y="2466450"/>
                    <a:pt x="292151" y="2269283"/>
                    <a:pt x="279769" y="2071163"/>
                  </a:cubicBezTo>
                  <a:cubicBezTo>
                    <a:pt x="255004" y="1644443"/>
                    <a:pt x="184519" y="1225343"/>
                    <a:pt x="76886" y="811958"/>
                  </a:cubicBezTo>
                  <a:cubicBezTo>
                    <a:pt x="35929" y="655748"/>
                    <a:pt x="24498" y="490965"/>
                    <a:pt x="1638" y="329993"/>
                  </a:cubicBezTo>
                  <a:cubicBezTo>
                    <a:pt x="-4077" y="288083"/>
                    <a:pt x="2591" y="249983"/>
                    <a:pt x="63551" y="254745"/>
                  </a:cubicBezTo>
                  <a:cubicBezTo>
                    <a:pt x="76886" y="255698"/>
                    <a:pt x="101651" y="230933"/>
                    <a:pt x="105461" y="213788"/>
                  </a:cubicBezTo>
                  <a:cubicBezTo>
                    <a:pt x="115939" y="172830"/>
                    <a:pt x="117844" y="129968"/>
                    <a:pt x="124511" y="87105"/>
                  </a:cubicBezTo>
                  <a:cubicBezTo>
                    <a:pt x="132131" y="34718"/>
                    <a:pt x="167373" y="2333"/>
                    <a:pt x="219761" y="428"/>
                  </a:cubicBezTo>
                  <a:cubicBezTo>
                    <a:pt x="336919" y="-5287"/>
                    <a:pt x="397879" y="46148"/>
                    <a:pt x="409308" y="163305"/>
                  </a:cubicBezTo>
                  <a:cubicBezTo>
                    <a:pt x="414071" y="209025"/>
                    <a:pt x="417881" y="243315"/>
                    <a:pt x="475031" y="260460"/>
                  </a:cubicBezTo>
                  <a:cubicBezTo>
                    <a:pt x="542658" y="280463"/>
                    <a:pt x="557898" y="346185"/>
                    <a:pt x="561708" y="410955"/>
                  </a:cubicBezTo>
                  <a:cubicBezTo>
                    <a:pt x="566471" y="468105"/>
                    <a:pt x="570281" y="525255"/>
                    <a:pt x="574091" y="58431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1"/>
            <p:cNvSpPr/>
            <p:nvPr/>
          </p:nvSpPr>
          <p:spPr>
            <a:xfrm>
              <a:off x="4825440" y="1746627"/>
              <a:ext cx="714375" cy="3486150"/>
            </a:xfrm>
            <a:custGeom>
              <a:avLst/>
              <a:gdLst/>
              <a:ahLst/>
              <a:cxnLst/>
              <a:rect l="l" t="t" r="r" b="b"/>
              <a:pathLst>
                <a:path w="714375" h="3486150" extrusionOk="0">
                  <a:moveTo>
                    <a:pt x="578092" y="585094"/>
                  </a:moveTo>
                  <a:cubicBezTo>
                    <a:pt x="670484" y="569853"/>
                    <a:pt x="681914" y="582236"/>
                    <a:pt x="697154" y="669866"/>
                  </a:cubicBezTo>
                  <a:cubicBezTo>
                    <a:pt x="734302" y="891798"/>
                    <a:pt x="729539" y="1111826"/>
                    <a:pt x="686677" y="1332806"/>
                  </a:cubicBezTo>
                  <a:cubicBezTo>
                    <a:pt x="641909" y="1562358"/>
                    <a:pt x="658102" y="1793816"/>
                    <a:pt x="666674" y="2025274"/>
                  </a:cubicBezTo>
                  <a:cubicBezTo>
                    <a:pt x="670484" y="2148146"/>
                    <a:pt x="639052" y="2272924"/>
                    <a:pt x="622859" y="2396749"/>
                  </a:cubicBezTo>
                  <a:cubicBezTo>
                    <a:pt x="622859" y="2399606"/>
                    <a:pt x="620954" y="2403416"/>
                    <a:pt x="619049" y="2405321"/>
                  </a:cubicBezTo>
                  <a:cubicBezTo>
                    <a:pt x="546659" y="2468186"/>
                    <a:pt x="559994" y="2557721"/>
                    <a:pt x="547611" y="2638684"/>
                  </a:cubicBezTo>
                  <a:cubicBezTo>
                    <a:pt x="532372" y="2742506"/>
                    <a:pt x="517132" y="2847281"/>
                    <a:pt x="499986" y="2951104"/>
                  </a:cubicBezTo>
                  <a:cubicBezTo>
                    <a:pt x="491414" y="3003491"/>
                    <a:pt x="502844" y="3051116"/>
                    <a:pt x="526657" y="3097789"/>
                  </a:cubicBezTo>
                  <a:cubicBezTo>
                    <a:pt x="553327" y="3150176"/>
                    <a:pt x="577139" y="3203516"/>
                    <a:pt x="598094" y="3257809"/>
                  </a:cubicBezTo>
                  <a:cubicBezTo>
                    <a:pt x="632384" y="3345439"/>
                    <a:pt x="579997" y="3410209"/>
                    <a:pt x="532372" y="3473074"/>
                  </a:cubicBezTo>
                  <a:cubicBezTo>
                    <a:pt x="520942" y="3487361"/>
                    <a:pt x="484747" y="3493076"/>
                    <a:pt x="462839" y="3488314"/>
                  </a:cubicBezTo>
                  <a:cubicBezTo>
                    <a:pt x="402832" y="3474979"/>
                    <a:pt x="343777" y="3455929"/>
                    <a:pt x="286627" y="3434974"/>
                  </a:cubicBezTo>
                  <a:cubicBezTo>
                    <a:pt x="276149" y="3431164"/>
                    <a:pt x="265672" y="3406399"/>
                    <a:pt x="267577" y="3392111"/>
                  </a:cubicBezTo>
                  <a:cubicBezTo>
                    <a:pt x="273292" y="3329246"/>
                    <a:pt x="273292" y="3263524"/>
                    <a:pt x="293294" y="3205421"/>
                  </a:cubicBezTo>
                  <a:cubicBezTo>
                    <a:pt x="356159" y="3024446"/>
                    <a:pt x="346634" y="2840614"/>
                    <a:pt x="328536" y="2654876"/>
                  </a:cubicBezTo>
                  <a:cubicBezTo>
                    <a:pt x="309486" y="2457709"/>
                    <a:pt x="289484" y="2260541"/>
                    <a:pt x="278054" y="2062421"/>
                  </a:cubicBezTo>
                  <a:cubicBezTo>
                    <a:pt x="252336" y="1651894"/>
                    <a:pt x="188519" y="1248033"/>
                    <a:pt x="84697" y="848936"/>
                  </a:cubicBezTo>
                  <a:cubicBezTo>
                    <a:pt x="40882" y="680344"/>
                    <a:pt x="26594" y="503178"/>
                    <a:pt x="1829" y="329823"/>
                  </a:cubicBezTo>
                  <a:cubicBezTo>
                    <a:pt x="-4838" y="286961"/>
                    <a:pt x="4687" y="250766"/>
                    <a:pt x="64694" y="255528"/>
                  </a:cubicBezTo>
                  <a:cubicBezTo>
                    <a:pt x="78029" y="256481"/>
                    <a:pt x="101841" y="230763"/>
                    <a:pt x="105652" y="213618"/>
                  </a:cubicBezTo>
                  <a:cubicBezTo>
                    <a:pt x="116129" y="172661"/>
                    <a:pt x="119939" y="129798"/>
                    <a:pt x="124702" y="86936"/>
                  </a:cubicBezTo>
                  <a:cubicBezTo>
                    <a:pt x="129464" y="42168"/>
                    <a:pt x="156134" y="10736"/>
                    <a:pt x="198044" y="4068"/>
                  </a:cubicBezTo>
                  <a:cubicBezTo>
                    <a:pt x="295199" y="-11172"/>
                    <a:pt x="383782" y="12641"/>
                    <a:pt x="408547" y="140276"/>
                  </a:cubicBezTo>
                  <a:cubicBezTo>
                    <a:pt x="410452" y="150753"/>
                    <a:pt x="412357" y="162183"/>
                    <a:pt x="412357" y="173613"/>
                  </a:cubicBezTo>
                  <a:cubicBezTo>
                    <a:pt x="412357" y="216476"/>
                    <a:pt x="423786" y="245051"/>
                    <a:pt x="473317" y="258386"/>
                  </a:cubicBezTo>
                  <a:cubicBezTo>
                    <a:pt x="524752" y="271721"/>
                    <a:pt x="550469" y="317441"/>
                    <a:pt x="557136" y="369828"/>
                  </a:cubicBezTo>
                  <a:cubicBezTo>
                    <a:pt x="563804" y="427931"/>
                    <a:pt x="566661" y="486986"/>
                    <a:pt x="572377" y="545088"/>
                  </a:cubicBezTo>
                  <a:cubicBezTo>
                    <a:pt x="570472" y="558423"/>
                    <a:pt x="575234" y="570806"/>
                    <a:pt x="578092" y="5850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1"/>
            <p:cNvSpPr/>
            <p:nvPr/>
          </p:nvSpPr>
          <p:spPr>
            <a:xfrm>
              <a:off x="8362174" y="2725094"/>
              <a:ext cx="1371600" cy="1276350"/>
            </a:xfrm>
            <a:custGeom>
              <a:avLst/>
              <a:gdLst/>
              <a:ahLst/>
              <a:cxnLst/>
              <a:rect l="l" t="t" r="r" b="b"/>
              <a:pathLst>
                <a:path w="1371600" h="1276350" extrusionOk="0">
                  <a:moveTo>
                    <a:pt x="1365708" y="555316"/>
                  </a:moveTo>
                  <a:cubicBezTo>
                    <a:pt x="1300938" y="658186"/>
                    <a:pt x="1236168" y="761056"/>
                    <a:pt x="1165683" y="872498"/>
                  </a:cubicBezTo>
                  <a:cubicBezTo>
                    <a:pt x="1238073" y="824873"/>
                    <a:pt x="1302843" y="782963"/>
                    <a:pt x="1366660" y="741053"/>
                  </a:cubicBezTo>
                  <a:cubicBezTo>
                    <a:pt x="1371423" y="745816"/>
                    <a:pt x="1376185" y="750578"/>
                    <a:pt x="1380948" y="754388"/>
                  </a:cubicBezTo>
                  <a:cubicBezTo>
                    <a:pt x="1377138" y="767723"/>
                    <a:pt x="1376185" y="783916"/>
                    <a:pt x="1368565" y="795346"/>
                  </a:cubicBezTo>
                  <a:cubicBezTo>
                    <a:pt x="1264743" y="954413"/>
                    <a:pt x="1147585" y="1101098"/>
                    <a:pt x="1006615" y="1228734"/>
                  </a:cubicBezTo>
                  <a:cubicBezTo>
                    <a:pt x="943750" y="1285884"/>
                    <a:pt x="878027" y="1298266"/>
                    <a:pt x="797065" y="1259214"/>
                  </a:cubicBezTo>
                  <a:cubicBezTo>
                    <a:pt x="704673" y="1214446"/>
                    <a:pt x="604660" y="1196348"/>
                    <a:pt x="501790" y="1194443"/>
                  </a:cubicBezTo>
                  <a:cubicBezTo>
                    <a:pt x="342723" y="1192539"/>
                    <a:pt x="101740" y="1034423"/>
                    <a:pt x="33160" y="890596"/>
                  </a:cubicBezTo>
                  <a:cubicBezTo>
                    <a:pt x="27445" y="878213"/>
                    <a:pt x="19825" y="864878"/>
                    <a:pt x="17920" y="850591"/>
                  </a:cubicBezTo>
                  <a:cubicBezTo>
                    <a:pt x="-7798" y="657234"/>
                    <a:pt x="-19227" y="463876"/>
                    <a:pt x="78880" y="283853"/>
                  </a:cubicBezTo>
                  <a:cubicBezTo>
                    <a:pt x="184608" y="90496"/>
                    <a:pt x="352248" y="8"/>
                    <a:pt x="570370" y="8"/>
                  </a:cubicBezTo>
                  <a:cubicBezTo>
                    <a:pt x="852310" y="-944"/>
                    <a:pt x="1110438" y="79066"/>
                    <a:pt x="1344752" y="234323"/>
                  </a:cubicBezTo>
                  <a:cubicBezTo>
                    <a:pt x="1348563" y="237181"/>
                    <a:pt x="1351420" y="240991"/>
                    <a:pt x="1361898" y="250516"/>
                  </a:cubicBezTo>
                  <a:cubicBezTo>
                    <a:pt x="1299033" y="232418"/>
                    <a:pt x="1244740" y="216226"/>
                    <a:pt x="1189495" y="200033"/>
                  </a:cubicBezTo>
                  <a:cubicBezTo>
                    <a:pt x="1187590" y="203843"/>
                    <a:pt x="1184733" y="207653"/>
                    <a:pt x="1182827" y="211463"/>
                  </a:cubicBezTo>
                  <a:cubicBezTo>
                    <a:pt x="1215213" y="233371"/>
                    <a:pt x="1246645" y="258136"/>
                    <a:pt x="1280935" y="278138"/>
                  </a:cubicBezTo>
                  <a:cubicBezTo>
                    <a:pt x="1339038" y="311476"/>
                    <a:pt x="1341895" y="318143"/>
                    <a:pt x="1307605" y="373388"/>
                  </a:cubicBezTo>
                  <a:cubicBezTo>
                    <a:pt x="1301890" y="382913"/>
                    <a:pt x="1296175" y="393391"/>
                    <a:pt x="1296175" y="403868"/>
                  </a:cubicBezTo>
                  <a:cubicBezTo>
                    <a:pt x="1294270" y="495308"/>
                    <a:pt x="1234263" y="549601"/>
                    <a:pt x="1165683" y="590559"/>
                  </a:cubicBezTo>
                  <a:cubicBezTo>
                    <a:pt x="955180" y="713431"/>
                    <a:pt x="734200" y="791536"/>
                    <a:pt x="484645" y="731528"/>
                  </a:cubicBezTo>
                  <a:cubicBezTo>
                    <a:pt x="475120" y="729623"/>
                    <a:pt x="465595" y="727718"/>
                    <a:pt x="456070" y="727718"/>
                  </a:cubicBezTo>
                  <a:cubicBezTo>
                    <a:pt x="424638" y="726766"/>
                    <a:pt x="389395" y="719146"/>
                    <a:pt x="376060" y="760103"/>
                  </a:cubicBezTo>
                  <a:cubicBezTo>
                    <a:pt x="364630" y="795346"/>
                    <a:pt x="389395" y="847734"/>
                    <a:pt x="424638" y="862973"/>
                  </a:cubicBezTo>
                  <a:cubicBezTo>
                    <a:pt x="577990" y="927743"/>
                    <a:pt x="735152" y="936316"/>
                    <a:pt x="895173" y="895359"/>
                  </a:cubicBezTo>
                  <a:cubicBezTo>
                    <a:pt x="933273" y="885834"/>
                    <a:pt x="969468" y="860116"/>
                    <a:pt x="1001852" y="835351"/>
                  </a:cubicBezTo>
                  <a:cubicBezTo>
                    <a:pt x="1121868" y="741053"/>
                    <a:pt x="1239025" y="644851"/>
                    <a:pt x="1357135" y="548648"/>
                  </a:cubicBezTo>
                  <a:cubicBezTo>
                    <a:pt x="1360945" y="551506"/>
                    <a:pt x="1362850" y="553411"/>
                    <a:pt x="1365708" y="555316"/>
                  </a:cubicBezTo>
                  <a:close/>
                  <a:moveTo>
                    <a:pt x="770395" y="341956"/>
                  </a:moveTo>
                  <a:cubicBezTo>
                    <a:pt x="761823" y="344813"/>
                    <a:pt x="752298" y="345766"/>
                    <a:pt x="743725" y="349576"/>
                  </a:cubicBezTo>
                  <a:cubicBezTo>
                    <a:pt x="666573" y="378151"/>
                    <a:pt x="589420" y="406726"/>
                    <a:pt x="503695" y="394343"/>
                  </a:cubicBezTo>
                  <a:cubicBezTo>
                    <a:pt x="482740" y="391486"/>
                    <a:pt x="459880" y="409583"/>
                    <a:pt x="437020" y="418156"/>
                  </a:cubicBezTo>
                  <a:cubicBezTo>
                    <a:pt x="438925" y="422918"/>
                    <a:pt x="440830" y="427681"/>
                    <a:pt x="441783" y="432443"/>
                  </a:cubicBezTo>
                  <a:cubicBezTo>
                    <a:pt x="560845" y="439111"/>
                    <a:pt x="674193" y="424823"/>
                    <a:pt x="770395" y="3419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1"/>
            <p:cNvSpPr/>
            <p:nvPr/>
          </p:nvSpPr>
          <p:spPr>
            <a:xfrm>
              <a:off x="9794424" y="2725094"/>
              <a:ext cx="1381125" cy="1276350"/>
            </a:xfrm>
            <a:custGeom>
              <a:avLst/>
              <a:gdLst/>
              <a:ahLst/>
              <a:cxnLst/>
              <a:rect l="l" t="t" r="r" b="b"/>
              <a:pathLst>
                <a:path w="1381125" h="1276350" extrusionOk="0">
                  <a:moveTo>
                    <a:pt x="1361255" y="252421"/>
                  </a:moveTo>
                  <a:cubicBezTo>
                    <a:pt x="1293628" y="231466"/>
                    <a:pt x="1234573" y="214321"/>
                    <a:pt x="1176471" y="196223"/>
                  </a:cubicBezTo>
                  <a:cubicBezTo>
                    <a:pt x="1174565" y="199081"/>
                    <a:pt x="1172661" y="201939"/>
                    <a:pt x="1170755" y="205748"/>
                  </a:cubicBezTo>
                  <a:cubicBezTo>
                    <a:pt x="1207903" y="231466"/>
                    <a:pt x="1245051" y="258136"/>
                    <a:pt x="1284103" y="280996"/>
                  </a:cubicBezTo>
                  <a:cubicBezTo>
                    <a:pt x="1338396" y="313381"/>
                    <a:pt x="1341253" y="321953"/>
                    <a:pt x="1306011" y="373389"/>
                  </a:cubicBezTo>
                  <a:cubicBezTo>
                    <a:pt x="1300296" y="381961"/>
                    <a:pt x="1292676" y="393391"/>
                    <a:pt x="1292676" y="402916"/>
                  </a:cubicBezTo>
                  <a:cubicBezTo>
                    <a:pt x="1296486" y="483878"/>
                    <a:pt x="1245051" y="535314"/>
                    <a:pt x="1185996" y="572461"/>
                  </a:cubicBezTo>
                  <a:cubicBezTo>
                    <a:pt x="976446" y="707716"/>
                    <a:pt x="751655" y="787726"/>
                    <a:pt x="496386" y="733434"/>
                  </a:cubicBezTo>
                  <a:cubicBezTo>
                    <a:pt x="482098" y="730576"/>
                    <a:pt x="468763" y="727719"/>
                    <a:pt x="454476" y="726766"/>
                  </a:cubicBezTo>
                  <a:cubicBezTo>
                    <a:pt x="422090" y="725814"/>
                    <a:pt x="384943" y="718194"/>
                    <a:pt x="373513" y="762961"/>
                  </a:cubicBezTo>
                  <a:cubicBezTo>
                    <a:pt x="364940" y="799156"/>
                    <a:pt x="388753" y="846781"/>
                    <a:pt x="423043" y="861069"/>
                  </a:cubicBezTo>
                  <a:cubicBezTo>
                    <a:pt x="576396" y="925839"/>
                    <a:pt x="733558" y="933459"/>
                    <a:pt x="892626" y="893453"/>
                  </a:cubicBezTo>
                  <a:cubicBezTo>
                    <a:pt x="929773" y="883928"/>
                    <a:pt x="965015" y="861069"/>
                    <a:pt x="995496" y="836303"/>
                  </a:cubicBezTo>
                  <a:cubicBezTo>
                    <a:pt x="1118368" y="739149"/>
                    <a:pt x="1239336" y="640089"/>
                    <a:pt x="1366018" y="544839"/>
                  </a:cubicBezTo>
                  <a:cubicBezTo>
                    <a:pt x="1299343" y="650566"/>
                    <a:pt x="1233621" y="755341"/>
                    <a:pt x="1161230" y="870594"/>
                  </a:cubicBezTo>
                  <a:cubicBezTo>
                    <a:pt x="1238384" y="826778"/>
                    <a:pt x="1292676" y="764866"/>
                    <a:pt x="1385068" y="743911"/>
                  </a:cubicBezTo>
                  <a:cubicBezTo>
                    <a:pt x="1374590" y="770581"/>
                    <a:pt x="1371734" y="787726"/>
                    <a:pt x="1362209" y="800109"/>
                  </a:cubicBezTo>
                  <a:cubicBezTo>
                    <a:pt x="1252671" y="935364"/>
                    <a:pt x="1142180" y="1070619"/>
                    <a:pt x="1030738" y="1203969"/>
                  </a:cubicBezTo>
                  <a:cubicBezTo>
                    <a:pt x="1010736" y="1227781"/>
                    <a:pt x="982161" y="1243974"/>
                    <a:pt x="955490" y="1262071"/>
                  </a:cubicBezTo>
                  <a:cubicBezTo>
                    <a:pt x="915486" y="1289694"/>
                    <a:pt x="870718" y="1290646"/>
                    <a:pt x="827855" y="1270644"/>
                  </a:cubicBezTo>
                  <a:cubicBezTo>
                    <a:pt x="708793" y="1215399"/>
                    <a:pt x="580205" y="1210636"/>
                    <a:pt x="454476" y="1187776"/>
                  </a:cubicBezTo>
                  <a:cubicBezTo>
                    <a:pt x="264928" y="1152534"/>
                    <a:pt x="103955" y="1048711"/>
                    <a:pt x="24898" y="863926"/>
                  </a:cubicBezTo>
                  <a:cubicBezTo>
                    <a:pt x="-4630" y="793441"/>
                    <a:pt x="1086" y="705811"/>
                    <a:pt x="133" y="624849"/>
                  </a:cubicBezTo>
                  <a:cubicBezTo>
                    <a:pt x="-2725" y="451494"/>
                    <a:pt x="40138" y="292426"/>
                    <a:pt x="163963" y="162886"/>
                  </a:cubicBezTo>
                  <a:cubicBezTo>
                    <a:pt x="273501" y="47634"/>
                    <a:pt x="409708" y="961"/>
                    <a:pt x="565918" y="9"/>
                  </a:cubicBezTo>
                  <a:cubicBezTo>
                    <a:pt x="847858" y="-944"/>
                    <a:pt x="1105986" y="78114"/>
                    <a:pt x="1341253" y="232419"/>
                  </a:cubicBezTo>
                  <a:cubicBezTo>
                    <a:pt x="1345063" y="237181"/>
                    <a:pt x="1348873" y="241944"/>
                    <a:pt x="1361255" y="252421"/>
                  </a:cubicBezTo>
                  <a:close/>
                  <a:moveTo>
                    <a:pt x="777373" y="339099"/>
                  </a:moveTo>
                  <a:cubicBezTo>
                    <a:pt x="758323" y="343861"/>
                    <a:pt x="750703" y="344814"/>
                    <a:pt x="744036" y="347671"/>
                  </a:cubicBezTo>
                  <a:cubicBezTo>
                    <a:pt x="664026" y="377199"/>
                    <a:pt x="584968" y="406726"/>
                    <a:pt x="496386" y="394344"/>
                  </a:cubicBezTo>
                  <a:cubicBezTo>
                    <a:pt x="476383" y="391486"/>
                    <a:pt x="453523" y="410536"/>
                    <a:pt x="431615" y="419109"/>
                  </a:cubicBezTo>
                  <a:cubicBezTo>
                    <a:pt x="540201" y="450541"/>
                    <a:pt x="698315" y="412441"/>
                    <a:pt x="777373" y="33909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1"/>
            <p:cNvSpPr/>
            <p:nvPr/>
          </p:nvSpPr>
          <p:spPr>
            <a:xfrm>
              <a:off x="6973735" y="2751773"/>
              <a:ext cx="1371600" cy="1190625"/>
            </a:xfrm>
            <a:custGeom>
              <a:avLst/>
              <a:gdLst/>
              <a:ahLst/>
              <a:cxnLst/>
              <a:rect l="l" t="t" r="r" b="b"/>
              <a:pathLst>
                <a:path w="1371600" h="1190625" extrusionOk="0">
                  <a:moveTo>
                    <a:pt x="195733" y="202882"/>
                  </a:moveTo>
                  <a:cubicBezTo>
                    <a:pt x="221450" y="155257"/>
                    <a:pt x="240500" y="120968"/>
                    <a:pt x="265265" y="75248"/>
                  </a:cubicBezTo>
                  <a:cubicBezTo>
                    <a:pt x="265265" y="114300"/>
                    <a:pt x="265265" y="140018"/>
                    <a:pt x="265265" y="176212"/>
                  </a:cubicBezTo>
                  <a:cubicBezTo>
                    <a:pt x="288125" y="156210"/>
                    <a:pt x="303365" y="140970"/>
                    <a:pt x="320510" y="129540"/>
                  </a:cubicBezTo>
                  <a:cubicBezTo>
                    <a:pt x="350038" y="108585"/>
                    <a:pt x="373850" y="119062"/>
                    <a:pt x="375755" y="155257"/>
                  </a:cubicBezTo>
                  <a:cubicBezTo>
                    <a:pt x="377660" y="194310"/>
                    <a:pt x="376708" y="234315"/>
                    <a:pt x="376708" y="278130"/>
                  </a:cubicBezTo>
                  <a:cubicBezTo>
                    <a:pt x="395758" y="279082"/>
                    <a:pt x="410045" y="280987"/>
                    <a:pt x="425285" y="281940"/>
                  </a:cubicBezTo>
                  <a:cubicBezTo>
                    <a:pt x="476720" y="283845"/>
                    <a:pt x="497675" y="301943"/>
                    <a:pt x="488150" y="352425"/>
                  </a:cubicBezTo>
                  <a:cubicBezTo>
                    <a:pt x="481483" y="388620"/>
                    <a:pt x="462433" y="422910"/>
                    <a:pt x="443383" y="455295"/>
                  </a:cubicBezTo>
                  <a:cubicBezTo>
                    <a:pt x="414808" y="501968"/>
                    <a:pt x="399567" y="549593"/>
                    <a:pt x="413855" y="604837"/>
                  </a:cubicBezTo>
                  <a:cubicBezTo>
                    <a:pt x="420522" y="631507"/>
                    <a:pt x="434810" y="641985"/>
                    <a:pt x="462433" y="634365"/>
                  </a:cubicBezTo>
                  <a:cubicBezTo>
                    <a:pt x="479577" y="629603"/>
                    <a:pt x="496722" y="625793"/>
                    <a:pt x="513867" y="625793"/>
                  </a:cubicBezTo>
                  <a:cubicBezTo>
                    <a:pt x="562445" y="624840"/>
                    <a:pt x="589115" y="601980"/>
                    <a:pt x="597688" y="553403"/>
                  </a:cubicBezTo>
                  <a:cubicBezTo>
                    <a:pt x="620547" y="430530"/>
                    <a:pt x="650075" y="308610"/>
                    <a:pt x="713892" y="199073"/>
                  </a:cubicBezTo>
                  <a:cubicBezTo>
                    <a:pt x="721513" y="185737"/>
                    <a:pt x="731038" y="172402"/>
                    <a:pt x="745325" y="150495"/>
                  </a:cubicBezTo>
                  <a:cubicBezTo>
                    <a:pt x="759613" y="235268"/>
                    <a:pt x="772947" y="311468"/>
                    <a:pt x="785330" y="386715"/>
                  </a:cubicBezTo>
                  <a:cubicBezTo>
                    <a:pt x="791997" y="387668"/>
                    <a:pt x="795808" y="390525"/>
                    <a:pt x="797713" y="388620"/>
                  </a:cubicBezTo>
                  <a:cubicBezTo>
                    <a:pt x="854863" y="345757"/>
                    <a:pt x="871055" y="351473"/>
                    <a:pt x="883438" y="425768"/>
                  </a:cubicBezTo>
                  <a:cubicBezTo>
                    <a:pt x="896772" y="508635"/>
                    <a:pt x="906297" y="592455"/>
                    <a:pt x="916775" y="674370"/>
                  </a:cubicBezTo>
                  <a:cubicBezTo>
                    <a:pt x="998690" y="688657"/>
                    <a:pt x="1017740" y="674370"/>
                    <a:pt x="1040600" y="598170"/>
                  </a:cubicBezTo>
                  <a:cubicBezTo>
                    <a:pt x="1078700" y="464820"/>
                    <a:pt x="1123467" y="333375"/>
                    <a:pt x="1161567" y="200025"/>
                  </a:cubicBezTo>
                  <a:cubicBezTo>
                    <a:pt x="1178713" y="140018"/>
                    <a:pt x="1185380" y="76200"/>
                    <a:pt x="1196810" y="9525"/>
                  </a:cubicBezTo>
                  <a:cubicBezTo>
                    <a:pt x="1257770" y="60960"/>
                    <a:pt x="1271105" y="124777"/>
                    <a:pt x="1256817" y="197168"/>
                  </a:cubicBezTo>
                  <a:cubicBezTo>
                    <a:pt x="1245388" y="254318"/>
                    <a:pt x="1229195" y="311468"/>
                    <a:pt x="1219670" y="368618"/>
                  </a:cubicBezTo>
                  <a:cubicBezTo>
                    <a:pt x="1214908" y="395287"/>
                    <a:pt x="1218717" y="422910"/>
                    <a:pt x="1218717" y="450532"/>
                  </a:cubicBezTo>
                  <a:cubicBezTo>
                    <a:pt x="1224433" y="451485"/>
                    <a:pt x="1229195" y="452437"/>
                    <a:pt x="1234910" y="452437"/>
                  </a:cubicBezTo>
                  <a:cubicBezTo>
                    <a:pt x="1253960" y="401003"/>
                    <a:pt x="1273010" y="349568"/>
                    <a:pt x="1293013" y="298132"/>
                  </a:cubicBezTo>
                  <a:cubicBezTo>
                    <a:pt x="1300633" y="279082"/>
                    <a:pt x="1304442" y="258127"/>
                    <a:pt x="1314920" y="240030"/>
                  </a:cubicBezTo>
                  <a:cubicBezTo>
                    <a:pt x="1330160" y="213360"/>
                    <a:pt x="1351115" y="215265"/>
                    <a:pt x="1365403" y="240982"/>
                  </a:cubicBezTo>
                  <a:cubicBezTo>
                    <a:pt x="1373022" y="254318"/>
                    <a:pt x="1376833" y="271462"/>
                    <a:pt x="1376833" y="286703"/>
                  </a:cubicBezTo>
                  <a:cubicBezTo>
                    <a:pt x="1375880" y="310515"/>
                    <a:pt x="1374928" y="335280"/>
                    <a:pt x="1366355" y="357187"/>
                  </a:cubicBezTo>
                  <a:cubicBezTo>
                    <a:pt x="1319683" y="485775"/>
                    <a:pt x="1325397" y="615315"/>
                    <a:pt x="1353020" y="746760"/>
                  </a:cubicBezTo>
                  <a:cubicBezTo>
                    <a:pt x="1375880" y="853440"/>
                    <a:pt x="1381595" y="961073"/>
                    <a:pt x="1340638" y="1065848"/>
                  </a:cubicBezTo>
                  <a:cubicBezTo>
                    <a:pt x="1309205" y="1146810"/>
                    <a:pt x="1249197" y="1199198"/>
                    <a:pt x="1173950" y="1189673"/>
                  </a:cubicBezTo>
                  <a:cubicBezTo>
                    <a:pt x="1112990" y="1182053"/>
                    <a:pt x="1054888" y="1153478"/>
                    <a:pt x="995833" y="1131570"/>
                  </a:cubicBezTo>
                  <a:cubicBezTo>
                    <a:pt x="960590" y="1118235"/>
                    <a:pt x="929158" y="1094423"/>
                    <a:pt x="894867" y="1081087"/>
                  </a:cubicBezTo>
                  <a:cubicBezTo>
                    <a:pt x="884390" y="1077278"/>
                    <a:pt x="864388" y="1087755"/>
                    <a:pt x="853910" y="1096328"/>
                  </a:cubicBezTo>
                  <a:cubicBezTo>
                    <a:pt x="803428" y="1137285"/>
                    <a:pt x="745325" y="1147762"/>
                    <a:pt x="683413" y="1138237"/>
                  </a:cubicBezTo>
                  <a:cubicBezTo>
                    <a:pt x="629120" y="1129665"/>
                    <a:pt x="571017" y="1124903"/>
                    <a:pt x="521488" y="1102043"/>
                  </a:cubicBezTo>
                  <a:cubicBezTo>
                    <a:pt x="460527" y="1074420"/>
                    <a:pt x="406235" y="1030605"/>
                    <a:pt x="350038" y="992505"/>
                  </a:cubicBezTo>
                  <a:cubicBezTo>
                    <a:pt x="343370" y="988695"/>
                    <a:pt x="337655" y="976312"/>
                    <a:pt x="332892" y="977265"/>
                  </a:cubicBezTo>
                  <a:cubicBezTo>
                    <a:pt x="279552" y="988695"/>
                    <a:pt x="251930" y="944880"/>
                    <a:pt x="211925" y="926782"/>
                  </a:cubicBezTo>
                  <a:cubicBezTo>
                    <a:pt x="159538" y="903923"/>
                    <a:pt x="130963" y="866775"/>
                    <a:pt x="110008" y="821055"/>
                  </a:cubicBezTo>
                  <a:cubicBezTo>
                    <a:pt x="30950" y="650557"/>
                    <a:pt x="-30010" y="477203"/>
                    <a:pt x="15710" y="284798"/>
                  </a:cubicBezTo>
                  <a:cubicBezTo>
                    <a:pt x="32855" y="209550"/>
                    <a:pt x="43333" y="132398"/>
                    <a:pt x="63335" y="58102"/>
                  </a:cubicBezTo>
                  <a:cubicBezTo>
                    <a:pt x="69050" y="36195"/>
                    <a:pt x="95720" y="19050"/>
                    <a:pt x="112865" y="0"/>
                  </a:cubicBezTo>
                  <a:cubicBezTo>
                    <a:pt x="130963" y="19050"/>
                    <a:pt x="154775" y="35242"/>
                    <a:pt x="165252" y="57150"/>
                  </a:cubicBezTo>
                  <a:cubicBezTo>
                    <a:pt x="178588" y="86677"/>
                    <a:pt x="180492" y="121920"/>
                    <a:pt x="187160" y="154305"/>
                  </a:cubicBezTo>
                  <a:cubicBezTo>
                    <a:pt x="186208" y="164782"/>
                    <a:pt x="189065" y="176212"/>
                    <a:pt x="195733" y="20288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1"/>
            <p:cNvSpPr/>
            <p:nvPr/>
          </p:nvSpPr>
          <p:spPr>
            <a:xfrm>
              <a:off x="11195454" y="2539575"/>
              <a:ext cx="933450" cy="1752600"/>
            </a:xfrm>
            <a:custGeom>
              <a:avLst/>
              <a:gdLst/>
              <a:ahLst/>
              <a:cxnLst/>
              <a:rect l="l" t="t" r="r" b="b"/>
              <a:pathLst>
                <a:path w="933450" h="1752600" extrusionOk="0">
                  <a:moveTo>
                    <a:pt x="197397" y="466515"/>
                  </a:moveTo>
                  <a:cubicBezTo>
                    <a:pt x="220258" y="419842"/>
                    <a:pt x="223116" y="377932"/>
                    <a:pt x="186920" y="334117"/>
                  </a:cubicBezTo>
                  <a:cubicBezTo>
                    <a:pt x="154535" y="296017"/>
                    <a:pt x="186920" y="210292"/>
                    <a:pt x="235497" y="195052"/>
                  </a:cubicBezTo>
                  <a:cubicBezTo>
                    <a:pt x="249785" y="190290"/>
                    <a:pt x="271693" y="195052"/>
                    <a:pt x="282170" y="204577"/>
                  </a:cubicBezTo>
                  <a:cubicBezTo>
                    <a:pt x="289791" y="211245"/>
                    <a:pt x="291695" y="236962"/>
                    <a:pt x="285028" y="246487"/>
                  </a:cubicBezTo>
                  <a:cubicBezTo>
                    <a:pt x="240260" y="317925"/>
                    <a:pt x="245975" y="389362"/>
                    <a:pt x="276455" y="464610"/>
                  </a:cubicBezTo>
                  <a:cubicBezTo>
                    <a:pt x="292647" y="505567"/>
                    <a:pt x="298362" y="550335"/>
                    <a:pt x="311697" y="605580"/>
                  </a:cubicBezTo>
                  <a:cubicBezTo>
                    <a:pt x="343130" y="540810"/>
                    <a:pt x="411710" y="520807"/>
                    <a:pt x="434570" y="455085"/>
                  </a:cubicBezTo>
                  <a:cubicBezTo>
                    <a:pt x="442191" y="432225"/>
                    <a:pt x="471718" y="414127"/>
                    <a:pt x="495530" y="401745"/>
                  </a:cubicBezTo>
                  <a:cubicBezTo>
                    <a:pt x="523153" y="387457"/>
                    <a:pt x="554585" y="380790"/>
                    <a:pt x="585066" y="370312"/>
                  </a:cubicBezTo>
                  <a:cubicBezTo>
                    <a:pt x="667933" y="341737"/>
                    <a:pt x="740322" y="367455"/>
                    <a:pt x="782233" y="445560"/>
                  </a:cubicBezTo>
                  <a:cubicBezTo>
                    <a:pt x="803187" y="483660"/>
                    <a:pt x="824143" y="516997"/>
                    <a:pt x="861291" y="542715"/>
                  </a:cubicBezTo>
                  <a:cubicBezTo>
                    <a:pt x="908916" y="576052"/>
                    <a:pt x="928918" y="632250"/>
                    <a:pt x="931775" y="688447"/>
                  </a:cubicBezTo>
                  <a:cubicBezTo>
                    <a:pt x="934633" y="753217"/>
                    <a:pt x="932728" y="817987"/>
                    <a:pt x="924155" y="882757"/>
                  </a:cubicBezTo>
                  <a:cubicBezTo>
                    <a:pt x="907010" y="1011345"/>
                    <a:pt x="885103" y="1138980"/>
                    <a:pt x="863195" y="1266615"/>
                  </a:cubicBezTo>
                  <a:cubicBezTo>
                    <a:pt x="859385" y="1289475"/>
                    <a:pt x="847955" y="1312335"/>
                    <a:pt x="839383" y="1334242"/>
                  </a:cubicBezTo>
                  <a:cubicBezTo>
                    <a:pt x="821285" y="1319002"/>
                    <a:pt x="802235" y="1303762"/>
                    <a:pt x="786995" y="1291380"/>
                  </a:cubicBezTo>
                  <a:cubicBezTo>
                    <a:pt x="775566" y="1359960"/>
                    <a:pt x="800330" y="1387582"/>
                    <a:pt x="866053" y="1429492"/>
                  </a:cubicBezTo>
                  <a:cubicBezTo>
                    <a:pt x="901295" y="1452352"/>
                    <a:pt x="931775" y="1502835"/>
                    <a:pt x="938443" y="1545697"/>
                  </a:cubicBezTo>
                  <a:cubicBezTo>
                    <a:pt x="947016" y="1598085"/>
                    <a:pt x="932728" y="1655235"/>
                    <a:pt x="919393" y="1707622"/>
                  </a:cubicBezTo>
                  <a:cubicBezTo>
                    <a:pt x="909868" y="1745722"/>
                    <a:pt x="878435" y="1768582"/>
                    <a:pt x="834620" y="1751437"/>
                  </a:cubicBezTo>
                  <a:cubicBezTo>
                    <a:pt x="829858" y="1749532"/>
                    <a:pt x="826047" y="1747627"/>
                    <a:pt x="821285" y="1746675"/>
                  </a:cubicBezTo>
                  <a:cubicBezTo>
                    <a:pt x="733655" y="1739055"/>
                    <a:pt x="731750" y="1738102"/>
                    <a:pt x="714605" y="1651425"/>
                  </a:cubicBezTo>
                  <a:cubicBezTo>
                    <a:pt x="706033" y="1607610"/>
                    <a:pt x="693650" y="1564747"/>
                    <a:pt x="689841" y="1520932"/>
                  </a:cubicBezTo>
                  <a:cubicBezTo>
                    <a:pt x="687935" y="1500930"/>
                    <a:pt x="696508" y="1477117"/>
                    <a:pt x="707937" y="1460925"/>
                  </a:cubicBezTo>
                  <a:cubicBezTo>
                    <a:pt x="752705" y="1395202"/>
                    <a:pt x="753658" y="1330432"/>
                    <a:pt x="715558" y="1260900"/>
                  </a:cubicBezTo>
                  <a:cubicBezTo>
                    <a:pt x="665075" y="1167555"/>
                    <a:pt x="624118" y="1070400"/>
                    <a:pt x="605068" y="963720"/>
                  </a:cubicBezTo>
                  <a:cubicBezTo>
                    <a:pt x="595543" y="911332"/>
                    <a:pt x="569825" y="900855"/>
                    <a:pt x="519343" y="918952"/>
                  </a:cubicBezTo>
                  <a:cubicBezTo>
                    <a:pt x="405043" y="959910"/>
                    <a:pt x="361228" y="1099927"/>
                    <a:pt x="431712" y="1197082"/>
                  </a:cubicBezTo>
                  <a:cubicBezTo>
                    <a:pt x="448858" y="1219942"/>
                    <a:pt x="468860" y="1240897"/>
                    <a:pt x="485053" y="1264710"/>
                  </a:cubicBezTo>
                  <a:cubicBezTo>
                    <a:pt x="518391" y="1314240"/>
                    <a:pt x="498387" y="1365675"/>
                    <a:pt x="440285" y="1369485"/>
                  </a:cubicBezTo>
                  <a:cubicBezTo>
                    <a:pt x="363133" y="1374247"/>
                    <a:pt x="282170" y="1379962"/>
                    <a:pt x="208828" y="1363770"/>
                  </a:cubicBezTo>
                  <a:cubicBezTo>
                    <a:pt x="150725" y="1350435"/>
                    <a:pt x="88812" y="1313287"/>
                    <a:pt x="50712" y="1268520"/>
                  </a:cubicBezTo>
                  <a:cubicBezTo>
                    <a:pt x="18328" y="1230420"/>
                    <a:pt x="10708" y="1167555"/>
                    <a:pt x="4993" y="1114215"/>
                  </a:cubicBezTo>
                  <a:cubicBezTo>
                    <a:pt x="-11200" y="969435"/>
                    <a:pt x="15470" y="826560"/>
                    <a:pt x="35472" y="683685"/>
                  </a:cubicBezTo>
                  <a:cubicBezTo>
                    <a:pt x="58333" y="520807"/>
                    <a:pt x="77383" y="357930"/>
                    <a:pt x="98337" y="190290"/>
                  </a:cubicBezTo>
                  <a:cubicBezTo>
                    <a:pt x="68810" y="190290"/>
                    <a:pt x="48808" y="190290"/>
                    <a:pt x="21185" y="190290"/>
                  </a:cubicBezTo>
                  <a:cubicBezTo>
                    <a:pt x="39283" y="139807"/>
                    <a:pt x="52618" y="94087"/>
                    <a:pt x="71668" y="50272"/>
                  </a:cubicBezTo>
                  <a:cubicBezTo>
                    <a:pt x="96433" y="-7830"/>
                    <a:pt x="117387" y="-12593"/>
                    <a:pt x="169775" y="20745"/>
                  </a:cubicBezTo>
                  <a:cubicBezTo>
                    <a:pt x="180253" y="27412"/>
                    <a:pt x="189778" y="35032"/>
                    <a:pt x="205970" y="45510"/>
                  </a:cubicBezTo>
                  <a:cubicBezTo>
                    <a:pt x="105958" y="102660"/>
                    <a:pt x="131675" y="185527"/>
                    <a:pt x="153583" y="269347"/>
                  </a:cubicBezTo>
                  <a:cubicBezTo>
                    <a:pt x="168822" y="334117"/>
                    <a:pt x="182158" y="399840"/>
                    <a:pt x="197397" y="4665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1"/>
            <p:cNvSpPr/>
            <p:nvPr/>
          </p:nvSpPr>
          <p:spPr>
            <a:xfrm>
              <a:off x="5948342" y="2869883"/>
              <a:ext cx="971550" cy="1304925"/>
            </a:xfrm>
            <a:custGeom>
              <a:avLst/>
              <a:gdLst/>
              <a:ahLst/>
              <a:cxnLst/>
              <a:rect l="l" t="t" r="r" b="b"/>
              <a:pathLst>
                <a:path w="971550" h="1304925" extrusionOk="0">
                  <a:moveTo>
                    <a:pt x="349588" y="0"/>
                  </a:moveTo>
                  <a:cubicBezTo>
                    <a:pt x="401976" y="21908"/>
                    <a:pt x="461031" y="35242"/>
                    <a:pt x="506751" y="67627"/>
                  </a:cubicBezTo>
                  <a:cubicBezTo>
                    <a:pt x="577235" y="116205"/>
                    <a:pt x="648673" y="159067"/>
                    <a:pt x="730588" y="184785"/>
                  </a:cubicBezTo>
                  <a:cubicBezTo>
                    <a:pt x="796310" y="205740"/>
                    <a:pt x="853460" y="242888"/>
                    <a:pt x="876320" y="316230"/>
                  </a:cubicBezTo>
                  <a:cubicBezTo>
                    <a:pt x="879178" y="325755"/>
                    <a:pt x="892513" y="334327"/>
                    <a:pt x="902990" y="340995"/>
                  </a:cubicBezTo>
                  <a:cubicBezTo>
                    <a:pt x="964903" y="381000"/>
                    <a:pt x="980143" y="418147"/>
                    <a:pt x="967760" y="489585"/>
                  </a:cubicBezTo>
                  <a:cubicBezTo>
                    <a:pt x="956331" y="554355"/>
                    <a:pt x="951568" y="621030"/>
                    <a:pt x="939185" y="685800"/>
                  </a:cubicBezTo>
                  <a:cubicBezTo>
                    <a:pt x="933470" y="716280"/>
                    <a:pt x="919183" y="745808"/>
                    <a:pt x="905848" y="773430"/>
                  </a:cubicBezTo>
                  <a:cubicBezTo>
                    <a:pt x="854413" y="881063"/>
                    <a:pt x="765831" y="956310"/>
                    <a:pt x="671533" y="1024890"/>
                  </a:cubicBezTo>
                  <a:cubicBezTo>
                    <a:pt x="587713" y="1086802"/>
                    <a:pt x="523895" y="1162050"/>
                    <a:pt x="482938" y="1258252"/>
                  </a:cubicBezTo>
                  <a:cubicBezTo>
                    <a:pt x="458173" y="1318260"/>
                    <a:pt x="442933" y="1309687"/>
                    <a:pt x="380068" y="1310640"/>
                  </a:cubicBezTo>
                  <a:cubicBezTo>
                    <a:pt x="308631" y="1311593"/>
                    <a:pt x="287676" y="1263968"/>
                    <a:pt x="255290" y="1221105"/>
                  </a:cubicBezTo>
                  <a:cubicBezTo>
                    <a:pt x="168613" y="1106805"/>
                    <a:pt x="89556" y="989647"/>
                    <a:pt x="68601" y="842963"/>
                  </a:cubicBezTo>
                  <a:cubicBezTo>
                    <a:pt x="58123" y="765810"/>
                    <a:pt x="49551" y="688658"/>
                    <a:pt x="30501" y="613410"/>
                  </a:cubicBezTo>
                  <a:cubicBezTo>
                    <a:pt x="-2837" y="485775"/>
                    <a:pt x="973" y="357188"/>
                    <a:pt x="20" y="227647"/>
                  </a:cubicBezTo>
                  <a:cubicBezTo>
                    <a:pt x="-932" y="160020"/>
                    <a:pt x="31453" y="123825"/>
                    <a:pt x="94318" y="102870"/>
                  </a:cubicBezTo>
                  <a:cubicBezTo>
                    <a:pt x="142895" y="86677"/>
                    <a:pt x="188615" y="62865"/>
                    <a:pt x="236240" y="42863"/>
                  </a:cubicBezTo>
                  <a:cubicBezTo>
                    <a:pt x="271483" y="28575"/>
                    <a:pt x="306726" y="16192"/>
                    <a:pt x="349588" y="0"/>
                  </a:cubicBezTo>
                  <a:close/>
                  <a:moveTo>
                    <a:pt x="451506" y="335280"/>
                  </a:moveTo>
                  <a:cubicBezTo>
                    <a:pt x="435313" y="343852"/>
                    <a:pt x="421978" y="350520"/>
                    <a:pt x="409595" y="358140"/>
                  </a:cubicBezTo>
                  <a:cubicBezTo>
                    <a:pt x="302915" y="430530"/>
                    <a:pt x="294343" y="689610"/>
                    <a:pt x="364828" y="770572"/>
                  </a:cubicBezTo>
                  <a:cubicBezTo>
                    <a:pt x="392451" y="802005"/>
                    <a:pt x="423883" y="803910"/>
                    <a:pt x="452458" y="779145"/>
                  </a:cubicBezTo>
                  <a:cubicBezTo>
                    <a:pt x="494368" y="742950"/>
                    <a:pt x="525801" y="696277"/>
                    <a:pt x="514370" y="638175"/>
                  </a:cubicBezTo>
                  <a:cubicBezTo>
                    <a:pt x="496273" y="539115"/>
                    <a:pt x="473413" y="441008"/>
                    <a:pt x="451506" y="33528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1"/>
            <p:cNvSpPr/>
            <p:nvPr/>
          </p:nvSpPr>
          <p:spPr>
            <a:xfrm>
              <a:off x="2708102" y="2850951"/>
              <a:ext cx="971550" cy="1114425"/>
            </a:xfrm>
            <a:custGeom>
              <a:avLst/>
              <a:gdLst/>
              <a:ahLst/>
              <a:cxnLst/>
              <a:rect l="l" t="t" r="r" b="b"/>
              <a:pathLst>
                <a:path w="971550" h="1114425" extrusionOk="0">
                  <a:moveTo>
                    <a:pt x="756140" y="1018104"/>
                  </a:moveTo>
                  <a:cubicBezTo>
                    <a:pt x="749472" y="1026677"/>
                    <a:pt x="742804" y="1034297"/>
                    <a:pt x="728517" y="1051442"/>
                  </a:cubicBezTo>
                  <a:cubicBezTo>
                    <a:pt x="681845" y="965717"/>
                    <a:pt x="637077" y="884754"/>
                    <a:pt x="587547" y="794267"/>
                  </a:cubicBezTo>
                  <a:cubicBezTo>
                    <a:pt x="545637" y="839034"/>
                    <a:pt x="501822" y="883802"/>
                    <a:pt x="461817" y="930474"/>
                  </a:cubicBezTo>
                  <a:cubicBezTo>
                    <a:pt x="419907" y="978099"/>
                    <a:pt x="383712" y="1030487"/>
                    <a:pt x="340850" y="1077159"/>
                  </a:cubicBezTo>
                  <a:cubicBezTo>
                    <a:pt x="291319" y="1131452"/>
                    <a:pt x="267507" y="1129547"/>
                    <a:pt x="214167" y="1076207"/>
                  </a:cubicBezTo>
                  <a:cubicBezTo>
                    <a:pt x="201785" y="1080969"/>
                    <a:pt x="188450" y="1085732"/>
                    <a:pt x="165590" y="1095257"/>
                  </a:cubicBezTo>
                  <a:cubicBezTo>
                    <a:pt x="142729" y="1042869"/>
                    <a:pt x="112250" y="994292"/>
                    <a:pt x="99867" y="939999"/>
                  </a:cubicBezTo>
                  <a:cubicBezTo>
                    <a:pt x="72244" y="819984"/>
                    <a:pt x="61767" y="695207"/>
                    <a:pt x="28429" y="578049"/>
                  </a:cubicBezTo>
                  <a:cubicBezTo>
                    <a:pt x="-4908" y="463749"/>
                    <a:pt x="9379" y="349449"/>
                    <a:pt x="807" y="235149"/>
                  </a:cubicBezTo>
                  <a:cubicBezTo>
                    <a:pt x="-5860" y="144662"/>
                    <a:pt x="28429" y="105609"/>
                    <a:pt x="117012" y="86559"/>
                  </a:cubicBezTo>
                  <a:cubicBezTo>
                    <a:pt x="148444" y="79892"/>
                    <a:pt x="181782" y="67509"/>
                    <a:pt x="207500" y="48459"/>
                  </a:cubicBezTo>
                  <a:cubicBezTo>
                    <a:pt x="297987" y="-20121"/>
                    <a:pt x="389427" y="-8691"/>
                    <a:pt x="482772" y="37982"/>
                  </a:cubicBezTo>
                  <a:cubicBezTo>
                    <a:pt x="488487" y="40839"/>
                    <a:pt x="494202" y="43697"/>
                    <a:pt x="498965" y="48459"/>
                  </a:cubicBezTo>
                  <a:cubicBezTo>
                    <a:pt x="570402" y="107514"/>
                    <a:pt x="649460" y="148472"/>
                    <a:pt x="738995" y="176094"/>
                  </a:cubicBezTo>
                  <a:cubicBezTo>
                    <a:pt x="801860" y="196097"/>
                    <a:pt x="855200" y="233244"/>
                    <a:pt x="877107" y="303729"/>
                  </a:cubicBezTo>
                  <a:cubicBezTo>
                    <a:pt x="880917" y="316112"/>
                    <a:pt x="898062" y="326589"/>
                    <a:pt x="910445" y="335162"/>
                  </a:cubicBezTo>
                  <a:cubicBezTo>
                    <a:pt x="967595" y="374214"/>
                    <a:pt x="988550" y="417077"/>
                    <a:pt x="968547" y="481847"/>
                  </a:cubicBezTo>
                  <a:cubicBezTo>
                    <a:pt x="942829" y="564714"/>
                    <a:pt x="941877" y="645677"/>
                    <a:pt x="954260" y="730449"/>
                  </a:cubicBezTo>
                  <a:cubicBezTo>
                    <a:pt x="969500" y="841892"/>
                    <a:pt x="925685" y="939047"/>
                    <a:pt x="863772" y="1028582"/>
                  </a:cubicBezTo>
                  <a:cubicBezTo>
                    <a:pt x="833292" y="1069539"/>
                    <a:pt x="811385" y="1065729"/>
                    <a:pt x="756140" y="1018104"/>
                  </a:cubicBezTo>
                  <a:close/>
                  <a:moveTo>
                    <a:pt x="400857" y="674252"/>
                  </a:moveTo>
                  <a:cubicBezTo>
                    <a:pt x="495154" y="577097"/>
                    <a:pt x="493250" y="476132"/>
                    <a:pt x="445625" y="332304"/>
                  </a:cubicBezTo>
                  <a:cubicBezTo>
                    <a:pt x="364662" y="361832"/>
                    <a:pt x="328467" y="438032"/>
                    <a:pt x="355137" y="517089"/>
                  </a:cubicBezTo>
                  <a:cubicBezTo>
                    <a:pt x="372282" y="567572"/>
                    <a:pt x="385617" y="619959"/>
                    <a:pt x="400857" y="674252"/>
                  </a:cubicBezTo>
                  <a:close/>
                  <a:moveTo>
                    <a:pt x="553257" y="655202"/>
                  </a:moveTo>
                  <a:cubicBezTo>
                    <a:pt x="513252" y="696159"/>
                    <a:pt x="473247" y="738069"/>
                    <a:pt x="424669" y="786647"/>
                  </a:cubicBezTo>
                  <a:cubicBezTo>
                    <a:pt x="492297" y="791409"/>
                    <a:pt x="544685" y="737117"/>
                    <a:pt x="553257" y="6552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3" name="Google Shape;173;p1"/>
          <p:cNvGrpSpPr/>
          <p:nvPr/>
        </p:nvGrpSpPr>
        <p:grpSpPr>
          <a:xfrm>
            <a:off x="4977869" y="4983107"/>
            <a:ext cx="3080605" cy="952485"/>
            <a:chOff x="3731519" y="2326153"/>
            <a:chExt cx="1641893" cy="507653"/>
          </a:xfrm>
        </p:grpSpPr>
        <p:sp>
          <p:nvSpPr>
            <p:cNvPr id="174" name="Google Shape;174;p1"/>
            <p:cNvSpPr/>
            <p:nvPr/>
          </p:nvSpPr>
          <p:spPr>
            <a:xfrm>
              <a:off x="3731519" y="2326153"/>
              <a:ext cx="320464" cy="507653"/>
            </a:xfrm>
            <a:custGeom>
              <a:avLst/>
              <a:gdLst/>
              <a:ahLst/>
              <a:cxnLst/>
              <a:rect l="l" t="t" r="r" b="b"/>
              <a:pathLst>
                <a:path w="320464" h="507653" extrusionOk="0">
                  <a:moveTo>
                    <a:pt x="157720" y="0"/>
                  </a:moveTo>
                  <a:cubicBezTo>
                    <a:pt x="205941" y="0"/>
                    <a:pt x="241827" y="12557"/>
                    <a:pt x="265379" y="37672"/>
                  </a:cubicBezTo>
                  <a:cubicBezTo>
                    <a:pt x="288931" y="62787"/>
                    <a:pt x="302939" y="99008"/>
                    <a:pt x="307404" y="146335"/>
                  </a:cubicBezTo>
                  <a:lnTo>
                    <a:pt x="214312" y="151358"/>
                  </a:lnTo>
                  <a:cubicBezTo>
                    <a:pt x="210517" y="101575"/>
                    <a:pt x="190872" y="76684"/>
                    <a:pt x="155376" y="76684"/>
                  </a:cubicBezTo>
                  <a:cubicBezTo>
                    <a:pt x="140866" y="76684"/>
                    <a:pt x="128811" y="81093"/>
                    <a:pt x="119211" y="89911"/>
                  </a:cubicBezTo>
                  <a:cubicBezTo>
                    <a:pt x="109612" y="98729"/>
                    <a:pt x="104812" y="110282"/>
                    <a:pt x="104812" y="124569"/>
                  </a:cubicBezTo>
                  <a:cubicBezTo>
                    <a:pt x="104812" y="134392"/>
                    <a:pt x="106765" y="143098"/>
                    <a:pt x="110672" y="150689"/>
                  </a:cubicBezTo>
                  <a:cubicBezTo>
                    <a:pt x="114579" y="158279"/>
                    <a:pt x="122448" y="166371"/>
                    <a:pt x="134280" y="174966"/>
                  </a:cubicBezTo>
                  <a:cubicBezTo>
                    <a:pt x="146112" y="183561"/>
                    <a:pt x="163748" y="193328"/>
                    <a:pt x="187188" y="204267"/>
                  </a:cubicBezTo>
                  <a:cubicBezTo>
                    <a:pt x="222684" y="221010"/>
                    <a:pt x="250031" y="237083"/>
                    <a:pt x="269230" y="252487"/>
                  </a:cubicBezTo>
                  <a:cubicBezTo>
                    <a:pt x="288429" y="267891"/>
                    <a:pt x="301767" y="283964"/>
                    <a:pt x="309246" y="300707"/>
                  </a:cubicBezTo>
                  <a:cubicBezTo>
                    <a:pt x="316725" y="317450"/>
                    <a:pt x="320464" y="337207"/>
                    <a:pt x="320464" y="359978"/>
                  </a:cubicBezTo>
                  <a:cubicBezTo>
                    <a:pt x="320464" y="388553"/>
                    <a:pt x="313990" y="414003"/>
                    <a:pt x="301042" y="436327"/>
                  </a:cubicBezTo>
                  <a:cubicBezTo>
                    <a:pt x="288094" y="458651"/>
                    <a:pt x="269621" y="476120"/>
                    <a:pt x="245622" y="488733"/>
                  </a:cubicBezTo>
                  <a:cubicBezTo>
                    <a:pt x="221623" y="501346"/>
                    <a:pt x="193439" y="507653"/>
                    <a:pt x="161069" y="507653"/>
                  </a:cubicBezTo>
                  <a:cubicBezTo>
                    <a:pt x="110393" y="507653"/>
                    <a:pt x="71437" y="493700"/>
                    <a:pt x="44202" y="465795"/>
                  </a:cubicBezTo>
                  <a:cubicBezTo>
                    <a:pt x="16966" y="437890"/>
                    <a:pt x="2232" y="396143"/>
                    <a:pt x="0" y="340556"/>
                  </a:cubicBezTo>
                  <a:lnTo>
                    <a:pt x="94096" y="332184"/>
                  </a:lnTo>
                  <a:cubicBezTo>
                    <a:pt x="95213" y="356518"/>
                    <a:pt x="98617" y="375772"/>
                    <a:pt x="104310" y="389948"/>
                  </a:cubicBezTo>
                  <a:cubicBezTo>
                    <a:pt x="110002" y="404124"/>
                    <a:pt x="117872" y="414170"/>
                    <a:pt x="127918" y="420086"/>
                  </a:cubicBezTo>
                  <a:cubicBezTo>
                    <a:pt x="137964" y="426002"/>
                    <a:pt x="150353" y="428960"/>
                    <a:pt x="165087" y="428960"/>
                  </a:cubicBezTo>
                  <a:cubicBezTo>
                    <a:pt x="178482" y="428960"/>
                    <a:pt x="190035" y="426058"/>
                    <a:pt x="199746" y="420254"/>
                  </a:cubicBezTo>
                  <a:cubicBezTo>
                    <a:pt x="209457" y="414449"/>
                    <a:pt x="216768" y="406859"/>
                    <a:pt x="221679" y="397483"/>
                  </a:cubicBezTo>
                  <a:cubicBezTo>
                    <a:pt x="226591" y="388107"/>
                    <a:pt x="229046" y="377949"/>
                    <a:pt x="229046" y="367010"/>
                  </a:cubicBezTo>
                  <a:cubicBezTo>
                    <a:pt x="229046" y="355625"/>
                    <a:pt x="226200" y="345244"/>
                    <a:pt x="220507" y="335868"/>
                  </a:cubicBezTo>
                  <a:cubicBezTo>
                    <a:pt x="214815" y="326492"/>
                    <a:pt x="204713" y="316892"/>
                    <a:pt x="190202" y="307070"/>
                  </a:cubicBezTo>
                  <a:cubicBezTo>
                    <a:pt x="175691" y="297247"/>
                    <a:pt x="155153" y="286531"/>
                    <a:pt x="128587" y="274923"/>
                  </a:cubicBezTo>
                  <a:cubicBezTo>
                    <a:pt x="87957" y="257063"/>
                    <a:pt x="58545" y="236804"/>
                    <a:pt x="40351" y="214145"/>
                  </a:cubicBezTo>
                  <a:cubicBezTo>
                    <a:pt x="22157" y="191486"/>
                    <a:pt x="13059" y="164530"/>
                    <a:pt x="13059" y="133276"/>
                  </a:cubicBezTo>
                  <a:cubicBezTo>
                    <a:pt x="13059" y="107380"/>
                    <a:pt x="19031" y="84330"/>
                    <a:pt x="30975" y="64126"/>
                  </a:cubicBezTo>
                  <a:cubicBezTo>
                    <a:pt x="42918" y="43923"/>
                    <a:pt x="59829" y="28184"/>
                    <a:pt x="81706" y="16911"/>
                  </a:cubicBezTo>
                  <a:cubicBezTo>
                    <a:pt x="103584" y="5637"/>
                    <a:pt x="128922" y="0"/>
                    <a:pt x="1577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1"/>
            <p:cNvSpPr/>
            <p:nvPr/>
          </p:nvSpPr>
          <p:spPr>
            <a:xfrm>
              <a:off x="4189649" y="2334525"/>
              <a:ext cx="381074" cy="490909"/>
            </a:xfrm>
            <a:custGeom>
              <a:avLst/>
              <a:gdLst/>
              <a:ahLst/>
              <a:cxnLst/>
              <a:rect l="l" t="t" r="r" b="b"/>
              <a:pathLst>
                <a:path w="381074" h="490909" extrusionOk="0">
                  <a:moveTo>
                    <a:pt x="191207" y="91082"/>
                  </a:moveTo>
                  <a:lnTo>
                    <a:pt x="138633" y="313432"/>
                  </a:lnTo>
                  <a:lnTo>
                    <a:pt x="243111" y="313432"/>
                  </a:lnTo>
                  <a:close/>
                  <a:moveTo>
                    <a:pt x="140642" y="0"/>
                  </a:moveTo>
                  <a:lnTo>
                    <a:pt x="241771" y="0"/>
                  </a:lnTo>
                  <a:lnTo>
                    <a:pt x="381074" y="490909"/>
                  </a:lnTo>
                  <a:lnTo>
                    <a:pt x="284299" y="490909"/>
                  </a:lnTo>
                  <a:lnTo>
                    <a:pt x="261528" y="393799"/>
                  </a:lnTo>
                  <a:lnTo>
                    <a:pt x="119546" y="393799"/>
                  </a:lnTo>
                  <a:lnTo>
                    <a:pt x="96441" y="490909"/>
                  </a:lnTo>
                  <a:lnTo>
                    <a:pt x="0" y="49090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1"/>
            <p:cNvSpPr/>
            <p:nvPr/>
          </p:nvSpPr>
          <p:spPr>
            <a:xfrm>
              <a:off x="4708390" y="2334525"/>
              <a:ext cx="279945" cy="490909"/>
            </a:xfrm>
            <a:custGeom>
              <a:avLst/>
              <a:gdLst/>
              <a:ahLst/>
              <a:cxnLst/>
              <a:rect l="l" t="t" r="r" b="b"/>
              <a:pathLst>
                <a:path w="279945" h="490909" extrusionOk="0">
                  <a:moveTo>
                    <a:pt x="0" y="0"/>
                  </a:moveTo>
                  <a:lnTo>
                    <a:pt x="93092" y="0"/>
                  </a:lnTo>
                  <a:lnTo>
                    <a:pt x="93092" y="412886"/>
                  </a:lnTo>
                  <a:lnTo>
                    <a:pt x="279945" y="412886"/>
                  </a:lnTo>
                  <a:lnTo>
                    <a:pt x="279945" y="490909"/>
                  </a:lnTo>
                  <a:lnTo>
                    <a:pt x="0" y="49090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400" b="1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1"/>
            <p:cNvSpPr/>
            <p:nvPr/>
          </p:nvSpPr>
          <p:spPr>
            <a:xfrm>
              <a:off x="5126002" y="2334525"/>
              <a:ext cx="247410" cy="490909"/>
            </a:xfrm>
            <a:custGeom>
              <a:avLst/>
              <a:gdLst/>
              <a:ahLst/>
              <a:cxnLst/>
              <a:rect l="l" t="t" r="r" b="b"/>
              <a:pathLst>
                <a:path w="247410" h="490909" extrusionOk="0">
                  <a:moveTo>
                    <a:pt x="0" y="0"/>
                  </a:moveTo>
                  <a:lnTo>
                    <a:pt x="238703" y="0"/>
                  </a:lnTo>
                  <a:lnTo>
                    <a:pt x="238703" y="77688"/>
                  </a:lnTo>
                  <a:lnTo>
                    <a:pt x="74621" y="77688"/>
                  </a:lnTo>
                  <a:lnTo>
                    <a:pt x="74621" y="193551"/>
                  </a:lnTo>
                  <a:lnTo>
                    <a:pt x="223300" y="193551"/>
                  </a:lnTo>
                  <a:lnTo>
                    <a:pt x="223300" y="271239"/>
                  </a:lnTo>
                  <a:lnTo>
                    <a:pt x="74621" y="271239"/>
                  </a:lnTo>
                  <a:lnTo>
                    <a:pt x="74621" y="413221"/>
                  </a:lnTo>
                  <a:lnTo>
                    <a:pt x="247410" y="413221"/>
                  </a:lnTo>
                  <a:lnTo>
                    <a:pt x="247410" y="490909"/>
                  </a:lnTo>
                  <a:lnTo>
                    <a:pt x="0" y="49090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400" b="1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8" name="Google Shape;178;p1"/>
          <p:cNvSpPr/>
          <p:nvPr/>
        </p:nvSpPr>
        <p:spPr>
          <a:xfrm>
            <a:off x="2" y="2"/>
            <a:ext cx="12191853" cy="6860965"/>
          </a:xfrm>
          <a:custGeom>
            <a:avLst/>
            <a:gdLst/>
            <a:ahLst/>
            <a:cxnLst/>
            <a:rect l="l" t="t" r="r" b="b"/>
            <a:pathLst>
              <a:path w="12191853" h="6860965" extrusionOk="0">
                <a:moveTo>
                  <a:pt x="2973323" y="6688508"/>
                </a:moveTo>
                <a:cubicBezTo>
                  <a:pt x="2958367" y="6687083"/>
                  <a:pt x="2949823" y="6690644"/>
                  <a:pt x="2949110" y="6708448"/>
                </a:cubicBezTo>
                <a:cubicBezTo>
                  <a:pt x="2947685" y="6739783"/>
                  <a:pt x="2933443" y="6766132"/>
                  <a:pt x="2910653" y="6788209"/>
                </a:cubicBezTo>
                <a:cubicBezTo>
                  <a:pt x="2907806" y="6791769"/>
                  <a:pt x="2904244" y="6796754"/>
                  <a:pt x="2898547" y="6794618"/>
                </a:cubicBezTo>
                <a:cubicBezTo>
                  <a:pt x="2892851" y="6791769"/>
                  <a:pt x="2894275" y="6786072"/>
                  <a:pt x="2894275" y="6781087"/>
                </a:cubicBezTo>
                <a:cubicBezTo>
                  <a:pt x="2894986" y="6766844"/>
                  <a:pt x="2894275" y="6751889"/>
                  <a:pt x="2897122" y="6738358"/>
                </a:cubicBezTo>
                <a:cubicBezTo>
                  <a:pt x="2899971" y="6723403"/>
                  <a:pt x="2897835" y="6716994"/>
                  <a:pt x="2881455" y="6722691"/>
                </a:cubicBezTo>
                <a:cubicBezTo>
                  <a:pt x="2865077" y="6728388"/>
                  <a:pt x="2848697" y="6730525"/>
                  <a:pt x="2831605" y="6729812"/>
                </a:cubicBezTo>
                <a:cubicBezTo>
                  <a:pt x="2815225" y="6729100"/>
                  <a:pt x="2815225" y="6736222"/>
                  <a:pt x="2820211" y="6748328"/>
                </a:cubicBezTo>
                <a:cubicBezTo>
                  <a:pt x="2841576" y="6802452"/>
                  <a:pt x="2885728" y="6833074"/>
                  <a:pt x="2948398" y="6833786"/>
                </a:cubicBezTo>
                <a:cubicBezTo>
                  <a:pt x="2972610" y="6833074"/>
                  <a:pt x="3003945" y="6829513"/>
                  <a:pt x="3017477" y="6798179"/>
                </a:cubicBezTo>
                <a:cubicBezTo>
                  <a:pt x="3031007" y="6767556"/>
                  <a:pt x="3029582" y="6735509"/>
                  <a:pt x="3007506" y="6707736"/>
                </a:cubicBezTo>
                <a:cubicBezTo>
                  <a:pt x="2998960" y="6696341"/>
                  <a:pt x="2987565" y="6689932"/>
                  <a:pt x="2973323" y="6688508"/>
                </a:cubicBezTo>
                <a:close/>
                <a:moveTo>
                  <a:pt x="1565403" y="6626551"/>
                </a:moveTo>
                <a:cubicBezTo>
                  <a:pt x="1523386" y="6630824"/>
                  <a:pt x="1502021" y="6658597"/>
                  <a:pt x="1489915" y="6695629"/>
                </a:cubicBezTo>
                <a:cubicBezTo>
                  <a:pt x="1476384" y="6735509"/>
                  <a:pt x="1482081" y="6769693"/>
                  <a:pt x="1510567" y="6789633"/>
                </a:cubicBezTo>
                <a:cubicBezTo>
                  <a:pt x="1593889" y="6848741"/>
                  <a:pt x="1688605" y="6831650"/>
                  <a:pt x="1753410" y="6744768"/>
                </a:cubicBezTo>
                <a:cubicBezTo>
                  <a:pt x="1757683" y="6739783"/>
                  <a:pt x="1760532" y="6733373"/>
                  <a:pt x="1751274" y="6731949"/>
                </a:cubicBezTo>
                <a:cubicBezTo>
                  <a:pt x="1717803" y="6726251"/>
                  <a:pt x="1689317" y="6708448"/>
                  <a:pt x="1658694" y="6689220"/>
                </a:cubicBezTo>
                <a:cubicBezTo>
                  <a:pt x="1654422" y="6724827"/>
                  <a:pt x="1655134" y="6759011"/>
                  <a:pt x="1633057" y="6789633"/>
                </a:cubicBezTo>
                <a:cubicBezTo>
                  <a:pt x="1603859" y="6750465"/>
                  <a:pt x="1593889" y="6709872"/>
                  <a:pt x="1601010" y="6664294"/>
                </a:cubicBezTo>
                <a:cubicBezTo>
                  <a:pt x="1605283" y="6634384"/>
                  <a:pt x="1596737" y="6622990"/>
                  <a:pt x="1565403" y="6626551"/>
                </a:cubicBezTo>
                <a:close/>
                <a:moveTo>
                  <a:pt x="1982100" y="6616314"/>
                </a:moveTo>
                <a:cubicBezTo>
                  <a:pt x="1973999" y="6614978"/>
                  <a:pt x="1965631" y="6615157"/>
                  <a:pt x="1957085" y="6616581"/>
                </a:cubicBezTo>
                <a:cubicBezTo>
                  <a:pt x="1937857" y="6619429"/>
                  <a:pt x="1927887" y="6626551"/>
                  <a:pt x="1934296" y="6650051"/>
                </a:cubicBezTo>
                <a:cubicBezTo>
                  <a:pt x="1947115" y="6695629"/>
                  <a:pt x="1939281" y="6739070"/>
                  <a:pt x="1910795" y="6781799"/>
                </a:cubicBezTo>
                <a:cubicBezTo>
                  <a:pt x="1892280" y="6754737"/>
                  <a:pt x="1885870" y="6727676"/>
                  <a:pt x="1882309" y="6699190"/>
                </a:cubicBezTo>
                <a:cubicBezTo>
                  <a:pt x="1880885" y="6684947"/>
                  <a:pt x="1875900" y="6683523"/>
                  <a:pt x="1865218" y="6692068"/>
                </a:cubicBezTo>
                <a:cubicBezTo>
                  <a:pt x="1843853" y="6709872"/>
                  <a:pt x="1820352" y="6721979"/>
                  <a:pt x="1794003" y="6729812"/>
                </a:cubicBezTo>
                <a:cubicBezTo>
                  <a:pt x="1780472" y="6734085"/>
                  <a:pt x="1783321" y="6739783"/>
                  <a:pt x="1790442" y="6746904"/>
                </a:cubicBezTo>
                <a:cubicBezTo>
                  <a:pt x="1851687" y="6811709"/>
                  <a:pt x="1915068" y="6836635"/>
                  <a:pt x="2003375" y="6794618"/>
                </a:cubicBezTo>
                <a:cubicBezTo>
                  <a:pt x="2032573" y="6780375"/>
                  <a:pt x="2056074" y="6759723"/>
                  <a:pt x="2055362" y="6724115"/>
                </a:cubicBezTo>
                <a:cubicBezTo>
                  <a:pt x="2055362" y="6682811"/>
                  <a:pt x="2041831" y="6647915"/>
                  <a:pt x="2005511" y="6625126"/>
                </a:cubicBezTo>
                <a:cubicBezTo>
                  <a:pt x="1998034" y="6620497"/>
                  <a:pt x="1990200" y="6617649"/>
                  <a:pt x="1982100" y="6616314"/>
                </a:cubicBezTo>
                <a:close/>
                <a:moveTo>
                  <a:pt x="2665674" y="6593079"/>
                </a:moveTo>
                <a:cubicBezTo>
                  <a:pt x="2630779" y="6595928"/>
                  <a:pt x="2610126" y="6619429"/>
                  <a:pt x="2597308" y="6649339"/>
                </a:cubicBezTo>
                <a:cubicBezTo>
                  <a:pt x="2585202" y="6677113"/>
                  <a:pt x="2595884" y="6699902"/>
                  <a:pt x="2615111" y="6719842"/>
                </a:cubicBezTo>
                <a:cubicBezTo>
                  <a:pt x="2662825" y="6769693"/>
                  <a:pt x="2737601" y="6772541"/>
                  <a:pt x="2797421" y="6724827"/>
                </a:cubicBezTo>
                <a:cubicBezTo>
                  <a:pt x="2776769" y="6710584"/>
                  <a:pt x="2759679" y="6696341"/>
                  <a:pt x="2746148" y="6677825"/>
                </a:cubicBezTo>
                <a:cubicBezTo>
                  <a:pt x="2739025" y="6667143"/>
                  <a:pt x="2734040" y="6669280"/>
                  <a:pt x="2729055" y="6679962"/>
                </a:cubicBezTo>
                <a:cubicBezTo>
                  <a:pt x="2722647" y="6692068"/>
                  <a:pt x="2715524" y="6703463"/>
                  <a:pt x="2708403" y="6714857"/>
                </a:cubicBezTo>
                <a:cubicBezTo>
                  <a:pt x="2704842" y="6720554"/>
                  <a:pt x="2700569" y="6728388"/>
                  <a:pt x="2693449" y="6726964"/>
                </a:cubicBezTo>
                <a:cubicBezTo>
                  <a:pt x="2684902" y="6725540"/>
                  <a:pt x="2686326" y="6716282"/>
                  <a:pt x="2685616" y="6709872"/>
                </a:cubicBezTo>
                <a:cubicBezTo>
                  <a:pt x="2681341" y="6684235"/>
                  <a:pt x="2685616" y="6660022"/>
                  <a:pt x="2697010" y="6636521"/>
                </a:cubicBezTo>
                <a:cubicBezTo>
                  <a:pt x="2711252" y="6608035"/>
                  <a:pt x="2699145" y="6590231"/>
                  <a:pt x="2665674" y="6593079"/>
                </a:cubicBezTo>
                <a:close/>
                <a:moveTo>
                  <a:pt x="551302" y="6500500"/>
                </a:moveTo>
                <a:cubicBezTo>
                  <a:pt x="537059" y="6499076"/>
                  <a:pt x="525665" y="6499076"/>
                  <a:pt x="522104" y="6518304"/>
                </a:cubicBezTo>
                <a:cubicBezTo>
                  <a:pt x="507861" y="6592367"/>
                  <a:pt x="464420" y="6645779"/>
                  <a:pt x="402463" y="6685659"/>
                </a:cubicBezTo>
                <a:cubicBezTo>
                  <a:pt x="390356" y="6692780"/>
                  <a:pt x="382522" y="6693493"/>
                  <a:pt x="383235" y="6674977"/>
                </a:cubicBezTo>
                <a:cubicBezTo>
                  <a:pt x="385371" y="6641506"/>
                  <a:pt x="392493" y="6608747"/>
                  <a:pt x="403887" y="6576700"/>
                </a:cubicBezTo>
                <a:cubicBezTo>
                  <a:pt x="408872" y="6563881"/>
                  <a:pt x="418130" y="6552487"/>
                  <a:pt x="418842" y="6536107"/>
                </a:cubicBezTo>
                <a:cubicBezTo>
                  <a:pt x="376825" y="6541805"/>
                  <a:pt x="336945" y="6545366"/>
                  <a:pt x="296352" y="6540381"/>
                </a:cubicBezTo>
                <a:cubicBezTo>
                  <a:pt x="280685" y="6538244"/>
                  <a:pt x="261457" y="6523289"/>
                  <a:pt x="252199" y="6536107"/>
                </a:cubicBezTo>
                <a:cubicBezTo>
                  <a:pt x="242941" y="6548214"/>
                  <a:pt x="255048" y="6568154"/>
                  <a:pt x="260033" y="6583822"/>
                </a:cubicBezTo>
                <a:cubicBezTo>
                  <a:pt x="285670" y="6664294"/>
                  <a:pt x="325550" y="6734085"/>
                  <a:pt x="413145" y="6761147"/>
                </a:cubicBezTo>
                <a:cubicBezTo>
                  <a:pt x="440919" y="6773254"/>
                  <a:pt x="470829" y="6778951"/>
                  <a:pt x="501451" y="6779663"/>
                </a:cubicBezTo>
                <a:cubicBezTo>
                  <a:pt x="547741" y="6780375"/>
                  <a:pt x="592607" y="6773254"/>
                  <a:pt x="619668" y="6730525"/>
                </a:cubicBezTo>
                <a:cubicBezTo>
                  <a:pt x="647442" y="6687796"/>
                  <a:pt x="656700" y="6640794"/>
                  <a:pt x="645306" y="6590943"/>
                </a:cubicBezTo>
                <a:cubicBezTo>
                  <a:pt x="634623" y="6541805"/>
                  <a:pt x="596879" y="6506198"/>
                  <a:pt x="551302" y="6500500"/>
                </a:cubicBezTo>
                <a:close/>
                <a:moveTo>
                  <a:pt x="819816" y="6350771"/>
                </a:moveTo>
                <a:cubicBezTo>
                  <a:pt x="814575" y="6350905"/>
                  <a:pt x="808388" y="6352373"/>
                  <a:pt x="801266" y="6355222"/>
                </a:cubicBezTo>
                <a:cubicBezTo>
                  <a:pt x="770644" y="6367328"/>
                  <a:pt x="758537" y="6392966"/>
                  <a:pt x="755689" y="6424300"/>
                </a:cubicBezTo>
                <a:cubicBezTo>
                  <a:pt x="752840" y="6456347"/>
                  <a:pt x="767795" y="6476999"/>
                  <a:pt x="796993" y="6488394"/>
                </a:cubicBezTo>
                <a:cubicBezTo>
                  <a:pt x="858950" y="6514031"/>
                  <a:pt x="910225" y="6499788"/>
                  <a:pt x="953666" y="6446377"/>
                </a:cubicBezTo>
                <a:cubicBezTo>
                  <a:pt x="966485" y="6430709"/>
                  <a:pt x="965773" y="6423588"/>
                  <a:pt x="943696" y="6420740"/>
                </a:cubicBezTo>
                <a:cubicBezTo>
                  <a:pt x="927317" y="6418603"/>
                  <a:pt x="913074" y="6410769"/>
                  <a:pt x="899543" y="6402223"/>
                </a:cubicBezTo>
                <a:cubicBezTo>
                  <a:pt x="889573" y="6395814"/>
                  <a:pt x="886724" y="6399375"/>
                  <a:pt x="886724" y="6410057"/>
                </a:cubicBezTo>
                <a:cubicBezTo>
                  <a:pt x="886724" y="6430709"/>
                  <a:pt x="883876" y="6451362"/>
                  <a:pt x="873193" y="6471302"/>
                </a:cubicBezTo>
                <a:cubicBezTo>
                  <a:pt x="857526" y="6459908"/>
                  <a:pt x="850405" y="6445665"/>
                  <a:pt x="846132" y="6429285"/>
                </a:cubicBezTo>
                <a:cubicBezTo>
                  <a:pt x="842571" y="6414330"/>
                  <a:pt x="840435" y="6399375"/>
                  <a:pt x="841147" y="6384420"/>
                </a:cubicBezTo>
                <a:cubicBezTo>
                  <a:pt x="842749" y="6361987"/>
                  <a:pt x="835539" y="6350370"/>
                  <a:pt x="819816" y="6350771"/>
                </a:cubicBezTo>
                <a:close/>
                <a:moveTo>
                  <a:pt x="1123870" y="6323887"/>
                </a:moveTo>
                <a:cubicBezTo>
                  <a:pt x="1099657" y="6323887"/>
                  <a:pt x="1093248" y="6332433"/>
                  <a:pt x="1098945" y="6355934"/>
                </a:cubicBezTo>
                <a:cubicBezTo>
                  <a:pt x="1106066" y="6384420"/>
                  <a:pt x="1103930" y="6412906"/>
                  <a:pt x="1092535" y="6439967"/>
                </a:cubicBezTo>
                <a:cubicBezTo>
                  <a:pt x="1091111" y="6444240"/>
                  <a:pt x="1089687" y="6451362"/>
                  <a:pt x="1083278" y="6449938"/>
                </a:cubicBezTo>
                <a:cubicBezTo>
                  <a:pt x="1080429" y="6449226"/>
                  <a:pt x="1077580" y="6444240"/>
                  <a:pt x="1075444" y="6440680"/>
                </a:cubicBezTo>
                <a:cubicBezTo>
                  <a:pt x="1065474" y="6423588"/>
                  <a:pt x="1061913" y="6403648"/>
                  <a:pt x="1056216" y="6380147"/>
                </a:cubicBezTo>
                <a:cubicBezTo>
                  <a:pt x="1034851" y="6400799"/>
                  <a:pt x="1011350" y="6413618"/>
                  <a:pt x="985001" y="6424300"/>
                </a:cubicBezTo>
                <a:cubicBezTo>
                  <a:pt x="1037700" y="6486969"/>
                  <a:pt x="1115324" y="6496939"/>
                  <a:pt x="1170872" y="6450650"/>
                </a:cubicBezTo>
                <a:cubicBezTo>
                  <a:pt x="1194373" y="6431422"/>
                  <a:pt x="1200070" y="6407921"/>
                  <a:pt x="1188676" y="6375874"/>
                </a:cubicBezTo>
                <a:cubicBezTo>
                  <a:pt x="1177281" y="6344540"/>
                  <a:pt x="1150932" y="6323175"/>
                  <a:pt x="1123870" y="6323887"/>
                </a:cubicBezTo>
                <a:close/>
                <a:moveTo>
                  <a:pt x="3260319" y="6303235"/>
                </a:moveTo>
                <a:cubicBezTo>
                  <a:pt x="3258183" y="6307508"/>
                  <a:pt x="3253198" y="6311780"/>
                  <a:pt x="3245364" y="6316054"/>
                </a:cubicBezTo>
                <a:cubicBezTo>
                  <a:pt x="3242516" y="6317478"/>
                  <a:pt x="3239667" y="6318902"/>
                  <a:pt x="3239667" y="6323175"/>
                </a:cubicBezTo>
                <a:cubicBezTo>
                  <a:pt x="3254622" y="6320326"/>
                  <a:pt x="3260319" y="6314629"/>
                  <a:pt x="3260319" y="6303235"/>
                </a:cubicBezTo>
                <a:close/>
                <a:moveTo>
                  <a:pt x="3911223" y="6192852"/>
                </a:moveTo>
                <a:cubicBezTo>
                  <a:pt x="3892708" y="6196413"/>
                  <a:pt x="3881313" y="6208519"/>
                  <a:pt x="3876328" y="6227035"/>
                </a:cubicBezTo>
                <a:cubicBezTo>
                  <a:pt x="3882026" y="6206382"/>
                  <a:pt x="3914784" y="6192139"/>
                  <a:pt x="3938997" y="6199973"/>
                </a:cubicBezTo>
                <a:cubicBezTo>
                  <a:pt x="3942558" y="6201397"/>
                  <a:pt x="3945407" y="6202822"/>
                  <a:pt x="3948255" y="6204246"/>
                </a:cubicBezTo>
                <a:cubicBezTo>
                  <a:pt x="3938285" y="6194988"/>
                  <a:pt x="3926178" y="6190003"/>
                  <a:pt x="3911223" y="6192852"/>
                </a:cubicBezTo>
                <a:close/>
                <a:moveTo>
                  <a:pt x="1729197" y="6057543"/>
                </a:moveTo>
                <a:cubicBezTo>
                  <a:pt x="1695014" y="6095999"/>
                  <a:pt x="1656558" y="6130182"/>
                  <a:pt x="1612405" y="6156532"/>
                </a:cubicBezTo>
                <a:cubicBezTo>
                  <a:pt x="1598162" y="6165078"/>
                  <a:pt x="1608132" y="6171487"/>
                  <a:pt x="1614541" y="6177896"/>
                </a:cubicBezTo>
                <a:cubicBezTo>
                  <a:pt x="1650149" y="6212792"/>
                  <a:pt x="1679347" y="6252672"/>
                  <a:pt x="1705696" y="6294689"/>
                </a:cubicBezTo>
                <a:cubicBezTo>
                  <a:pt x="1733470" y="6338842"/>
                  <a:pt x="1764805" y="6380859"/>
                  <a:pt x="1807534" y="6412194"/>
                </a:cubicBezTo>
                <a:cubicBezTo>
                  <a:pt x="1844565" y="6441392"/>
                  <a:pt x="1887294" y="6454923"/>
                  <a:pt x="1934296" y="6454210"/>
                </a:cubicBezTo>
                <a:cubicBezTo>
                  <a:pt x="1940706" y="6454210"/>
                  <a:pt x="1949252" y="6456347"/>
                  <a:pt x="1952812" y="6449938"/>
                </a:cubicBezTo>
                <a:cubicBezTo>
                  <a:pt x="1957797" y="6442816"/>
                  <a:pt x="1949252" y="6438543"/>
                  <a:pt x="1944979" y="6433558"/>
                </a:cubicBezTo>
                <a:cubicBezTo>
                  <a:pt x="1930736" y="6416466"/>
                  <a:pt x="1919341" y="6397951"/>
                  <a:pt x="1913644" y="6376586"/>
                </a:cubicBezTo>
                <a:cubicBezTo>
                  <a:pt x="1910083" y="6363768"/>
                  <a:pt x="1902962" y="6358783"/>
                  <a:pt x="1889431" y="6356646"/>
                </a:cubicBezTo>
                <a:cubicBezTo>
                  <a:pt x="1834595" y="6348812"/>
                  <a:pt x="1794715" y="6318902"/>
                  <a:pt x="1769078" y="6270476"/>
                </a:cubicBezTo>
                <a:cubicBezTo>
                  <a:pt x="1747713" y="6231308"/>
                  <a:pt x="1738455" y="6188579"/>
                  <a:pt x="1737743" y="6144425"/>
                </a:cubicBezTo>
                <a:cubicBezTo>
                  <a:pt x="1737031" y="6115939"/>
                  <a:pt x="1737743" y="6088166"/>
                  <a:pt x="1737743" y="6059680"/>
                </a:cubicBezTo>
                <a:lnTo>
                  <a:pt x="1729197" y="6057543"/>
                </a:lnTo>
                <a:close/>
                <a:moveTo>
                  <a:pt x="4395484" y="5988465"/>
                </a:moveTo>
                <a:cubicBezTo>
                  <a:pt x="4380529" y="5986328"/>
                  <a:pt x="4367000" y="5988465"/>
                  <a:pt x="4353468" y="5994874"/>
                </a:cubicBezTo>
                <a:cubicBezTo>
                  <a:pt x="4308603" y="6016238"/>
                  <a:pt x="4277268" y="6085317"/>
                  <a:pt x="4291510" y="6133031"/>
                </a:cubicBezTo>
                <a:cubicBezTo>
                  <a:pt x="4295072" y="6145138"/>
                  <a:pt x="4292223" y="6156532"/>
                  <a:pt x="4287950" y="6167214"/>
                </a:cubicBezTo>
                <a:cubicBezTo>
                  <a:pt x="4282253" y="6182881"/>
                  <a:pt x="4273706" y="6197836"/>
                  <a:pt x="4266586" y="6212792"/>
                </a:cubicBezTo>
                <a:cubicBezTo>
                  <a:pt x="4257327" y="6231308"/>
                  <a:pt x="4257327" y="6249824"/>
                  <a:pt x="4267298" y="6268339"/>
                </a:cubicBezTo>
                <a:cubicBezTo>
                  <a:pt x="4270859" y="6275461"/>
                  <a:pt x="4274420" y="6283294"/>
                  <a:pt x="4275131" y="6291840"/>
                </a:cubicBezTo>
                <a:cubicBezTo>
                  <a:pt x="4280117" y="6335994"/>
                  <a:pt x="4297209" y="6375874"/>
                  <a:pt x="4324982" y="6410769"/>
                </a:cubicBezTo>
                <a:cubicBezTo>
                  <a:pt x="4327118" y="6413618"/>
                  <a:pt x="4328542" y="6416466"/>
                  <a:pt x="4327831" y="6420027"/>
                </a:cubicBezTo>
                <a:cubicBezTo>
                  <a:pt x="4332104" y="6454210"/>
                  <a:pt x="4334953" y="6488394"/>
                  <a:pt x="4364151" y="6512607"/>
                </a:cubicBezTo>
                <a:cubicBezTo>
                  <a:pt x="4391924" y="6536107"/>
                  <a:pt x="4418274" y="6543941"/>
                  <a:pt x="4455306" y="6526138"/>
                </a:cubicBezTo>
                <a:cubicBezTo>
                  <a:pt x="4461716" y="6523289"/>
                  <a:pt x="4468125" y="6521153"/>
                  <a:pt x="4474534" y="6519016"/>
                </a:cubicBezTo>
                <a:cubicBezTo>
                  <a:pt x="4465276" y="6516880"/>
                  <a:pt x="4456730" y="6511182"/>
                  <a:pt x="4447471" y="6502637"/>
                </a:cubicBezTo>
                <a:cubicBezTo>
                  <a:pt x="4417562" y="6473438"/>
                  <a:pt x="4396197" y="6437831"/>
                  <a:pt x="4373407" y="6403648"/>
                </a:cubicBezTo>
                <a:cubicBezTo>
                  <a:pt x="4351332" y="6371601"/>
                  <a:pt x="4332104" y="6338130"/>
                  <a:pt x="4312876" y="6304659"/>
                </a:cubicBezTo>
                <a:cubicBezTo>
                  <a:pt x="4306467" y="6293265"/>
                  <a:pt x="4302905" y="6281158"/>
                  <a:pt x="4307891" y="6268339"/>
                </a:cubicBezTo>
                <a:cubicBezTo>
                  <a:pt x="4334239" y="6202822"/>
                  <a:pt x="4358452" y="6136592"/>
                  <a:pt x="4393350" y="6074635"/>
                </a:cubicBezTo>
                <a:cubicBezTo>
                  <a:pt x="4405454" y="6053983"/>
                  <a:pt x="4420411" y="6044012"/>
                  <a:pt x="4445335" y="6051134"/>
                </a:cubicBezTo>
                <a:cubicBezTo>
                  <a:pt x="4475958" y="6059680"/>
                  <a:pt x="4506581" y="6067513"/>
                  <a:pt x="4536491" y="6078195"/>
                </a:cubicBezTo>
                <a:cubicBezTo>
                  <a:pt x="4552869" y="6088878"/>
                  <a:pt x="4572097" y="6090302"/>
                  <a:pt x="4588478" y="6099560"/>
                </a:cubicBezTo>
                <a:cubicBezTo>
                  <a:pt x="4619812" y="6115939"/>
                  <a:pt x="4628358" y="6135880"/>
                  <a:pt x="4627647" y="6170775"/>
                </a:cubicBezTo>
                <a:cubicBezTo>
                  <a:pt x="4626933" y="6204246"/>
                  <a:pt x="4619100" y="6237005"/>
                  <a:pt x="4621948" y="6270476"/>
                </a:cubicBezTo>
                <a:cubicBezTo>
                  <a:pt x="4616964" y="6284007"/>
                  <a:pt x="4609130" y="6296113"/>
                  <a:pt x="4602008" y="6308220"/>
                </a:cubicBezTo>
                <a:cubicBezTo>
                  <a:pt x="4582782" y="6340979"/>
                  <a:pt x="4549309" y="6352373"/>
                  <a:pt x="4505155" y="6343115"/>
                </a:cubicBezTo>
                <a:cubicBezTo>
                  <a:pt x="4502308" y="6342403"/>
                  <a:pt x="4506581" y="6343115"/>
                  <a:pt x="4503020" y="6342403"/>
                </a:cubicBezTo>
                <a:cubicBezTo>
                  <a:pt x="4427533" y="6320326"/>
                  <a:pt x="4414714" y="6296825"/>
                  <a:pt x="4435366" y="6204246"/>
                </a:cubicBezTo>
                <a:cubicBezTo>
                  <a:pt x="4440351" y="6181457"/>
                  <a:pt x="4450321" y="6157956"/>
                  <a:pt x="4478094" y="6153684"/>
                </a:cubicBezTo>
                <a:cubicBezTo>
                  <a:pt x="4506581" y="6149410"/>
                  <a:pt x="4518686" y="6172911"/>
                  <a:pt x="4532218" y="6191427"/>
                </a:cubicBezTo>
                <a:cubicBezTo>
                  <a:pt x="4537914" y="6199973"/>
                  <a:pt x="4542900" y="6209231"/>
                  <a:pt x="4545749" y="6218489"/>
                </a:cubicBezTo>
                <a:cubicBezTo>
                  <a:pt x="4552158" y="6237005"/>
                  <a:pt x="4545036" y="6246263"/>
                  <a:pt x="4524383" y="6244839"/>
                </a:cubicBezTo>
                <a:cubicBezTo>
                  <a:pt x="4515837" y="6244126"/>
                  <a:pt x="4507293" y="6244126"/>
                  <a:pt x="4503020" y="6253384"/>
                </a:cubicBezTo>
                <a:cubicBezTo>
                  <a:pt x="4500171" y="6259794"/>
                  <a:pt x="4501595" y="6265491"/>
                  <a:pt x="4507293" y="6269051"/>
                </a:cubicBezTo>
                <a:cubicBezTo>
                  <a:pt x="4515126" y="6274749"/>
                  <a:pt x="4523672" y="6271188"/>
                  <a:pt x="4530794" y="6266915"/>
                </a:cubicBezTo>
                <a:cubicBezTo>
                  <a:pt x="4552869" y="6253384"/>
                  <a:pt x="4567112" y="6215640"/>
                  <a:pt x="4561415" y="6188579"/>
                </a:cubicBezTo>
                <a:cubicBezTo>
                  <a:pt x="4555007" y="6160805"/>
                  <a:pt x="4537914" y="6146562"/>
                  <a:pt x="4505868" y="6142289"/>
                </a:cubicBezTo>
                <a:cubicBezTo>
                  <a:pt x="4499459" y="6141577"/>
                  <a:pt x="4492336" y="6140153"/>
                  <a:pt x="4485928" y="6139441"/>
                </a:cubicBezTo>
                <a:cubicBezTo>
                  <a:pt x="4443199" y="6133743"/>
                  <a:pt x="4425396" y="6145850"/>
                  <a:pt x="4416136" y="6187867"/>
                </a:cubicBezTo>
                <a:cubicBezTo>
                  <a:pt x="4413290" y="6200685"/>
                  <a:pt x="4411152" y="6214216"/>
                  <a:pt x="4406879" y="6227035"/>
                </a:cubicBezTo>
                <a:cubicBezTo>
                  <a:pt x="4390501" y="6273325"/>
                  <a:pt x="4404032" y="6312493"/>
                  <a:pt x="4431093" y="6350237"/>
                </a:cubicBezTo>
                <a:cubicBezTo>
                  <a:pt x="4444622" y="6368752"/>
                  <a:pt x="4458155" y="6385844"/>
                  <a:pt x="4475247" y="6401511"/>
                </a:cubicBezTo>
                <a:cubicBezTo>
                  <a:pt x="4503732" y="6427861"/>
                  <a:pt x="4525098" y="6428573"/>
                  <a:pt x="4555007" y="6401511"/>
                </a:cubicBezTo>
                <a:cubicBezTo>
                  <a:pt x="4594175" y="6366616"/>
                  <a:pt x="4630494" y="6328872"/>
                  <a:pt x="4666102" y="6291128"/>
                </a:cubicBezTo>
                <a:cubicBezTo>
                  <a:pt x="4671087" y="6286143"/>
                  <a:pt x="4676072" y="6280446"/>
                  <a:pt x="4681057" y="6275461"/>
                </a:cubicBezTo>
                <a:cubicBezTo>
                  <a:pt x="4691027" y="6268339"/>
                  <a:pt x="4686754" y="6259082"/>
                  <a:pt x="4684617" y="6250536"/>
                </a:cubicBezTo>
                <a:cubicBezTo>
                  <a:pt x="4673936" y="6202110"/>
                  <a:pt x="4663965" y="6154396"/>
                  <a:pt x="4653995" y="6105969"/>
                </a:cubicBezTo>
                <a:cubicBezTo>
                  <a:pt x="4643312" y="6056831"/>
                  <a:pt x="4616251" y="6028345"/>
                  <a:pt x="4569250" y="6016238"/>
                </a:cubicBezTo>
                <a:cubicBezTo>
                  <a:pt x="4511566" y="6005556"/>
                  <a:pt x="4453883" y="5996298"/>
                  <a:pt x="4395484" y="5988465"/>
                </a:cubicBezTo>
                <a:close/>
                <a:moveTo>
                  <a:pt x="1931448" y="5935766"/>
                </a:moveTo>
                <a:cubicBezTo>
                  <a:pt x="1902962" y="6048997"/>
                  <a:pt x="1895840" y="6164366"/>
                  <a:pt x="1904386" y="6281158"/>
                </a:cubicBezTo>
                <a:cubicBezTo>
                  <a:pt x="1902962" y="6296113"/>
                  <a:pt x="1905810" y="6309644"/>
                  <a:pt x="1911507" y="6323175"/>
                </a:cubicBezTo>
                <a:cubicBezTo>
                  <a:pt x="1914356" y="6308932"/>
                  <a:pt x="1913644" y="6295401"/>
                  <a:pt x="1908659" y="6281870"/>
                </a:cubicBezTo>
                <a:cubicBezTo>
                  <a:pt x="1906523" y="6165790"/>
                  <a:pt x="1910795" y="6050422"/>
                  <a:pt x="1931448" y="5935766"/>
                </a:cubicBezTo>
                <a:close/>
                <a:moveTo>
                  <a:pt x="2323843" y="5623132"/>
                </a:moveTo>
                <a:cubicBezTo>
                  <a:pt x="2282538" y="5643072"/>
                  <a:pt x="2266158" y="5674407"/>
                  <a:pt x="2254051" y="5707878"/>
                </a:cubicBezTo>
                <a:cubicBezTo>
                  <a:pt x="2237673" y="5752743"/>
                  <a:pt x="2230551" y="5800457"/>
                  <a:pt x="2224142" y="5848171"/>
                </a:cubicBezTo>
                <a:cubicBezTo>
                  <a:pt x="2222005" y="5863839"/>
                  <a:pt x="2214884" y="5868111"/>
                  <a:pt x="2200641" y="5865975"/>
                </a:cubicBezTo>
                <a:cubicBezTo>
                  <a:pt x="2178565" y="5861702"/>
                  <a:pt x="2155776" y="5858141"/>
                  <a:pt x="2133699" y="5853868"/>
                </a:cubicBezTo>
                <a:cubicBezTo>
                  <a:pt x="2101652" y="5848171"/>
                  <a:pt x="2072453" y="5833216"/>
                  <a:pt x="2037558" y="5816836"/>
                </a:cubicBezTo>
                <a:cubicBezTo>
                  <a:pt x="2062483" y="5887339"/>
                  <a:pt x="2097380" y="5945023"/>
                  <a:pt x="2135835" y="6004844"/>
                </a:cubicBezTo>
                <a:cubicBezTo>
                  <a:pt x="2161472" y="5968525"/>
                  <a:pt x="2184973" y="5934341"/>
                  <a:pt x="2217020" y="5899446"/>
                </a:cubicBezTo>
                <a:cubicBezTo>
                  <a:pt x="2214884" y="5917250"/>
                  <a:pt x="2214172" y="5929356"/>
                  <a:pt x="2212748" y="5940751"/>
                </a:cubicBezTo>
                <a:cubicBezTo>
                  <a:pt x="2204914" y="6015526"/>
                  <a:pt x="2197081" y="6089590"/>
                  <a:pt x="2189247" y="6164366"/>
                </a:cubicBezTo>
                <a:cubicBezTo>
                  <a:pt x="2188534" y="6172199"/>
                  <a:pt x="2192094" y="6185730"/>
                  <a:pt x="2177852" y="6185730"/>
                </a:cubicBezTo>
                <a:cubicBezTo>
                  <a:pt x="2156487" y="6185730"/>
                  <a:pt x="2135835" y="6180033"/>
                  <a:pt x="2118031" y="6167927"/>
                </a:cubicBezTo>
                <a:cubicBezTo>
                  <a:pt x="2103077" y="6157956"/>
                  <a:pt x="2111622" y="6142289"/>
                  <a:pt x="2113046" y="6130182"/>
                </a:cubicBezTo>
                <a:cubicBezTo>
                  <a:pt x="2115182" y="6112379"/>
                  <a:pt x="2108773" y="6105257"/>
                  <a:pt x="2090969" y="6101696"/>
                </a:cubicBezTo>
                <a:cubicBezTo>
                  <a:pt x="2059635" y="6095287"/>
                  <a:pt x="2029012" y="6087453"/>
                  <a:pt x="1998390" y="6077483"/>
                </a:cubicBezTo>
                <a:cubicBezTo>
                  <a:pt x="1975601" y="6069650"/>
                  <a:pt x="1975601" y="6079620"/>
                  <a:pt x="1980586" y="6095999"/>
                </a:cubicBezTo>
                <a:cubicBezTo>
                  <a:pt x="1993405" y="6138728"/>
                  <a:pt x="2015481" y="6175760"/>
                  <a:pt x="2051089" y="6201397"/>
                </a:cubicBezTo>
                <a:cubicBezTo>
                  <a:pt x="2068180" y="6214216"/>
                  <a:pt x="2073878" y="6227747"/>
                  <a:pt x="2070317" y="6246263"/>
                </a:cubicBezTo>
                <a:cubicBezTo>
                  <a:pt x="2065332" y="6271188"/>
                  <a:pt x="2075302" y="6285431"/>
                  <a:pt x="2098803" y="6293977"/>
                </a:cubicBezTo>
                <a:cubicBezTo>
                  <a:pt x="2123017" y="6302523"/>
                  <a:pt x="2154351" y="6306796"/>
                  <a:pt x="2168595" y="6324599"/>
                </a:cubicBezTo>
                <a:cubicBezTo>
                  <a:pt x="2182837" y="6342403"/>
                  <a:pt x="2168595" y="6373737"/>
                  <a:pt x="2169307" y="6400799"/>
                </a:cubicBezTo>
                <a:cubicBezTo>
                  <a:pt x="2172154" y="6398663"/>
                  <a:pt x="2174292" y="6397951"/>
                  <a:pt x="2174292" y="6396526"/>
                </a:cubicBezTo>
                <a:cubicBezTo>
                  <a:pt x="2177140" y="6375162"/>
                  <a:pt x="2179277" y="6353085"/>
                  <a:pt x="2182837" y="6331721"/>
                </a:cubicBezTo>
                <a:cubicBezTo>
                  <a:pt x="2193519" y="6270476"/>
                  <a:pt x="2182124" y="6279734"/>
                  <a:pt x="2243369" y="6282582"/>
                </a:cubicBezTo>
                <a:cubicBezTo>
                  <a:pt x="2261885" y="6284007"/>
                  <a:pt x="2272567" y="6291128"/>
                  <a:pt x="2272567" y="6311780"/>
                </a:cubicBezTo>
                <a:cubicBezTo>
                  <a:pt x="2272567" y="6326736"/>
                  <a:pt x="2280401" y="6333145"/>
                  <a:pt x="2295357" y="6331721"/>
                </a:cubicBezTo>
                <a:cubicBezTo>
                  <a:pt x="2312448" y="6330297"/>
                  <a:pt x="2330252" y="6329584"/>
                  <a:pt x="2348055" y="6328872"/>
                </a:cubicBezTo>
                <a:cubicBezTo>
                  <a:pt x="2359450" y="6328160"/>
                  <a:pt x="2365860" y="6323175"/>
                  <a:pt x="2366571" y="6312493"/>
                </a:cubicBezTo>
                <a:cubicBezTo>
                  <a:pt x="2367996" y="6293265"/>
                  <a:pt x="2379391" y="6287568"/>
                  <a:pt x="2397194" y="6287568"/>
                </a:cubicBezTo>
                <a:cubicBezTo>
                  <a:pt x="2410012" y="6288280"/>
                  <a:pt x="2422831" y="6286855"/>
                  <a:pt x="2434937" y="6284719"/>
                </a:cubicBezTo>
                <a:cubicBezTo>
                  <a:pt x="2450606" y="6281870"/>
                  <a:pt x="2459863" y="6285431"/>
                  <a:pt x="2461288" y="6302523"/>
                </a:cubicBezTo>
                <a:cubicBezTo>
                  <a:pt x="2462000" y="6312493"/>
                  <a:pt x="2464848" y="6321751"/>
                  <a:pt x="2479804" y="6319614"/>
                </a:cubicBezTo>
                <a:cubicBezTo>
                  <a:pt x="2494046" y="6317478"/>
                  <a:pt x="2494046" y="6325311"/>
                  <a:pt x="2490485" y="6336706"/>
                </a:cubicBezTo>
                <a:cubicBezTo>
                  <a:pt x="2485501" y="6352373"/>
                  <a:pt x="2475530" y="6367328"/>
                  <a:pt x="2474818" y="6387980"/>
                </a:cubicBezTo>
                <a:cubicBezTo>
                  <a:pt x="2486925" y="6375162"/>
                  <a:pt x="2491197" y="6361631"/>
                  <a:pt x="2494758" y="6349525"/>
                </a:cubicBezTo>
                <a:cubicBezTo>
                  <a:pt x="2501167" y="6325311"/>
                  <a:pt x="2513274" y="6311068"/>
                  <a:pt x="2539624" y="6311780"/>
                </a:cubicBezTo>
                <a:cubicBezTo>
                  <a:pt x="2552442" y="6311780"/>
                  <a:pt x="2558851" y="6303947"/>
                  <a:pt x="2560276" y="6291128"/>
                </a:cubicBezTo>
                <a:cubicBezTo>
                  <a:pt x="2560988" y="6281158"/>
                  <a:pt x="2563124" y="6271188"/>
                  <a:pt x="2564550" y="6261218"/>
                </a:cubicBezTo>
                <a:cubicBezTo>
                  <a:pt x="2565261" y="6242702"/>
                  <a:pt x="2572382" y="6232020"/>
                  <a:pt x="2593036" y="6225610"/>
                </a:cubicBezTo>
                <a:cubicBezTo>
                  <a:pt x="2628642" y="6210655"/>
                  <a:pt x="2648584" y="6181457"/>
                  <a:pt x="2656417" y="6143713"/>
                </a:cubicBezTo>
                <a:cubicBezTo>
                  <a:pt x="2659266" y="6131607"/>
                  <a:pt x="2657840" y="6124485"/>
                  <a:pt x="2641461" y="6129470"/>
                </a:cubicBezTo>
                <a:cubicBezTo>
                  <a:pt x="2624370" y="6135167"/>
                  <a:pt x="2607278" y="6141577"/>
                  <a:pt x="2590187" y="6141577"/>
                </a:cubicBezTo>
                <a:cubicBezTo>
                  <a:pt x="2557427" y="6142289"/>
                  <a:pt x="2540337" y="6154396"/>
                  <a:pt x="2541048" y="6188579"/>
                </a:cubicBezTo>
                <a:cubicBezTo>
                  <a:pt x="2541048" y="6189291"/>
                  <a:pt x="2538199" y="6190003"/>
                  <a:pt x="2536063" y="6191427"/>
                </a:cubicBezTo>
                <a:cubicBezTo>
                  <a:pt x="2534639" y="6160093"/>
                  <a:pt x="2544608" y="6129470"/>
                  <a:pt x="2541760" y="6098848"/>
                </a:cubicBezTo>
                <a:cubicBezTo>
                  <a:pt x="2543184" y="6093863"/>
                  <a:pt x="2543896" y="6089590"/>
                  <a:pt x="2543896" y="6084605"/>
                </a:cubicBezTo>
                <a:cubicBezTo>
                  <a:pt x="2549594" y="6046149"/>
                  <a:pt x="2544608" y="6008405"/>
                  <a:pt x="2546033" y="5969949"/>
                </a:cubicBezTo>
                <a:cubicBezTo>
                  <a:pt x="2548170" y="5966388"/>
                  <a:pt x="2550306" y="5963540"/>
                  <a:pt x="2552442" y="5959979"/>
                </a:cubicBezTo>
                <a:cubicBezTo>
                  <a:pt x="2581640" y="5921523"/>
                  <a:pt x="2607278" y="5880930"/>
                  <a:pt x="2626506" y="5831079"/>
                </a:cubicBezTo>
                <a:cubicBezTo>
                  <a:pt x="2599444" y="5839625"/>
                  <a:pt x="2578081" y="5850308"/>
                  <a:pt x="2555291" y="5855293"/>
                </a:cubicBezTo>
                <a:cubicBezTo>
                  <a:pt x="2539624" y="5858853"/>
                  <a:pt x="2533926" y="5853868"/>
                  <a:pt x="2531790" y="5838913"/>
                </a:cubicBezTo>
                <a:cubicBezTo>
                  <a:pt x="2528229" y="5813276"/>
                  <a:pt x="2524668" y="5787639"/>
                  <a:pt x="2518259" y="5762001"/>
                </a:cubicBezTo>
                <a:cubicBezTo>
                  <a:pt x="2504728" y="5705029"/>
                  <a:pt x="2422831" y="5641648"/>
                  <a:pt x="2362298" y="5640223"/>
                </a:cubicBezTo>
                <a:cubicBezTo>
                  <a:pt x="2391496" y="5655891"/>
                  <a:pt x="2420695" y="5670846"/>
                  <a:pt x="2449893" y="5685801"/>
                </a:cubicBezTo>
                <a:cubicBezTo>
                  <a:pt x="2471258" y="5696483"/>
                  <a:pt x="2486212" y="5712863"/>
                  <a:pt x="2496183" y="5734227"/>
                </a:cubicBezTo>
                <a:cubicBezTo>
                  <a:pt x="2511851" y="5769123"/>
                  <a:pt x="2518259" y="5806154"/>
                  <a:pt x="2523244" y="5843898"/>
                </a:cubicBezTo>
                <a:cubicBezTo>
                  <a:pt x="2524668" y="5856717"/>
                  <a:pt x="2519683" y="5862414"/>
                  <a:pt x="2506865" y="5863126"/>
                </a:cubicBezTo>
                <a:cubicBezTo>
                  <a:pt x="2484076" y="5863839"/>
                  <a:pt x="2461288" y="5865975"/>
                  <a:pt x="2438498" y="5866687"/>
                </a:cubicBezTo>
                <a:cubicBezTo>
                  <a:pt x="2422831" y="5867399"/>
                  <a:pt x="2420695" y="5872384"/>
                  <a:pt x="2429952" y="5884491"/>
                </a:cubicBezTo>
                <a:cubicBezTo>
                  <a:pt x="2448469" y="5908704"/>
                  <a:pt x="2466984" y="5934341"/>
                  <a:pt x="2485501" y="5959266"/>
                </a:cubicBezTo>
                <a:cubicBezTo>
                  <a:pt x="2501167" y="5972797"/>
                  <a:pt x="2494758" y="6012678"/>
                  <a:pt x="2533926" y="5996298"/>
                </a:cubicBezTo>
                <a:cubicBezTo>
                  <a:pt x="2539624" y="6062528"/>
                  <a:pt x="2531078" y="6128758"/>
                  <a:pt x="2525380" y="6194276"/>
                </a:cubicBezTo>
                <a:cubicBezTo>
                  <a:pt x="2513274" y="6217777"/>
                  <a:pt x="2491910" y="6207095"/>
                  <a:pt x="2474106" y="6207095"/>
                </a:cubicBezTo>
                <a:cubicBezTo>
                  <a:pt x="2457014" y="6207095"/>
                  <a:pt x="2460575" y="6190715"/>
                  <a:pt x="2459151" y="6180033"/>
                </a:cubicBezTo>
                <a:cubicBezTo>
                  <a:pt x="2457014" y="6165078"/>
                  <a:pt x="2452029" y="6159381"/>
                  <a:pt x="2436362" y="6161517"/>
                </a:cubicBezTo>
                <a:cubicBezTo>
                  <a:pt x="2420695" y="6163653"/>
                  <a:pt x="2404315" y="6165078"/>
                  <a:pt x="2388648" y="6163653"/>
                </a:cubicBezTo>
                <a:cubicBezTo>
                  <a:pt x="2371556" y="6162229"/>
                  <a:pt x="2364435" y="6168639"/>
                  <a:pt x="2365860" y="6184306"/>
                </a:cubicBezTo>
                <a:cubicBezTo>
                  <a:pt x="2368709" y="6211367"/>
                  <a:pt x="2354465" y="6217777"/>
                  <a:pt x="2330964" y="6214216"/>
                </a:cubicBezTo>
                <a:cubicBezTo>
                  <a:pt x="2320993" y="6212792"/>
                  <a:pt x="2311023" y="6211367"/>
                  <a:pt x="2301053" y="6210655"/>
                </a:cubicBezTo>
                <a:cubicBezTo>
                  <a:pt x="2288947" y="6209231"/>
                  <a:pt x="2281825" y="6202822"/>
                  <a:pt x="2282538" y="6190715"/>
                </a:cubicBezTo>
                <a:cubicBezTo>
                  <a:pt x="2283963" y="6161517"/>
                  <a:pt x="2269009" y="6154396"/>
                  <a:pt x="2241946" y="6151547"/>
                </a:cubicBezTo>
                <a:cubicBezTo>
                  <a:pt x="2201352" y="6147274"/>
                  <a:pt x="2202065" y="6145138"/>
                  <a:pt x="2206337" y="6105969"/>
                </a:cubicBezTo>
                <a:cubicBezTo>
                  <a:pt x="2215595" y="6026209"/>
                  <a:pt x="2224853" y="5945736"/>
                  <a:pt x="2234111" y="5865975"/>
                </a:cubicBezTo>
                <a:cubicBezTo>
                  <a:pt x="2244082" y="5780517"/>
                  <a:pt x="2246218" y="5691498"/>
                  <a:pt x="2323843" y="5623132"/>
                </a:cubicBezTo>
                <a:close/>
                <a:moveTo>
                  <a:pt x="2410012" y="5616723"/>
                </a:moveTo>
                <a:cubicBezTo>
                  <a:pt x="2407164" y="5616723"/>
                  <a:pt x="2402892" y="5616011"/>
                  <a:pt x="2402892" y="5622420"/>
                </a:cubicBezTo>
                <a:cubicBezTo>
                  <a:pt x="2440636" y="5623132"/>
                  <a:pt x="2477666" y="5624556"/>
                  <a:pt x="2515410" y="5630254"/>
                </a:cubicBezTo>
                <a:cubicBezTo>
                  <a:pt x="2614400" y="5645209"/>
                  <a:pt x="2682766" y="5693635"/>
                  <a:pt x="2709116" y="5795472"/>
                </a:cubicBezTo>
                <a:cubicBezTo>
                  <a:pt x="2727632" y="5865263"/>
                  <a:pt x="2739025" y="5935054"/>
                  <a:pt x="2741874" y="6006980"/>
                </a:cubicBezTo>
                <a:cubicBezTo>
                  <a:pt x="2746148" y="6113803"/>
                  <a:pt x="2731904" y="6218489"/>
                  <a:pt x="2706980" y="6321751"/>
                </a:cubicBezTo>
                <a:cubicBezTo>
                  <a:pt x="2706980" y="6323175"/>
                  <a:pt x="2706267" y="6323887"/>
                  <a:pt x="2706267" y="6324599"/>
                </a:cubicBezTo>
                <a:lnTo>
                  <a:pt x="2689175" y="6375874"/>
                </a:lnTo>
                <a:cubicBezTo>
                  <a:pt x="2691311" y="6376586"/>
                  <a:pt x="2692736" y="6377298"/>
                  <a:pt x="2694872" y="6378011"/>
                </a:cubicBezTo>
                <a:cubicBezTo>
                  <a:pt x="2699857" y="6360919"/>
                  <a:pt x="2705554" y="6343827"/>
                  <a:pt x="2711252" y="6326736"/>
                </a:cubicBezTo>
                <a:cubicBezTo>
                  <a:pt x="2724071" y="6282582"/>
                  <a:pt x="2734040" y="6238429"/>
                  <a:pt x="2740450" y="6193564"/>
                </a:cubicBezTo>
                <a:cubicBezTo>
                  <a:pt x="2759679" y="6057543"/>
                  <a:pt x="2756830" y="5922235"/>
                  <a:pt x="2716949" y="5789063"/>
                </a:cubicBezTo>
                <a:cubicBezTo>
                  <a:pt x="2698433" y="5726394"/>
                  <a:pt x="2670659" y="5669422"/>
                  <a:pt x="2603005" y="5643784"/>
                </a:cubicBezTo>
                <a:cubicBezTo>
                  <a:pt x="2540337" y="5619571"/>
                  <a:pt x="2476242" y="5612450"/>
                  <a:pt x="2410012" y="5616723"/>
                </a:cubicBezTo>
                <a:close/>
                <a:moveTo>
                  <a:pt x="2215729" y="5611415"/>
                </a:moveTo>
                <a:cubicBezTo>
                  <a:pt x="2161384" y="5608310"/>
                  <a:pt x="2108239" y="5615120"/>
                  <a:pt x="2057498" y="5642360"/>
                </a:cubicBezTo>
                <a:cubicBezTo>
                  <a:pt x="2044679" y="5648769"/>
                  <a:pt x="2031149" y="5656603"/>
                  <a:pt x="2029724" y="5677255"/>
                </a:cubicBezTo>
                <a:cubicBezTo>
                  <a:pt x="2101652" y="5614586"/>
                  <a:pt x="2187110" y="5620995"/>
                  <a:pt x="2270431" y="5617435"/>
                </a:cubicBezTo>
                <a:cubicBezTo>
                  <a:pt x="2252094" y="5614586"/>
                  <a:pt x="2233845" y="5612450"/>
                  <a:pt x="2215729" y="5611415"/>
                </a:cubicBezTo>
                <a:close/>
                <a:moveTo>
                  <a:pt x="2468943" y="5559840"/>
                </a:moveTo>
                <a:cubicBezTo>
                  <a:pt x="2438677" y="5561531"/>
                  <a:pt x="2408945" y="5569009"/>
                  <a:pt x="2380103" y="5586812"/>
                </a:cubicBezTo>
                <a:cubicBezTo>
                  <a:pt x="2439211" y="5568297"/>
                  <a:pt x="2501167" y="5576842"/>
                  <a:pt x="2560988" y="5567584"/>
                </a:cubicBezTo>
                <a:cubicBezTo>
                  <a:pt x="2530010" y="5562243"/>
                  <a:pt x="2499209" y="5558149"/>
                  <a:pt x="2468943" y="5559840"/>
                </a:cubicBezTo>
                <a:close/>
                <a:moveTo>
                  <a:pt x="2171532" y="5550048"/>
                </a:moveTo>
                <a:cubicBezTo>
                  <a:pt x="2123195" y="5545508"/>
                  <a:pt x="2073522" y="5552273"/>
                  <a:pt x="2048952" y="5572569"/>
                </a:cubicBezTo>
                <a:cubicBezTo>
                  <a:pt x="2129426" y="5568297"/>
                  <a:pt x="2209186" y="5544796"/>
                  <a:pt x="2286099" y="5595358"/>
                </a:cubicBezTo>
                <a:cubicBezTo>
                  <a:pt x="2266870" y="5570433"/>
                  <a:pt x="2219869" y="5554588"/>
                  <a:pt x="2171532" y="5550048"/>
                </a:cubicBezTo>
                <a:close/>
                <a:moveTo>
                  <a:pt x="1121734" y="4683095"/>
                </a:moveTo>
                <a:cubicBezTo>
                  <a:pt x="1077580" y="4696625"/>
                  <a:pt x="1050519" y="4729384"/>
                  <a:pt x="1029154" y="4767128"/>
                </a:cubicBezTo>
                <a:cubicBezTo>
                  <a:pt x="1003517" y="4812706"/>
                  <a:pt x="989274" y="4862556"/>
                  <a:pt x="977879" y="4913831"/>
                </a:cubicBezTo>
                <a:cubicBezTo>
                  <a:pt x="966485" y="4963681"/>
                  <a:pt x="958651" y="5014244"/>
                  <a:pt x="952954" y="5065519"/>
                </a:cubicBezTo>
                <a:cubicBezTo>
                  <a:pt x="950818" y="5085459"/>
                  <a:pt x="945121" y="5095429"/>
                  <a:pt x="921620" y="5092581"/>
                </a:cubicBezTo>
                <a:cubicBezTo>
                  <a:pt x="883164" y="5088308"/>
                  <a:pt x="844707" y="5083322"/>
                  <a:pt x="806964" y="5076201"/>
                </a:cubicBezTo>
                <a:cubicBezTo>
                  <a:pt x="750704" y="5059822"/>
                  <a:pt x="694444" y="5042730"/>
                  <a:pt x="643169" y="5009971"/>
                </a:cubicBezTo>
                <a:cubicBezTo>
                  <a:pt x="642457" y="5014956"/>
                  <a:pt x="737885" y="5221480"/>
                  <a:pt x="796281" y="5318332"/>
                </a:cubicBezTo>
                <a:cubicBezTo>
                  <a:pt x="803403" y="5329726"/>
                  <a:pt x="807676" y="5322605"/>
                  <a:pt x="812661" y="5316195"/>
                </a:cubicBezTo>
                <a:lnTo>
                  <a:pt x="877466" y="5223616"/>
                </a:lnTo>
                <a:cubicBezTo>
                  <a:pt x="894558" y="5202251"/>
                  <a:pt x="911650" y="5180175"/>
                  <a:pt x="928741" y="5158811"/>
                </a:cubicBezTo>
                <a:cubicBezTo>
                  <a:pt x="931590" y="5155250"/>
                  <a:pt x="935150" y="5151689"/>
                  <a:pt x="937999" y="5148128"/>
                </a:cubicBezTo>
                <a:cubicBezTo>
                  <a:pt x="945833" y="5155250"/>
                  <a:pt x="940136" y="5163796"/>
                  <a:pt x="939423" y="5171629"/>
                </a:cubicBezTo>
                <a:cubicBezTo>
                  <a:pt x="932302" y="5244980"/>
                  <a:pt x="924468" y="5317620"/>
                  <a:pt x="917347" y="5390259"/>
                </a:cubicBezTo>
                <a:cubicBezTo>
                  <a:pt x="915922" y="5393820"/>
                  <a:pt x="899543" y="5549068"/>
                  <a:pt x="893134" y="5615298"/>
                </a:cubicBezTo>
                <a:cubicBezTo>
                  <a:pt x="892422" y="5625268"/>
                  <a:pt x="893846" y="5635951"/>
                  <a:pt x="883876" y="5643072"/>
                </a:cubicBezTo>
                <a:cubicBezTo>
                  <a:pt x="852541" y="5635951"/>
                  <a:pt x="821207" y="5630966"/>
                  <a:pt x="791296" y="5618859"/>
                </a:cubicBezTo>
                <a:cubicBezTo>
                  <a:pt x="767083" y="5608889"/>
                  <a:pt x="751416" y="5595358"/>
                  <a:pt x="760674" y="5565448"/>
                </a:cubicBezTo>
                <a:cubicBezTo>
                  <a:pt x="764235" y="5554054"/>
                  <a:pt x="763522" y="5541947"/>
                  <a:pt x="765659" y="5530553"/>
                </a:cubicBezTo>
                <a:cubicBezTo>
                  <a:pt x="769220" y="5511325"/>
                  <a:pt x="762098" y="5502779"/>
                  <a:pt x="743582" y="5498506"/>
                </a:cubicBezTo>
                <a:cubicBezTo>
                  <a:pt x="678777" y="5483551"/>
                  <a:pt x="613971" y="5468596"/>
                  <a:pt x="551302" y="5447231"/>
                </a:cubicBezTo>
                <a:cubicBezTo>
                  <a:pt x="533498" y="5441534"/>
                  <a:pt x="529937" y="5447943"/>
                  <a:pt x="534210" y="5463610"/>
                </a:cubicBezTo>
                <a:cubicBezTo>
                  <a:pt x="554863" y="5544083"/>
                  <a:pt x="592607" y="5613874"/>
                  <a:pt x="660261" y="5665149"/>
                </a:cubicBezTo>
                <a:cubicBezTo>
                  <a:pt x="691595" y="5680104"/>
                  <a:pt x="701565" y="5704317"/>
                  <a:pt x="692307" y="5737076"/>
                </a:cubicBezTo>
                <a:cubicBezTo>
                  <a:pt x="690171" y="5747758"/>
                  <a:pt x="692307" y="5759153"/>
                  <a:pt x="690171" y="5769835"/>
                </a:cubicBezTo>
                <a:cubicBezTo>
                  <a:pt x="687322" y="5788350"/>
                  <a:pt x="695156" y="5797609"/>
                  <a:pt x="710823" y="5805442"/>
                </a:cubicBezTo>
                <a:cubicBezTo>
                  <a:pt x="754977" y="5826807"/>
                  <a:pt x="799130" y="5848171"/>
                  <a:pt x="846844" y="5859565"/>
                </a:cubicBezTo>
                <a:cubicBezTo>
                  <a:pt x="865360" y="5863839"/>
                  <a:pt x="871769" y="5872384"/>
                  <a:pt x="869633" y="5890900"/>
                </a:cubicBezTo>
                <a:cubicBezTo>
                  <a:pt x="866784" y="5914401"/>
                  <a:pt x="866784" y="5937902"/>
                  <a:pt x="865360" y="5965676"/>
                </a:cubicBezTo>
                <a:cubicBezTo>
                  <a:pt x="878891" y="5954282"/>
                  <a:pt x="878179" y="5943599"/>
                  <a:pt x="878179" y="5934341"/>
                </a:cubicBezTo>
                <a:cubicBezTo>
                  <a:pt x="878891" y="5895173"/>
                  <a:pt x="890997" y="5858141"/>
                  <a:pt x="895270" y="5819685"/>
                </a:cubicBezTo>
                <a:cubicBezTo>
                  <a:pt x="897407" y="5802593"/>
                  <a:pt x="905952" y="5794760"/>
                  <a:pt x="923756" y="5796896"/>
                </a:cubicBezTo>
                <a:cubicBezTo>
                  <a:pt x="948681" y="5799745"/>
                  <a:pt x="974319" y="5802593"/>
                  <a:pt x="999244" y="5802593"/>
                </a:cubicBezTo>
                <a:cubicBezTo>
                  <a:pt x="1022745" y="5802593"/>
                  <a:pt x="1036276" y="5810427"/>
                  <a:pt x="1036988" y="5835353"/>
                </a:cubicBezTo>
                <a:cubicBezTo>
                  <a:pt x="1036988" y="5844610"/>
                  <a:pt x="1039124" y="5853868"/>
                  <a:pt x="1040549" y="5863126"/>
                </a:cubicBezTo>
                <a:cubicBezTo>
                  <a:pt x="1041973" y="5872384"/>
                  <a:pt x="1042685" y="5882354"/>
                  <a:pt x="1055504" y="5883067"/>
                </a:cubicBezTo>
                <a:lnTo>
                  <a:pt x="1145947" y="5882354"/>
                </a:lnTo>
                <a:cubicBezTo>
                  <a:pt x="1191524" y="5880930"/>
                  <a:pt x="1192236" y="5880218"/>
                  <a:pt x="1201494" y="5836777"/>
                </a:cubicBezTo>
                <a:cubicBezTo>
                  <a:pt x="1205055" y="5819685"/>
                  <a:pt x="1212177" y="5813276"/>
                  <a:pt x="1229980" y="5812564"/>
                </a:cubicBezTo>
                <a:cubicBezTo>
                  <a:pt x="1254194" y="5811139"/>
                  <a:pt x="1278407" y="5807579"/>
                  <a:pt x="1302620" y="5804730"/>
                </a:cubicBezTo>
                <a:cubicBezTo>
                  <a:pt x="1350334" y="5799745"/>
                  <a:pt x="1351046" y="5799745"/>
                  <a:pt x="1360304" y="5846747"/>
                </a:cubicBezTo>
                <a:cubicBezTo>
                  <a:pt x="1363152" y="5861702"/>
                  <a:pt x="1368850" y="5868111"/>
                  <a:pt x="1385229" y="5865263"/>
                </a:cubicBezTo>
                <a:cubicBezTo>
                  <a:pt x="1395911" y="5863126"/>
                  <a:pt x="1408018" y="5858141"/>
                  <a:pt x="1418700" y="5867399"/>
                </a:cubicBezTo>
                <a:cubicBezTo>
                  <a:pt x="1398048" y="5922947"/>
                  <a:pt x="1375971" y="5977783"/>
                  <a:pt x="1352470" y="6031906"/>
                </a:cubicBezTo>
                <a:cubicBezTo>
                  <a:pt x="1392350" y="5979207"/>
                  <a:pt x="1414427" y="5918674"/>
                  <a:pt x="1435079" y="5857429"/>
                </a:cubicBezTo>
                <a:cubicBezTo>
                  <a:pt x="1443625" y="5856717"/>
                  <a:pt x="1512704" y="5859565"/>
                  <a:pt x="1521250" y="5855293"/>
                </a:cubicBezTo>
                <a:cubicBezTo>
                  <a:pt x="1558281" y="5855293"/>
                  <a:pt x="1535493" y="5759153"/>
                  <a:pt x="1535493" y="5748470"/>
                </a:cubicBezTo>
                <a:cubicBezTo>
                  <a:pt x="1535493" y="5724969"/>
                  <a:pt x="1546887" y="5713575"/>
                  <a:pt x="1569676" y="5704317"/>
                </a:cubicBezTo>
                <a:cubicBezTo>
                  <a:pt x="1633057" y="5677967"/>
                  <a:pt x="1675786" y="5632390"/>
                  <a:pt x="1687893" y="5561887"/>
                </a:cubicBezTo>
                <a:cubicBezTo>
                  <a:pt x="1691453" y="5543371"/>
                  <a:pt x="1688605" y="5537674"/>
                  <a:pt x="1668665" y="5545508"/>
                </a:cubicBezTo>
                <a:cubicBezTo>
                  <a:pt x="1619526" y="5565448"/>
                  <a:pt x="1568964" y="5581827"/>
                  <a:pt x="1515552" y="5583964"/>
                </a:cubicBezTo>
                <a:cubicBezTo>
                  <a:pt x="1502734" y="5584676"/>
                  <a:pt x="1500597" y="5591797"/>
                  <a:pt x="1499885" y="5601768"/>
                </a:cubicBezTo>
                <a:lnTo>
                  <a:pt x="1493476" y="5687226"/>
                </a:lnTo>
                <a:cubicBezTo>
                  <a:pt x="1474248" y="5688650"/>
                  <a:pt x="1479233" y="5675831"/>
                  <a:pt x="1480657" y="5665149"/>
                </a:cubicBezTo>
                <a:cubicBezTo>
                  <a:pt x="1484930" y="5625980"/>
                  <a:pt x="1492051" y="5586100"/>
                  <a:pt x="1492764" y="5546220"/>
                </a:cubicBezTo>
                <a:cubicBezTo>
                  <a:pt x="1493476" y="5533401"/>
                  <a:pt x="1499173" y="5366758"/>
                  <a:pt x="1497749" y="5296255"/>
                </a:cubicBezTo>
                <a:cubicBezTo>
                  <a:pt x="1497749" y="5279876"/>
                  <a:pt x="1501309" y="5265633"/>
                  <a:pt x="1511279" y="5252102"/>
                </a:cubicBezTo>
                <a:cubicBezTo>
                  <a:pt x="1551160" y="5195130"/>
                  <a:pt x="1634481" y="5046291"/>
                  <a:pt x="1634481" y="5026350"/>
                </a:cubicBezTo>
                <a:cubicBezTo>
                  <a:pt x="1591752" y="5051276"/>
                  <a:pt x="1546887" y="5063382"/>
                  <a:pt x="1502734" y="5076201"/>
                </a:cubicBezTo>
                <a:cubicBezTo>
                  <a:pt x="1479233" y="5085459"/>
                  <a:pt x="1473535" y="5069079"/>
                  <a:pt x="1474248" y="5053413"/>
                </a:cubicBezTo>
                <a:cubicBezTo>
                  <a:pt x="1474960" y="5022790"/>
                  <a:pt x="1466414" y="4993592"/>
                  <a:pt x="1462853" y="4963681"/>
                </a:cubicBezTo>
                <a:cubicBezTo>
                  <a:pt x="1453595" y="4880360"/>
                  <a:pt x="1417988" y="4813418"/>
                  <a:pt x="1342500" y="4770689"/>
                </a:cubicBezTo>
                <a:cubicBezTo>
                  <a:pt x="1299059" y="4745764"/>
                  <a:pt x="1254906" y="4722975"/>
                  <a:pt x="1207904" y="4707308"/>
                </a:cubicBezTo>
                <a:cubicBezTo>
                  <a:pt x="1197934" y="4703747"/>
                  <a:pt x="1188676" y="4696625"/>
                  <a:pt x="1171584" y="4701610"/>
                </a:cubicBezTo>
                <a:cubicBezTo>
                  <a:pt x="1228556" y="4725111"/>
                  <a:pt x="1277694" y="4754310"/>
                  <a:pt x="1328257" y="4779235"/>
                </a:cubicBezTo>
                <a:cubicBezTo>
                  <a:pt x="1373122" y="4801311"/>
                  <a:pt x="1402321" y="4835494"/>
                  <a:pt x="1420836" y="4880360"/>
                </a:cubicBezTo>
                <a:cubicBezTo>
                  <a:pt x="1446474" y="4943029"/>
                  <a:pt x="1454307" y="5009971"/>
                  <a:pt x="1463565" y="5076913"/>
                </a:cubicBezTo>
                <a:cubicBezTo>
                  <a:pt x="1454307" y="5085459"/>
                  <a:pt x="1348909" y="5091868"/>
                  <a:pt x="1307605" y="5091868"/>
                </a:cubicBezTo>
                <a:cubicBezTo>
                  <a:pt x="1301195" y="5091868"/>
                  <a:pt x="1291937" y="5091156"/>
                  <a:pt x="1289089" y="5094717"/>
                </a:cubicBezTo>
                <a:cubicBezTo>
                  <a:pt x="1284104" y="5101839"/>
                  <a:pt x="1293362" y="5107536"/>
                  <a:pt x="1297635" y="5113233"/>
                </a:cubicBezTo>
                <a:cubicBezTo>
                  <a:pt x="1343924" y="5174478"/>
                  <a:pt x="1390214" y="5236435"/>
                  <a:pt x="1430094" y="5302665"/>
                </a:cubicBezTo>
                <a:cubicBezTo>
                  <a:pt x="1448610" y="5333287"/>
                  <a:pt x="1448610" y="5333287"/>
                  <a:pt x="1473535" y="5307650"/>
                </a:cubicBezTo>
                <a:cubicBezTo>
                  <a:pt x="1474248" y="5306938"/>
                  <a:pt x="1476384" y="5308362"/>
                  <a:pt x="1478521" y="5308362"/>
                </a:cubicBezTo>
                <a:cubicBezTo>
                  <a:pt x="1479945" y="5317620"/>
                  <a:pt x="1481369" y="5326166"/>
                  <a:pt x="1482793" y="5335424"/>
                </a:cubicBezTo>
                <a:cubicBezTo>
                  <a:pt x="1481369" y="5396668"/>
                  <a:pt x="1471399" y="5586812"/>
                  <a:pt x="1466414" y="5620283"/>
                </a:cubicBezTo>
                <a:cubicBezTo>
                  <a:pt x="1458580" y="5673695"/>
                  <a:pt x="1458580" y="5672983"/>
                  <a:pt x="1404457" y="5672983"/>
                </a:cubicBezTo>
                <a:cubicBezTo>
                  <a:pt x="1346061" y="5672270"/>
                  <a:pt x="1355319" y="5674407"/>
                  <a:pt x="1351758" y="5625268"/>
                </a:cubicBezTo>
                <a:cubicBezTo>
                  <a:pt x="1351046" y="5618859"/>
                  <a:pt x="1349622" y="5613162"/>
                  <a:pt x="1349622" y="5607465"/>
                </a:cubicBezTo>
                <a:cubicBezTo>
                  <a:pt x="1348909" y="5593222"/>
                  <a:pt x="1341788" y="5588949"/>
                  <a:pt x="1328257" y="5591085"/>
                </a:cubicBezTo>
                <a:cubicBezTo>
                  <a:pt x="1296922" y="5595358"/>
                  <a:pt x="1264876" y="5596783"/>
                  <a:pt x="1232829" y="5596070"/>
                </a:cubicBezTo>
                <a:cubicBezTo>
                  <a:pt x="1197934" y="5595358"/>
                  <a:pt x="1197934" y="5595358"/>
                  <a:pt x="1194373" y="5628829"/>
                </a:cubicBezTo>
                <a:cubicBezTo>
                  <a:pt x="1193661" y="5639511"/>
                  <a:pt x="1191524" y="5650906"/>
                  <a:pt x="1191524" y="5661588"/>
                </a:cubicBezTo>
                <a:cubicBezTo>
                  <a:pt x="1191524" y="5678680"/>
                  <a:pt x="1183691" y="5684377"/>
                  <a:pt x="1168023" y="5682952"/>
                </a:cubicBezTo>
                <a:lnTo>
                  <a:pt x="1069747" y="5676543"/>
                </a:lnTo>
                <a:cubicBezTo>
                  <a:pt x="1064050" y="5673695"/>
                  <a:pt x="1057640" y="5670134"/>
                  <a:pt x="1051231" y="5667285"/>
                </a:cubicBezTo>
                <a:cubicBezTo>
                  <a:pt x="1049807" y="5647345"/>
                  <a:pt x="1046958" y="5627405"/>
                  <a:pt x="1045534" y="5607465"/>
                </a:cubicBezTo>
                <a:cubicBezTo>
                  <a:pt x="1044109" y="5586100"/>
                  <a:pt x="1034851" y="5582540"/>
                  <a:pt x="1017760" y="5581115"/>
                </a:cubicBezTo>
                <a:cubicBezTo>
                  <a:pt x="995683" y="5578979"/>
                  <a:pt x="972894" y="5576130"/>
                  <a:pt x="950818" y="5571857"/>
                </a:cubicBezTo>
                <a:cubicBezTo>
                  <a:pt x="916635" y="5566160"/>
                  <a:pt x="915922" y="5564736"/>
                  <a:pt x="919483" y="5529128"/>
                </a:cubicBezTo>
                <a:cubicBezTo>
                  <a:pt x="922332" y="5500642"/>
                  <a:pt x="925180" y="5472868"/>
                  <a:pt x="928029" y="5444382"/>
                </a:cubicBezTo>
                <a:lnTo>
                  <a:pt x="942984" y="5314059"/>
                </a:lnTo>
                <a:cubicBezTo>
                  <a:pt x="947257" y="5272042"/>
                  <a:pt x="954379" y="5229313"/>
                  <a:pt x="956515" y="5186584"/>
                </a:cubicBezTo>
                <a:cubicBezTo>
                  <a:pt x="958651" y="5144568"/>
                  <a:pt x="970046" y="5104687"/>
                  <a:pt x="971470" y="5061958"/>
                </a:cubicBezTo>
                <a:cubicBezTo>
                  <a:pt x="972182" y="5017093"/>
                  <a:pt x="981440" y="4971515"/>
                  <a:pt x="991410" y="4927362"/>
                </a:cubicBezTo>
                <a:cubicBezTo>
                  <a:pt x="1011350" y="4834070"/>
                  <a:pt x="1030578" y="4739354"/>
                  <a:pt x="1121734" y="4683095"/>
                </a:cubicBezTo>
                <a:close/>
                <a:moveTo>
                  <a:pt x="1346339" y="4669197"/>
                </a:moveTo>
                <a:cubicBezTo>
                  <a:pt x="1317308" y="4668941"/>
                  <a:pt x="1288021" y="4670098"/>
                  <a:pt x="1258466" y="4672413"/>
                </a:cubicBezTo>
                <a:cubicBezTo>
                  <a:pt x="1252057" y="4673124"/>
                  <a:pt x="1243511" y="4672413"/>
                  <a:pt x="1235678" y="4680958"/>
                </a:cubicBezTo>
                <a:lnTo>
                  <a:pt x="1262739" y="4680958"/>
                </a:lnTo>
                <a:cubicBezTo>
                  <a:pt x="1351046" y="4679534"/>
                  <a:pt x="1437216" y="4689504"/>
                  <a:pt x="1522674" y="4711581"/>
                </a:cubicBezTo>
                <a:cubicBezTo>
                  <a:pt x="1632345" y="4740067"/>
                  <a:pt x="1713530" y="4799887"/>
                  <a:pt x="1754122" y="4909558"/>
                </a:cubicBezTo>
                <a:cubicBezTo>
                  <a:pt x="1776199" y="4969379"/>
                  <a:pt x="1794003" y="5030624"/>
                  <a:pt x="1806821" y="5093293"/>
                </a:cubicBezTo>
                <a:cubicBezTo>
                  <a:pt x="1818928" y="5152401"/>
                  <a:pt x="1823913" y="5212934"/>
                  <a:pt x="1831747" y="5272754"/>
                </a:cubicBezTo>
                <a:cubicBezTo>
                  <a:pt x="1837444" y="5395956"/>
                  <a:pt x="1835308" y="5519870"/>
                  <a:pt x="1818928" y="5647345"/>
                </a:cubicBezTo>
                <a:cubicBezTo>
                  <a:pt x="1847414" y="5616011"/>
                  <a:pt x="1860233" y="5410199"/>
                  <a:pt x="1846702" y="5261360"/>
                </a:cubicBezTo>
                <a:cubicBezTo>
                  <a:pt x="1837444" y="5139582"/>
                  <a:pt x="1817504" y="5020653"/>
                  <a:pt x="1773350" y="4906709"/>
                </a:cubicBezTo>
                <a:cubicBezTo>
                  <a:pt x="1740592" y="4821251"/>
                  <a:pt x="1690741" y="4752173"/>
                  <a:pt x="1601010" y="4716565"/>
                </a:cubicBezTo>
                <a:cubicBezTo>
                  <a:pt x="1518223" y="4683451"/>
                  <a:pt x="1433433" y="4669965"/>
                  <a:pt x="1346339" y="4669197"/>
                </a:cubicBezTo>
                <a:close/>
                <a:moveTo>
                  <a:pt x="862957" y="4661197"/>
                </a:moveTo>
                <a:cubicBezTo>
                  <a:pt x="821741" y="4664223"/>
                  <a:pt x="780971" y="4671345"/>
                  <a:pt x="740734" y="4684519"/>
                </a:cubicBezTo>
                <a:cubicBezTo>
                  <a:pt x="669519" y="4702322"/>
                  <a:pt x="617532" y="4744339"/>
                  <a:pt x="582636" y="4808433"/>
                </a:cubicBezTo>
                <a:cubicBezTo>
                  <a:pt x="547741" y="4871814"/>
                  <a:pt x="521392" y="4939469"/>
                  <a:pt x="500027" y="5008547"/>
                </a:cubicBezTo>
                <a:cubicBezTo>
                  <a:pt x="430949" y="5230026"/>
                  <a:pt x="403175" y="5457201"/>
                  <a:pt x="408872" y="5688650"/>
                </a:cubicBezTo>
                <a:cubicBezTo>
                  <a:pt x="409584" y="5745622"/>
                  <a:pt x="412433" y="5801881"/>
                  <a:pt x="421691" y="5858141"/>
                </a:cubicBezTo>
                <a:cubicBezTo>
                  <a:pt x="423827" y="5845322"/>
                  <a:pt x="424539" y="5832504"/>
                  <a:pt x="423827" y="5820397"/>
                </a:cubicBezTo>
                <a:cubicBezTo>
                  <a:pt x="415993" y="5689362"/>
                  <a:pt x="419554" y="5559751"/>
                  <a:pt x="433797" y="5429427"/>
                </a:cubicBezTo>
                <a:cubicBezTo>
                  <a:pt x="453737" y="5243556"/>
                  <a:pt x="494330" y="5063382"/>
                  <a:pt x="565545" y="4889618"/>
                </a:cubicBezTo>
                <a:cubicBezTo>
                  <a:pt x="600440" y="4804160"/>
                  <a:pt x="648866" y="4732233"/>
                  <a:pt x="743582" y="4703747"/>
                </a:cubicBezTo>
                <a:cubicBezTo>
                  <a:pt x="745007" y="4703035"/>
                  <a:pt x="746431" y="4701610"/>
                  <a:pt x="747855" y="4700898"/>
                </a:cubicBezTo>
                <a:cubicBezTo>
                  <a:pt x="848980" y="4674549"/>
                  <a:pt x="951530" y="4669564"/>
                  <a:pt x="1055504" y="4677397"/>
                </a:cubicBezTo>
                <a:cubicBezTo>
                  <a:pt x="1057640" y="4678110"/>
                  <a:pt x="1060489" y="4677397"/>
                  <a:pt x="1059064" y="4670988"/>
                </a:cubicBezTo>
                <a:cubicBezTo>
                  <a:pt x="1035564" y="4668139"/>
                  <a:pt x="1012063" y="4663867"/>
                  <a:pt x="987850" y="4662442"/>
                </a:cubicBezTo>
                <a:cubicBezTo>
                  <a:pt x="945833" y="4659238"/>
                  <a:pt x="904173" y="4658170"/>
                  <a:pt x="862957" y="4661197"/>
                </a:cubicBezTo>
                <a:close/>
                <a:moveTo>
                  <a:pt x="1371342" y="4573958"/>
                </a:moveTo>
                <a:cubicBezTo>
                  <a:pt x="1316863" y="4576985"/>
                  <a:pt x="1263452" y="4590515"/>
                  <a:pt x="1212177" y="4623274"/>
                </a:cubicBezTo>
                <a:cubicBezTo>
                  <a:pt x="1318287" y="4587667"/>
                  <a:pt x="1428670" y="4601198"/>
                  <a:pt x="1536917" y="4587667"/>
                </a:cubicBezTo>
                <a:cubicBezTo>
                  <a:pt x="1481369" y="4578409"/>
                  <a:pt x="1425822" y="4570931"/>
                  <a:pt x="1371342" y="4573958"/>
                </a:cubicBezTo>
                <a:close/>
                <a:moveTo>
                  <a:pt x="880393" y="4556844"/>
                </a:moveTo>
                <a:cubicBezTo>
                  <a:pt x="804516" y="4552638"/>
                  <a:pt x="729340" y="4565056"/>
                  <a:pt x="654564" y="4582681"/>
                </a:cubicBezTo>
                <a:cubicBezTo>
                  <a:pt x="632487" y="4587667"/>
                  <a:pt x="609698" y="4591227"/>
                  <a:pt x="588334" y="4606182"/>
                </a:cubicBezTo>
                <a:cubicBezTo>
                  <a:pt x="599728" y="4611167"/>
                  <a:pt x="608274" y="4608319"/>
                  <a:pt x="616107" y="4606895"/>
                </a:cubicBezTo>
                <a:cubicBezTo>
                  <a:pt x="685186" y="4594788"/>
                  <a:pt x="755689" y="4584106"/>
                  <a:pt x="826192" y="4581969"/>
                </a:cubicBezTo>
                <a:cubicBezTo>
                  <a:pt x="910937" y="4579121"/>
                  <a:pt x="997107" y="4578409"/>
                  <a:pt x="1065474" y="4643214"/>
                </a:cubicBezTo>
                <a:cubicBezTo>
                  <a:pt x="1059064" y="4623986"/>
                  <a:pt x="1046246" y="4609743"/>
                  <a:pt x="1030578" y="4599061"/>
                </a:cubicBezTo>
                <a:cubicBezTo>
                  <a:pt x="1007790" y="4583394"/>
                  <a:pt x="982864" y="4572712"/>
                  <a:pt x="956515" y="4567014"/>
                </a:cubicBezTo>
                <a:cubicBezTo>
                  <a:pt x="931056" y="4561495"/>
                  <a:pt x="905686" y="4558246"/>
                  <a:pt x="880393" y="4556844"/>
                </a:cubicBezTo>
                <a:close/>
                <a:moveTo>
                  <a:pt x="373807" y="3228879"/>
                </a:moveTo>
                <a:cubicBezTo>
                  <a:pt x="366830" y="3229617"/>
                  <a:pt x="360389" y="3232435"/>
                  <a:pt x="355290" y="3238339"/>
                </a:cubicBezTo>
                <a:cubicBezTo>
                  <a:pt x="331137" y="3266786"/>
                  <a:pt x="308594" y="3296843"/>
                  <a:pt x="282831" y="3329584"/>
                </a:cubicBezTo>
                <a:cubicBezTo>
                  <a:pt x="333821" y="3312408"/>
                  <a:pt x="378370" y="3314555"/>
                  <a:pt x="421308" y="3347296"/>
                </a:cubicBezTo>
                <a:cubicBezTo>
                  <a:pt x="425066" y="3320459"/>
                  <a:pt x="428286" y="3295233"/>
                  <a:pt x="433653" y="3270543"/>
                </a:cubicBezTo>
                <a:cubicBezTo>
                  <a:pt x="434727" y="3266249"/>
                  <a:pt x="434727" y="3261955"/>
                  <a:pt x="430969" y="3258198"/>
                </a:cubicBezTo>
                <a:cubicBezTo>
                  <a:pt x="420772" y="3247463"/>
                  <a:pt x="410037" y="3237265"/>
                  <a:pt x="395545" y="3231898"/>
                </a:cubicBezTo>
                <a:cubicBezTo>
                  <a:pt x="388299" y="3229483"/>
                  <a:pt x="380785" y="3228141"/>
                  <a:pt x="373807" y="3228879"/>
                </a:cubicBezTo>
                <a:close/>
                <a:moveTo>
                  <a:pt x="556565" y="3175004"/>
                </a:moveTo>
                <a:cubicBezTo>
                  <a:pt x="494841" y="3187349"/>
                  <a:pt x="436874" y="3230288"/>
                  <a:pt x="434190" y="3321533"/>
                </a:cubicBezTo>
                <a:cubicBezTo>
                  <a:pt x="468541" y="3275910"/>
                  <a:pt x="514163" y="3248537"/>
                  <a:pt x="559786" y="3222237"/>
                </a:cubicBezTo>
                <a:cubicBezTo>
                  <a:pt x="567300" y="3217943"/>
                  <a:pt x="580181" y="3219016"/>
                  <a:pt x="582328" y="3211502"/>
                </a:cubicBezTo>
                <a:cubicBezTo>
                  <a:pt x="583939" y="3204525"/>
                  <a:pt x="576425" y="3195400"/>
                  <a:pt x="575351" y="3186812"/>
                </a:cubicBezTo>
                <a:cubicBezTo>
                  <a:pt x="573204" y="3175541"/>
                  <a:pt x="567837" y="3172857"/>
                  <a:pt x="556565" y="3175004"/>
                </a:cubicBezTo>
                <a:close/>
                <a:moveTo>
                  <a:pt x="457806" y="3134213"/>
                </a:moveTo>
                <a:cubicBezTo>
                  <a:pt x="448682" y="3133139"/>
                  <a:pt x="440094" y="3135823"/>
                  <a:pt x="434727" y="3142264"/>
                </a:cubicBezTo>
                <a:cubicBezTo>
                  <a:pt x="412184" y="3168564"/>
                  <a:pt x="390715" y="3194864"/>
                  <a:pt x="364951" y="3224921"/>
                </a:cubicBezTo>
                <a:cubicBezTo>
                  <a:pt x="398765" y="3217943"/>
                  <a:pt x="417551" y="3236192"/>
                  <a:pt x="438484" y="3254441"/>
                </a:cubicBezTo>
                <a:cubicBezTo>
                  <a:pt x="449218" y="3219553"/>
                  <a:pt x="459416" y="3186812"/>
                  <a:pt x="471225" y="3155145"/>
                </a:cubicBezTo>
                <a:cubicBezTo>
                  <a:pt x="475518" y="3143874"/>
                  <a:pt x="469614" y="3135823"/>
                  <a:pt x="457806" y="3134213"/>
                </a:cubicBezTo>
                <a:close/>
                <a:moveTo>
                  <a:pt x="547977" y="3107913"/>
                </a:moveTo>
                <a:cubicBezTo>
                  <a:pt x="520604" y="3108449"/>
                  <a:pt x="499135" y="3120794"/>
                  <a:pt x="485716" y="3144411"/>
                </a:cubicBezTo>
                <a:cubicBezTo>
                  <a:pt x="471225" y="3169100"/>
                  <a:pt x="464247" y="3197011"/>
                  <a:pt x="456196" y="3224384"/>
                </a:cubicBezTo>
                <a:cubicBezTo>
                  <a:pt x="485180" y="3192717"/>
                  <a:pt x="519531" y="3171784"/>
                  <a:pt x="562469" y="3166953"/>
                </a:cubicBezTo>
                <a:cubicBezTo>
                  <a:pt x="569447" y="3166416"/>
                  <a:pt x="568373" y="3161586"/>
                  <a:pt x="567837" y="3157292"/>
                </a:cubicBezTo>
                <a:cubicBezTo>
                  <a:pt x="566226" y="3145484"/>
                  <a:pt x="563543" y="3133139"/>
                  <a:pt x="563006" y="3120794"/>
                </a:cubicBezTo>
                <a:cubicBezTo>
                  <a:pt x="563006" y="3109523"/>
                  <a:pt x="556565" y="3107913"/>
                  <a:pt x="547977" y="3107913"/>
                </a:cubicBezTo>
                <a:close/>
                <a:moveTo>
                  <a:pt x="478336" y="3094897"/>
                </a:moveTo>
                <a:cubicBezTo>
                  <a:pt x="475384" y="3095434"/>
                  <a:pt x="472566" y="3097178"/>
                  <a:pt x="470151" y="3099861"/>
                </a:cubicBezTo>
                <a:cubicBezTo>
                  <a:pt x="462637" y="3108449"/>
                  <a:pt x="455123" y="3117037"/>
                  <a:pt x="447071" y="3127235"/>
                </a:cubicBezTo>
                <a:cubicBezTo>
                  <a:pt x="455123" y="3128845"/>
                  <a:pt x="462100" y="3126162"/>
                  <a:pt x="466931" y="3130456"/>
                </a:cubicBezTo>
                <a:cubicBezTo>
                  <a:pt x="477665" y="3139580"/>
                  <a:pt x="482496" y="3134213"/>
                  <a:pt x="485716" y="3123478"/>
                </a:cubicBezTo>
                <a:cubicBezTo>
                  <a:pt x="486790" y="3120257"/>
                  <a:pt x="488937" y="3117574"/>
                  <a:pt x="490547" y="3114353"/>
                </a:cubicBezTo>
                <a:cubicBezTo>
                  <a:pt x="494304" y="3107913"/>
                  <a:pt x="493230" y="3101472"/>
                  <a:pt x="487327" y="3097178"/>
                </a:cubicBezTo>
                <a:cubicBezTo>
                  <a:pt x="484374" y="3095031"/>
                  <a:pt x="481288" y="3094360"/>
                  <a:pt x="478336" y="3094897"/>
                </a:cubicBezTo>
                <a:close/>
                <a:moveTo>
                  <a:pt x="173832" y="3057424"/>
                </a:moveTo>
                <a:cubicBezTo>
                  <a:pt x="173842" y="3059505"/>
                  <a:pt x="173853" y="3061586"/>
                  <a:pt x="173863" y="3063667"/>
                </a:cubicBezTo>
                <a:cubicBezTo>
                  <a:pt x="173863" y="3078622"/>
                  <a:pt x="172438" y="3428999"/>
                  <a:pt x="172438" y="3428999"/>
                </a:cubicBezTo>
                <a:cubicBezTo>
                  <a:pt x="172438" y="3429533"/>
                  <a:pt x="172305" y="3451922"/>
                  <a:pt x="172060" y="3485281"/>
                </a:cubicBezTo>
                <a:cubicBezTo>
                  <a:pt x="172058" y="3485560"/>
                  <a:pt x="172055" y="3485840"/>
                  <a:pt x="172053" y="3486119"/>
                </a:cubicBezTo>
                <a:lnTo>
                  <a:pt x="188366" y="3458400"/>
                </a:lnTo>
                <a:cubicBezTo>
                  <a:pt x="204468" y="3432636"/>
                  <a:pt x="214129" y="3406337"/>
                  <a:pt x="216813" y="3376816"/>
                </a:cubicBezTo>
                <a:cubicBezTo>
                  <a:pt x="218423" y="3360178"/>
                  <a:pt x="218960" y="3343002"/>
                  <a:pt x="218423" y="3326363"/>
                </a:cubicBezTo>
                <a:cubicBezTo>
                  <a:pt x="216276" y="3259808"/>
                  <a:pt x="202321" y="3194864"/>
                  <a:pt x="194806" y="3128845"/>
                </a:cubicBezTo>
                <a:cubicBezTo>
                  <a:pt x="192928" y="3113548"/>
                  <a:pt x="190110" y="3098520"/>
                  <a:pt x="185682" y="3083961"/>
                </a:cubicBezTo>
                <a:lnTo>
                  <a:pt x="173832" y="3057424"/>
                </a:lnTo>
                <a:close/>
                <a:moveTo>
                  <a:pt x="522214" y="3041894"/>
                </a:moveTo>
                <a:cubicBezTo>
                  <a:pt x="518457" y="3040284"/>
                  <a:pt x="516847" y="3044041"/>
                  <a:pt x="515237" y="3046188"/>
                </a:cubicBezTo>
                <a:cubicBezTo>
                  <a:pt x="508259" y="3054239"/>
                  <a:pt x="501282" y="3062827"/>
                  <a:pt x="494304" y="3070878"/>
                </a:cubicBezTo>
                <a:cubicBezTo>
                  <a:pt x="482496" y="3085370"/>
                  <a:pt x="482496" y="3085370"/>
                  <a:pt x="498598" y="3097714"/>
                </a:cubicBezTo>
                <a:cubicBezTo>
                  <a:pt x="507186" y="3081613"/>
                  <a:pt x="515237" y="3066047"/>
                  <a:pt x="523288" y="3051019"/>
                </a:cubicBezTo>
                <a:cubicBezTo>
                  <a:pt x="524898" y="3047799"/>
                  <a:pt x="525972" y="3044041"/>
                  <a:pt x="522214" y="3041894"/>
                </a:cubicBezTo>
                <a:close/>
                <a:moveTo>
                  <a:pt x="173704" y="3032233"/>
                </a:moveTo>
                <a:cubicBezTo>
                  <a:pt x="173725" y="3036307"/>
                  <a:pt x="173745" y="3040382"/>
                  <a:pt x="173766" y="3044456"/>
                </a:cubicBezTo>
                <a:lnTo>
                  <a:pt x="196417" y="3103082"/>
                </a:lnTo>
                <a:cubicBezTo>
                  <a:pt x="208225" y="3202914"/>
                  <a:pt x="235598" y="3302210"/>
                  <a:pt x="218960" y="3408484"/>
                </a:cubicBezTo>
                <a:cubicBezTo>
                  <a:pt x="229157" y="3393992"/>
                  <a:pt x="236135" y="3381110"/>
                  <a:pt x="245259" y="3370912"/>
                </a:cubicBezTo>
                <a:cubicBezTo>
                  <a:pt x="274243" y="3337635"/>
                  <a:pt x="280684" y="3298990"/>
                  <a:pt x="276927" y="3257125"/>
                </a:cubicBezTo>
                <a:cubicBezTo>
                  <a:pt x="273170" y="3210966"/>
                  <a:pt x="265655" y="3164807"/>
                  <a:pt x="257068" y="3119184"/>
                </a:cubicBezTo>
                <a:cubicBezTo>
                  <a:pt x="252237" y="3092884"/>
                  <a:pt x="245259" y="3067657"/>
                  <a:pt x="231304" y="3045115"/>
                </a:cubicBezTo>
                <a:cubicBezTo>
                  <a:pt x="227548" y="3039747"/>
                  <a:pt x="224327" y="3032233"/>
                  <a:pt x="216276" y="3032233"/>
                </a:cubicBezTo>
                <a:lnTo>
                  <a:pt x="173704" y="3032233"/>
                </a:lnTo>
                <a:close/>
                <a:moveTo>
                  <a:pt x="232915" y="3030086"/>
                </a:moveTo>
                <a:cubicBezTo>
                  <a:pt x="274780" y="3122404"/>
                  <a:pt x="282294" y="3217407"/>
                  <a:pt x="284978" y="3315092"/>
                </a:cubicBezTo>
                <a:cubicBezTo>
                  <a:pt x="299470" y="3296843"/>
                  <a:pt x="311814" y="3277521"/>
                  <a:pt x="327916" y="3261419"/>
                </a:cubicBezTo>
                <a:cubicBezTo>
                  <a:pt x="353680" y="3235656"/>
                  <a:pt x="356900" y="3204525"/>
                  <a:pt x="355827" y="3171247"/>
                </a:cubicBezTo>
                <a:cubicBezTo>
                  <a:pt x="355290" y="3163196"/>
                  <a:pt x="354753" y="3155682"/>
                  <a:pt x="353680" y="3147631"/>
                </a:cubicBezTo>
                <a:cubicBezTo>
                  <a:pt x="347776" y="3106302"/>
                  <a:pt x="334894" y="3067657"/>
                  <a:pt x="302153" y="3038674"/>
                </a:cubicBezTo>
                <a:cubicBezTo>
                  <a:pt x="298396" y="3034917"/>
                  <a:pt x="294639" y="3030086"/>
                  <a:pt x="288735" y="3030086"/>
                </a:cubicBezTo>
                <a:lnTo>
                  <a:pt x="232915" y="3030086"/>
                </a:lnTo>
                <a:close/>
                <a:moveTo>
                  <a:pt x="554955" y="3026866"/>
                </a:moveTo>
                <a:cubicBezTo>
                  <a:pt x="549051" y="3025792"/>
                  <a:pt x="545294" y="3028476"/>
                  <a:pt x="542610" y="3033306"/>
                </a:cubicBezTo>
                <a:cubicBezTo>
                  <a:pt x="527581" y="3060680"/>
                  <a:pt x="513090" y="3088053"/>
                  <a:pt x="499135" y="3115427"/>
                </a:cubicBezTo>
                <a:cubicBezTo>
                  <a:pt x="516847" y="3105766"/>
                  <a:pt x="534022" y="3100398"/>
                  <a:pt x="552808" y="3102008"/>
                </a:cubicBezTo>
                <a:cubicBezTo>
                  <a:pt x="558712" y="3102546"/>
                  <a:pt x="561932" y="3100935"/>
                  <a:pt x="561396" y="3093958"/>
                </a:cubicBezTo>
                <a:cubicBezTo>
                  <a:pt x="560859" y="3075172"/>
                  <a:pt x="560859" y="3056386"/>
                  <a:pt x="560323" y="3037600"/>
                </a:cubicBezTo>
                <a:cubicBezTo>
                  <a:pt x="559786" y="3033306"/>
                  <a:pt x="561396" y="3027939"/>
                  <a:pt x="554955" y="3026866"/>
                </a:cubicBezTo>
                <a:close/>
                <a:moveTo>
                  <a:pt x="380516" y="3021498"/>
                </a:moveTo>
                <a:cubicBezTo>
                  <a:pt x="355290" y="3023645"/>
                  <a:pt x="330063" y="3026329"/>
                  <a:pt x="302690" y="3029013"/>
                </a:cubicBezTo>
                <a:cubicBezTo>
                  <a:pt x="357437" y="3081613"/>
                  <a:pt x="367098" y="3146558"/>
                  <a:pt x="359584" y="3220090"/>
                </a:cubicBezTo>
                <a:lnTo>
                  <a:pt x="412720" y="3155682"/>
                </a:lnTo>
                <a:cubicBezTo>
                  <a:pt x="414867" y="3152998"/>
                  <a:pt x="417014" y="3149778"/>
                  <a:pt x="417551" y="3146558"/>
                </a:cubicBezTo>
                <a:cubicBezTo>
                  <a:pt x="427212" y="3105229"/>
                  <a:pt x="420772" y="3067121"/>
                  <a:pt x="397692" y="3031696"/>
                </a:cubicBezTo>
                <a:cubicBezTo>
                  <a:pt x="393398" y="3025792"/>
                  <a:pt x="388568" y="3020962"/>
                  <a:pt x="380516" y="3021498"/>
                </a:cubicBezTo>
                <a:close/>
                <a:moveTo>
                  <a:pt x="434727" y="3013984"/>
                </a:moveTo>
                <a:lnTo>
                  <a:pt x="396618" y="3019351"/>
                </a:lnTo>
                <a:cubicBezTo>
                  <a:pt x="411647" y="3035990"/>
                  <a:pt x="418625" y="3054776"/>
                  <a:pt x="423992" y="3073562"/>
                </a:cubicBezTo>
                <a:cubicBezTo>
                  <a:pt x="429359" y="3093421"/>
                  <a:pt x="428286" y="3113280"/>
                  <a:pt x="427212" y="3137433"/>
                </a:cubicBezTo>
                <a:cubicBezTo>
                  <a:pt x="436337" y="3127235"/>
                  <a:pt x="443314" y="3119184"/>
                  <a:pt x="449755" y="3111670"/>
                </a:cubicBezTo>
                <a:cubicBezTo>
                  <a:pt x="468541" y="3089664"/>
                  <a:pt x="468541" y="3044578"/>
                  <a:pt x="450829" y="3022572"/>
                </a:cubicBezTo>
                <a:cubicBezTo>
                  <a:pt x="446535" y="3017205"/>
                  <a:pt x="442241" y="3012911"/>
                  <a:pt x="434727" y="3013984"/>
                </a:cubicBezTo>
                <a:close/>
                <a:moveTo>
                  <a:pt x="488400" y="3003787"/>
                </a:moveTo>
                <a:lnTo>
                  <a:pt x="451365" y="3012374"/>
                </a:lnTo>
                <a:cubicBezTo>
                  <a:pt x="471225" y="3033843"/>
                  <a:pt x="471761" y="3059070"/>
                  <a:pt x="469614" y="3084833"/>
                </a:cubicBezTo>
                <a:cubicBezTo>
                  <a:pt x="471761" y="3083759"/>
                  <a:pt x="472835" y="3083759"/>
                  <a:pt x="473372" y="3083223"/>
                </a:cubicBezTo>
                <a:lnTo>
                  <a:pt x="499135" y="3052629"/>
                </a:lnTo>
                <a:cubicBezTo>
                  <a:pt x="510406" y="3039211"/>
                  <a:pt x="510943" y="3023109"/>
                  <a:pt x="500745" y="3009690"/>
                </a:cubicBezTo>
                <a:cubicBezTo>
                  <a:pt x="497524" y="3005396"/>
                  <a:pt x="494304" y="3002713"/>
                  <a:pt x="488400" y="3003787"/>
                </a:cubicBezTo>
                <a:close/>
                <a:moveTo>
                  <a:pt x="734761" y="2998419"/>
                </a:moveTo>
                <a:cubicBezTo>
                  <a:pt x="622584" y="2995199"/>
                  <a:pt x="558712" y="3059607"/>
                  <a:pt x="576425" y="3158366"/>
                </a:cubicBezTo>
                <a:cubicBezTo>
                  <a:pt x="608629" y="3082686"/>
                  <a:pt x="655861" y="3027939"/>
                  <a:pt x="734761" y="2998419"/>
                </a:cubicBezTo>
                <a:close/>
                <a:moveTo>
                  <a:pt x="631909" y="2996339"/>
                </a:moveTo>
                <a:cubicBezTo>
                  <a:pt x="623254" y="2997346"/>
                  <a:pt x="615069" y="2999761"/>
                  <a:pt x="607018" y="3003249"/>
                </a:cubicBezTo>
                <a:cubicBezTo>
                  <a:pt x="565153" y="3020962"/>
                  <a:pt x="563006" y="3033306"/>
                  <a:pt x="569984" y="3079466"/>
                </a:cubicBezTo>
                <a:cubicBezTo>
                  <a:pt x="589306" y="3041894"/>
                  <a:pt x="620437" y="3016668"/>
                  <a:pt x="659618" y="2997882"/>
                </a:cubicBezTo>
                <a:cubicBezTo>
                  <a:pt x="649689" y="2995735"/>
                  <a:pt x="640564" y="2995333"/>
                  <a:pt x="631909" y="2996339"/>
                </a:cubicBezTo>
                <a:close/>
                <a:moveTo>
                  <a:pt x="785751" y="2995735"/>
                </a:moveTo>
                <a:cubicBezTo>
                  <a:pt x="764282" y="2994662"/>
                  <a:pt x="748716" y="3000566"/>
                  <a:pt x="732614" y="3006470"/>
                </a:cubicBezTo>
                <a:cubicBezTo>
                  <a:pt x="655324" y="3034380"/>
                  <a:pt x="608629" y="3091811"/>
                  <a:pt x="580718" y="3166416"/>
                </a:cubicBezTo>
                <a:cubicBezTo>
                  <a:pt x="577498" y="3176078"/>
                  <a:pt x="581255" y="3188423"/>
                  <a:pt x="588233" y="3195937"/>
                </a:cubicBezTo>
                <a:cubicBezTo>
                  <a:pt x="640833" y="3117574"/>
                  <a:pt x="695042" y="3041894"/>
                  <a:pt x="785751" y="2995735"/>
                </a:cubicBezTo>
                <a:close/>
                <a:moveTo>
                  <a:pt x="524789" y="2995073"/>
                </a:moveTo>
                <a:cubicBezTo>
                  <a:pt x="518423" y="2993790"/>
                  <a:pt x="511077" y="3000432"/>
                  <a:pt x="503429" y="3001639"/>
                </a:cubicBezTo>
                <a:cubicBezTo>
                  <a:pt x="511480" y="3010764"/>
                  <a:pt x="513626" y="3020962"/>
                  <a:pt x="516847" y="3033843"/>
                </a:cubicBezTo>
                <a:cubicBezTo>
                  <a:pt x="525972" y="3022035"/>
                  <a:pt x="541000" y="3013984"/>
                  <a:pt x="530802" y="2999492"/>
                </a:cubicBezTo>
                <a:cubicBezTo>
                  <a:pt x="528923" y="2996809"/>
                  <a:pt x="526911" y="2995501"/>
                  <a:pt x="524789" y="2995073"/>
                </a:cubicBezTo>
                <a:close/>
                <a:moveTo>
                  <a:pt x="614532" y="2994125"/>
                </a:moveTo>
                <a:cubicBezTo>
                  <a:pt x="587696" y="2988758"/>
                  <a:pt x="572131" y="2997882"/>
                  <a:pt x="569984" y="3017741"/>
                </a:cubicBezTo>
                <a:cubicBezTo>
                  <a:pt x="582865" y="3008080"/>
                  <a:pt x="595747" y="3000029"/>
                  <a:pt x="614532" y="2994125"/>
                </a:cubicBezTo>
                <a:close/>
                <a:moveTo>
                  <a:pt x="553882" y="2988758"/>
                </a:moveTo>
                <a:cubicBezTo>
                  <a:pt x="546367" y="2988758"/>
                  <a:pt x="539927" y="2987684"/>
                  <a:pt x="537243" y="2995199"/>
                </a:cubicBezTo>
                <a:cubicBezTo>
                  <a:pt x="536706" y="2996809"/>
                  <a:pt x="539927" y="3002176"/>
                  <a:pt x="540463" y="3002176"/>
                </a:cubicBezTo>
                <a:cubicBezTo>
                  <a:pt x="547441" y="3001103"/>
                  <a:pt x="549588" y="2994662"/>
                  <a:pt x="553882" y="2988758"/>
                </a:cubicBezTo>
                <a:close/>
                <a:moveTo>
                  <a:pt x="604267" y="2970844"/>
                </a:moveTo>
                <a:cubicBezTo>
                  <a:pt x="602724" y="2971180"/>
                  <a:pt x="601114" y="2972119"/>
                  <a:pt x="599504" y="2972656"/>
                </a:cubicBezTo>
                <a:cubicBezTo>
                  <a:pt x="595210" y="2973729"/>
                  <a:pt x="591453" y="2975876"/>
                  <a:pt x="583402" y="2978560"/>
                </a:cubicBezTo>
                <a:cubicBezTo>
                  <a:pt x="590916" y="2980706"/>
                  <a:pt x="595210" y="2981780"/>
                  <a:pt x="599504" y="2982854"/>
                </a:cubicBezTo>
                <a:cubicBezTo>
                  <a:pt x="602724" y="2983390"/>
                  <a:pt x="606482" y="2983390"/>
                  <a:pt x="607555" y="2979097"/>
                </a:cubicBezTo>
                <a:cubicBezTo>
                  <a:pt x="608629" y="2976950"/>
                  <a:pt x="609702" y="2973729"/>
                  <a:pt x="608629" y="2972656"/>
                </a:cubicBezTo>
                <a:cubicBezTo>
                  <a:pt x="607287" y="2970777"/>
                  <a:pt x="605811" y="2970509"/>
                  <a:pt x="604267" y="2970844"/>
                </a:cubicBezTo>
                <a:close/>
                <a:moveTo>
                  <a:pt x="543684" y="2968898"/>
                </a:moveTo>
                <a:cubicBezTo>
                  <a:pt x="540463" y="2970509"/>
                  <a:pt x="539927" y="2977486"/>
                  <a:pt x="542610" y="2979633"/>
                </a:cubicBezTo>
                <a:cubicBezTo>
                  <a:pt x="547441" y="2983927"/>
                  <a:pt x="552271" y="2979097"/>
                  <a:pt x="560323" y="2976413"/>
                </a:cubicBezTo>
                <a:cubicBezTo>
                  <a:pt x="552808" y="2972656"/>
                  <a:pt x="549588" y="2966215"/>
                  <a:pt x="543684" y="2968898"/>
                </a:cubicBezTo>
                <a:close/>
                <a:moveTo>
                  <a:pt x="637612" y="2961384"/>
                </a:moveTo>
                <a:cubicBezTo>
                  <a:pt x="627951" y="2961921"/>
                  <a:pt x="619900" y="2965141"/>
                  <a:pt x="616679" y="2974803"/>
                </a:cubicBezTo>
                <a:cubicBezTo>
                  <a:pt x="615069" y="2978560"/>
                  <a:pt x="611312" y="2984464"/>
                  <a:pt x="619363" y="2985000"/>
                </a:cubicBezTo>
                <a:cubicBezTo>
                  <a:pt x="624193" y="2985537"/>
                  <a:pt x="631171" y="2989831"/>
                  <a:pt x="633318" y="2980170"/>
                </a:cubicBezTo>
                <a:cubicBezTo>
                  <a:pt x="634392" y="2974266"/>
                  <a:pt x="636002" y="2968362"/>
                  <a:pt x="637612" y="2961384"/>
                </a:cubicBezTo>
                <a:close/>
                <a:moveTo>
                  <a:pt x="518457" y="2950113"/>
                </a:moveTo>
                <a:cubicBezTo>
                  <a:pt x="515773" y="2964604"/>
                  <a:pt x="511480" y="2978023"/>
                  <a:pt x="505576" y="2991441"/>
                </a:cubicBezTo>
                <a:cubicBezTo>
                  <a:pt x="516310" y="2986611"/>
                  <a:pt x="532949" y="2992515"/>
                  <a:pt x="535633" y="2975876"/>
                </a:cubicBezTo>
                <a:cubicBezTo>
                  <a:pt x="537780" y="2963531"/>
                  <a:pt x="531339" y="2954407"/>
                  <a:pt x="518457" y="2950113"/>
                </a:cubicBezTo>
                <a:close/>
                <a:moveTo>
                  <a:pt x="672500" y="2949576"/>
                </a:moveTo>
                <a:cubicBezTo>
                  <a:pt x="657471" y="2951187"/>
                  <a:pt x="648347" y="2958701"/>
                  <a:pt x="642443" y="2970509"/>
                </a:cubicBezTo>
                <a:cubicBezTo>
                  <a:pt x="639759" y="2975876"/>
                  <a:pt x="637612" y="2982317"/>
                  <a:pt x="641369" y="2986074"/>
                </a:cubicBezTo>
                <a:cubicBezTo>
                  <a:pt x="645663" y="2990905"/>
                  <a:pt x="653177" y="2988758"/>
                  <a:pt x="659618" y="2988758"/>
                </a:cubicBezTo>
                <a:cubicBezTo>
                  <a:pt x="667132" y="2988758"/>
                  <a:pt x="664985" y="2981780"/>
                  <a:pt x="665522" y="2976950"/>
                </a:cubicBezTo>
                <a:cubicBezTo>
                  <a:pt x="666059" y="2967825"/>
                  <a:pt x="669279" y="2959774"/>
                  <a:pt x="672500" y="2949576"/>
                </a:cubicBezTo>
                <a:close/>
                <a:moveTo>
                  <a:pt x="605408" y="2942599"/>
                </a:moveTo>
                <a:cubicBezTo>
                  <a:pt x="596821" y="2950113"/>
                  <a:pt x="588233" y="2957090"/>
                  <a:pt x="582865" y="2968898"/>
                </a:cubicBezTo>
                <a:cubicBezTo>
                  <a:pt x="613996" y="2960848"/>
                  <a:pt x="613996" y="2960848"/>
                  <a:pt x="605408" y="2942599"/>
                </a:cubicBezTo>
                <a:close/>
                <a:moveTo>
                  <a:pt x="567837" y="2940452"/>
                </a:moveTo>
                <a:cubicBezTo>
                  <a:pt x="561932" y="2946893"/>
                  <a:pt x="569984" y="2952796"/>
                  <a:pt x="570520" y="2959237"/>
                </a:cubicBezTo>
                <a:cubicBezTo>
                  <a:pt x="572131" y="2952796"/>
                  <a:pt x="579645" y="2947966"/>
                  <a:pt x="575888" y="2940988"/>
                </a:cubicBezTo>
                <a:cubicBezTo>
                  <a:pt x="575351" y="2939915"/>
                  <a:pt x="568910" y="2939378"/>
                  <a:pt x="567837" y="2940452"/>
                </a:cubicBezTo>
                <a:close/>
                <a:moveTo>
                  <a:pt x="720269" y="2931327"/>
                </a:moveTo>
                <a:cubicBezTo>
                  <a:pt x="711681" y="2934011"/>
                  <a:pt x="705777" y="2936158"/>
                  <a:pt x="699873" y="2938305"/>
                </a:cubicBezTo>
                <a:cubicBezTo>
                  <a:pt x="681087" y="2945282"/>
                  <a:pt x="670890" y="2961384"/>
                  <a:pt x="671426" y="2981244"/>
                </a:cubicBezTo>
                <a:cubicBezTo>
                  <a:pt x="671963" y="2993052"/>
                  <a:pt x="680014" y="2989831"/>
                  <a:pt x="685918" y="2989831"/>
                </a:cubicBezTo>
                <a:cubicBezTo>
                  <a:pt x="690749" y="2989831"/>
                  <a:pt x="699873" y="2994662"/>
                  <a:pt x="698800" y="2983927"/>
                </a:cubicBezTo>
                <a:cubicBezTo>
                  <a:pt x="697189" y="2963531"/>
                  <a:pt x="706851" y="2947966"/>
                  <a:pt x="720269" y="2931327"/>
                </a:cubicBezTo>
                <a:close/>
                <a:moveTo>
                  <a:pt x="552271" y="2925423"/>
                </a:moveTo>
                <a:cubicBezTo>
                  <a:pt x="545294" y="2934011"/>
                  <a:pt x="537780" y="2939915"/>
                  <a:pt x="525972" y="2947429"/>
                </a:cubicBezTo>
                <a:cubicBezTo>
                  <a:pt x="536706" y="2947966"/>
                  <a:pt x="539390" y="2960848"/>
                  <a:pt x="549588" y="2952796"/>
                </a:cubicBezTo>
                <a:cubicBezTo>
                  <a:pt x="560323" y="2945282"/>
                  <a:pt x="557102" y="2936695"/>
                  <a:pt x="552271" y="2925423"/>
                </a:cubicBezTo>
                <a:close/>
                <a:moveTo>
                  <a:pt x="474981" y="2913078"/>
                </a:moveTo>
                <a:cubicBezTo>
                  <a:pt x="479813" y="2947966"/>
                  <a:pt x="474981" y="2977486"/>
                  <a:pt x="449755" y="3004860"/>
                </a:cubicBezTo>
                <a:cubicBezTo>
                  <a:pt x="458880" y="3003249"/>
                  <a:pt x="462637" y="3002176"/>
                  <a:pt x="466394" y="3001639"/>
                </a:cubicBezTo>
                <a:cubicBezTo>
                  <a:pt x="495378" y="2995735"/>
                  <a:pt x="505576" y="2985537"/>
                  <a:pt x="510943" y="2956554"/>
                </a:cubicBezTo>
                <a:cubicBezTo>
                  <a:pt x="512017" y="2949576"/>
                  <a:pt x="510943" y="2943672"/>
                  <a:pt x="506112" y="2938841"/>
                </a:cubicBezTo>
                <a:cubicBezTo>
                  <a:pt x="496988" y="2930791"/>
                  <a:pt x="487327" y="2923276"/>
                  <a:pt x="474981" y="2913078"/>
                </a:cubicBezTo>
                <a:close/>
                <a:moveTo>
                  <a:pt x="605677" y="2912139"/>
                </a:moveTo>
                <a:cubicBezTo>
                  <a:pt x="602993" y="2911871"/>
                  <a:pt x="600578" y="2913078"/>
                  <a:pt x="598967" y="2917909"/>
                </a:cubicBezTo>
                <a:cubicBezTo>
                  <a:pt x="597357" y="2922203"/>
                  <a:pt x="591453" y="2927033"/>
                  <a:pt x="596821" y="2930791"/>
                </a:cubicBezTo>
                <a:cubicBezTo>
                  <a:pt x="603798" y="2935621"/>
                  <a:pt x="608092" y="2928107"/>
                  <a:pt x="612923" y="2924886"/>
                </a:cubicBezTo>
                <a:cubicBezTo>
                  <a:pt x="615606" y="2923276"/>
                  <a:pt x="618290" y="2921666"/>
                  <a:pt x="622047" y="2919519"/>
                </a:cubicBezTo>
                <a:cubicBezTo>
                  <a:pt x="617216" y="2916836"/>
                  <a:pt x="615606" y="2915762"/>
                  <a:pt x="613996" y="2915225"/>
                </a:cubicBezTo>
                <a:cubicBezTo>
                  <a:pt x="611312" y="2914152"/>
                  <a:pt x="608360" y="2912407"/>
                  <a:pt x="605677" y="2912139"/>
                </a:cubicBezTo>
                <a:close/>
                <a:moveTo>
                  <a:pt x="639222" y="2912005"/>
                </a:moveTo>
                <a:cubicBezTo>
                  <a:pt x="631171" y="2918445"/>
                  <a:pt x="624731" y="2923813"/>
                  <a:pt x="618826" y="2929717"/>
                </a:cubicBezTo>
                <a:cubicBezTo>
                  <a:pt x="611312" y="2937231"/>
                  <a:pt x="612923" y="2956017"/>
                  <a:pt x="620973" y="2956017"/>
                </a:cubicBezTo>
                <a:cubicBezTo>
                  <a:pt x="631171" y="2956017"/>
                  <a:pt x="642443" y="2952796"/>
                  <a:pt x="649957" y="2946356"/>
                </a:cubicBezTo>
                <a:cubicBezTo>
                  <a:pt x="654251" y="2943135"/>
                  <a:pt x="645663" y="2936695"/>
                  <a:pt x="644590" y="2931327"/>
                </a:cubicBezTo>
                <a:cubicBezTo>
                  <a:pt x="643516" y="2925423"/>
                  <a:pt x="641369" y="2920056"/>
                  <a:pt x="639222" y="2912005"/>
                </a:cubicBezTo>
                <a:close/>
                <a:moveTo>
                  <a:pt x="557102" y="2909858"/>
                </a:moveTo>
                <a:cubicBezTo>
                  <a:pt x="561396" y="2921129"/>
                  <a:pt x="558712" y="2931864"/>
                  <a:pt x="571057" y="2933474"/>
                </a:cubicBezTo>
                <a:cubicBezTo>
                  <a:pt x="583939" y="2935085"/>
                  <a:pt x="586622" y="2924886"/>
                  <a:pt x="590916" y="2914689"/>
                </a:cubicBezTo>
                <a:cubicBezTo>
                  <a:pt x="580181" y="2915225"/>
                  <a:pt x="570520" y="2916298"/>
                  <a:pt x="557102" y="2909858"/>
                </a:cubicBezTo>
                <a:close/>
                <a:moveTo>
                  <a:pt x="802389" y="2902880"/>
                </a:moveTo>
                <a:cubicBezTo>
                  <a:pt x="780920" y="2909321"/>
                  <a:pt x="758377" y="2913615"/>
                  <a:pt x="739055" y="2925423"/>
                </a:cubicBezTo>
                <a:cubicBezTo>
                  <a:pt x="722416" y="2935621"/>
                  <a:pt x="710071" y="2951187"/>
                  <a:pt x="705777" y="2971046"/>
                </a:cubicBezTo>
                <a:cubicBezTo>
                  <a:pt x="703094" y="2986074"/>
                  <a:pt x="706851" y="2990368"/>
                  <a:pt x="722416" y="2990368"/>
                </a:cubicBezTo>
                <a:cubicBezTo>
                  <a:pt x="728857" y="2990368"/>
                  <a:pt x="735298" y="2989831"/>
                  <a:pt x="741739" y="2990368"/>
                </a:cubicBezTo>
                <a:cubicBezTo>
                  <a:pt x="748716" y="2990905"/>
                  <a:pt x="751936" y="2988221"/>
                  <a:pt x="753010" y="2980706"/>
                </a:cubicBezTo>
                <a:cubicBezTo>
                  <a:pt x="754620" y="2965141"/>
                  <a:pt x="762135" y="2951723"/>
                  <a:pt x="771259" y="2938841"/>
                </a:cubicBezTo>
                <a:cubicBezTo>
                  <a:pt x="780383" y="2925960"/>
                  <a:pt x="791655" y="2914689"/>
                  <a:pt x="802389" y="2902880"/>
                </a:cubicBezTo>
                <a:close/>
                <a:moveTo>
                  <a:pt x="544757" y="2893756"/>
                </a:moveTo>
                <a:cubicBezTo>
                  <a:pt x="535096" y="2911468"/>
                  <a:pt x="519531" y="2918982"/>
                  <a:pt x="498061" y="2922739"/>
                </a:cubicBezTo>
                <a:cubicBezTo>
                  <a:pt x="510943" y="2929717"/>
                  <a:pt x="516310" y="2945282"/>
                  <a:pt x="531875" y="2936158"/>
                </a:cubicBezTo>
                <a:cubicBezTo>
                  <a:pt x="547441" y="2927033"/>
                  <a:pt x="552271" y="2913078"/>
                  <a:pt x="544757" y="2893756"/>
                </a:cubicBezTo>
                <a:close/>
                <a:moveTo>
                  <a:pt x="441704" y="2886241"/>
                </a:moveTo>
                <a:cubicBezTo>
                  <a:pt x="447071" y="2932400"/>
                  <a:pt x="433653" y="2972656"/>
                  <a:pt x="404670" y="3008617"/>
                </a:cubicBezTo>
                <a:cubicBezTo>
                  <a:pt x="440631" y="3010764"/>
                  <a:pt x="454049" y="3000566"/>
                  <a:pt x="465857" y="2964604"/>
                </a:cubicBezTo>
                <a:cubicBezTo>
                  <a:pt x="475518" y="2935085"/>
                  <a:pt x="474981" y="2901807"/>
                  <a:pt x="441704" y="2886241"/>
                </a:cubicBezTo>
                <a:close/>
                <a:moveTo>
                  <a:pt x="553345" y="2882485"/>
                </a:moveTo>
                <a:cubicBezTo>
                  <a:pt x="552808" y="2899660"/>
                  <a:pt x="560859" y="2906637"/>
                  <a:pt x="574278" y="2908248"/>
                </a:cubicBezTo>
                <a:cubicBezTo>
                  <a:pt x="590380" y="2910395"/>
                  <a:pt x="600577" y="2903417"/>
                  <a:pt x="607018" y="2885705"/>
                </a:cubicBezTo>
                <a:cubicBezTo>
                  <a:pt x="588769" y="2889999"/>
                  <a:pt x="571594" y="2889462"/>
                  <a:pt x="553345" y="2882485"/>
                </a:cubicBezTo>
                <a:close/>
                <a:moveTo>
                  <a:pt x="687528" y="2876044"/>
                </a:moveTo>
                <a:cubicBezTo>
                  <a:pt x="676794" y="2884094"/>
                  <a:pt x="668206" y="2889999"/>
                  <a:pt x="660155" y="2895903"/>
                </a:cubicBezTo>
                <a:cubicBezTo>
                  <a:pt x="645663" y="2906101"/>
                  <a:pt x="644053" y="2924350"/>
                  <a:pt x="655324" y="2937768"/>
                </a:cubicBezTo>
                <a:cubicBezTo>
                  <a:pt x="664449" y="2947966"/>
                  <a:pt x="672500" y="2937768"/>
                  <a:pt x="681087" y="2936158"/>
                </a:cubicBezTo>
                <a:cubicBezTo>
                  <a:pt x="685918" y="2935621"/>
                  <a:pt x="689675" y="2933474"/>
                  <a:pt x="686992" y="2927033"/>
                </a:cubicBezTo>
                <a:cubicBezTo>
                  <a:pt x="680014" y="2911468"/>
                  <a:pt x="682161" y="2895366"/>
                  <a:pt x="687528" y="2876044"/>
                </a:cubicBezTo>
                <a:close/>
                <a:moveTo>
                  <a:pt x="634928" y="2873360"/>
                </a:moveTo>
                <a:cubicBezTo>
                  <a:pt x="630634" y="2871750"/>
                  <a:pt x="628488" y="2874433"/>
                  <a:pt x="626341" y="2877117"/>
                </a:cubicBezTo>
                <a:cubicBezTo>
                  <a:pt x="621510" y="2883558"/>
                  <a:pt x="617216" y="2889999"/>
                  <a:pt x="612385" y="2896440"/>
                </a:cubicBezTo>
                <a:cubicBezTo>
                  <a:pt x="607018" y="2903954"/>
                  <a:pt x="610238" y="2907174"/>
                  <a:pt x="617753" y="2908784"/>
                </a:cubicBezTo>
                <a:cubicBezTo>
                  <a:pt x="623657" y="2909858"/>
                  <a:pt x="629025" y="2909858"/>
                  <a:pt x="634928" y="2905564"/>
                </a:cubicBezTo>
                <a:cubicBezTo>
                  <a:pt x="646200" y="2896440"/>
                  <a:pt x="658008" y="2887852"/>
                  <a:pt x="672500" y="2877117"/>
                </a:cubicBezTo>
                <a:cubicBezTo>
                  <a:pt x="657471" y="2877654"/>
                  <a:pt x="645663" y="2878727"/>
                  <a:pt x="634928" y="2873360"/>
                </a:cubicBezTo>
                <a:close/>
                <a:moveTo>
                  <a:pt x="953748" y="2857795"/>
                </a:moveTo>
                <a:cubicBezTo>
                  <a:pt x="919397" y="2864236"/>
                  <a:pt x="886120" y="2873360"/>
                  <a:pt x="853379" y="2884094"/>
                </a:cubicBezTo>
                <a:cubicBezTo>
                  <a:pt x="814197" y="2896440"/>
                  <a:pt x="786824" y="2923813"/>
                  <a:pt x="766965" y="2958701"/>
                </a:cubicBezTo>
                <a:cubicBezTo>
                  <a:pt x="762135" y="2966751"/>
                  <a:pt x="755694" y="2978560"/>
                  <a:pt x="760524" y="2986074"/>
                </a:cubicBezTo>
                <a:cubicBezTo>
                  <a:pt x="765355" y="2993588"/>
                  <a:pt x="777700" y="2988221"/>
                  <a:pt x="786824" y="2986611"/>
                </a:cubicBezTo>
                <a:cubicBezTo>
                  <a:pt x="796485" y="2985000"/>
                  <a:pt x="808294" y="2988221"/>
                  <a:pt x="814734" y="2976950"/>
                </a:cubicBezTo>
                <a:cubicBezTo>
                  <a:pt x="821175" y="2966215"/>
                  <a:pt x="830299" y="2958164"/>
                  <a:pt x="839961" y="2950113"/>
                </a:cubicBezTo>
                <a:cubicBezTo>
                  <a:pt x="877532" y="2918982"/>
                  <a:pt x="914030" y="2886241"/>
                  <a:pt x="953748" y="2857795"/>
                </a:cubicBezTo>
                <a:close/>
                <a:moveTo>
                  <a:pt x="725637" y="2852964"/>
                </a:moveTo>
                <a:cubicBezTo>
                  <a:pt x="690212" y="2866919"/>
                  <a:pt x="686992" y="2895366"/>
                  <a:pt x="690749" y="2917372"/>
                </a:cubicBezTo>
                <a:cubicBezTo>
                  <a:pt x="692896" y="2927033"/>
                  <a:pt x="697189" y="2932400"/>
                  <a:pt x="708461" y="2927033"/>
                </a:cubicBezTo>
                <a:cubicBezTo>
                  <a:pt x="718659" y="2922203"/>
                  <a:pt x="729931" y="2918445"/>
                  <a:pt x="743886" y="2913615"/>
                </a:cubicBezTo>
                <a:cubicBezTo>
                  <a:pt x="720806" y="2896976"/>
                  <a:pt x="715975" y="2877117"/>
                  <a:pt x="725637" y="2852964"/>
                </a:cubicBezTo>
                <a:close/>
                <a:moveTo>
                  <a:pt x="535633" y="2842229"/>
                </a:moveTo>
                <a:cubicBezTo>
                  <a:pt x="517920" y="2869603"/>
                  <a:pt x="492157" y="2883021"/>
                  <a:pt x="460490" y="2888388"/>
                </a:cubicBezTo>
                <a:cubicBezTo>
                  <a:pt x="484643" y="2915762"/>
                  <a:pt x="500208" y="2921129"/>
                  <a:pt x="520604" y="2909321"/>
                </a:cubicBezTo>
                <a:cubicBezTo>
                  <a:pt x="542610" y="2896976"/>
                  <a:pt x="546367" y="2880338"/>
                  <a:pt x="535633" y="2842229"/>
                </a:cubicBezTo>
                <a:close/>
                <a:moveTo>
                  <a:pt x="646200" y="2840082"/>
                </a:moveTo>
                <a:cubicBezTo>
                  <a:pt x="612385" y="2851354"/>
                  <a:pt x="579645" y="2854037"/>
                  <a:pt x="546367" y="2843840"/>
                </a:cubicBezTo>
                <a:cubicBezTo>
                  <a:pt x="546904" y="2871750"/>
                  <a:pt x="549051" y="2880874"/>
                  <a:pt x="586086" y="2881947"/>
                </a:cubicBezTo>
                <a:cubicBezTo>
                  <a:pt x="616143" y="2883021"/>
                  <a:pt x="629561" y="2861552"/>
                  <a:pt x="646200" y="2840082"/>
                </a:cubicBezTo>
                <a:close/>
                <a:moveTo>
                  <a:pt x="390178" y="2840082"/>
                </a:moveTo>
                <a:cubicBezTo>
                  <a:pt x="392325" y="2910931"/>
                  <a:pt x="364951" y="2968898"/>
                  <a:pt x="316645" y="3019888"/>
                </a:cubicBezTo>
                <a:cubicBezTo>
                  <a:pt x="329527" y="3018815"/>
                  <a:pt x="341335" y="3016131"/>
                  <a:pt x="352606" y="3016668"/>
                </a:cubicBezTo>
                <a:cubicBezTo>
                  <a:pt x="396618" y="3019351"/>
                  <a:pt x="414867" y="2991441"/>
                  <a:pt x="427749" y="2956017"/>
                </a:cubicBezTo>
                <a:cubicBezTo>
                  <a:pt x="430969" y="2946356"/>
                  <a:pt x="433116" y="2936158"/>
                  <a:pt x="434727" y="2925960"/>
                </a:cubicBezTo>
                <a:cubicBezTo>
                  <a:pt x="441704" y="2877117"/>
                  <a:pt x="428822" y="2869066"/>
                  <a:pt x="390178" y="2840082"/>
                </a:cubicBezTo>
                <a:close/>
                <a:moveTo>
                  <a:pt x="662503" y="2836929"/>
                </a:moveTo>
                <a:cubicBezTo>
                  <a:pt x="658410" y="2838338"/>
                  <a:pt x="655056" y="2841961"/>
                  <a:pt x="651567" y="2847060"/>
                </a:cubicBezTo>
                <a:cubicBezTo>
                  <a:pt x="648883" y="2850817"/>
                  <a:pt x="645127" y="2854574"/>
                  <a:pt x="641906" y="2858331"/>
                </a:cubicBezTo>
                <a:cubicBezTo>
                  <a:pt x="632781" y="2867456"/>
                  <a:pt x="638149" y="2870139"/>
                  <a:pt x="647810" y="2871213"/>
                </a:cubicBezTo>
                <a:cubicBezTo>
                  <a:pt x="675184" y="2874970"/>
                  <a:pt x="697189" y="2861552"/>
                  <a:pt x="721879" y="2844913"/>
                </a:cubicBezTo>
                <a:cubicBezTo>
                  <a:pt x="704704" y="2842766"/>
                  <a:pt x="689675" y="2847060"/>
                  <a:pt x="677867" y="2840082"/>
                </a:cubicBezTo>
                <a:cubicBezTo>
                  <a:pt x="671426" y="2836325"/>
                  <a:pt x="666596" y="2835520"/>
                  <a:pt x="662503" y="2836929"/>
                </a:cubicBezTo>
                <a:close/>
                <a:moveTo>
                  <a:pt x="807757" y="2803585"/>
                </a:moveTo>
                <a:cubicBezTo>
                  <a:pt x="786824" y="2815393"/>
                  <a:pt x="767502" y="2826127"/>
                  <a:pt x="748716" y="2837935"/>
                </a:cubicBezTo>
                <a:cubicBezTo>
                  <a:pt x="735298" y="2846523"/>
                  <a:pt x="728320" y="2859942"/>
                  <a:pt x="727783" y="2875507"/>
                </a:cubicBezTo>
                <a:cubicBezTo>
                  <a:pt x="727246" y="2893219"/>
                  <a:pt x="744959" y="2913078"/>
                  <a:pt x="757841" y="2908784"/>
                </a:cubicBezTo>
                <a:cubicBezTo>
                  <a:pt x="781993" y="2900733"/>
                  <a:pt x="805610" y="2891609"/>
                  <a:pt x="831373" y="2882485"/>
                </a:cubicBezTo>
                <a:cubicBezTo>
                  <a:pt x="806147" y="2861015"/>
                  <a:pt x="809367" y="2832568"/>
                  <a:pt x="807757" y="2803585"/>
                </a:cubicBezTo>
                <a:close/>
                <a:moveTo>
                  <a:pt x="338651" y="2781042"/>
                </a:moveTo>
                <a:lnTo>
                  <a:pt x="333821" y="2785872"/>
                </a:lnTo>
                <a:cubicBezTo>
                  <a:pt x="324160" y="2874433"/>
                  <a:pt x="289809" y="2952796"/>
                  <a:pt x="231841" y="3024182"/>
                </a:cubicBezTo>
                <a:cubicBezTo>
                  <a:pt x="249553" y="3023109"/>
                  <a:pt x="262972" y="3021498"/>
                  <a:pt x="276390" y="3022035"/>
                </a:cubicBezTo>
                <a:cubicBezTo>
                  <a:pt x="296249" y="3023109"/>
                  <a:pt x="312351" y="3015057"/>
                  <a:pt x="324696" y="3000566"/>
                </a:cubicBezTo>
                <a:cubicBezTo>
                  <a:pt x="362804" y="2955480"/>
                  <a:pt x="386421" y="2903954"/>
                  <a:pt x="383200" y="2843303"/>
                </a:cubicBezTo>
                <a:cubicBezTo>
                  <a:pt x="382663" y="2836326"/>
                  <a:pt x="382127" y="2829885"/>
                  <a:pt x="376760" y="2823980"/>
                </a:cubicBezTo>
                <a:cubicBezTo>
                  <a:pt x="363878" y="2810025"/>
                  <a:pt x="351533" y="2795534"/>
                  <a:pt x="338651" y="2781042"/>
                </a:cubicBezTo>
                <a:close/>
                <a:moveTo>
                  <a:pt x="529192" y="2768160"/>
                </a:moveTo>
                <a:cubicBezTo>
                  <a:pt x="503429" y="2821834"/>
                  <a:pt x="465320" y="2848134"/>
                  <a:pt x="406280" y="2842229"/>
                </a:cubicBezTo>
                <a:cubicBezTo>
                  <a:pt x="420235" y="2854574"/>
                  <a:pt x="432043" y="2865845"/>
                  <a:pt x="444388" y="2876580"/>
                </a:cubicBezTo>
                <a:cubicBezTo>
                  <a:pt x="449218" y="2880874"/>
                  <a:pt x="455123" y="2882485"/>
                  <a:pt x="461026" y="2881411"/>
                </a:cubicBezTo>
                <a:cubicBezTo>
                  <a:pt x="492157" y="2877117"/>
                  <a:pt x="516847" y="2862625"/>
                  <a:pt x="532412" y="2834178"/>
                </a:cubicBezTo>
                <a:cubicBezTo>
                  <a:pt x="534559" y="2829885"/>
                  <a:pt x="535096" y="2826127"/>
                  <a:pt x="534559" y="2821297"/>
                </a:cubicBezTo>
                <a:cubicBezTo>
                  <a:pt x="532949" y="2805195"/>
                  <a:pt x="531339" y="2788556"/>
                  <a:pt x="529192" y="2768160"/>
                </a:cubicBezTo>
                <a:close/>
                <a:moveTo>
                  <a:pt x="873775" y="2767623"/>
                </a:moveTo>
                <a:cubicBezTo>
                  <a:pt x="856600" y="2777821"/>
                  <a:pt x="841571" y="2785872"/>
                  <a:pt x="826543" y="2794460"/>
                </a:cubicBezTo>
                <a:cubicBezTo>
                  <a:pt x="821175" y="2797681"/>
                  <a:pt x="816881" y="2802511"/>
                  <a:pt x="816344" y="2808415"/>
                </a:cubicBezTo>
                <a:cubicBezTo>
                  <a:pt x="813661" y="2828274"/>
                  <a:pt x="814197" y="2848134"/>
                  <a:pt x="824932" y="2865845"/>
                </a:cubicBezTo>
                <a:cubicBezTo>
                  <a:pt x="830836" y="2876044"/>
                  <a:pt x="839424" y="2880874"/>
                  <a:pt x="852306" y="2876044"/>
                </a:cubicBezTo>
                <a:cubicBezTo>
                  <a:pt x="866261" y="2871213"/>
                  <a:pt x="880753" y="2867456"/>
                  <a:pt x="897928" y="2862089"/>
                </a:cubicBezTo>
                <a:cubicBezTo>
                  <a:pt x="867334" y="2835252"/>
                  <a:pt x="863577" y="2804121"/>
                  <a:pt x="873775" y="2767623"/>
                </a:cubicBezTo>
                <a:close/>
                <a:moveTo>
                  <a:pt x="727246" y="2760109"/>
                </a:moveTo>
                <a:cubicBezTo>
                  <a:pt x="665522" y="2784262"/>
                  <a:pt x="603798" y="2798217"/>
                  <a:pt x="539390" y="2770307"/>
                </a:cubicBezTo>
                <a:cubicBezTo>
                  <a:pt x="536706" y="2786946"/>
                  <a:pt x="542074" y="2801437"/>
                  <a:pt x="541537" y="2815930"/>
                </a:cubicBezTo>
                <a:cubicBezTo>
                  <a:pt x="541000" y="2832568"/>
                  <a:pt x="550661" y="2840082"/>
                  <a:pt x="564616" y="2841693"/>
                </a:cubicBezTo>
                <a:cubicBezTo>
                  <a:pt x="593063" y="2844913"/>
                  <a:pt x="620973" y="2844913"/>
                  <a:pt x="647273" y="2830958"/>
                </a:cubicBezTo>
                <a:cubicBezTo>
                  <a:pt x="678940" y="2813783"/>
                  <a:pt x="697726" y="2782115"/>
                  <a:pt x="727246" y="2760109"/>
                </a:cubicBezTo>
                <a:close/>
                <a:moveTo>
                  <a:pt x="752473" y="2750448"/>
                </a:moveTo>
                <a:cubicBezTo>
                  <a:pt x="726710" y="2770307"/>
                  <a:pt x="704167" y="2791776"/>
                  <a:pt x="682698" y="2813246"/>
                </a:cubicBezTo>
                <a:cubicBezTo>
                  <a:pt x="678404" y="2817539"/>
                  <a:pt x="669816" y="2821297"/>
                  <a:pt x="671963" y="2827738"/>
                </a:cubicBezTo>
                <a:cubicBezTo>
                  <a:pt x="674647" y="2835788"/>
                  <a:pt x="684308" y="2834715"/>
                  <a:pt x="691286" y="2836326"/>
                </a:cubicBezTo>
                <a:cubicBezTo>
                  <a:pt x="693433" y="2836862"/>
                  <a:pt x="695042" y="2836326"/>
                  <a:pt x="697189" y="2836862"/>
                </a:cubicBezTo>
                <a:cubicBezTo>
                  <a:pt x="742275" y="2843840"/>
                  <a:pt x="772332" y="2812172"/>
                  <a:pt x="812051" y="2792850"/>
                </a:cubicBezTo>
                <a:cubicBezTo>
                  <a:pt x="782530" y="2788019"/>
                  <a:pt x="761061" y="2778358"/>
                  <a:pt x="752473" y="2750448"/>
                </a:cubicBezTo>
                <a:close/>
                <a:moveTo>
                  <a:pt x="985952" y="2710730"/>
                </a:moveTo>
                <a:lnTo>
                  <a:pt x="936573" y="2734883"/>
                </a:lnTo>
                <a:cubicBezTo>
                  <a:pt x="921008" y="2742934"/>
                  <a:pt x="904906" y="2750984"/>
                  <a:pt x="889340" y="2759572"/>
                </a:cubicBezTo>
                <a:cubicBezTo>
                  <a:pt x="886120" y="2761183"/>
                  <a:pt x="883973" y="2764403"/>
                  <a:pt x="882363" y="2767086"/>
                </a:cubicBezTo>
                <a:cubicBezTo>
                  <a:pt x="867871" y="2793387"/>
                  <a:pt x="874849" y="2833105"/>
                  <a:pt x="897928" y="2852964"/>
                </a:cubicBezTo>
                <a:cubicBezTo>
                  <a:pt x="902759" y="2857258"/>
                  <a:pt x="907589" y="2859405"/>
                  <a:pt x="914030" y="2857795"/>
                </a:cubicBezTo>
                <a:lnTo>
                  <a:pt x="968777" y="2844913"/>
                </a:lnTo>
                <a:cubicBezTo>
                  <a:pt x="975218" y="2843303"/>
                  <a:pt x="976828" y="2841156"/>
                  <a:pt x="973071" y="2835252"/>
                </a:cubicBezTo>
                <a:cubicBezTo>
                  <a:pt x="967703" y="2826127"/>
                  <a:pt x="965020" y="2815930"/>
                  <a:pt x="963409" y="2805731"/>
                </a:cubicBezTo>
                <a:cubicBezTo>
                  <a:pt x="958579" y="2772991"/>
                  <a:pt x="967167" y="2742397"/>
                  <a:pt x="985952" y="2710730"/>
                </a:cubicBezTo>
                <a:close/>
                <a:moveTo>
                  <a:pt x="525435" y="2705362"/>
                </a:moveTo>
                <a:cubicBezTo>
                  <a:pt x="483033" y="2775674"/>
                  <a:pt x="415404" y="2782652"/>
                  <a:pt x="344555" y="2778358"/>
                </a:cubicBezTo>
                <a:cubicBezTo>
                  <a:pt x="356900" y="2791776"/>
                  <a:pt x="367635" y="2804658"/>
                  <a:pt x="379443" y="2816466"/>
                </a:cubicBezTo>
                <a:cubicBezTo>
                  <a:pt x="397692" y="2834178"/>
                  <a:pt x="419161" y="2839546"/>
                  <a:pt x="444924" y="2834715"/>
                </a:cubicBezTo>
                <a:cubicBezTo>
                  <a:pt x="495915" y="2825054"/>
                  <a:pt x="544221" y="2760109"/>
                  <a:pt x="525435" y="2705362"/>
                </a:cubicBezTo>
                <a:close/>
                <a:moveTo>
                  <a:pt x="1008521" y="2701391"/>
                </a:moveTo>
                <a:lnTo>
                  <a:pt x="992930" y="2713950"/>
                </a:lnTo>
                <a:cubicBezTo>
                  <a:pt x="968777" y="2749911"/>
                  <a:pt x="960726" y="2788019"/>
                  <a:pt x="977365" y="2829348"/>
                </a:cubicBezTo>
                <a:cubicBezTo>
                  <a:pt x="981122" y="2839009"/>
                  <a:pt x="986489" y="2841693"/>
                  <a:pt x="996687" y="2839009"/>
                </a:cubicBezTo>
                <a:lnTo>
                  <a:pt x="1071248" y="2825284"/>
                </a:lnTo>
                <a:lnTo>
                  <a:pt x="1054079" y="2803733"/>
                </a:lnTo>
                <a:lnTo>
                  <a:pt x="1008521" y="2701391"/>
                </a:lnTo>
                <a:close/>
                <a:moveTo>
                  <a:pt x="836472" y="2690065"/>
                </a:moveTo>
                <a:cubicBezTo>
                  <a:pt x="834996" y="2689931"/>
                  <a:pt x="833252" y="2690870"/>
                  <a:pt x="831373" y="2691944"/>
                </a:cubicBezTo>
                <a:lnTo>
                  <a:pt x="765355" y="2739713"/>
                </a:lnTo>
                <a:cubicBezTo>
                  <a:pt x="759988" y="2744007"/>
                  <a:pt x="759451" y="2748837"/>
                  <a:pt x="761598" y="2755278"/>
                </a:cubicBezTo>
                <a:cubicBezTo>
                  <a:pt x="769649" y="2775674"/>
                  <a:pt x="806683" y="2793387"/>
                  <a:pt x="826543" y="2784262"/>
                </a:cubicBezTo>
                <a:cubicBezTo>
                  <a:pt x="844254" y="2776211"/>
                  <a:pt x="860894" y="2765477"/>
                  <a:pt x="879679" y="2755278"/>
                </a:cubicBezTo>
                <a:cubicBezTo>
                  <a:pt x="859820" y="2738640"/>
                  <a:pt x="845865" y="2718780"/>
                  <a:pt x="839961" y="2694628"/>
                </a:cubicBezTo>
                <a:cubicBezTo>
                  <a:pt x="839156" y="2691407"/>
                  <a:pt x="837948" y="2690200"/>
                  <a:pt x="836472" y="2690065"/>
                </a:cubicBezTo>
                <a:close/>
                <a:moveTo>
                  <a:pt x="822249" y="2686576"/>
                </a:moveTo>
                <a:cubicBezTo>
                  <a:pt x="784140" y="2696775"/>
                  <a:pt x="748180" y="2704825"/>
                  <a:pt x="712218" y="2710193"/>
                </a:cubicBezTo>
                <a:cubicBezTo>
                  <a:pt x="655861" y="2718244"/>
                  <a:pt x="599504" y="2717707"/>
                  <a:pt x="544757" y="2700532"/>
                </a:cubicBezTo>
                <a:cubicBezTo>
                  <a:pt x="538316" y="2698385"/>
                  <a:pt x="536706" y="2699458"/>
                  <a:pt x="535633" y="2706436"/>
                </a:cubicBezTo>
                <a:cubicBezTo>
                  <a:pt x="529192" y="2759572"/>
                  <a:pt x="538316" y="2772991"/>
                  <a:pt x="590916" y="2777821"/>
                </a:cubicBezTo>
                <a:cubicBezTo>
                  <a:pt x="681087" y="2786409"/>
                  <a:pt x="753547" y="2744544"/>
                  <a:pt x="822249" y="2686576"/>
                </a:cubicBezTo>
                <a:close/>
                <a:moveTo>
                  <a:pt x="857136" y="2680136"/>
                </a:moveTo>
                <a:cubicBezTo>
                  <a:pt x="848012" y="2678526"/>
                  <a:pt x="843718" y="2682820"/>
                  <a:pt x="846401" y="2692481"/>
                </a:cubicBezTo>
                <a:cubicBezTo>
                  <a:pt x="851232" y="2713950"/>
                  <a:pt x="862503" y="2731662"/>
                  <a:pt x="879143" y="2746154"/>
                </a:cubicBezTo>
                <a:cubicBezTo>
                  <a:pt x="883436" y="2749911"/>
                  <a:pt x="888267" y="2751521"/>
                  <a:pt x="894171" y="2748301"/>
                </a:cubicBezTo>
                <a:cubicBezTo>
                  <a:pt x="923155" y="2733272"/>
                  <a:pt x="952138" y="2718780"/>
                  <a:pt x="981122" y="2704289"/>
                </a:cubicBezTo>
                <a:lnTo>
                  <a:pt x="980048" y="2702142"/>
                </a:lnTo>
                <a:lnTo>
                  <a:pt x="857136" y="2680136"/>
                </a:lnTo>
                <a:close/>
                <a:moveTo>
                  <a:pt x="195258" y="2637817"/>
                </a:moveTo>
                <a:lnTo>
                  <a:pt x="191223" y="2667425"/>
                </a:lnTo>
                <a:cubicBezTo>
                  <a:pt x="183552" y="2739537"/>
                  <a:pt x="177029" y="2876779"/>
                  <a:pt x="174608" y="2973614"/>
                </a:cubicBezTo>
                <a:cubicBezTo>
                  <a:pt x="174308" y="2990408"/>
                  <a:pt x="174009" y="3007202"/>
                  <a:pt x="173709" y="3023996"/>
                </a:cubicBezTo>
                <a:lnTo>
                  <a:pt x="199562" y="3024710"/>
                </a:lnTo>
                <a:cubicBezTo>
                  <a:pt x="229124" y="3023578"/>
                  <a:pt x="236269" y="3013313"/>
                  <a:pt x="262435" y="2971046"/>
                </a:cubicBezTo>
                <a:cubicBezTo>
                  <a:pt x="296249" y="2916298"/>
                  <a:pt x="320402" y="2857258"/>
                  <a:pt x="324696" y="2792313"/>
                </a:cubicBezTo>
                <a:cubicBezTo>
                  <a:pt x="325769" y="2779432"/>
                  <a:pt x="322013" y="2770844"/>
                  <a:pt x="312888" y="2762256"/>
                </a:cubicBezTo>
                <a:cubicBezTo>
                  <a:pt x="290345" y="2741324"/>
                  <a:pt x="269547" y="2718781"/>
                  <a:pt x="249017" y="2696037"/>
                </a:cubicBezTo>
                <a:lnTo>
                  <a:pt x="195258" y="2637817"/>
                </a:lnTo>
                <a:close/>
                <a:moveTo>
                  <a:pt x="926579" y="2634854"/>
                </a:moveTo>
                <a:lnTo>
                  <a:pt x="904637" y="2647865"/>
                </a:lnTo>
                <a:cubicBezTo>
                  <a:pt x="893500" y="2653702"/>
                  <a:pt x="882363" y="2659472"/>
                  <a:pt x="872165" y="2666718"/>
                </a:cubicBezTo>
                <a:cubicBezTo>
                  <a:pt x="868944" y="2668865"/>
                  <a:pt x="863041" y="2668865"/>
                  <a:pt x="864114" y="2675305"/>
                </a:cubicBezTo>
                <a:lnTo>
                  <a:pt x="985416" y="2696238"/>
                </a:lnTo>
                <a:cubicBezTo>
                  <a:pt x="990246" y="2697311"/>
                  <a:pt x="995077" y="2697848"/>
                  <a:pt x="999907" y="2695701"/>
                </a:cubicBezTo>
                <a:lnTo>
                  <a:pt x="1005077" y="2693656"/>
                </a:lnTo>
                <a:cubicBezTo>
                  <a:pt x="1005032" y="2693554"/>
                  <a:pt x="1004986" y="2693452"/>
                  <a:pt x="1004941" y="2693350"/>
                </a:cubicBezTo>
                <a:cubicBezTo>
                  <a:pt x="992835" y="2665576"/>
                  <a:pt x="975743" y="2644211"/>
                  <a:pt x="942984" y="2641363"/>
                </a:cubicBezTo>
                <a:lnTo>
                  <a:pt x="926579" y="2634854"/>
                </a:lnTo>
                <a:close/>
                <a:moveTo>
                  <a:pt x="522816" y="2344396"/>
                </a:moveTo>
                <a:cubicBezTo>
                  <a:pt x="503588" y="2340123"/>
                  <a:pt x="493618" y="2345109"/>
                  <a:pt x="487921" y="2365050"/>
                </a:cubicBezTo>
                <a:cubicBezTo>
                  <a:pt x="475814" y="2405641"/>
                  <a:pt x="452313" y="2439112"/>
                  <a:pt x="422403" y="2468309"/>
                </a:cubicBezTo>
                <a:cubicBezTo>
                  <a:pt x="393917" y="2496795"/>
                  <a:pt x="361158" y="2507478"/>
                  <a:pt x="321278" y="2494660"/>
                </a:cubicBezTo>
                <a:cubicBezTo>
                  <a:pt x="277124" y="2481129"/>
                  <a:pt x="254336" y="2491098"/>
                  <a:pt x="230835" y="2530980"/>
                </a:cubicBezTo>
                <a:cubicBezTo>
                  <a:pt x="224426" y="2542196"/>
                  <a:pt x="210004" y="2583857"/>
                  <a:pt x="201692" y="2611497"/>
                </a:cubicBezTo>
                <a:lnTo>
                  <a:pt x="196815" y="2629571"/>
                </a:lnTo>
                <a:lnTo>
                  <a:pt x="246266" y="2680404"/>
                </a:lnTo>
                <a:cubicBezTo>
                  <a:pt x="262301" y="2698385"/>
                  <a:pt x="278000" y="2716634"/>
                  <a:pt x="294639" y="2733809"/>
                </a:cubicBezTo>
                <a:cubicBezTo>
                  <a:pt x="333284" y="2772991"/>
                  <a:pt x="333284" y="2772454"/>
                  <a:pt x="388031" y="2772454"/>
                </a:cubicBezTo>
                <a:cubicBezTo>
                  <a:pt x="443851" y="2772454"/>
                  <a:pt x="487863" y="2750984"/>
                  <a:pt x="518994" y="2704289"/>
                </a:cubicBezTo>
                <a:cubicBezTo>
                  <a:pt x="522751" y="2698385"/>
                  <a:pt x="528655" y="2694091"/>
                  <a:pt x="529192" y="2686576"/>
                </a:cubicBezTo>
                <a:lnTo>
                  <a:pt x="557280" y="2350663"/>
                </a:lnTo>
                <a:lnTo>
                  <a:pt x="566494" y="2352338"/>
                </a:lnTo>
                <a:lnTo>
                  <a:pt x="537780" y="2673158"/>
                </a:lnTo>
                <a:cubicBezTo>
                  <a:pt x="535096" y="2687650"/>
                  <a:pt x="541000" y="2694091"/>
                  <a:pt x="553882" y="2697311"/>
                </a:cubicBezTo>
                <a:cubicBezTo>
                  <a:pt x="557639" y="2698385"/>
                  <a:pt x="561396" y="2699995"/>
                  <a:pt x="565153" y="2700532"/>
                </a:cubicBezTo>
                <a:cubicBezTo>
                  <a:pt x="616679" y="2710193"/>
                  <a:pt x="668206" y="2711803"/>
                  <a:pt x="720269" y="2703216"/>
                </a:cubicBezTo>
                <a:cubicBezTo>
                  <a:pt x="774613" y="2694360"/>
                  <a:pt x="827448" y="2682182"/>
                  <a:pt x="875603" y="2657626"/>
                </a:cubicBezTo>
                <a:lnTo>
                  <a:pt x="917713" y="2631336"/>
                </a:lnTo>
                <a:lnTo>
                  <a:pt x="893401" y="2621690"/>
                </a:lnTo>
                <a:cubicBezTo>
                  <a:pt x="880137" y="2610918"/>
                  <a:pt x="869989" y="2596141"/>
                  <a:pt x="862511" y="2577980"/>
                </a:cubicBezTo>
                <a:cubicBezTo>
                  <a:pt x="851117" y="2550208"/>
                  <a:pt x="839010" y="2522434"/>
                  <a:pt x="828328" y="2493947"/>
                </a:cubicBezTo>
                <a:cubicBezTo>
                  <a:pt x="814797" y="2457628"/>
                  <a:pt x="790584" y="2431279"/>
                  <a:pt x="757113" y="2412763"/>
                </a:cubicBezTo>
                <a:cubicBezTo>
                  <a:pt x="713474" y="2389162"/>
                  <a:pt x="598257" y="2362499"/>
                  <a:pt x="566494" y="2352338"/>
                </a:cubicBezTo>
                <a:cubicBezTo>
                  <a:pt x="566509" y="2352158"/>
                  <a:pt x="566523" y="2351978"/>
                  <a:pt x="566538" y="2351798"/>
                </a:cubicBezTo>
                <a:lnTo>
                  <a:pt x="557346" y="2349883"/>
                </a:lnTo>
                <a:lnTo>
                  <a:pt x="557280" y="2350663"/>
                </a:lnTo>
                <a:lnTo>
                  <a:pt x="522816" y="2344396"/>
                </a:lnTo>
                <a:close/>
                <a:moveTo>
                  <a:pt x="2287968" y="1632514"/>
                </a:moveTo>
                <a:cubicBezTo>
                  <a:pt x="2283606" y="1631001"/>
                  <a:pt x="2279333" y="1631179"/>
                  <a:pt x="2276129" y="1635808"/>
                </a:cubicBezTo>
                <a:cubicBezTo>
                  <a:pt x="2270431" y="1644353"/>
                  <a:pt x="2266158" y="1657884"/>
                  <a:pt x="2281825" y="1665718"/>
                </a:cubicBezTo>
                <a:cubicBezTo>
                  <a:pt x="2287524" y="1669279"/>
                  <a:pt x="2291796" y="1674976"/>
                  <a:pt x="2292509" y="1682097"/>
                </a:cubicBezTo>
                <a:cubicBezTo>
                  <a:pt x="2293932" y="1692780"/>
                  <a:pt x="2291083" y="1702037"/>
                  <a:pt x="2281825" y="1708447"/>
                </a:cubicBezTo>
                <a:cubicBezTo>
                  <a:pt x="2269009" y="1716280"/>
                  <a:pt x="2256900" y="1714856"/>
                  <a:pt x="2247642" y="1704174"/>
                </a:cubicBezTo>
                <a:cubicBezTo>
                  <a:pt x="2233400" y="1688507"/>
                  <a:pt x="2217020" y="1698477"/>
                  <a:pt x="2207050" y="1704886"/>
                </a:cubicBezTo>
                <a:cubicBezTo>
                  <a:pt x="2197081" y="1710583"/>
                  <a:pt x="2208474" y="1724114"/>
                  <a:pt x="2214884" y="1731948"/>
                </a:cubicBezTo>
                <a:cubicBezTo>
                  <a:pt x="2229838" y="1754736"/>
                  <a:pt x="2260462" y="1764707"/>
                  <a:pt x="2286099" y="1756161"/>
                </a:cubicBezTo>
                <a:cubicBezTo>
                  <a:pt x="2313872" y="1747615"/>
                  <a:pt x="2332389" y="1722690"/>
                  <a:pt x="2331677" y="1692067"/>
                </a:cubicBezTo>
                <a:cubicBezTo>
                  <a:pt x="2330964" y="1669991"/>
                  <a:pt x="2320993" y="1651475"/>
                  <a:pt x="2300341" y="1639368"/>
                </a:cubicBezTo>
                <a:cubicBezTo>
                  <a:pt x="2296781" y="1637232"/>
                  <a:pt x="2292330" y="1634027"/>
                  <a:pt x="2287968" y="1632514"/>
                </a:cubicBezTo>
                <a:close/>
                <a:moveTo>
                  <a:pt x="2080287" y="1631357"/>
                </a:moveTo>
                <a:cubicBezTo>
                  <a:pt x="2076727" y="1632425"/>
                  <a:pt x="2072810" y="1635096"/>
                  <a:pt x="2069605" y="1636520"/>
                </a:cubicBezTo>
                <a:cubicBezTo>
                  <a:pt x="2042543" y="1648626"/>
                  <a:pt x="2028300" y="1679249"/>
                  <a:pt x="2034709" y="1710583"/>
                </a:cubicBezTo>
                <a:cubicBezTo>
                  <a:pt x="2040407" y="1738357"/>
                  <a:pt x="2067468" y="1759722"/>
                  <a:pt x="2096666" y="1759722"/>
                </a:cubicBezTo>
                <a:cubicBezTo>
                  <a:pt x="2118744" y="1759722"/>
                  <a:pt x="2140820" y="1748327"/>
                  <a:pt x="2151502" y="1729811"/>
                </a:cubicBezTo>
                <a:cubicBezTo>
                  <a:pt x="2155776" y="1721978"/>
                  <a:pt x="2166458" y="1709871"/>
                  <a:pt x="2155776" y="1704174"/>
                </a:cubicBezTo>
                <a:cubicBezTo>
                  <a:pt x="2145805" y="1699189"/>
                  <a:pt x="2131562" y="1689931"/>
                  <a:pt x="2118744" y="1702037"/>
                </a:cubicBezTo>
                <a:cubicBezTo>
                  <a:pt x="2105212" y="1715568"/>
                  <a:pt x="2090257" y="1717705"/>
                  <a:pt x="2077438" y="1702750"/>
                </a:cubicBezTo>
                <a:cubicBezTo>
                  <a:pt x="2064620" y="1687082"/>
                  <a:pt x="2071741" y="1672839"/>
                  <a:pt x="2087408" y="1662869"/>
                </a:cubicBezTo>
                <a:cubicBezTo>
                  <a:pt x="2100227" y="1654323"/>
                  <a:pt x="2091681" y="1642929"/>
                  <a:pt x="2088833" y="1635808"/>
                </a:cubicBezTo>
                <a:cubicBezTo>
                  <a:pt x="2087053" y="1630823"/>
                  <a:pt x="2083848" y="1630289"/>
                  <a:pt x="2080287" y="1631357"/>
                </a:cubicBezTo>
                <a:close/>
                <a:moveTo>
                  <a:pt x="466913" y="673505"/>
                </a:moveTo>
                <a:cubicBezTo>
                  <a:pt x="446616" y="675207"/>
                  <a:pt x="434331" y="687225"/>
                  <a:pt x="425251" y="712862"/>
                </a:cubicBezTo>
                <a:cubicBezTo>
                  <a:pt x="419554" y="730665"/>
                  <a:pt x="420266" y="740636"/>
                  <a:pt x="443055" y="743484"/>
                </a:cubicBezTo>
                <a:cubicBezTo>
                  <a:pt x="480087" y="747757"/>
                  <a:pt x="516407" y="754879"/>
                  <a:pt x="552726" y="760576"/>
                </a:cubicBezTo>
                <a:cubicBezTo>
                  <a:pt x="563408" y="762712"/>
                  <a:pt x="571242" y="766273"/>
                  <a:pt x="576939" y="776243"/>
                </a:cubicBezTo>
                <a:cubicBezTo>
                  <a:pt x="608986" y="835351"/>
                  <a:pt x="641033" y="894460"/>
                  <a:pt x="667382" y="956417"/>
                </a:cubicBezTo>
                <a:cubicBezTo>
                  <a:pt x="675928" y="976357"/>
                  <a:pt x="675216" y="992024"/>
                  <a:pt x="655988" y="1004131"/>
                </a:cubicBezTo>
                <a:lnTo>
                  <a:pt x="589758" y="1048996"/>
                </a:lnTo>
                <a:cubicBezTo>
                  <a:pt x="567681" y="1060391"/>
                  <a:pt x="544893" y="1071785"/>
                  <a:pt x="522104" y="1082467"/>
                </a:cubicBezTo>
                <a:cubicBezTo>
                  <a:pt x="506436" y="1089589"/>
                  <a:pt x="492906" y="1088165"/>
                  <a:pt x="480087" y="1076058"/>
                </a:cubicBezTo>
                <a:cubicBezTo>
                  <a:pt x="452313" y="1050421"/>
                  <a:pt x="424539" y="1024783"/>
                  <a:pt x="401750" y="994161"/>
                </a:cubicBezTo>
                <a:cubicBezTo>
                  <a:pt x="362582" y="940750"/>
                  <a:pt x="368992" y="906566"/>
                  <a:pt x="425964" y="871671"/>
                </a:cubicBezTo>
                <a:cubicBezTo>
                  <a:pt x="436646" y="865262"/>
                  <a:pt x="448752" y="860277"/>
                  <a:pt x="460147" y="856004"/>
                </a:cubicBezTo>
                <a:cubicBezTo>
                  <a:pt x="469405" y="852443"/>
                  <a:pt x="480799" y="851019"/>
                  <a:pt x="489345" y="856716"/>
                </a:cubicBezTo>
                <a:cubicBezTo>
                  <a:pt x="520679" y="877368"/>
                  <a:pt x="546317" y="904430"/>
                  <a:pt x="558423" y="940750"/>
                </a:cubicBezTo>
                <a:cubicBezTo>
                  <a:pt x="564833" y="959265"/>
                  <a:pt x="556287" y="972796"/>
                  <a:pt x="536347" y="974933"/>
                </a:cubicBezTo>
                <a:cubicBezTo>
                  <a:pt x="512846" y="977069"/>
                  <a:pt x="490057" y="973508"/>
                  <a:pt x="466556" y="962826"/>
                </a:cubicBezTo>
                <a:cubicBezTo>
                  <a:pt x="479375" y="954993"/>
                  <a:pt x="497179" y="959978"/>
                  <a:pt x="499315" y="941462"/>
                </a:cubicBezTo>
                <a:cubicBezTo>
                  <a:pt x="501451" y="925082"/>
                  <a:pt x="480087" y="895884"/>
                  <a:pt x="463707" y="893748"/>
                </a:cubicBezTo>
                <a:cubicBezTo>
                  <a:pt x="448040" y="891611"/>
                  <a:pt x="430949" y="908703"/>
                  <a:pt x="430236" y="930779"/>
                </a:cubicBezTo>
                <a:cubicBezTo>
                  <a:pt x="428812" y="964250"/>
                  <a:pt x="441631" y="993449"/>
                  <a:pt x="465132" y="1016950"/>
                </a:cubicBezTo>
                <a:cubicBezTo>
                  <a:pt x="487208" y="1039026"/>
                  <a:pt x="530650" y="1041875"/>
                  <a:pt x="552014" y="1024071"/>
                </a:cubicBezTo>
                <a:cubicBezTo>
                  <a:pt x="572666" y="1006979"/>
                  <a:pt x="591894" y="987751"/>
                  <a:pt x="607562" y="965675"/>
                </a:cubicBezTo>
                <a:cubicBezTo>
                  <a:pt x="619668" y="948583"/>
                  <a:pt x="620380" y="930067"/>
                  <a:pt x="608274" y="913688"/>
                </a:cubicBezTo>
                <a:cubicBezTo>
                  <a:pt x="585485" y="884490"/>
                  <a:pt x="562696" y="856004"/>
                  <a:pt x="539195" y="826806"/>
                </a:cubicBezTo>
                <a:cubicBezTo>
                  <a:pt x="527089" y="811138"/>
                  <a:pt x="509285" y="804729"/>
                  <a:pt x="490769" y="801880"/>
                </a:cubicBezTo>
                <a:cubicBezTo>
                  <a:pt x="467980" y="798320"/>
                  <a:pt x="445192" y="796183"/>
                  <a:pt x="423115" y="792622"/>
                </a:cubicBezTo>
                <a:cubicBezTo>
                  <a:pt x="381810" y="785501"/>
                  <a:pt x="356885" y="806153"/>
                  <a:pt x="336233" y="838912"/>
                </a:cubicBezTo>
                <a:cubicBezTo>
                  <a:pt x="303474" y="890899"/>
                  <a:pt x="321278" y="945022"/>
                  <a:pt x="327687" y="998434"/>
                </a:cubicBezTo>
                <a:cubicBezTo>
                  <a:pt x="322702" y="1045436"/>
                  <a:pt x="339081" y="1079619"/>
                  <a:pt x="386083" y="1095998"/>
                </a:cubicBezTo>
                <a:cubicBezTo>
                  <a:pt x="398190" y="1100271"/>
                  <a:pt x="408160" y="1108105"/>
                  <a:pt x="419554" y="1113802"/>
                </a:cubicBezTo>
                <a:cubicBezTo>
                  <a:pt x="451601" y="1132318"/>
                  <a:pt x="485784" y="1148697"/>
                  <a:pt x="520679" y="1162228"/>
                </a:cubicBezTo>
                <a:cubicBezTo>
                  <a:pt x="542756" y="1170062"/>
                  <a:pt x="564121" y="1176471"/>
                  <a:pt x="584773" y="1159380"/>
                </a:cubicBezTo>
                <a:cubicBezTo>
                  <a:pt x="631775" y="1129469"/>
                  <a:pt x="676640" y="1098135"/>
                  <a:pt x="715808" y="1058254"/>
                </a:cubicBezTo>
                <a:cubicBezTo>
                  <a:pt x="722218" y="1053269"/>
                  <a:pt x="728627" y="1048284"/>
                  <a:pt x="735036" y="1042587"/>
                </a:cubicBezTo>
                <a:cubicBezTo>
                  <a:pt x="761386" y="1019086"/>
                  <a:pt x="790584" y="997009"/>
                  <a:pt x="786311" y="955705"/>
                </a:cubicBezTo>
                <a:cubicBezTo>
                  <a:pt x="782750" y="924370"/>
                  <a:pt x="774205" y="894460"/>
                  <a:pt x="757825" y="867398"/>
                </a:cubicBezTo>
                <a:cubicBezTo>
                  <a:pt x="749279" y="853155"/>
                  <a:pt x="740022" y="836776"/>
                  <a:pt x="724354" y="833927"/>
                </a:cubicBezTo>
                <a:cubicBezTo>
                  <a:pt x="695868" y="828230"/>
                  <a:pt x="685186" y="808290"/>
                  <a:pt x="678064" y="785501"/>
                </a:cubicBezTo>
                <a:cubicBezTo>
                  <a:pt x="666670" y="747757"/>
                  <a:pt x="648154" y="719983"/>
                  <a:pt x="604713" y="718559"/>
                </a:cubicBezTo>
                <a:cubicBezTo>
                  <a:pt x="601152" y="718559"/>
                  <a:pt x="598304" y="716422"/>
                  <a:pt x="595455" y="714286"/>
                </a:cubicBezTo>
                <a:cubicBezTo>
                  <a:pt x="564121" y="690073"/>
                  <a:pt x="527801" y="681527"/>
                  <a:pt x="490057" y="675118"/>
                </a:cubicBezTo>
                <a:cubicBezTo>
                  <a:pt x="481334" y="673516"/>
                  <a:pt x="473678" y="672937"/>
                  <a:pt x="466913" y="673505"/>
                </a:cubicBezTo>
                <a:close/>
                <a:moveTo>
                  <a:pt x="2511849" y="7120"/>
                </a:moveTo>
                <a:lnTo>
                  <a:pt x="2796710" y="7120"/>
                </a:lnTo>
                <a:cubicBezTo>
                  <a:pt x="2775345" y="27060"/>
                  <a:pt x="2752556" y="44864"/>
                  <a:pt x="2722646" y="52698"/>
                </a:cubicBezTo>
                <a:cubicBezTo>
                  <a:pt x="2719085" y="53410"/>
                  <a:pt x="2716949" y="56258"/>
                  <a:pt x="2714813" y="59107"/>
                </a:cubicBezTo>
                <a:cubicBezTo>
                  <a:pt x="2682766" y="101124"/>
                  <a:pt x="2663537" y="148126"/>
                  <a:pt x="2656416" y="200825"/>
                </a:cubicBezTo>
                <a:cubicBezTo>
                  <a:pt x="2656416" y="191567"/>
                  <a:pt x="2657128" y="183021"/>
                  <a:pt x="2654991" y="173763"/>
                </a:cubicBezTo>
                <a:cubicBezTo>
                  <a:pt x="2652855" y="165217"/>
                  <a:pt x="2649294" y="156671"/>
                  <a:pt x="2640749" y="155247"/>
                </a:cubicBezTo>
                <a:cubicBezTo>
                  <a:pt x="2633626" y="153823"/>
                  <a:pt x="2627217" y="160232"/>
                  <a:pt x="2622944" y="165929"/>
                </a:cubicBezTo>
                <a:cubicBezTo>
                  <a:pt x="2613686" y="178036"/>
                  <a:pt x="2603716" y="190142"/>
                  <a:pt x="2596595" y="202961"/>
                </a:cubicBezTo>
                <a:cubicBezTo>
                  <a:pt x="2586625" y="221477"/>
                  <a:pt x="2580215" y="242129"/>
                  <a:pt x="2587337" y="261357"/>
                </a:cubicBezTo>
                <a:cubicBezTo>
                  <a:pt x="2605853" y="311920"/>
                  <a:pt x="2626505" y="361770"/>
                  <a:pt x="2677068" y="390969"/>
                </a:cubicBezTo>
                <a:cubicBezTo>
                  <a:pt x="2692736" y="399514"/>
                  <a:pt x="2701994" y="413045"/>
                  <a:pt x="2700570" y="432273"/>
                </a:cubicBezTo>
                <a:cubicBezTo>
                  <a:pt x="2699857" y="438683"/>
                  <a:pt x="2699857" y="444380"/>
                  <a:pt x="2699857" y="450077"/>
                </a:cubicBezTo>
                <a:cubicBezTo>
                  <a:pt x="2699857" y="459335"/>
                  <a:pt x="2704130" y="469305"/>
                  <a:pt x="2710540" y="476427"/>
                </a:cubicBezTo>
                <a:cubicBezTo>
                  <a:pt x="2709827" y="487821"/>
                  <a:pt x="2709115" y="499215"/>
                  <a:pt x="2708403" y="510610"/>
                </a:cubicBezTo>
                <a:cubicBezTo>
                  <a:pt x="2704842" y="533399"/>
                  <a:pt x="2701994" y="556899"/>
                  <a:pt x="2698433" y="580400"/>
                </a:cubicBezTo>
                <a:cubicBezTo>
                  <a:pt x="2697009" y="591083"/>
                  <a:pt x="2695584" y="602477"/>
                  <a:pt x="2694160" y="613159"/>
                </a:cubicBezTo>
                <a:cubicBezTo>
                  <a:pt x="2691311" y="613159"/>
                  <a:pt x="2689174" y="612447"/>
                  <a:pt x="2686326" y="612447"/>
                </a:cubicBezTo>
                <a:lnTo>
                  <a:pt x="2686326" y="504913"/>
                </a:lnTo>
                <a:cubicBezTo>
                  <a:pt x="2688462" y="431561"/>
                  <a:pt x="2644309" y="382423"/>
                  <a:pt x="2592322" y="329012"/>
                </a:cubicBezTo>
                <a:cubicBezTo>
                  <a:pt x="2590185" y="363907"/>
                  <a:pt x="2588761" y="393105"/>
                  <a:pt x="2585913" y="421591"/>
                </a:cubicBezTo>
                <a:cubicBezTo>
                  <a:pt x="2585200" y="430137"/>
                  <a:pt x="2590897" y="442243"/>
                  <a:pt x="2576654" y="446516"/>
                </a:cubicBezTo>
                <a:cubicBezTo>
                  <a:pt x="2576654" y="432985"/>
                  <a:pt x="2577367" y="420167"/>
                  <a:pt x="2575942" y="406636"/>
                </a:cubicBezTo>
                <a:cubicBezTo>
                  <a:pt x="2569533" y="332572"/>
                  <a:pt x="2567397" y="258509"/>
                  <a:pt x="2549593" y="185870"/>
                </a:cubicBezTo>
                <a:cubicBezTo>
                  <a:pt x="2555290" y="148838"/>
                  <a:pt x="2583064" y="128185"/>
                  <a:pt x="2607277" y="105397"/>
                </a:cubicBezTo>
                <a:cubicBezTo>
                  <a:pt x="2619384" y="94002"/>
                  <a:pt x="2620808" y="84744"/>
                  <a:pt x="2612974" y="70501"/>
                </a:cubicBezTo>
                <a:cubicBezTo>
                  <a:pt x="2593746" y="37030"/>
                  <a:pt x="2566684" y="16378"/>
                  <a:pt x="2528228" y="15666"/>
                </a:cubicBezTo>
                <a:cubicBezTo>
                  <a:pt x="2516834" y="15666"/>
                  <a:pt x="2513273" y="11393"/>
                  <a:pt x="2511849" y="7120"/>
                </a:cubicBezTo>
                <a:close/>
                <a:moveTo>
                  <a:pt x="4362014" y="4984"/>
                </a:moveTo>
                <a:lnTo>
                  <a:pt x="4646875" y="4984"/>
                </a:lnTo>
                <a:cubicBezTo>
                  <a:pt x="4644025" y="7120"/>
                  <a:pt x="4611266" y="47001"/>
                  <a:pt x="4587053" y="51274"/>
                </a:cubicBezTo>
                <a:cubicBezTo>
                  <a:pt x="4574234" y="53410"/>
                  <a:pt x="4564265" y="61244"/>
                  <a:pt x="4555006" y="69790"/>
                </a:cubicBezTo>
                <a:cubicBezTo>
                  <a:pt x="4514414" y="106821"/>
                  <a:pt x="4500171" y="155248"/>
                  <a:pt x="4498748" y="207947"/>
                </a:cubicBezTo>
                <a:cubicBezTo>
                  <a:pt x="4496610" y="276313"/>
                  <a:pt x="4500171" y="344679"/>
                  <a:pt x="4498034" y="413046"/>
                </a:cubicBezTo>
                <a:cubicBezTo>
                  <a:pt x="4497322" y="437259"/>
                  <a:pt x="4501595" y="461472"/>
                  <a:pt x="4496610" y="484973"/>
                </a:cubicBezTo>
                <a:cubicBezTo>
                  <a:pt x="4495899" y="460760"/>
                  <a:pt x="4491625" y="363907"/>
                  <a:pt x="4486640" y="339694"/>
                </a:cubicBezTo>
                <a:cubicBezTo>
                  <a:pt x="4485928" y="321891"/>
                  <a:pt x="4489489" y="303375"/>
                  <a:pt x="4483080" y="285571"/>
                </a:cubicBezTo>
                <a:cubicBezTo>
                  <a:pt x="4485216" y="284147"/>
                  <a:pt x="4493050" y="275601"/>
                  <a:pt x="4493050" y="272040"/>
                </a:cubicBezTo>
                <a:cubicBezTo>
                  <a:pt x="4497322" y="191567"/>
                  <a:pt x="4492337" y="113231"/>
                  <a:pt x="4447472" y="42016"/>
                </a:cubicBezTo>
                <a:cubicBezTo>
                  <a:pt x="4431804" y="17091"/>
                  <a:pt x="4414000" y="4272"/>
                  <a:pt x="4385515" y="8545"/>
                </a:cubicBezTo>
                <a:cubicBezTo>
                  <a:pt x="4376256" y="9969"/>
                  <a:pt x="4369134" y="9257"/>
                  <a:pt x="4362014" y="4984"/>
                </a:cubicBezTo>
                <a:close/>
                <a:moveTo>
                  <a:pt x="3545890" y="4984"/>
                </a:moveTo>
                <a:lnTo>
                  <a:pt x="3564406" y="4984"/>
                </a:lnTo>
                <a:cubicBezTo>
                  <a:pt x="3566542" y="4984"/>
                  <a:pt x="3576512" y="121064"/>
                  <a:pt x="3576512" y="160233"/>
                </a:cubicBezTo>
                <a:cubicBezTo>
                  <a:pt x="3576512" y="163081"/>
                  <a:pt x="3575088" y="198689"/>
                  <a:pt x="3575088" y="197264"/>
                </a:cubicBezTo>
                <a:cubicBezTo>
                  <a:pt x="3575088" y="197264"/>
                  <a:pt x="3572240" y="301950"/>
                  <a:pt x="3570103" y="354649"/>
                </a:cubicBezTo>
                <a:cubicBezTo>
                  <a:pt x="3569391" y="356074"/>
                  <a:pt x="3566542" y="441532"/>
                  <a:pt x="3566542" y="441532"/>
                </a:cubicBezTo>
                <a:cubicBezTo>
                  <a:pt x="3566542" y="446517"/>
                  <a:pt x="3565830" y="451502"/>
                  <a:pt x="3565830" y="456487"/>
                </a:cubicBezTo>
                <a:lnTo>
                  <a:pt x="3560845" y="456487"/>
                </a:lnTo>
                <a:cubicBezTo>
                  <a:pt x="3560133" y="402363"/>
                  <a:pt x="3560845" y="348240"/>
                  <a:pt x="3550875" y="294829"/>
                </a:cubicBezTo>
                <a:cubicBezTo>
                  <a:pt x="3553011" y="227175"/>
                  <a:pt x="3530222" y="161657"/>
                  <a:pt x="3533783" y="94003"/>
                </a:cubicBezTo>
                <a:lnTo>
                  <a:pt x="3533783" y="91154"/>
                </a:lnTo>
                <a:lnTo>
                  <a:pt x="3534494" y="90442"/>
                </a:lnTo>
                <a:cubicBezTo>
                  <a:pt x="3538768" y="61956"/>
                  <a:pt x="3542328" y="33470"/>
                  <a:pt x="3545890" y="4984"/>
                </a:cubicBezTo>
                <a:close/>
                <a:moveTo>
                  <a:pt x="2835165" y="4273"/>
                </a:moveTo>
                <a:lnTo>
                  <a:pt x="3331534" y="4273"/>
                </a:lnTo>
                <a:lnTo>
                  <a:pt x="3235393" y="91867"/>
                </a:lnTo>
                <a:cubicBezTo>
                  <a:pt x="3221863" y="99701"/>
                  <a:pt x="3226847" y="110383"/>
                  <a:pt x="3231120" y="120353"/>
                </a:cubicBezTo>
                <a:cubicBezTo>
                  <a:pt x="3238954" y="137445"/>
                  <a:pt x="3250348" y="151688"/>
                  <a:pt x="3270288" y="150264"/>
                </a:cubicBezTo>
                <a:cubicBezTo>
                  <a:pt x="3296638" y="148127"/>
                  <a:pt x="3315155" y="160234"/>
                  <a:pt x="3334383" y="173765"/>
                </a:cubicBezTo>
                <a:cubicBezTo>
                  <a:pt x="3358595" y="192280"/>
                  <a:pt x="3382096" y="210796"/>
                  <a:pt x="3405598" y="229312"/>
                </a:cubicBezTo>
                <a:cubicBezTo>
                  <a:pt x="3426961" y="245692"/>
                  <a:pt x="3441204" y="264920"/>
                  <a:pt x="3435508" y="293406"/>
                </a:cubicBezTo>
                <a:cubicBezTo>
                  <a:pt x="3429099" y="326877"/>
                  <a:pt x="3469691" y="367469"/>
                  <a:pt x="3469691" y="367469"/>
                </a:cubicBezTo>
                <a:cubicBezTo>
                  <a:pt x="3471827" y="369606"/>
                  <a:pt x="3473964" y="372454"/>
                  <a:pt x="3476100" y="375303"/>
                </a:cubicBezTo>
                <a:cubicBezTo>
                  <a:pt x="3476100" y="375303"/>
                  <a:pt x="3522389" y="432987"/>
                  <a:pt x="3545890" y="461473"/>
                </a:cubicBezTo>
                <a:cubicBezTo>
                  <a:pt x="3545890" y="492808"/>
                  <a:pt x="3545179" y="555477"/>
                  <a:pt x="3545179" y="555477"/>
                </a:cubicBezTo>
                <a:cubicBezTo>
                  <a:pt x="3540906" y="581114"/>
                  <a:pt x="3538057" y="667996"/>
                  <a:pt x="3533784" y="687224"/>
                </a:cubicBezTo>
                <a:cubicBezTo>
                  <a:pt x="3523813" y="663011"/>
                  <a:pt x="3513132" y="529839"/>
                  <a:pt x="3506010" y="487110"/>
                </a:cubicBezTo>
                <a:cubicBezTo>
                  <a:pt x="3501025" y="454352"/>
                  <a:pt x="3484646" y="425866"/>
                  <a:pt x="3454023" y="408062"/>
                </a:cubicBezTo>
                <a:cubicBezTo>
                  <a:pt x="3429099" y="393107"/>
                  <a:pt x="3426249" y="393819"/>
                  <a:pt x="3423402" y="424441"/>
                </a:cubicBezTo>
                <a:cubicBezTo>
                  <a:pt x="3419840" y="464322"/>
                  <a:pt x="3416991" y="504202"/>
                  <a:pt x="3414144" y="544082"/>
                </a:cubicBezTo>
                <a:cubicBezTo>
                  <a:pt x="3405598" y="519157"/>
                  <a:pt x="3401325" y="493520"/>
                  <a:pt x="3396339" y="468595"/>
                </a:cubicBezTo>
                <a:cubicBezTo>
                  <a:pt x="3391354" y="442245"/>
                  <a:pt x="3385657" y="415895"/>
                  <a:pt x="3380672" y="389546"/>
                </a:cubicBezTo>
                <a:cubicBezTo>
                  <a:pt x="3376399" y="364621"/>
                  <a:pt x="3374975" y="338271"/>
                  <a:pt x="3365004" y="314058"/>
                </a:cubicBezTo>
                <a:cubicBezTo>
                  <a:pt x="3354322" y="273466"/>
                  <a:pt x="3328685" y="247116"/>
                  <a:pt x="3288092" y="232873"/>
                </a:cubicBezTo>
                <a:cubicBezTo>
                  <a:pt x="3254621" y="220766"/>
                  <a:pt x="3223287" y="200826"/>
                  <a:pt x="3185542" y="202963"/>
                </a:cubicBezTo>
                <a:cubicBezTo>
                  <a:pt x="3166316" y="203675"/>
                  <a:pt x="3159905" y="210796"/>
                  <a:pt x="3160617" y="228600"/>
                </a:cubicBezTo>
                <a:cubicBezTo>
                  <a:pt x="3161329" y="255662"/>
                  <a:pt x="3160617" y="282011"/>
                  <a:pt x="3160617" y="309073"/>
                </a:cubicBezTo>
                <a:cubicBezTo>
                  <a:pt x="3149223" y="284148"/>
                  <a:pt x="3152784" y="257798"/>
                  <a:pt x="3147086" y="232161"/>
                </a:cubicBezTo>
                <a:cubicBezTo>
                  <a:pt x="3145662" y="223615"/>
                  <a:pt x="3148511" y="210084"/>
                  <a:pt x="3135693" y="210796"/>
                </a:cubicBezTo>
                <a:cubicBezTo>
                  <a:pt x="3122161" y="211509"/>
                  <a:pt x="3125722" y="224327"/>
                  <a:pt x="3126434" y="232873"/>
                </a:cubicBezTo>
                <a:cubicBezTo>
                  <a:pt x="3129283" y="291269"/>
                  <a:pt x="3137116" y="348953"/>
                  <a:pt x="3134268" y="406638"/>
                </a:cubicBezTo>
                <a:cubicBezTo>
                  <a:pt x="3129283" y="488535"/>
                  <a:pt x="3168451" y="551204"/>
                  <a:pt x="3211181" y="613873"/>
                </a:cubicBezTo>
                <a:cubicBezTo>
                  <a:pt x="3226847" y="645920"/>
                  <a:pt x="3257470" y="663723"/>
                  <a:pt x="3285243" y="680103"/>
                </a:cubicBezTo>
                <a:cubicBezTo>
                  <a:pt x="3325124" y="703604"/>
                  <a:pt x="3336518" y="734226"/>
                  <a:pt x="3326548" y="776243"/>
                </a:cubicBezTo>
                <a:cubicBezTo>
                  <a:pt x="3323701" y="787638"/>
                  <a:pt x="3323701" y="799032"/>
                  <a:pt x="3333670" y="809002"/>
                </a:cubicBezTo>
                <a:cubicBezTo>
                  <a:pt x="3347200" y="822533"/>
                  <a:pt x="3384232" y="865262"/>
                  <a:pt x="3384232" y="865262"/>
                </a:cubicBezTo>
                <a:cubicBezTo>
                  <a:pt x="3399900" y="886626"/>
                  <a:pt x="3415567" y="907991"/>
                  <a:pt x="3421264" y="934340"/>
                </a:cubicBezTo>
                <a:cubicBezTo>
                  <a:pt x="3421264" y="938613"/>
                  <a:pt x="3424826" y="1016950"/>
                  <a:pt x="3424113" y="1051133"/>
                </a:cubicBezTo>
                <a:cubicBezTo>
                  <a:pt x="3422688" y="1182880"/>
                  <a:pt x="3409871" y="1647202"/>
                  <a:pt x="3409871" y="1648626"/>
                </a:cubicBezTo>
                <a:cubicBezTo>
                  <a:pt x="3409871" y="1648626"/>
                  <a:pt x="3405598" y="1739069"/>
                  <a:pt x="3403460" y="1783935"/>
                </a:cubicBezTo>
                <a:cubicBezTo>
                  <a:pt x="3397763" y="1770404"/>
                  <a:pt x="3394916" y="1593079"/>
                  <a:pt x="3392778" y="1518303"/>
                </a:cubicBezTo>
                <a:cubicBezTo>
                  <a:pt x="3392778" y="1518303"/>
                  <a:pt x="3391354" y="1299673"/>
                  <a:pt x="3384944" y="1237716"/>
                </a:cubicBezTo>
                <a:cubicBezTo>
                  <a:pt x="3384944" y="1144424"/>
                  <a:pt x="3384232" y="1051133"/>
                  <a:pt x="3379248" y="957841"/>
                </a:cubicBezTo>
                <a:cubicBezTo>
                  <a:pt x="3378535" y="936477"/>
                  <a:pt x="3372126" y="915824"/>
                  <a:pt x="3364293" y="896596"/>
                </a:cubicBezTo>
                <a:cubicBezTo>
                  <a:pt x="3360731" y="887338"/>
                  <a:pt x="3357171" y="875944"/>
                  <a:pt x="3344352" y="877368"/>
                </a:cubicBezTo>
                <a:cubicBezTo>
                  <a:pt x="3332957" y="878793"/>
                  <a:pt x="3331534" y="889475"/>
                  <a:pt x="3328685" y="898021"/>
                </a:cubicBezTo>
                <a:cubicBezTo>
                  <a:pt x="3322988" y="915824"/>
                  <a:pt x="3319428" y="962114"/>
                  <a:pt x="3317290" y="967099"/>
                </a:cubicBezTo>
                <a:cubicBezTo>
                  <a:pt x="3303760" y="899445"/>
                  <a:pt x="3289516" y="831791"/>
                  <a:pt x="3276698" y="764137"/>
                </a:cubicBezTo>
                <a:cubicBezTo>
                  <a:pt x="3273137" y="745621"/>
                  <a:pt x="3266015" y="729953"/>
                  <a:pt x="3251773" y="716423"/>
                </a:cubicBezTo>
                <a:cubicBezTo>
                  <a:pt x="3212605" y="677254"/>
                  <a:pt x="3213316" y="676542"/>
                  <a:pt x="3167740" y="709301"/>
                </a:cubicBezTo>
                <a:cubicBezTo>
                  <a:pt x="3152072" y="719983"/>
                  <a:pt x="3133557" y="727817"/>
                  <a:pt x="3128571" y="749894"/>
                </a:cubicBezTo>
                <a:cubicBezTo>
                  <a:pt x="3122873" y="776243"/>
                  <a:pt x="3116464" y="802593"/>
                  <a:pt x="3115752" y="829654"/>
                </a:cubicBezTo>
                <a:cubicBezTo>
                  <a:pt x="3111479" y="838200"/>
                  <a:pt x="3104357" y="908703"/>
                  <a:pt x="3105070" y="935053"/>
                </a:cubicBezTo>
                <a:cubicBezTo>
                  <a:pt x="3104357" y="936477"/>
                  <a:pt x="3100085" y="979918"/>
                  <a:pt x="3100085" y="999858"/>
                </a:cubicBezTo>
                <a:cubicBezTo>
                  <a:pt x="3098661" y="1004843"/>
                  <a:pt x="3088690" y="1120924"/>
                  <a:pt x="3090828" y="1174335"/>
                </a:cubicBezTo>
                <a:cubicBezTo>
                  <a:pt x="3090828" y="1174335"/>
                  <a:pt x="3090114" y="1186441"/>
                  <a:pt x="3090114" y="1192851"/>
                </a:cubicBezTo>
                <a:cubicBezTo>
                  <a:pt x="3085130" y="1180744"/>
                  <a:pt x="3081569" y="1045436"/>
                  <a:pt x="3081569" y="1045436"/>
                </a:cubicBezTo>
                <a:cubicBezTo>
                  <a:pt x="3082281" y="1033329"/>
                  <a:pt x="3082281" y="812563"/>
                  <a:pt x="3081569" y="713574"/>
                </a:cubicBezTo>
                <a:cubicBezTo>
                  <a:pt x="3097236" y="705028"/>
                  <a:pt x="3114327" y="697195"/>
                  <a:pt x="3129995" y="687224"/>
                </a:cubicBezTo>
                <a:cubicBezTo>
                  <a:pt x="3166316" y="664436"/>
                  <a:pt x="3172012" y="633101"/>
                  <a:pt x="3145662" y="600342"/>
                </a:cubicBezTo>
                <a:cubicBezTo>
                  <a:pt x="3133557" y="584675"/>
                  <a:pt x="3121449" y="568295"/>
                  <a:pt x="3107918" y="553340"/>
                </a:cubicBezTo>
                <a:cubicBezTo>
                  <a:pt x="3080857" y="524142"/>
                  <a:pt x="3051658" y="499929"/>
                  <a:pt x="3007505" y="521294"/>
                </a:cubicBezTo>
                <a:cubicBezTo>
                  <a:pt x="3000384" y="524854"/>
                  <a:pt x="2991838" y="526279"/>
                  <a:pt x="2983292" y="526991"/>
                </a:cubicBezTo>
                <a:cubicBezTo>
                  <a:pt x="2965488" y="529127"/>
                  <a:pt x="2958367" y="539097"/>
                  <a:pt x="2954095" y="556189"/>
                </a:cubicBezTo>
                <a:cubicBezTo>
                  <a:pt x="2928457" y="653041"/>
                  <a:pt x="2924896" y="752742"/>
                  <a:pt x="2919912" y="851731"/>
                </a:cubicBezTo>
                <a:cubicBezTo>
                  <a:pt x="2917062" y="885914"/>
                  <a:pt x="2914926" y="919385"/>
                  <a:pt x="2912789" y="953568"/>
                </a:cubicBezTo>
                <a:cubicBezTo>
                  <a:pt x="2912789" y="955705"/>
                  <a:pt x="2911366" y="956417"/>
                  <a:pt x="2909941" y="954281"/>
                </a:cubicBezTo>
                <a:cubicBezTo>
                  <a:pt x="2909230" y="953568"/>
                  <a:pt x="2909230" y="952856"/>
                  <a:pt x="2908516" y="952144"/>
                </a:cubicBezTo>
                <a:cubicBezTo>
                  <a:pt x="2904956" y="854580"/>
                  <a:pt x="2901395" y="756303"/>
                  <a:pt x="2897834" y="658738"/>
                </a:cubicBezTo>
                <a:cubicBezTo>
                  <a:pt x="2897834" y="611737"/>
                  <a:pt x="2883591" y="567583"/>
                  <a:pt x="2869348" y="523430"/>
                </a:cubicBezTo>
                <a:cubicBezTo>
                  <a:pt x="2872197" y="522718"/>
                  <a:pt x="2907092" y="512036"/>
                  <a:pt x="2915638" y="504202"/>
                </a:cubicBezTo>
                <a:cubicBezTo>
                  <a:pt x="2947685" y="475716"/>
                  <a:pt x="2975459" y="443669"/>
                  <a:pt x="2988989" y="401652"/>
                </a:cubicBezTo>
                <a:cubicBezTo>
                  <a:pt x="3004657" y="369606"/>
                  <a:pt x="2996111" y="338271"/>
                  <a:pt x="2988989" y="306224"/>
                </a:cubicBezTo>
                <a:cubicBezTo>
                  <a:pt x="2988989" y="256374"/>
                  <a:pt x="2989701" y="207236"/>
                  <a:pt x="2988989" y="157385"/>
                </a:cubicBezTo>
                <a:cubicBezTo>
                  <a:pt x="2988277" y="131748"/>
                  <a:pt x="2988989" y="104686"/>
                  <a:pt x="2969761" y="83322"/>
                </a:cubicBezTo>
                <a:cubicBezTo>
                  <a:pt x="2940563" y="52699"/>
                  <a:pt x="2900683" y="40593"/>
                  <a:pt x="2864363" y="22077"/>
                </a:cubicBezTo>
                <a:cubicBezTo>
                  <a:pt x="2854393" y="16380"/>
                  <a:pt x="2845135" y="9970"/>
                  <a:pt x="2835165" y="4273"/>
                </a:cubicBezTo>
                <a:close/>
                <a:moveTo>
                  <a:pt x="3655562" y="4272"/>
                </a:moveTo>
                <a:lnTo>
                  <a:pt x="3829327" y="4272"/>
                </a:lnTo>
                <a:cubicBezTo>
                  <a:pt x="3830039" y="4985"/>
                  <a:pt x="3831464" y="5697"/>
                  <a:pt x="3832176" y="6409"/>
                </a:cubicBezTo>
                <a:cubicBezTo>
                  <a:pt x="3842146" y="37744"/>
                  <a:pt x="3844995" y="69791"/>
                  <a:pt x="3833600" y="102550"/>
                </a:cubicBezTo>
                <a:cubicBezTo>
                  <a:pt x="3832176" y="107535"/>
                  <a:pt x="3828615" y="116793"/>
                  <a:pt x="3828615" y="116793"/>
                </a:cubicBezTo>
                <a:cubicBezTo>
                  <a:pt x="3824342" y="131036"/>
                  <a:pt x="3825054" y="145279"/>
                  <a:pt x="3825767" y="159522"/>
                </a:cubicBezTo>
                <a:cubicBezTo>
                  <a:pt x="3828615" y="222903"/>
                  <a:pt x="3819357" y="284860"/>
                  <a:pt x="3795144" y="344680"/>
                </a:cubicBezTo>
                <a:cubicBezTo>
                  <a:pt x="3783038" y="373879"/>
                  <a:pt x="3779476" y="405213"/>
                  <a:pt x="3783750" y="436548"/>
                </a:cubicBezTo>
                <a:cubicBezTo>
                  <a:pt x="3783750" y="470019"/>
                  <a:pt x="3795856" y="500641"/>
                  <a:pt x="3804402" y="531976"/>
                </a:cubicBezTo>
                <a:cubicBezTo>
                  <a:pt x="3810811" y="556189"/>
                  <a:pt x="3815796" y="579690"/>
                  <a:pt x="3807251" y="603903"/>
                </a:cubicBezTo>
                <a:cubicBezTo>
                  <a:pt x="3800840" y="610312"/>
                  <a:pt x="3800129" y="618146"/>
                  <a:pt x="3797993" y="626692"/>
                </a:cubicBezTo>
                <a:cubicBezTo>
                  <a:pt x="3779476" y="712862"/>
                  <a:pt x="3778053" y="800456"/>
                  <a:pt x="3774492" y="887338"/>
                </a:cubicBezTo>
                <a:cubicBezTo>
                  <a:pt x="3772355" y="950008"/>
                  <a:pt x="3770219" y="1110241"/>
                  <a:pt x="3763810" y="1127334"/>
                </a:cubicBezTo>
                <a:cubicBezTo>
                  <a:pt x="3763810" y="1116652"/>
                  <a:pt x="3750991" y="912264"/>
                  <a:pt x="3747429" y="821109"/>
                </a:cubicBezTo>
                <a:cubicBezTo>
                  <a:pt x="3746005" y="794047"/>
                  <a:pt x="3740309" y="716423"/>
                  <a:pt x="3739596" y="705028"/>
                </a:cubicBezTo>
                <a:cubicBezTo>
                  <a:pt x="3738883" y="696482"/>
                  <a:pt x="3734611" y="692209"/>
                  <a:pt x="3726777" y="698619"/>
                </a:cubicBezTo>
                <a:cubicBezTo>
                  <a:pt x="3701140" y="718559"/>
                  <a:pt x="3672654" y="736363"/>
                  <a:pt x="3662683" y="770546"/>
                </a:cubicBezTo>
                <a:cubicBezTo>
                  <a:pt x="3657699" y="791910"/>
                  <a:pt x="3652713" y="813987"/>
                  <a:pt x="3647728" y="836064"/>
                </a:cubicBezTo>
                <a:cubicBezTo>
                  <a:pt x="3647728" y="836064"/>
                  <a:pt x="3642031" y="910127"/>
                  <a:pt x="3642031" y="911552"/>
                </a:cubicBezTo>
                <a:lnTo>
                  <a:pt x="3637758" y="978494"/>
                </a:lnTo>
                <a:cubicBezTo>
                  <a:pt x="3637758" y="978494"/>
                  <a:pt x="3637046" y="997010"/>
                  <a:pt x="3636334" y="1006267"/>
                </a:cubicBezTo>
                <a:cubicBezTo>
                  <a:pt x="3634910" y="997722"/>
                  <a:pt x="3626364" y="811138"/>
                  <a:pt x="3624227" y="799032"/>
                </a:cubicBezTo>
                <a:cubicBezTo>
                  <a:pt x="3620667" y="773395"/>
                  <a:pt x="3622803" y="750606"/>
                  <a:pt x="3642031" y="731378"/>
                </a:cubicBezTo>
                <a:cubicBezTo>
                  <a:pt x="3654137" y="721408"/>
                  <a:pt x="3665532" y="710013"/>
                  <a:pt x="3672654" y="695058"/>
                </a:cubicBezTo>
                <a:cubicBezTo>
                  <a:pt x="3721081" y="647344"/>
                  <a:pt x="3750991" y="593221"/>
                  <a:pt x="3728201" y="522006"/>
                </a:cubicBezTo>
                <a:cubicBezTo>
                  <a:pt x="3728201" y="505626"/>
                  <a:pt x="3727490" y="489247"/>
                  <a:pt x="3727490" y="472867"/>
                </a:cubicBezTo>
                <a:cubicBezTo>
                  <a:pt x="3727490" y="469307"/>
                  <a:pt x="3730338" y="336135"/>
                  <a:pt x="3727490" y="275602"/>
                </a:cubicBezTo>
                <a:lnTo>
                  <a:pt x="3727490" y="255662"/>
                </a:lnTo>
                <a:cubicBezTo>
                  <a:pt x="3733187" y="230024"/>
                  <a:pt x="3725352" y="207948"/>
                  <a:pt x="3708973" y="188008"/>
                </a:cubicBezTo>
                <a:cubicBezTo>
                  <a:pt x="3681911" y="155249"/>
                  <a:pt x="3662683" y="119641"/>
                  <a:pt x="3666244" y="74064"/>
                </a:cubicBezTo>
                <a:cubicBezTo>
                  <a:pt x="3668381" y="51275"/>
                  <a:pt x="3663397" y="27062"/>
                  <a:pt x="3655562" y="4272"/>
                </a:cubicBezTo>
                <a:close/>
                <a:moveTo>
                  <a:pt x="3922616" y="3560"/>
                </a:moveTo>
                <a:lnTo>
                  <a:pt x="4028014" y="3560"/>
                </a:lnTo>
                <a:cubicBezTo>
                  <a:pt x="4020894" y="13530"/>
                  <a:pt x="4013772" y="24212"/>
                  <a:pt x="4004514" y="31334"/>
                </a:cubicBezTo>
                <a:cubicBezTo>
                  <a:pt x="3984574" y="45577"/>
                  <a:pt x="3979589" y="64093"/>
                  <a:pt x="3982438" y="86169"/>
                </a:cubicBezTo>
                <a:cubicBezTo>
                  <a:pt x="3983862" y="98276"/>
                  <a:pt x="3978165" y="108246"/>
                  <a:pt x="3971043" y="118216"/>
                </a:cubicBezTo>
                <a:cubicBezTo>
                  <a:pt x="3944694" y="155248"/>
                  <a:pt x="3961785" y="209371"/>
                  <a:pt x="4003801" y="224326"/>
                </a:cubicBezTo>
                <a:cubicBezTo>
                  <a:pt x="4037986" y="236433"/>
                  <a:pt x="4072881" y="244979"/>
                  <a:pt x="4108488" y="251388"/>
                </a:cubicBezTo>
                <a:cubicBezTo>
                  <a:pt x="4125579" y="254237"/>
                  <a:pt x="4137686" y="249964"/>
                  <a:pt x="4149080" y="237857"/>
                </a:cubicBezTo>
                <a:cubicBezTo>
                  <a:pt x="4172581" y="213644"/>
                  <a:pt x="4192522" y="186582"/>
                  <a:pt x="4212462" y="159521"/>
                </a:cubicBezTo>
                <a:cubicBezTo>
                  <a:pt x="4217446" y="152399"/>
                  <a:pt x="4220295" y="145278"/>
                  <a:pt x="4217446" y="136020"/>
                </a:cubicBezTo>
                <a:cubicBezTo>
                  <a:pt x="4206053" y="102549"/>
                  <a:pt x="4195369" y="68366"/>
                  <a:pt x="4183263" y="35607"/>
                </a:cubicBezTo>
                <a:cubicBezTo>
                  <a:pt x="4178991" y="24212"/>
                  <a:pt x="4169733" y="16379"/>
                  <a:pt x="4156202" y="16379"/>
                </a:cubicBezTo>
                <a:cubicBezTo>
                  <a:pt x="4101366" y="14954"/>
                  <a:pt x="4037274" y="89018"/>
                  <a:pt x="4047956" y="141717"/>
                </a:cubicBezTo>
                <a:cubicBezTo>
                  <a:pt x="4048668" y="145278"/>
                  <a:pt x="4050092" y="148126"/>
                  <a:pt x="4051517" y="150975"/>
                </a:cubicBezTo>
                <a:cubicBezTo>
                  <a:pt x="4060774" y="165930"/>
                  <a:pt x="4104928" y="180173"/>
                  <a:pt x="4119883" y="173764"/>
                </a:cubicBezTo>
                <a:cubicBezTo>
                  <a:pt x="4140535" y="165218"/>
                  <a:pt x="4151217" y="137444"/>
                  <a:pt x="4144096" y="111095"/>
                </a:cubicBezTo>
                <a:cubicBezTo>
                  <a:pt x="4141247" y="99700"/>
                  <a:pt x="4135549" y="90442"/>
                  <a:pt x="4122730" y="89730"/>
                </a:cubicBezTo>
                <a:cubicBezTo>
                  <a:pt x="4113473" y="89018"/>
                  <a:pt x="4109199" y="96139"/>
                  <a:pt x="4107776" y="103973"/>
                </a:cubicBezTo>
                <a:cubicBezTo>
                  <a:pt x="4104928" y="117504"/>
                  <a:pt x="4107776" y="127474"/>
                  <a:pt x="4130565" y="126050"/>
                </a:cubicBezTo>
                <a:cubicBezTo>
                  <a:pt x="4112761" y="138868"/>
                  <a:pt x="4100655" y="153824"/>
                  <a:pt x="4085700" y="145278"/>
                </a:cubicBezTo>
                <a:cubicBezTo>
                  <a:pt x="4070032" y="136732"/>
                  <a:pt x="4078578" y="118216"/>
                  <a:pt x="4081426" y="103973"/>
                </a:cubicBezTo>
                <a:cubicBezTo>
                  <a:pt x="4082851" y="99700"/>
                  <a:pt x="4084275" y="96139"/>
                  <a:pt x="4085700" y="91867"/>
                </a:cubicBezTo>
                <a:cubicBezTo>
                  <a:pt x="4091397" y="74775"/>
                  <a:pt x="4103503" y="67653"/>
                  <a:pt x="4120595" y="69078"/>
                </a:cubicBezTo>
                <a:cubicBezTo>
                  <a:pt x="4140535" y="71214"/>
                  <a:pt x="4164748" y="72639"/>
                  <a:pt x="4169733" y="96139"/>
                </a:cubicBezTo>
                <a:cubicBezTo>
                  <a:pt x="4176855" y="129610"/>
                  <a:pt x="4162612" y="161657"/>
                  <a:pt x="4144808" y="188719"/>
                </a:cubicBezTo>
                <a:cubicBezTo>
                  <a:pt x="4131989" y="207947"/>
                  <a:pt x="4109199" y="197265"/>
                  <a:pt x="4090684" y="195840"/>
                </a:cubicBezTo>
                <a:cubicBezTo>
                  <a:pt x="4079290" y="195128"/>
                  <a:pt x="4067183" y="192992"/>
                  <a:pt x="4055789" y="191567"/>
                </a:cubicBezTo>
                <a:cubicBezTo>
                  <a:pt x="4034425" y="189431"/>
                  <a:pt x="4023743" y="178749"/>
                  <a:pt x="4025167" y="156672"/>
                </a:cubicBezTo>
                <a:cubicBezTo>
                  <a:pt x="4026591" y="134596"/>
                  <a:pt x="4026591" y="113231"/>
                  <a:pt x="4026591" y="91154"/>
                </a:cubicBezTo>
                <a:cubicBezTo>
                  <a:pt x="4025879" y="61244"/>
                  <a:pt x="4035137" y="37743"/>
                  <a:pt x="4064334" y="24212"/>
                </a:cubicBezTo>
                <a:cubicBezTo>
                  <a:pt x="4072881" y="20652"/>
                  <a:pt x="4080003" y="15667"/>
                  <a:pt x="4087124" y="10681"/>
                </a:cubicBezTo>
                <a:cubicBezTo>
                  <a:pt x="4094245" y="9257"/>
                  <a:pt x="4100655" y="7833"/>
                  <a:pt x="4107064" y="4272"/>
                </a:cubicBezTo>
                <a:lnTo>
                  <a:pt x="4182552" y="4272"/>
                </a:lnTo>
                <a:cubicBezTo>
                  <a:pt x="4181127" y="7833"/>
                  <a:pt x="4181840" y="12818"/>
                  <a:pt x="4184688" y="17803"/>
                </a:cubicBezTo>
                <a:cubicBezTo>
                  <a:pt x="4206053" y="58396"/>
                  <a:pt x="4219584" y="101837"/>
                  <a:pt x="4233826" y="145278"/>
                </a:cubicBezTo>
                <a:cubicBezTo>
                  <a:pt x="4236674" y="147414"/>
                  <a:pt x="4240236" y="149551"/>
                  <a:pt x="4243083" y="151687"/>
                </a:cubicBezTo>
                <a:cubicBezTo>
                  <a:pt x="4241659" y="155960"/>
                  <a:pt x="4240947" y="160233"/>
                  <a:pt x="4239523" y="164506"/>
                </a:cubicBezTo>
                <a:cubicBezTo>
                  <a:pt x="4205340" y="205098"/>
                  <a:pt x="4176143" y="249252"/>
                  <a:pt x="4136262" y="284147"/>
                </a:cubicBezTo>
                <a:cubicBezTo>
                  <a:pt x="4073593" y="284147"/>
                  <a:pt x="4014485" y="266343"/>
                  <a:pt x="3955376" y="245691"/>
                </a:cubicBezTo>
                <a:cubicBezTo>
                  <a:pt x="3943982" y="241418"/>
                  <a:pt x="3938284" y="232872"/>
                  <a:pt x="3935435" y="221478"/>
                </a:cubicBezTo>
                <a:cubicBezTo>
                  <a:pt x="3926890" y="189431"/>
                  <a:pt x="3917632" y="156672"/>
                  <a:pt x="3909087" y="124625"/>
                </a:cubicBezTo>
                <a:cubicBezTo>
                  <a:pt x="3902677" y="92579"/>
                  <a:pt x="3899828" y="60532"/>
                  <a:pt x="3917632" y="29910"/>
                </a:cubicBezTo>
                <a:cubicBezTo>
                  <a:pt x="3921904" y="22788"/>
                  <a:pt x="3921904" y="13530"/>
                  <a:pt x="3922616" y="3560"/>
                </a:cubicBezTo>
                <a:close/>
                <a:moveTo>
                  <a:pt x="2947" y="0"/>
                </a:moveTo>
                <a:lnTo>
                  <a:pt x="2459863" y="0"/>
                </a:lnTo>
                <a:cubicBezTo>
                  <a:pt x="2438498" y="38456"/>
                  <a:pt x="2417846" y="76912"/>
                  <a:pt x="2407164" y="120353"/>
                </a:cubicBezTo>
                <a:cubicBezTo>
                  <a:pt x="2396481" y="165219"/>
                  <a:pt x="2403604" y="304088"/>
                  <a:pt x="2407876" y="328301"/>
                </a:cubicBezTo>
                <a:cubicBezTo>
                  <a:pt x="2415710" y="368181"/>
                  <a:pt x="2427816" y="408062"/>
                  <a:pt x="2421408" y="450079"/>
                </a:cubicBezTo>
                <a:cubicBezTo>
                  <a:pt x="2405028" y="564022"/>
                  <a:pt x="2431377" y="666572"/>
                  <a:pt x="2504728" y="756303"/>
                </a:cubicBezTo>
                <a:cubicBezTo>
                  <a:pt x="2513274" y="775531"/>
                  <a:pt x="2575231" y="845322"/>
                  <a:pt x="2571671" y="867398"/>
                </a:cubicBezTo>
                <a:cubicBezTo>
                  <a:pt x="2563837" y="920097"/>
                  <a:pt x="2567398" y="972796"/>
                  <a:pt x="2565973" y="1025495"/>
                </a:cubicBezTo>
                <a:cubicBezTo>
                  <a:pt x="2565261" y="1041163"/>
                  <a:pt x="2568822" y="1051845"/>
                  <a:pt x="2579504" y="1063239"/>
                </a:cubicBezTo>
                <a:cubicBezTo>
                  <a:pt x="2611551" y="1095998"/>
                  <a:pt x="2643597" y="1128045"/>
                  <a:pt x="2662113" y="1170774"/>
                </a:cubicBezTo>
                <a:lnTo>
                  <a:pt x="2662113" y="1266202"/>
                </a:lnTo>
                <a:cubicBezTo>
                  <a:pt x="2661402" y="1281157"/>
                  <a:pt x="2646448" y="1721978"/>
                  <a:pt x="2645734" y="1754736"/>
                </a:cubicBezTo>
                <a:cubicBezTo>
                  <a:pt x="2645022" y="1756873"/>
                  <a:pt x="2639324" y="1781086"/>
                  <a:pt x="2637188" y="1791056"/>
                </a:cubicBezTo>
                <a:cubicBezTo>
                  <a:pt x="2636476" y="1749751"/>
                  <a:pt x="2626506" y="1264778"/>
                  <a:pt x="2625794" y="1251959"/>
                </a:cubicBezTo>
                <a:cubicBezTo>
                  <a:pt x="2629354" y="1200684"/>
                  <a:pt x="2614400" y="1157243"/>
                  <a:pt x="2573807" y="1124484"/>
                </a:cubicBezTo>
                <a:cubicBezTo>
                  <a:pt x="2563124" y="1115226"/>
                  <a:pt x="2556716" y="1113802"/>
                  <a:pt x="2555291" y="1130894"/>
                </a:cubicBezTo>
                <a:cubicBezTo>
                  <a:pt x="2553155" y="1157243"/>
                  <a:pt x="2549594" y="1184305"/>
                  <a:pt x="2546745" y="1210654"/>
                </a:cubicBezTo>
                <a:cubicBezTo>
                  <a:pt x="2546745" y="1210654"/>
                  <a:pt x="2544608" y="1227034"/>
                  <a:pt x="2543184" y="1234867"/>
                </a:cubicBezTo>
                <a:cubicBezTo>
                  <a:pt x="2538911" y="1151546"/>
                  <a:pt x="2533926" y="1069649"/>
                  <a:pt x="2525380" y="987751"/>
                </a:cubicBezTo>
                <a:cubicBezTo>
                  <a:pt x="2526093" y="957129"/>
                  <a:pt x="2526093" y="927219"/>
                  <a:pt x="2516123" y="897308"/>
                </a:cubicBezTo>
                <a:cubicBezTo>
                  <a:pt x="2509001" y="883065"/>
                  <a:pt x="2482653" y="821108"/>
                  <a:pt x="2467696" y="816123"/>
                </a:cubicBezTo>
                <a:cubicBezTo>
                  <a:pt x="2440636" y="806865"/>
                  <a:pt x="2411439" y="799032"/>
                  <a:pt x="2382238" y="797608"/>
                </a:cubicBezTo>
                <a:cubicBezTo>
                  <a:pt x="2363011" y="796895"/>
                  <a:pt x="2348767" y="816123"/>
                  <a:pt x="2335236" y="828942"/>
                </a:cubicBezTo>
                <a:cubicBezTo>
                  <a:pt x="2320993" y="842473"/>
                  <a:pt x="2243369" y="944310"/>
                  <a:pt x="2223430" y="967811"/>
                </a:cubicBezTo>
                <a:cubicBezTo>
                  <a:pt x="2198504" y="991312"/>
                  <a:pt x="2173580" y="1014813"/>
                  <a:pt x="2164321" y="1049708"/>
                </a:cubicBezTo>
                <a:cubicBezTo>
                  <a:pt x="2162185" y="1063239"/>
                  <a:pt x="2160760" y="1076058"/>
                  <a:pt x="2158623" y="1089589"/>
                </a:cubicBezTo>
                <a:cubicBezTo>
                  <a:pt x="2158623" y="1089589"/>
                  <a:pt x="2139395" y="1241989"/>
                  <a:pt x="2122304" y="1286142"/>
                </a:cubicBezTo>
                <a:cubicBezTo>
                  <a:pt x="2122304" y="1261217"/>
                  <a:pt x="2111622" y="1034753"/>
                  <a:pt x="2111622" y="1034753"/>
                </a:cubicBezTo>
                <a:lnTo>
                  <a:pt x="2107350" y="1013389"/>
                </a:lnTo>
                <a:cubicBezTo>
                  <a:pt x="2118744" y="1003419"/>
                  <a:pt x="2130138" y="992736"/>
                  <a:pt x="2141533" y="982766"/>
                </a:cubicBezTo>
                <a:cubicBezTo>
                  <a:pt x="2141533" y="982766"/>
                  <a:pt x="2202065" y="928643"/>
                  <a:pt x="2208474" y="917961"/>
                </a:cubicBezTo>
                <a:cubicBezTo>
                  <a:pt x="2208474" y="917961"/>
                  <a:pt x="2288947" y="785501"/>
                  <a:pt x="2291083" y="773394"/>
                </a:cubicBezTo>
                <a:cubicBezTo>
                  <a:pt x="2301766" y="705740"/>
                  <a:pt x="2319570" y="638798"/>
                  <a:pt x="2303902" y="569720"/>
                </a:cubicBezTo>
                <a:cubicBezTo>
                  <a:pt x="2301053" y="551204"/>
                  <a:pt x="2298206" y="533400"/>
                  <a:pt x="2295357" y="514884"/>
                </a:cubicBezTo>
                <a:cubicBezTo>
                  <a:pt x="2293932" y="504202"/>
                  <a:pt x="2288235" y="498505"/>
                  <a:pt x="2277552" y="497080"/>
                </a:cubicBezTo>
                <a:cubicBezTo>
                  <a:pt x="2242657" y="492095"/>
                  <a:pt x="2128713" y="533400"/>
                  <a:pt x="2104501" y="544794"/>
                </a:cubicBezTo>
                <a:cubicBezTo>
                  <a:pt x="2090257" y="551204"/>
                  <a:pt x="2080999" y="561886"/>
                  <a:pt x="2073878" y="576129"/>
                </a:cubicBezTo>
                <a:cubicBezTo>
                  <a:pt x="2043967" y="635950"/>
                  <a:pt x="2027588" y="816123"/>
                  <a:pt x="2026876" y="841761"/>
                </a:cubicBezTo>
                <a:cubicBezTo>
                  <a:pt x="2026164" y="843185"/>
                  <a:pt x="2026164" y="843897"/>
                  <a:pt x="2026164" y="845322"/>
                </a:cubicBezTo>
                <a:cubicBezTo>
                  <a:pt x="2014057" y="848882"/>
                  <a:pt x="2017618" y="838200"/>
                  <a:pt x="2016906" y="833215"/>
                </a:cubicBezTo>
                <a:cubicBezTo>
                  <a:pt x="2012633" y="798320"/>
                  <a:pt x="2009072" y="763424"/>
                  <a:pt x="2004087" y="728529"/>
                </a:cubicBezTo>
                <a:cubicBezTo>
                  <a:pt x="2000526" y="705740"/>
                  <a:pt x="1996253" y="703604"/>
                  <a:pt x="1977737" y="717847"/>
                </a:cubicBezTo>
                <a:cubicBezTo>
                  <a:pt x="1944979" y="742060"/>
                  <a:pt x="1923614" y="774107"/>
                  <a:pt x="1922190" y="816836"/>
                </a:cubicBezTo>
                <a:cubicBezTo>
                  <a:pt x="1917917" y="872383"/>
                  <a:pt x="1912932" y="928643"/>
                  <a:pt x="1908659" y="984191"/>
                </a:cubicBezTo>
                <a:lnTo>
                  <a:pt x="1905810" y="984191"/>
                </a:lnTo>
                <a:cubicBezTo>
                  <a:pt x="1904386" y="975645"/>
                  <a:pt x="1902250" y="966387"/>
                  <a:pt x="1900825" y="957841"/>
                </a:cubicBezTo>
                <a:cubicBezTo>
                  <a:pt x="1899401" y="901581"/>
                  <a:pt x="1883734" y="784789"/>
                  <a:pt x="1881597" y="780516"/>
                </a:cubicBezTo>
                <a:cubicBezTo>
                  <a:pt x="1880173" y="755591"/>
                  <a:pt x="1895840" y="737075"/>
                  <a:pt x="1906523" y="717135"/>
                </a:cubicBezTo>
                <a:cubicBezTo>
                  <a:pt x="1927175" y="696482"/>
                  <a:pt x="1946403" y="673693"/>
                  <a:pt x="1968479" y="654465"/>
                </a:cubicBezTo>
                <a:cubicBezTo>
                  <a:pt x="1986283" y="639510"/>
                  <a:pt x="1995541" y="623843"/>
                  <a:pt x="1991980" y="600342"/>
                </a:cubicBezTo>
                <a:cubicBezTo>
                  <a:pt x="1988420" y="573280"/>
                  <a:pt x="2001238" y="556189"/>
                  <a:pt x="2025451" y="544794"/>
                </a:cubicBezTo>
                <a:cubicBezTo>
                  <a:pt x="2043255" y="536961"/>
                  <a:pt x="2060347" y="527703"/>
                  <a:pt x="2073878" y="513460"/>
                </a:cubicBezTo>
                <a:cubicBezTo>
                  <a:pt x="2108062" y="477852"/>
                  <a:pt x="2139395" y="438684"/>
                  <a:pt x="2177140" y="406637"/>
                </a:cubicBezTo>
                <a:cubicBezTo>
                  <a:pt x="2187110" y="398804"/>
                  <a:pt x="2187822" y="390970"/>
                  <a:pt x="2181412" y="380288"/>
                </a:cubicBezTo>
                <a:cubicBezTo>
                  <a:pt x="2163609" y="351090"/>
                  <a:pt x="2099516" y="282011"/>
                  <a:pt x="2087408" y="277026"/>
                </a:cubicBezTo>
                <a:cubicBezTo>
                  <a:pt x="2027588" y="250677"/>
                  <a:pt x="1968479" y="222903"/>
                  <a:pt x="1916493" y="182310"/>
                </a:cubicBezTo>
                <a:cubicBezTo>
                  <a:pt x="1906523" y="174477"/>
                  <a:pt x="1901537" y="182310"/>
                  <a:pt x="1896552" y="189432"/>
                </a:cubicBezTo>
                <a:cubicBezTo>
                  <a:pt x="1875188" y="218630"/>
                  <a:pt x="1852399" y="247116"/>
                  <a:pt x="1832459" y="277026"/>
                </a:cubicBezTo>
                <a:cubicBezTo>
                  <a:pt x="1811094" y="308361"/>
                  <a:pt x="1795427" y="343256"/>
                  <a:pt x="1786881" y="380288"/>
                </a:cubicBezTo>
                <a:cubicBezTo>
                  <a:pt x="1781184" y="405213"/>
                  <a:pt x="1781184" y="429426"/>
                  <a:pt x="1801124" y="448654"/>
                </a:cubicBezTo>
                <a:cubicBezTo>
                  <a:pt x="1811807" y="458624"/>
                  <a:pt x="1811094" y="470731"/>
                  <a:pt x="1810382" y="483550"/>
                </a:cubicBezTo>
                <a:cubicBezTo>
                  <a:pt x="1790442" y="552628"/>
                  <a:pt x="1784033" y="698619"/>
                  <a:pt x="1784033" y="700043"/>
                </a:cubicBezTo>
                <a:cubicBezTo>
                  <a:pt x="1780472" y="713574"/>
                  <a:pt x="1781896" y="727817"/>
                  <a:pt x="1781896" y="742060"/>
                </a:cubicBezTo>
                <a:cubicBezTo>
                  <a:pt x="1779760" y="774819"/>
                  <a:pt x="1777623" y="808290"/>
                  <a:pt x="1775487" y="841761"/>
                </a:cubicBezTo>
                <a:lnTo>
                  <a:pt x="1771926" y="841761"/>
                </a:lnTo>
                <a:cubicBezTo>
                  <a:pt x="1771214" y="783365"/>
                  <a:pt x="1771214" y="724968"/>
                  <a:pt x="1770502" y="666572"/>
                </a:cubicBezTo>
                <a:cubicBezTo>
                  <a:pt x="1770502" y="596781"/>
                  <a:pt x="1767653" y="527703"/>
                  <a:pt x="1761956" y="457912"/>
                </a:cubicBezTo>
                <a:cubicBezTo>
                  <a:pt x="1758395" y="416607"/>
                  <a:pt x="1756971" y="373879"/>
                  <a:pt x="1738455" y="336135"/>
                </a:cubicBezTo>
                <a:cubicBezTo>
                  <a:pt x="1722076" y="301239"/>
                  <a:pt x="1718515" y="267768"/>
                  <a:pt x="1723500" y="230736"/>
                </a:cubicBezTo>
                <a:cubicBezTo>
                  <a:pt x="1725636" y="218630"/>
                  <a:pt x="1724924" y="205811"/>
                  <a:pt x="1724924" y="192993"/>
                </a:cubicBezTo>
                <a:cubicBezTo>
                  <a:pt x="1724924" y="169492"/>
                  <a:pt x="1706408" y="146703"/>
                  <a:pt x="1684332" y="143142"/>
                </a:cubicBezTo>
                <a:cubicBezTo>
                  <a:pt x="1670801" y="141006"/>
                  <a:pt x="1656558" y="142430"/>
                  <a:pt x="1651573" y="158809"/>
                </a:cubicBezTo>
                <a:cubicBezTo>
                  <a:pt x="1623087" y="249965"/>
                  <a:pt x="1605995" y="343256"/>
                  <a:pt x="1605283" y="438684"/>
                </a:cubicBezTo>
                <a:cubicBezTo>
                  <a:pt x="1604571" y="475716"/>
                  <a:pt x="1604571" y="512036"/>
                  <a:pt x="1603859" y="549067"/>
                </a:cubicBezTo>
                <a:cubicBezTo>
                  <a:pt x="1598874" y="567583"/>
                  <a:pt x="1569676" y="638086"/>
                  <a:pt x="1564691" y="656602"/>
                </a:cubicBezTo>
                <a:cubicBezTo>
                  <a:pt x="1551872" y="690785"/>
                  <a:pt x="1558281" y="724256"/>
                  <a:pt x="1570388" y="757015"/>
                </a:cubicBezTo>
                <a:cubicBezTo>
                  <a:pt x="1580358" y="783365"/>
                  <a:pt x="1587479" y="809002"/>
                  <a:pt x="1580358" y="837488"/>
                </a:cubicBezTo>
                <a:cubicBezTo>
                  <a:pt x="1570388" y="875232"/>
                  <a:pt x="1568251" y="913688"/>
                  <a:pt x="1568251" y="952856"/>
                </a:cubicBezTo>
                <a:cubicBezTo>
                  <a:pt x="1563266" y="973508"/>
                  <a:pt x="1546175" y="1619428"/>
                  <a:pt x="1544750" y="1721978"/>
                </a:cubicBezTo>
                <a:cubicBezTo>
                  <a:pt x="1544750" y="1796753"/>
                  <a:pt x="1544038" y="1985473"/>
                  <a:pt x="1544038" y="2005413"/>
                </a:cubicBezTo>
                <a:cubicBezTo>
                  <a:pt x="1544038" y="2045294"/>
                  <a:pt x="1543326" y="2085174"/>
                  <a:pt x="1543326" y="2125054"/>
                </a:cubicBezTo>
                <a:cubicBezTo>
                  <a:pt x="1539765" y="2112948"/>
                  <a:pt x="1536917" y="2100840"/>
                  <a:pt x="1534068" y="2088735"/>
                </a:cubicBezTo>
                <a:cubicBezTo>
                  <a:pt x="1534068" y="2088735"/>
                  <a:pt x="1535493" y="1954850"/>
                  <a:pt x="1529083" y="1887908"/>
                </a:cubicBezTo>
                <a:cubicBezTo>
                  <a:pt x="1528371" y="1853725"/>
                  <a:pt x="1526947" y="1769692"/>
                  <a:pt x="1526947" y="1762570"/>
                </a:cubicBezTo>
                <a:cubicBezTo>
                  <a:pt x="1523386" y="1639368"/>
                  <a:pt x="1520537" y="1516879"/>
                  <a:pt x="1516977" y="1393677"/>
                </a:cubicBezTo>
                <a:cubicBezTo>
                  <a:pt x="1516264" y="1380858"/>
                  <a:pt x="1513416" y="1276172"/>
                  <a:pt x="1511992" y="1237716"/>
                </a:cubicBezTo>
                <a:cubicBezTo>
                  <a:pt x="1511992" y="1237716"/>
                  <a:pt x="1508431" y="1109529"/>
                  <a:pt x="1507007" y="1045436"/>
                </a:cubicBezTo>
                <a:cubicBezTo>
                  <a:pt x="1507007" y="1038314"/>
                  <a:pt x="1507007" y="957129"/>
                  <a:pt x="1502734" y="923658"/>
                </a:cubicBezTo>
                <a:cubicBezTo>
                  <a:pt x="1502734" y="825381"/>
                  <a:pt x="1502734" y="727105"/>
                  <a:pt x="1502021" y="628828"/>
                </a:cubicBezTo>
                <a:cubicBezTo>
                  <a:pt x="1502021" y="622419"/>
                  <a:pt x="1499885" y="616009"/>
                  <a:pt x="1498461" y="609600"/>
                </a:cubicBezTo>
                <a:cubicBezTo>
                  <a:pt x="1498461" y="609600"/>
                  <a:pt x="1494188" y="603191"/>
                  <a:pt x="1492051" y="599630"/>
                </a:cubicBezTo>
                <a:cubicBezTo>
                  <a:pt x="1489915" y="579690"/>
                  <a:pt x="1497036" y="561886"/>
                  <a:pt x="1504158" y="544082"/>
                </a:cubicBezTo>
                <a:cubicBezTo>
                  <a:pt x="1519113" y="506338"/>
                  <a:pt x="1521250" y="467882"/>
                  <a:pt x="1515552" y="428714"/>
                </a:cubicBezTo>
                <a:cubicBezTo>
                  <a:pt x="1515552" y="423729"/>
                  <a:pt x="1513416" y="415183"/>
                  <a:pt x="1513416" y="415183"/>
                </a:cubicBezTo>
                <a:cubicBezTo>
                  <a:pt x="1513416" y="400228"/>
                  <a:pt x="1513416" y="385273"/>
                  <a:pt x="1509143" y="371030"/>
                </a:cubicBezTo>
                <a:cubicBezTo>
                  <a:pt x="1513416" y="310497"/>
                  <a:pt x="1502021" y="252813"/>
                  <a:pt x="1482081" y="195841"/>
                </a:cubicBezTo>
                <a:cubicBezTo>
                  <a:pt x="1481369" y="183022"/>
                  <a:pt x="1479233" y="170916"/>
                  <a:pt x="1479233" y="158097"/>
                </a:cubicBezTo>
                <a:cubicBezTo>
                  <a:pt x="1479233" y="119641"/>
                  <a:pt x="1462141" y="89019"/>
                  <a:pt x="1437216" y="61245"/>
                </a:cubicBezTo>
                <a:cubicBezTo>
                  <a:pt x="1412291" y="33471"/>
                  <a:pt x="1384517" y="38456"/>
                  <a:pt x="1370986" y="71215"/>
                </a:cubicBezTo>
                <a:cubicBezTo>
                  <a:pt x="1364577" y="87594"/>
                  <a:pt x="1357455" y="103974"/>
                  <a:pt x="1348197" y="118929"/>
                </a:cubicBezTo>
                <a:cubicBezTo>
                  <a:pt x="1321136" y="163082"/>
                  <a:pt x="1318999" y="209372"/>
                  <a:pt x="1338227" y="256374"/>
                </a:cubicBezTo>
                <a:cubicBezTo>
                  <a:pt x="1343212" y="267768"/>
                  <a:pt x="1343212" y="277738"/>
                  <a:pt x="1338939" y="289845"/>
                </a:cubicBezTo>
                <a:cubicBezTo>
                  <a:pt x="1325408" y="331150"/>
                  <a:pt x="1315438" y="373166"/>
                  <a:pt x="1315438" y="415895"/>
                </a:cubicBezTo>
                <a:cubicBezTo>
                  <a:pt x="1314726" y="581826"/>
                  <a:pt x="1306180" y="1368039"/>
                  <a:pt x="1303332" y="1413617"/>
                </a:cubicBezTo>
                <a:lnTo>
                  <a:pt x="1296922" y="1413617"/>
                </a:lnTo>
                <a:cubicBezTo>
                  <a:pt x="1294786" y="1360206"/>
                  <a:pt x="1291937" y="1306082"/>
                  <a:pt x="1289801" y="1251959"/>
                </a:cubicBezTo>
                <a:cubicBezTo>
                  <a:pt x="1288377" y="1127333"/>
                  <a:pt x="1286240" y="1003419"/>
                  <a:pt x="1284816" y="878793"/>
                </a:cubicBezTo>
                <a:cubicBezTo>
                  <a:pt x="1284816" y="870247"/>
                  <a:pt x="1289801" y="683664"/>
                  <a:pt x="1281967" y="613873"/>
                </a:cubicBezTo>
                <a:cubicBezTo>
                  <a:pt x="1276270" y="549067"/>
                  <a:pt x="1270573" y="484262"/>
                  <a:pt x="1269861" y="418744"/>
                </a:cubicBezTo>
                <a:cubicBezTo>
                  <a:pt x="1269149" y="376727"/>
                  <a:pt x="1252057" y="340407"/>
                  <a:pt x="1220010" y="312634"/>
                </a:cubicBezTo>
                <a:cubicBezTo>
                  <a:pt x="1207904" y="286996"/>
                  <a:pt x="1195797" y="260647"/>
                  <a:pt x="1197222" y="231449"/>
                </a:cubicBezTo>
                <a:cubicBezTo>
                  <a:pt x="1198646" y="194417"/>
                  <a:pt x="1181554" y="169492"/>
                  <a:pt x="1148083" y="154536"/>
                </a:cubicBezTo>
                <a:cubicBezTo>
                  <a:pt x="1122446" y="143142"/>
                  <a:pt x="1102506" y="126050"/>
                  <a:pt x="1093960" y="98277"/>
                </a:cubicBezTo>
                <a:cubicBezTo>
                  <a:pt x="1091823" y="92579"/>
                  <a:pt x="1004229" y="98277"/>
                  <a:pt x="991410" y="130323"/>
                </a:cubicBezTo>
                <a:cubicBezTo>
                  <a:pt x="985001" y="145991"/>
                  <a:pt x="977879" y="160946"/>
                  <a:pt x="970758" y="175901"/>
                </a:cubicBezTo>
                <a:cubicBezTo>
                  <a:pt x="930878" y="184447"/>
                  <a:pt x="890997" y="189432"/>
                  <a:pt x="853965" y="207236"/>
                </a:cubicBezTo>
                <a:cubicBezTo>
                  <a:pt x="836874" y="215781"/>
                  <a:pt x="819782" y="225751"/>
                  <a:pt x="814085" y="246404"/>
                </a:cubicBezTo>
                <a:cubicBezTo>
                  <a:pt x="812661" y="254950"/>
                  <a:pt x="794857" y="295542"/>
                  <a:pt x="769932" y="296254"/>
                </a:cubicBezTo>
                <a:cubicBezTo>
                  <a:pt x="752840" y="296966"/>
                  <a:pt x="745719" y="311922"/>
                  <a:pt x="745007" y="329013"/>
                </a:cubicBezTo>
                <a:cubicBezTo>
                  <a:pt x="742158" y="376015"/>
                  <a:pt x="717233" y="416607"/>
                  <a:pt x="712960" y="463609"/>
                </a:cubicBezTo>
                <a:cubicBezTo>
                  <a:pt x="711536" y="481413"/>
                  <a:pt x="709399" y="495656"/>
                  <a:pt x="720081" y="510611"/>
                </a:cubicBezTo>
                <a:cubicBezTo>
                  <a:pt x="731476" y="526279"/>
                  <a:pt x="737885" y="541946"/>
                  <a:pt x="735749" y="564022"/>
                </a:cubicBezTo>
                <a:cubicBezTo>
                  <a:pt x="730051" y="611736"/>
                  <a:pt x="784175" y="655178"/>
                  <a:pt x="830464" y="645208"/>
                </a:cubicBezTo>
                <a:cubicBezTo>
                  <a:pt x="872481" y="635950"/>
                  <a:pt x="913786" y="623131"/>
                  <a:pt x="953666" y="607464"/>
                </a:cubicBezTo>
                <a:cubicBezTo>
                  <a:pt x="969334" y="601054"/>
                  <a:pt x="979304" y="590372"/>
                  <a:pt x="982864" y="572568"/>
                </a:cubicBezTo>
                <a:cubicBezTo>
                  <a:pt x="992122" y="531976"/>
                  <a:pt x="994971" y="491383"/>
                  <a:pt x="997820" y="450079"/>
                </a:cubicBezTo>
                <a:cubicBezTo>
                  <a:pt x="997820" y="442245"/>
                  <a:pt x="997107" y="435123"/>
                  <a:pt x="990698" y="429426"/>
                </a:cubicBezTo>
                <a:cubicBezTo>
                  <a:pt x="957227" y="402364"/>
                  <a:pt x="926605" y="372454"/>
                  <a:pt x="890285" y="348953"/>
                </a:cubicBezTo>
                <a:cubicBezTo>
                  <a:pt x="878891" y="341120"/>
                  <a:pt x="866784" y="340407"/>
                  <a:pt x="854678" y="347529"/>
                </a:cubicBezTo>
                <a:cubicBezTo>
                  <a:pt x="799842" y="380288"/>
                  <a:pt x="782750" y="488535"/>
                  <a:pt x="824767" y="536249"/>
                </a:cubicBezTo>
                <a:cubicBezTo>
                  <a:pt x="831889" y="544082"/>
                  <a:pt x="841147" y="547643"/>
                  <a:pt x="851829" y="546219"/>
                </a:cubicBezTo>
                <a:cubicBezTo>
                  <a:pt x="861799" y="545507"/>
                  <a:pt x="921620" y="524854"/>
                  <a:pt x="925180" y="499929"/>
                </a:cubicBezTo>
                <a:cubicBezTo>
                  <a:pt x="928029" y="479989"/>
                  <a:pt x="910225" y="448654"/>
                  <a:pt x="890997" y="439396"/>
                </a:cubicBezTo>
                <a:cubicBezTo>
                  <a:pt x="882451" y="435123"/>
                  <a:pt x="873193" y="433699"/>
                  <a:pt x="865360" y="440821"/>
                </a:cubicBezTo>
                <a:cubicBezTo>
                  <a:pt x="856102" y="449366"/>
                  <a:pt x="858950" y="458624"/>
                  <a:pt x="863223" y="468594"/>
                </a:cubicBezTo>
                <a:cubicBezTo>
                  <a:pt x="869633" y="482837"/>
                  <a:pt x="881027" y="481413"/>
                  <a:pt x="895270" y="475716"/>
                </a:cubicBezTo>
                <a:cubicBezTo>
                  <a:pt x="890997" y="487110"/>
                  <a:pt x="888861" y="494232"/>
                  <a:pt x="885300" y="500641"/>
                </a:cubicBezTo>
                <a:cubicBezTo>
                  <a:pt x="881027" y="508475"/>
                  <a:pt x="876042" y="517733"/>
                  <a:pt x="865360" y="518445"/>
                </a:cubicBezTo>
                <a:cubicBezTo>
                  <a:pt x="853253" y="519157"/>
                  <a:pt x="847556" y="509187"/>
                  <a:pt x="843995" y="499929"/>
                </a:cubicBezTo>
                <a:cubicBezTo>
                  <a:pt x="839010" y="488535"/>
                  <a:pt x="835450" y="476428"/>
                  <a:pt x="832601" y="464322"/>
                </a:cubicBezTo>
                <a:cubicBezTo>
                  <a:pt x="826904" y="438684"/>
                  <a:pt x="836874" y="425153"/>
                  <a:pt x="868921" y="413759"/>
                </a:cubicBezTo>
                <a:cubicBezTo>
                  <a:pt x="899543" y="402364"/>
                  <a:pt x="916635" y="407350"/>
                  <a:pt x="928741" y="431563"/>
                </a:cubicBezTo>
                <a:cubicBezTo>
                  <a:pt x="941560" y="457200"/>
                  <a:pt x="945833" y="484262"/>
                  <a:pt x="950106" y="512036"/>
                </a:cubicBezTo>
                <a:cubicBezTo>
                  <a:pt x="952954" y="529127"/>
                  <a:pt x="945833" y="540522"/>
                  <a:pt x="930878" y="549067"/>
                </a:cubicBezTo>
                <a:cubicBezTo>
                  <a:pt x="906665" y="562598"/>
                  <a:pt x="881027" y="573280"/>
                  <a:pt x="855390" y="583963"/>
                </a:cubicBezTo>
                <a:cubicBezTo>
                  <a:pt x="838298" y="591084"/>
                  <a:pt x="826904" y="587523"/>
                  <a:pt x="817646" y="571144"/>
                </a:cubicBezTo>
                <a:cubicBezTo>
                  <a:pt x="798418" y="536961"/>
                  <a:pt x="778478" y="502778"/>
                  <a:pt x="758537" y="468594"/>
                </a:cubicBezTo>
                <a:cubicBezTo>
                  <a:pt x="752840" y="459336"/>
                  <a:pt x="752840" y="450079"/>
                  <a:pt x="757825" y="440108"/>
                </a:cubicBezTo>
                <a:cubicBezTo>
                  <a:pt x="775629" y="403077"/>
                  <a:pt x="792721" y="365333"/>
                  <a:pt x="814797" y="330437"/>
                </a:cubicBezTo>
                <a:cubicBezTo>
                  <a:pt x="822631" y="318331"/>
                  <a:pt x="851117" y="299815"/>
                  <a:pt x="851829" y="299815"/>
                </a:cubicBezTo>
                <a:cubicBezTo>
                  <a:pt x="912362" y="334710"/>
                  <a:pt x="969334" y="374591"/>
                  <a:pt x="1022033" y="420880"/>
                </a:cubicBezTo>
                <a:cubicBezTo>
                  <a:pt x="1023457" y="423729"/>
                  <a:pt x="1017760" y="554052"/>
                  <a:pt x="1000668" y="614585"/>
                </a:cubicBezTo>
                <a:cubicBezTo>
                  <a:pt x="997107" y="626692"/>
                  <a:pt x="922332" y="658738"/>
                  <a:pt x="895982" y="669421"/>
                </a:cubicBezTo>
                <a:cubicBezTo>
                  <a:pt x="895982" y="669421"/>
                  <a:pt x="841859" y="685088"/>
                  <a:pt x="814085" y="692209"/>
                </a:cubicBezTo>
                <a:cubicBezTo>
                  <a:pt x="804827" y="694346"/>
                  <a:pt x="795569" y="696482"/>
                  <a:pt x="801266" y="710013"/>
                </a:cubicBezTo>
                <a:cubicBezTo>
                  <a:pt x="837586" y="799744"/>
                  <a:pt x="847556" y="895884"/>
                  <a:pt x="861087" y="991312"/>
                </a:cubicBezTo>
                <a:cubicBezTo>
                  <a:pt x="861087" y="1012677"/>
                  <a:pt x="846844" y="1026920"/>
                  <a:pt x="832601" y="1039738"/>
                </a:cubicBezTo>
                <a:cubicBezTo>
                  <a:pt x="757113" y="1109529"/>
                  <a:pt x="677352" y="1172910"/>
                  <a:pt x="586909" y="1223473"/>
                </a:cubicBezTo>
                <a:cubicBezTo>
                  <a:pt x="566257" y="1224897"/>
                  <a:pt x="366143" y="1124484"/>
                  <a:pt x="331960" y="1108817"/>
                </a:cubicBezTo>
                <a:cubicBezTo>
                  <a:pt x="307035" y="1097422"/>
                  <a:pt x="294216" y="1081755"/>
                  <a:pt x="292792" y="1053981"/>
                </a:cubicBezTo>
                <a:cubicBezTo>
                  <a:pt x="290655" y="1022647"/>
                  <a:pt x="284958" y="991312"/>
                  <a:pt x="281397" y="959265"/>
                </a:cubicBezTo>
                <a:cubicBezTo>
                  <a:pt x="273564" y="962114"/>
                  <a:pt x="230835" y="1072497"/>
                  <a:pt x="225850" y="1125196"/>
                </a:cubicBezTo>
                <a:cubicBezTo>
                  <a:pt x="218728" y="1197836"/>
                  <a:pt x="214455" y="1271187"/>
                  <a:pt x="242941" y="1341690"/>
                </a:cubicBezTo>
                <a:cubicBezTo>
                  <a:pt x="252199" y="1380858"/>
                  <a:pt x="268579" y="1416465"/>
                  <a:pt x="291367" y="1449224"/>
                </a:cubicBezTo>
                <a:cubicBezTo>
                  <a:pt x="307747" y="1473437"/>
                  <a:pt x="331248" y="1489817"/>
                  <a:pt x="359734" y="1481983"/>
                </a:cubicBezTo>
                <a:cubicBezTo>
                  <a:pt x="420266" y="1465604"/>
                  <a:pt x="455874" y="1492665"/>
                  <a:pt x="481511" y="1543228"/>
                </a:cubicBezTo>
                <a:cubicBezTo>
                  <a:pt x="482936" y="1546789"/>
                  <a:pt x="486496" y="1549637"/>
                  <a:pt x="488633" y="1553198"/>
                </a:cubicBezTo>
                <a:cubicBezTo>
                  <a:pt x="502164" y="1573851"/>
                  <a:pt x="515694" y="1594503"/>
                  <a:pt x="537059" y="1608034"/>
                </a:cubicBezTo>
                <a:cubicBezTo>
                  <a:pt x="559848" y="1629398"/>
                  <a:pt x="589046" y="1638656"/>
                  <a:pt x="616820" y="1650051"/>
                </a:cubicBezTo>
                <a:cubicBezTo>
                  <a:pt x="641745" y="1660733"/>
                  <a:pt x="667382" y="1668566"/>
                  <a:pt x="685898" y="1689931"/>
                </a:cubicBezTo>
                <a:cubicBezTo>
                  <a:pt x="695156" y="1709159"/>
                  <a:pt x="703702" y="1727675"/>
                  <a:pt x="712248" y="1746903"/>
                </a:cubicBezTo>
                <a:cubicBezTo>
                  <a:pt x="735749" y="1821679"/>
                  <a:pt x="764235" y="1894318"/>
                  <a:pt x="819070" y="1953426"/>
                </a:cubicBezTo>
                <a:cubicBezTo>
                  <a:pt x="836874" y="1976927"/>
                  <a:pt x="859663" y="1996155"/>
                  <a:pt x="883876" y="2012535"/>
                </a:cubicBezTo>
                <a:cubicBezTo>
                  <a:pt x="914498" y="2033187"/>
                  <a:pt x="945833" y="2053127"/>
                  <a:pt x="976455" y="2073780"/>
                </a:cubicBezTo>
                <a:cubicBezTo>
                  <a:pt x="997820" y="2088022"/>
                  <a:pt x="1007078" y="2107251"/>
                  <a:pt x="996395" y="2132177"/>
                </a:cubicBezTo>
                <a:cubicBezTo>
                  <a:pt x="962924" y="2194134"/>
                  <a:pt x="971470" y="2257513"/>
                  <a:pt x="987137" y="2321607"/>
                </a:cubicBezTo>
                <a:cubicBezTo>
                  <a:pt x="997820" y="2391398"/>
                  <a:pt x="1032003" y="2440537"/>
                  <a:pt x="1103930" y="2459053"/>
                </a:cubicBezTo>
                <a:cubicBezTo>
                  <a:pt x="1140250" y="2468309"/>
                  <a:pt x="1173008" y="2483978"/>
                  <a:pt x="1204343" y="2503918"/>
                </a:cubicBezTo>
                <a:cubicBezTo>
                  <a:pt x="1257754" y="2547359"/>
                  <a:pt x="1305468" y="2595785"/>
                  <a:pt x="1350334" y="2647059"/>
                </a:cubicBezTo>
                <a:cubicBezTo>
                  <a:pt x="1359592" y="2657030"/>
                  <a:pt x="1365289" y="2659879"/>
                  <a:pt x="1377395" y="2652757"/>
                </a:cubicBezTo>
                <a:cubicBezTo>
                  <a:pt x="1405881" y="2634954"/>
                  <a:pt x="1436504" y="2620710"/>
                  <a:pt x="1463565" y="2600770"/>
                </a:cubicBezTo>
                <a:cubicBezTo>
                  <a:pt x="1521250" y="2570148"/>
                  <a:pt x="1576797" y="2536677"/>
                  <a:pt x="1628072" y="2495372"/>
                </a:cubicBezTo>
                <a:cubicBezTo>
                  <a:pt x="1667240" y="2463325"/>
                  <a:pt x="1702848" y="2427718"/>
                  <a:pt x="1718515" y="2377155"/>
                </a:cubicBezTo>
                <a:cubicBezTo>
                  <a:pt x="1724924" y="2355079"/>
                  <a:pt x="1735607" y="2335139"/>
                  <a:pt x="1749850" y="2317335"/>
                </a:cubicBezTo>
                <a:cubicBezTo>
                  <a:pt x="1753410" y="2313773"/>
                  <a:pt x="1756971" y="2310924"/>
                  <a:pt x="1760532" y="2307365"/>
                </a:cubicBezTo>
                <a:cubicBezTo>
                  <a:pt x="1796851" y="2282439"/>
                  <a:pt x="1837444" y="2266060"/>
                  <a:pt x="1880173" y="2256801"/>
                </a:cubicBezTo>
                <a:cubicBezTo>
                  <a:pt x="1895128" y="2253953"/>
                  <a:pt x="1900825" y="2248968"/>
                  <a:pt x="1897264" y="2231877"/>
                </a:cubicBezTo>
                <a:cubicBezTo>
                  <a:pt x="1891567" y="2204814"/>
                  <a:pt x="1888719" y="2177041"/>
                  <a:pt x="1885158" y="2149980"/>
                </a:cubicBezTo>
                <a:lnTo>
                  <a:pt x="1885158" y="2117221"/>
                </a:lnTo>
                <a:cubicBezTo>
                  <a:pt x="1883734" y="2023217"/>
                  <a:pt x="1900825" y="1932774"/>
                  <a:pt x="1944979" y="1849452"/>
                </a:cubicBezTo>
                <a:cubicBezTo>
                  <a:pt x="1959222" y="1823103"/>
                  <a:pt x="1962782" y="1801026"/>
                  <a:pt x="1947115" y="1775389"/>
                </a:cubicBezTo>
                <a:cubicBezTo>
                  <a:pt x="1938569" y="1744766"/>
                  <a:pt x="1930023" y="1714144"/>
                  <a:pt x="1942130" y="1682809"/>
                </a:cubicBezTo>
                <a:cubicBezTo>
                  <a:pt x="1947827" y="1667142"/>
                  <a:pt x="1944266" y="1654323"/>
                  <a:pt x="1936433" y="1640080"/>
                </a:cubicBezTo>
                <a:cubicBezTo>
                  <a:pt x="1926463" y="1623701"/>
                  <a:pt x="1918629" y="1605897"/>
                  <a:pt x="1917205" y="1585957"/>
                </a:cubicBezTo>
                <a:lnTo>
                  <a:pt x="1917205" y="1585245"/>
                </a:lnTo>
                <a:lnTo>
                  <a:pt x="2058922" y="1575275"/>
                </a:lnTo>
                <a:cubicBezTo>
                  <a:pt x="2038982" y="1556047"/>
                  <a:pt x="2046104" y="1533970"/>
                  <a:pt x="2038982" y="1515454"/>
                </a:cubicBezTo>
                <a:cubicBezTo>
                  <a:pt x="2036846" y="1509045"/>
                  <a:pt x="2036846" y="1500499"/>
                  <a:pt x="2043967" y="1497651"/>
                </a:cubicBezTo>
                <a:cubicBezTo>
                  <a:pt x="2050377" y="1494802"/>
                  <a:pt x="2053225" y="1502636"/>
                  <a:pt x="2056786" y="1506908"/>
                </a:cubicBezTo>
                <a:cubicBezTo>
                  <a:pt x="2068893" y="1521864"/>
                  <a:pt x="2080999" y="1537531"/>
                  <a:pt x="2091681" y="1553198"/>
                </a:cubicBezTo>
                <a:cubicBezTo>
                  <a:pt x="2098803" y="1563880"/>
                  <a:pt x="2106637" y="1568153"/>
                  <a:pt x="2120879" y="1566017"/>
                </a:cubicBezTo>
                <a:cubicBezTo>
                  <a:pt x="2142957" y="1562456"/>
                  <a:pt x="2217732" y="1560320"/>
                  <a:pt x="2231975" y="1561032"/>
                </a:cubicBezTo>
                <a:cubicBezTo>
                  <a:pt x="2237673" y="1562456"/>
                  <a:pt x="2243369" y="1563168"/>
                  <a:pt x="2249067" y="1564593"/>
                </a:cubicBezTo>
                <a:cubicBezTo>
                  <a:pt x="2269719" y="1568153"/>
                  <a:pt x="2273992" y="1550350"/>
                  <a:pt x="2283963" y="1538955"/>
                </a:cubicBezTo>
                <a:cubicBezTo>
                  <a:pt x="2291083" y="1533970"/>
                  <a:pt x="2311023" y="1510469"/>
                  <a:pt x="2309599" y="1501211"/>
                </a:cubicBezTo>
                <a:cubicBezTo>
                  <a:pt x="2338085" y="1489817"/>
                  <a:pt x="2326692" y="1511894"/>
                  <a:pt x="2328828" y="1523288"/>
                </a:cubicBezTo>
                <a:cubicBezTo>
                  <a:pt x="2318857" y="1538955"/>
                  <a:pt x="2327403" y="1558895"/>
                  <a:pt x="2311737" y="1575275"/>
                </a:cubicBezTo>
                <a:cubicBezTo>
                  <a:pt x="2330964" y="1577411"/>
                  <a:pt x="2375829" y="1580972"/>
                  <a:pt x="2383663" y="1581684"/>
                </a:cubicBezTo>
                <a:lnTo>
                  <a:pt x="2451318" y="1590942"/>
                </a:lnTo>
                <a:cubicBezTo>
                  <a:pt x="2454878" y="1613019"/>
                  <a:pt x="2442059" y="1629398"/>
                  <a:pt x="2432801" y="1647202"/>
                </a:cubicBezTo>
                <a:cubicBezTo>
                  <a:pt x="2407876" y="1669279"/>
                  <a:pt x="2417135" y="1696340"/>
                  <a:pt x="2422119" y="1722690"/>
                </a:cubicBezTo>
                <a:cubicBezTo>
                  <a:pt x="2422119" y="1734084"/>
                  <a:pt x="2415710" y="1781798"/>
                  <a:pt x="2412861" y="1793905"/>
                </a:cubicBezTo>
                <a:cubicBezTo>
                  <a:pt x="2410725" y="1805299"/>
                  <a:pt x="2402179" y="1816693"/>
                  <a:pt x="2410725" y="1829512"/>
                </a:cubicBezTo>
                <a:cubicBezTo>
                  <a:pt x="2427816" y="1855862"/>
                  <a:pt x="2437786" y="1886484"/>
                  <a:pt x="2451318" y="1914970"/>
                </a:cubicBezTo>
                <a:cubicBezTo>
                  <a:pt x="2481227" y="2018232"/>
                  <a:pt x="2491197" y="2122918"/>
                  <a:pt x="2469122" y="2229029"/>
                </a:cubicBezTo>
                <a:cubicBezTo>
                  <a:pt x="2465560" y="2245408"/>
                  <a:pt x="2476955" y="2246831"/>
                  <a:pt x="2486925" y="2250393"/>
                </a:cubicBezTo>
                <a:cubicBezTo>
                  <a:pt x="2542473" y="2267485"/>
                  <a:pt x="2710539" y="2343683"/>
                  <a:pt x="2734752" y="2368609"/>
                </a:cubicBezTo>
                <a:cubicBezTo>
                  <a:pt x="2743299" y="2380004"/>
                  <a:pt x="2810240" y="2471871"/>
                  <a:pt x="2835166" y="2506055"/>
                </a:cubicBezTo>
                <a:cubicBezTo>
                  <a:pt x="2858666" y="2537389"/>
                  <a:pt x="2935579" y="2626408"/>
                  <a:pt x="2947685" y="2641363"/>
                </a:cubicBezTo>
                <a:cubicBezTo>
                  <a:pt x="2971186" y="2669848"/>
                  <a:pt x="2976883" y="2701183"/>
                  <a:pt x="2966201" y="2737502"/>
                </a:cubicBezTo>
                <a:cubicBezTo>
                  <a:pt x="2956231" y="2773110"/>
                  <a:pt x="2906380" y="2978208"/>
                  <a:pt x="2890001" y="3044439"/>
                </a:cubicBezTo>
                <a:cubicBezTo>
                  <a:pt x="2861515" y="3086456"/>
                  <a:pt x="2820211" y="3115654"/>
                  <a:pt x="2784603" y="3151262"/>
                </a:cubicBezTo>
                <a:cubicBezTo>
                  <a:pt x="2763238" y="3164793"/>
                  <a:pt x="2742586" y="3178323"/>
                  <a:pt x="2715524" y="3196127"/>
                </a:cubicBezTo>
                <a:lnTo>
                  <a:pt x="2766800" y="3126335"/>
                </a:lnTo>
                <a:cubicBezTo>
                  <a:pt x="2793862" y="3087880"/>
                  <a:pt x="2830182" y="3063667"/>
                  <a:pt x="2849410" y="3020225"/>
                </a:cubicBezTo>
                <a:cubicBezTo>
                  <a:pt x="2859379" y="2998149"/>
                  <a:pt x="2913502" y="2811567"/>
                  <a:pt x="2913502" y="2740352"/>
                </a:cubicBezTo>
                <a:cubicBezTo>
                  <a:pt x="2913502" y="2716851"/>
                  <a:pt x="2898547" y="2681242"/>
                  <a:pt x="2885728" y="2659879"/>
                </a:cubicBezTo>
                <a:cubicBezTo>
                  <a:pt x="2839438" y="2583679"/>
                  <a:pt x="2772497" y="2525995"/>
                  <a:pt x="2707691" y="2464037"/>
                </a:cubicBezTo>
                <a:cubicBezTo>
                  <a:pt x="2706980" y="2469735"/>
                  <a:pt x="2705554" y="2471160"/>
                  <a:pt x="2706267" y="2472583"/>
                </a:cubicBezTo>
                <a:cubicBezTo>
                  <a:pt x="2725495" y="2512464"/>
                  <a:pt x="2744010" y="2553056"/>
                  <a:pt x="2763951" y="2592937"/>
                </a:cubicBezTo>
                <a:cubicBezTo>
                  <a:pt x="2773921" y="2612877"/>
                  <a:pt x="2778906" y="2632817"/>
                  <a:pt x="2778906" y="2655605"/>
                </a:cubicBezTo>
                <a:cubicBezTo>
                  <a:pt x="2779618" y="2699047"/>
                  <a:pt x="2766800" y="2853583"/>
                  <a:pt x="2750421" y="2883494"/>
                </a:cubicBezTo>
                <a:cubicBezTo>
                  <a:pt x="2716949" y="2914828"/>
                  <a:pt x="2675644" y="2931208"/>
                  <a:pt x="2633627" y="2946163"/>
                </a:cubicBezTo>
                <a:cubicBezTo>
                  <a:pt x="2649294" y="2927647"/>
                  <a:pt x="2694872" y="2892039"/>
                  <a:pt x="2710539" y="2874948"/>
                </a:cubicBezTo>
                <a:cubicBezTo>
                  <a:pt x="2753268" y="2827234"/>
                  <a:pt x="2745435" y="2701896"/>
                  <a:pt x="2742586" y="2665576"/>
                </a:cubicBezTo>
                <a:cubicBezTo>
                  <a:pt x="2741163" y="2653468"/>
                  <a:pt x="2709116" y="2594360"/>
                  <a:pt x="2699857" y="2585814"/>
                </a:cubicBezTo>
                <a:cubicBezTo>
                  <a:pt x="2647870" y="2535966"/>
                  <a:pt x="2586625" y="2500357"/>
                  <a:pt x="2519683" y="2460477"/>
                </a:cubicBezTo>
                <a:cubicBezTo>
                  <a:pt x="2533215" y="2537389"/>
                  <a:pt x="2551730" y="2609316"/>
                  <a:pt x="2508290" y="2676258"/>
                </a:cubicBezTo>
                <a:cubicBezTo>
                  <a:pt x="2496183" y="2689789"/>
                  <a:pt x="2488350" y="2708305"/>
                  <a:pt x="2466984" y="2721123"/>
                </a:cubicBezTo>
                <a:cubicBezTo>
                  <a:pt x="2473394" y="2693350"/>
                  <a:pt x="2478379" y="2669137"/>
                  <a:pt x="2484076" y="2645636"/>
                </a:cubicBezTo>
                <a:cubicBezTo>
                  <a:pt x="2484789" y="2644924"/>
                  <a:pt x="2485501" y="2644211"/>
                  <a:pt x="2485501" y="2643499"/>
                </a:cubicBezTo>
                <a:cubicBezTo>
                  <a:pt x="2506152" y="2565163"/>
                  <a:pt x="2471969" y="2496084"/>
                  <a:pt x="2449893" y="2425581"/>
                </a:cubicBezTo>
                <a:cubicBezTo>
                  <a:pt x="2441347" y="2398520"/>
                  <a:pt x="2405739" y="2399232"/>
                  <a:pt x="2388648" y="2423444"/>
                </a:cubicBezTo>
                <a:cubicBezTo>
                  <a:pt x="2373693" y="2444810"/>
                  <a:pt x="2357313" y="2464751"/>
                  <a:pt x="2336662" y="2481129"/>
                </a:cubicBezTo>
                <a:cubicBezTo>
                  <a:pt x="2323130" y="2491811"/>
                  <a:pt x="2323130" y="2500357"/>
                  <a:pt x="2330964" y="2514600"/>
                </a:cubicBezTo>
                <a:cubicBezTo>
                  <a:pt x="2359450" y="2564452"/>
                  <a:pt x="2385799" y="2615013"/>
                  <a:pt x="2412861" y="2665576"/>
                </a:cubicBezTo>
                <a:cubicBezTo>
                  <a:pt x="2385087" y="2688365"/>
                  <a:pt x="2353040" y="2702608"/>
                  <a:pt x="2320993" y="2716139"/>
                </a:cubicBezTo>
                <a:cubicBezTo>
                  <a:pt x="2293220" y="2730382"/>
                  <a:pt x="2199928" y="2751746"/>
                  <a:pt x="2066044" y="2720411"/>
                </a:cubicBezTo>
                <a:cubicBezTo>
                  <a:pt x="2010496" y="2698335"/>
                  <a:pt x="1963494" y="2670561"/>
                  <a:pt x="1962070" y="2650620"/>
                </a:cubicBezTo>
                <a:cubicBezTo>
                  <a:pt x="1980586" y="2617149"/>
                  <a:pt x="1999102" y="2582966"/>
                  <a:pt x="2018330" y="2549495"/>
                </a:cubicBezTo>
                <a:cubicBezTo>
                  <a:pt x="2047528" y="2498221"/>
                  <a:pt x="2047528" y="2498933"/>
                  <a:pt x="2006223" y="2459053"/>
                </a:cubicBezTo>
                <a:cubicBezTo>
                  <a:pt x="1998390" y="2451219"/>
                  <a:pt x="1994117" y="2449794"/>
                  <a:pt x="1986283" y="2457628"/>
                </a:cubicBezTo>
                <a:cubicBezTo>
                  <a:pt x="1937857" y="2503918"/>
                  <a:pt x="1879461" y="2535253"/>
                  <a:pt x="1818216" y="2560890"/>
                </a:cubicBezTo>
                <a:cubicBezTo>
                  <a:pt x="1789730" y="2570148"/>
                  <a:pt x="1761956" y="2581542"/>
                  <a:pt x="1755547" y="2615725"/>
                </a:cubicBezTo>
                <a:cubicBezTo>
                  <a:pt x="1747001" y="2662727"/>
                  <a:pt x="1719227" y="2697622"/>
                  <a:pt x="1685756" y="2729669"/>
                </a:cubicBezTo>
                <a:cubicBezTo>
                  <a:pt x="1655846" y="2758868"/>
                  <a:pt x="1623087" y="2785929"/>
                  <a:pt x="1596025" y="2817975"/>
                </a:cubicBezTo>
                <a:lnTo>
                  <a:pt x="1483506" y="2936193"/>
                </a:lnTo>
                <a:cubicBezTo>
                  <a:pt x="1450035" y="2971089"/>
                  <a:pt x="1436504" y="3009544"/>
                  <a:pt x="1460005" y="3055122"/>
                </a:cubicBezTo>
                <a:cubicBezTo>
                  <a:pt x="1462141" y="3089304"/>
                  <a:pt x="1451459" y="3119927"/>
                  <a:pt x="1430094" y="3155534"/>
                </a:cubicBezTo>
                <a:cubicBezTo>
                  <a:pt x="1430094" y="3102837"/>
                  <a:pt x="1393775" y="3099987"/>
                  <a:pt x="1363152" y="3090017"/>
                </a:cubicBezTo>
                <a:lnTo>
                  <a:pt x="1299771" y="3049424"/>
                </a:lnTo>
                <a:cubicBezTo>
                  <a:pt x="1262027" y="3018090"/>
                  <a:pt x="1233541" y="2981770"/>
                  <a:pt x="1223571" y="2931921"/>
                </a:cubicBezTo>
                <a:cubicBezTo>
                  <a:pt x="1218586" y="2906283"/>
                  <a:pt x="1198646" y="2888479"/>
                  <a:pt x="1175857" y="2875660"/>
                </a:cubicBezTo>
                <a:cubicBezTo>
                  <a:pt x="1157341" y="2864979"/>
                  <a:pt x="1136689" y="2859280"/>
                  <a:pt x="1116749" y="2854295"/>
                </a:cubicBezTo>
                <a:cubicBezTo>
                  <a:pt x="1101794" y="2850735"/>
                  <a:pt x="1089687" y="2844325"/>
                  <a:pt x="1079539" y="2835691"/>
                </a:cubicBezTo>
                <a:lnTo>
                  <a:pt x="1079328" y="2835427"/>
                </a:lnTo>
                <a:lnTo>
                  <a:pt x="1019767" y="2845450"/>
                </a:lnTo>
                <a:cubicBezTo>
                  <a:pt x="988099" y="2852964"/>
                  <a:pt x="959653" y="2865309"/>
                  <a:pt x="934426" y="2885705"/>
                </a:cubicBezTo>
                <a:lnTo>
                  <a:pt x="839961" y="2962995"/>
                </a:lnTo>
                <a:cubicBezTo>
                  <a:pt x="836204" y="2966215"/>
                  <a:pt x="831910" y="2969436"/>
                  <a:pt x="829763" y="2973729"/>
                </a:cubicBezTo>
                <a:cubicBezTo>
                  <a:pt x="819565" y="2993052"/>
                  <a:pt x="801316" y="3001103"/>
                  <a:pt x="783067" y="3009690"/>
                </a:cubicBezTo>
                <a:cubicBezTo>
                  <a:pt x="733687" y="3033306"/>
                  <a:pt x="695579" y="3070341"/>
                  <a:pt x="661229" y="3112207"/>
                </a:cubicBezTo>
                <a:cubicBezTo>
                  <a:pt x="644590" y="3132602"/>
                  <a:pt x="629025" y="3154608"/>
                  <a:pt x="612923" y="3176078"/>
                </a:cubicBezTo>
                <a:cubicBezTo>
                  <a:pt x="606482" y="3184665"/>
                  <a:pt x="599504" y="3193253"/>
                  <a:pt x="598430" y="3203451"/>
                </a:cubicBezTo>
                <a:cubicBezTo>
                  <a:pt x="597357" y="3218480"/>
                  <a:pt x="588769" y="3221700"/>
                  <a:pt x="576425" y="3227068"/>
                </a:cubicBezTo>
                <a:cubicBezTo>
                  <a:pt x="524898" y="3251220"/>
                  <a:pt x="477128" y="3281277"/>
                  <a:pt x="442241" y="3327437"/>
                </a:cubicBezTo>
                <a:cubicBezTo>
                  <a:pt x="434190" y="3338171"/>
                  <a:pt x="430433" y="3349979"/>
                  <a:pt x="429896" y="3363398"/>
                </a:cubicBezTo>
                <a:cubicBezTo>
                  <a:pt x="424529" y="3519051"/>
                  <a:pt x="427749" y="3674704"/>
                  <a:pt x="427212" y="3830356"/>
                </a:cubicBezTo>
                <a:cubicBezTo>
                  <a:pt x="427212" y="3872758"/>
                  <a:pt x="426675" y="3915697"/>
                  <a:pt x="429896" y="3958099"/>
                </a:cubicBezTo>
                <a:cubicBezTo>
                  <a:pt x="430433" y="3970981"/>
                  <a:pt x="433653" y="3981178"/>
                  <a:pt x="444924" y="3989766"/>
                </a:cubicBezTo>
                <a:cubicBezTo>
                  <a:pt x="467467" y="4006405"/>
                  <a:pt x="477665" y="4030021"/>
                  <a:pt x="476055" y="4058468"/>
                </a:cubicBezTo>
                <a:cubicBezTo>
                  <a:pt x="487327" y="4052564"/>
                  <a:pt x="489474" y="4048807"/>
                  <a:pt x="490547" y="4037536"/>
                </a:cubicBezTo>
                <a:cubicBezTo>
                  <a:pt x="494841" y="3990303"/>
                  <a:pt x="490010" y="3944680"/>
                  <a:pt x="477665" y="3899058"/>
                </a:cubicBezTo>
                <a:cubicBezTo>
                  <a:pt x="475518" y="3891007"/>
                  <a:pt x="468004" y="3885103"/>
                  <a:pt x="468541" y="3875442"/>
                </a:cubicBezTo>
                <a:cubicBezTo>
                  <a:pt x="475518" y="3874905"/>
                  <a:pt x="477665" y="3879736"/>
                  <a:pt x="479275" y="3884030"/>
                </a:cubicBezTo>
                <a:cubicBezTo>
                  <a:pt x="501818" y="3936093"/>
                  <a:pt x="509333" y="3990840"/>
                  <a:pt x="503965" y="4046660"/>
                </a:cubicBezTo>
                <a:cubicBezTo>
                  <a:pt x="502355" y="4062762"/>
                  <a:pt x="488400" y="4072960"/>
                  <a:pt x="475518" y="4087989"/>
                </a:cubicBezTo>
                <a:cubicBezTo>
                  <a:pt x="498598" y="4083158"/>
                  <a:pt x="518994" y="4083695"/>
                  <a:pt x="538853" y="4089599"/>
                </a:cubicBezTo>
                <a:cubicBezTo>
                  <a:pt x="557639" y="4094966"/>
                  <a:pt x="575351" y="4102480"/>
                  <a:pt x="590380" y="4115362"/>
                </a:cubicBezTo>
                <a:cubicBezTo>
                  <a:pt x="594136" y="4118046"/>
                  <a:pt x="598967" y="4121803"/>
                  <a:pt x="595747" y="4126096"/>
                </a:cubicBezTo>
                <a:cubicBezTo>
                  <a:pt x="591453" y="4131464"/>
                  <a:pt x="588769" y="4124486"/>
                  <a:pt x="585549" y="4122340"/>
                </a:cubicBezTo>
                <a:cubicBezTo>
                  <a:pt x="561396" y="4104627"/>
                  <a:pt x="533486" y="4099260"/>
                  <a:pt x="504502" y="4099260"/>
                </a:cubicBezTo>
                <a:cubicBezTo>
                  <a:pt x="495378" y="4099260"/>
                  <a:pt x="485716" y="4099260"/>
                  <a:pt x="473372" y="4105701"/>
                </a:cubicBezTo>
                <a:cubicBezTo>
                  <a:pt x="495915" y="4107311"/>
                  <a:pt x="505576" y="4121266"/>
                  <a:pt x="514700" y="4135758"/>
                </a:cubicBezTo>
                <a:cubicBezTo>
                  <a:pt x="535633" y="4167962"/>
                  <a:pt x="552271" y="4201776"/>
                  <a:pt x="560859" y="4239348"/>
                </a:cubicBezTo>
                <a:cubicBezTo>
                  <a:pt x="561396" y="4243104"/>
                  <a:pt x="564616" y="4247935"/>
                  <a:pt x="559249" y="4249545"/>
                </a:cubicBezTo>
                <a:cubicBezTo>
                  <a:pt x="553345" y="4251692"/>
                  <a:pt x="553345" y="4245251"/>
                  <a:pt x="552271" y="4242031"/>
                </a:cubicBezTo>
                <a:cubicBezTo>
                  <a:pt x="542074" y="4202850"/>
                  <a:pt x="520067" y="4169035"/>
                  <a:pt x="500208" y="4134148"/>
                </a:cubicBezTo>
                <a:cubicBezTo>
                  <a:pt x="491083" y="4119119"/>
                  <a:pt x="476055" y="4125560"/>
                  <a:pt x="465857" y="4119656"/>
                </a:cubicBezTo>
                <a:lnTo>
                  <a:pt x="465857" y="4171182"/>
                </a:lnTo>
                <a:cubicBezTo>
                  <a:pt x="465857" y="4187284"/>
                  <a:pt x="461563" y="4203386"/>
                  <a:pt x="452976" y="4217341"/>
                </a:cubicBezTo>
                <a:cubicBezTo>
                  <a:pt x="451365" y="4220025"/>
                  <a:pt x="448145" y="4223782"/>
                  <a:pt x="444388" y="4221635"/>
                </a:cubicBezTo>
                <a:cubicBezTo>
                  <a:pt x="440094" y="4218952"/>
                  <a:pt x="442777" y="4214658"/>
                  <a:pt x="444924" y="4212511"/>
                </a:cubicBezTo>
                <a:cubicBezTo>
                  <a:pt x="459416" y="4196409"/>
                  <a:pt x="454586" y="4176013"/>
                  <a:pt x="454586" y="4157227"/>
                </a:cubicBezTo>
                <a:cubicBezTo>
                  <a:pt x="454049" y="4150250"/>
                  <a:pt x="453512" y="4142198"/>
                  <a:pt x="451902" y="4135221"/>
                </a:cubicBezTo>
                <a:cubicBezTo>
                  <a:pt x="451365" y="4131464"/>
                  <a:pt x="454586" y="4126096"/>
                  <a:pt x="449218" y="4125023"/>
                </a:cubicBezTo>
                <a:cubicBezTo>
                  <a:pt x="444388" y="4123949"/>
                  <a:pt x="442241" y="4128243"/>
                  <a:pt x="440631" y="4132001"/>
                </a:cubicBezTo>
                <a:cubicBezTo>
                  <a:pt x="437410" y="4138442"/>
                  <a:pt x="435263" y="4148639"/>
                  <a:pt x="426675" y="4135758"/>
                </a:cubicBezTo>
                <a:lnTo>
                  <a:pt x="425602" y="4134684"/>
                </a:lnTo>
                <a:cubicBezTo>
                  <a:pt x="412720" y="4147566"/>
                  <a:pt x="411110" y="4130927"/>
                  <a:pt x="404133" y="4127170"/>
                </a:cubicBezTo>
                <a:cubicBezTo>
                  <a:pt x="399302" y="4124486"/>
                  <a:pt x="394471" y="4128243"/>
                  <a:pt x="393398" y="4135221"/>
                </a:cubicBezTo>
                <a:cubicBezTo>
                  <a:pt x="390715" y="4158837"/>
                  <a:pt x="391788" y="4181917"/>
                  <a:pt x="397692" y="4204997"/>
                </a:cubicBezTo>
                <a:cubicBezTo>
                  <a:pt x="398765" y="4208753"/>
                  <a:pt x="400912" y="4214121"/>
                  <a:pt x="397155" y="4215731"/>
                </a:cubicBezTo>
                <a:cubicBezTo>
                  <a:pt x="391251" y="4217878"/>
                  <a:pt x="390715" y="4210900"/>
                  <a:pt x="389641" y="4207144"/>
                </a:cubicBezTo>
                <a:cubicBezTo>
                  <a:pt x="383737" y="4184064"/>
                  <a:pt x="378370" y="4161521"/>
                  <a:pt x="381590" y="4137905"/>
                </a:cubicBezTo>
                <a:cubicBezTo>
                  <a:pt x="382663" y="4130927"/>
                  <a:pt x="388031" y="4120729"/>
                  <a:pt x="379980" y="4118046"/>
                </a:cubicBezTo>
                <a:cubicBezTo>
                  <a:pt x="370855" y="4114825"/>
                  <a:pt x="357437" y="4112678"/>
                  <a:pt x="350459" y="4120729"/>
                </a:cubicBezTo>
                <a:cubicBezTo>
                  <a:pt x="325233" y="4150250"/>
                  <a:pt x="298396" y="4179233"/>
                  <a:pt x="291419" y="4220025"/>
                </a:cubicBezTo>
                <a:cubicBezTo>
                  <a:pt x="290345" y="4224855"/>
                  <a:pt x="288735" y="4230223"/>
                  <a:pt x="284441" y="4229686"/>
                </a:cubicBezTo>
                <a:cubicBezTo>
                  <a:pt x="276927" y="4228613"/>
                  <a:pt x="282294" y="4222172"/>
                  <a:pt x="282831" y="4218952"/>
                </a:cubicBezTo>
                <a:cubicBezTo>
                  <a:pt x="290882" y="4175476"/>
                  <a:pt x="317182" y="4141662"/>
                  <a:pt x="344018" y="4108384"/>
                </a:cubicBezTo>
                <a:cubicBezTo>
                  <a:pt x="352606" y="4098186"/>
                  <a:pt x="366561" y="4100333"/>
                  <a:pt x="381590" y="4098723"/>
                </a:cubicBezTo>
                <a:cubicBezTo>
                  <a:pt x="346703" y="4075107"/>
                  <a:pt x="313425" y="4056321"/>
                  <a:pt x="273170" y="4056321"/>
                </a:cubicBezTo>
                <a:cubicBezTo>
                  <a:pt x="268876" y="4056321"/>
                  <a:pt x="262972" y="4058468"/>
                  <a:pt x="262972" y="4052027"/>
                </a:cubicBezTo>
                <a:cubicBezTo>
                  <a:pt x="262972" y="4047197"/>
                  <a:pt x="268876" y="4048807"/>
                  <a:pt x="272633" y="4048807"/>
                </a:cubicBezTo>
                <a:cubicBezTo>
                  <a:pt x="302690" y="4050417"/>
                  <a:pt x="332210" y="4053101"/>
                  <a:pt x="361731" y="4068666"/>
                </a:cubicBezTo>
                <a:cubicBezTo>
                  <a:pt x="335431" y="4038072"/>
                  <a:pt x="344018" y="4004795"/>
                  <a:pt x="346703" y="3972591"/>
                </a:cubicBezTo>
                <a:cubicBezTo>
                  <a:pt x="349386" y="3940924"/>
                  <a:pt x="362267" y="3911940"/>
                  <a:pt x="369782" y="3881883"/>
                </a:cubicBezTo>
                <a:cubicBezTo>
                  <a:pt x="370855" y="3879199"/>
                  <a:pt x="371392" y="3874905"/>
                  <a:pt x="375149" y="3875978"/>
                </a:cubicBezTo>
                <a:cubicBezTo>
                  <a:pt x="379980" y="3877052"/>
                  <a:pt x="377833" y="3881346"/>
                  <a:pt x="376760" y="3884566"/>
                </a:cubicBezTo>
                <a:cubicBezTo>
                  <a:pt x="367635" y="3917307"/>
                  <a:pt x="361194" y="3950048"/>
                  <a:pt x="359047" y="3983862"/>
                </a:cubicBezTo>
                <a:cubicBezTo>
                  <a:pt x="358511" y="3997280"/>
                  <a:pt x="357973" y="4011235"/>
                  <a:pt x="356900" y="4025190"/>
                </a:cubicBezTo>
                <a:cubicBezTo>
                  <a:pt x="355827" y="4039683"/>
                  <a:pt x="362804" y="4049344"/>
                  <a:pt x="375149" y="4059541"/>
                </a:cubicBezTo>
                <a:cubicBezTo>
                  <a:pt x="372466" y="4021970"/>
                  <a:pt x="389641" y="3996744"/>
                  <a:pt x="418625" y="3978495"/>
                </a:cubicBezTo>
                <a:cubicBezTo>
                  <a:pt x="422919" y="3975811"/>
                  <a:pt x="423992" y="3973128"/>
                  <a:pt x="423455" y="3968834"/>
                </a:cubicBezTo>
                <a:cubicBezTo>
                  <a:pt x="416478" y="3894227"/>
                  <a:pt x="421308" y="3820158"/>
                  <a:pt x="419161" y="3745552"/>
                </a:cubicBezTo>
                <a:cubicBezTo>
                  <a:pt x="419161" y="3743942"/>
                  <a:pt x="418625" y="3742869"/>
                  <a:pt x="418088" y="3741259"/>
                </a:cubicBezTo>
                <a:cubicBezTo>
                  <a:pt x="415404" y="3738575"/>
                  <a:pt x="415941" y="3735354"/>
                  <a:pt x="415941" y="3732671"/>
                </a:cubicBezTo>
                <a:lnTo>
                  <a:pt x="415941" y="3560379"/>
                </a:lnTo>
                <a:cubicBezTo>
                  <a:pt x="415941" y="3557696"/>
                  <a:pt x="415404" y="3554475"/>
                  <a:pt x="418088" y="3552328"/>
                </a:cubicBezTo>
                <a:cubicBezTo>
                  <a:pt x="418625" y="3523345"/>
                  <a:pt x="419161" y="3493824"/>
                  <a:pt x="419698" y="3464840"/>
                </a:cubicBezTo>
                <a:cubicBezTo>
                  <a:pt x="420235" y="3433710"/>
                  <a:pt x="420235" y="3402579"/>
                  <a:pt x="421308" y="3371449"/>
                </a:cubicBezTo>
                <a:cubicBezTo>
                  <a:pt x="421845" y="3359104"/>
                  <a:pt x="417551" y="3351053"/>
                  <a:pt x="407890" y="3345149"/>
                </a:cubicBezTo>
                <a:cubicBezTo>
                  <a:pt x="366561" y="3318849"/>
                  <a:pt x="324696" y="3319386"/>
                  <a:pt x="281757" y="3339245"/>
                </a:cubicBezTo>
                <a:cubicBezTo>
                  <a:pt x="274243" y="3343002"/>
                  <a:pt x="269949" y="3349443"/>
                  <a:pt x="265119" y="3355884"/>
                </a:cubicBezTo>
                <a:lnTo>
                  <a:pt x="171899" y="3505753"/>
                </a:lnTo>
                <a:cubicBezTo>
                  <a:pt x="171803" y="3517898"/>
                  <a:pt x="171708" y="3530044"/>
                  <a:pt x="171612" y="3542189"/>
                </a:cubicBezTo>
                <a:cubicBezTo>
                  <a:pt x="170736" y="3646216"/>
                  <a:pt x="169234" y="3784807"/>
                  <a:pt x="167453" y="3787923"/>
                </a:cubicBezTo>
                <a:cubicBezTo>
                  <a:pt x="179560" y="3838485"/>
                  <a:pt x="185257" y="3890472"/>
                  <a:pt x="190954" y="3941747"/>
                </a:cubicBezTo>
                <a:cubicBezTo>
                  <a:pt x="195939" y="3941747"/>
                  <a:pt x="194515" y="4119072"/>
                  <a:pt x="185969" y="4204530"/>
                </a:cubicBezTo>
                <a:cubicBezTo>
                  <a:pt x="181696" y="4245835"/>
                  <a:pt x="240805" y="4492951"/>
                  <a:pt x="251487" y="4515740"/>
                </a:cubicBezTo>
                <a:cubicBezTo>
                  <a:pt x="251487" y="4516452"/>
                  <a:pt x="260033" y="4601198"/>
                  <a:pt x="257896" y="4636805"/>
                </a:cubicBezTo>
                <a:cubicBezTo>
                  <a:pt x="256472" y="4665291"/>
                  <a:pt x="264306" y="4692353"/>
                  <a:pt x="272139" y="4724399"/>
                </a:cubicBezTo>
                <a:cubicBezTo>
                  <a:pt x="284246" y="4709444"/>
                  <a:pt x="292792" y="4698762"/>
                  <a:pt x="301337" y="4688792"/>
                </a:cubicBezTo>
                <a:cubicBezTo>
                  <a:pt x="351188" y="4631107"/>
                  <a:pt x="411721" y="4586955"/>
                  <a:pt x="490057" y="4593364"/>
                </a:cubicBezTo>
                <a:cubicBezTo>
                  <a:pt x="548453" y="4598349"/>
                  <a:pt x="629638" y="4535680"/>
                  <a:pt x="621093" y="4543513"/>
                </a:cubicBezTo>
                <a:cubicBezTo>
                  <a:pt x="649578" y="4522861"/>
                  <a:pt x="678777" y="4502921"/>
                  <a:pt x="711536" y="4488678"/>
                </a:cubicBezTo>
                <a:cubicBezTo>
                  <a:pt x="821919" y="4442388"/>
                  <a:pt x="935863" y="4442388"/>
                  <a:pt x="1051231" y="4463040"/>
                </a:cubicBezTo>
                <a:cubicBezTo>
                  <a:pt x="1104642" y="4473011"/>
                  <a:pt x="1105354" y="4475859"/>
                  <a:pt x="1116036" y="4529983"/>
                </a:cubicBezTo>
                <a:cubicBezTo>
                  <a:pt x="1122446" y="4562029"/>
                  <a:pt x="1123158" y="4595500"/>
                  <a:pt x="1123870" y="4634668"/>
                </a:cubicBezTo>
                <a:cubicBezTo>
                  <a:pt x="1128855" y="4626123"/>
                  <a:pt x="1135977" y="4591939"/>
                  <a:pt x="1137401" y="4577696"/>
                </a:cubicBezTo>
                <a:cubicBezTo>
                  <a:pt x="1145235" y="4488678"/>
                  <a:pt x="1109627" y="4411766"/>
                  <a:pt x="1069035" y="4336278"/>
                </a:cubicBezTo>
                <a:cubicBezTo>
                  <a:pt x="1052655" y="4305655"/>
                  <a:pt x="992122" y="4271472"/>
                  <a:pt x="991410" y="4268624"/>
                </a:cubicBezTo>
                <a:cubicBezTo>
                  <a:pt x="971470" y="4252956"/>
                  <a:pt x="958651" y="4232304"/>
                  <a:pt x="955091" y="4207379"/>
                </a:cubicBezTo>
                <a:cubicBezTo>
                  <a:pt x="941560" y="4114087"/>
                  <a:pt x="910937" y="4025780"/>
                  <a:pt x="878179" y="3937474"/>
                </a:cubicBezTo>
                <a:cubicBezTo>
                  <a:pt x="867496" y="3908276"/>
                  <a:pt x="859663" y="3879790"/>
                  <a:pt x="875330" y="3850592"/>
                </a:cubicBezTo>
                <a:cubicBezTo>
                  <a:pt x="880315" y="3842046"/>
                  <a:pt x="883876" y="3832788"/>
                  <a:pt x="889573" y="3824242"/>
                </a:cubicBezTo>
                <a:cubicBezTo>
                  <a:pt x="910937" y="3790059"/>
                  <a:pt x="937999" y="3790059"/>
                  <a:pt x="959364" y="3824242"/>
                </a:cubicBezTo>
                <a:cubicBezTo>
                  <a:pt x="970046" y="3842046"/>
                  <a:pt x="977167" y="3861986"/>
                  <a:pt x="985713" y="3881214"/>
                </a:cubicBezTo>
                <a:cubicBezTo>
                  <a:pt x="993547" y="3915397"/>
                  <a:pt x="1002093" y="3949581"/>
                  <a:pt x="1008502" y="3984476"/>
                </a:cubicBezTo>
                <a:cubicBezTo>
                  <a:pt x="1017760" y="4033614"/>
                  <a:pt x="1023457" y="4082752"/>
                  <a:pt x="1019184" y="4132603"/>
                </a:cubicBezTo>
                <a:cubicBezTo>
                  <a:pt x="1018472" y="4143997"/>
                  <a:pt x="1020608" y="4162513"/>
                  <a:pt x="1007078" y="4165362"/>
                </a:cubicBezTo>
                <a:cubicBezTo>
                  <a:pt x="992835" y="4168923"/>
                  <a:pt x="987850" y="4151119"/>
                  <a:pt x="982864" y="4140437"/>
                </a:cubicBezTo>
                <a:cubicBezTo>
                  <a:pt x="972894" y="4119072"/>
                  <a:pt x="963636" y="4096995"/>
                  <a:pt x="955803" y="4074919"/>
                </a:cubicBezTo>
                <a:cubicBezTo>
                  <a:pt x="941560" y="4033614"/>
                  <a:pt x="928741" y="3992310"/>
                  <a:pt x="932302" y="3948868"/>
                </a:cubicBezTo>
                <a:cubicBezTo>
                  <a:pt x="933014" y="3937474"/>
                  <a:pt x="930878" y="3918958"/>
                  <a:pt x="946545" y="3918246"/>
                </a:cubicBezTo>
                <a:cubicBezTo>
                  <a:pt x="959364" y="3918246"/>
                  <a:pt x="962212" y="3935338"/>
                  <a:pt x="967197" y="3952429"/>
                </a:cubicBezTo>
                <a:cubicBezTo>
                  <a:pt x="948681" y="3936762"/>
                  <a:pt x="942272" y="3943171"/>
                  <a:pt x="945121" y="3959550"/>
                </a:cubicBezTo>
                <a:cubicBezTo>
                  <a:pt x="951530" y="4004416"/>
                  <a:pt x="962924" y="4048569"/>
                  <a:pt x="980728" y="4090586"/>
                </a:cubicBezTo>
                <a:cubicBezTo>
                  <a:pt x="982864" y="4095571"/>
                  <a:pt x="985001" y="4103405"/>
                  <a:pt x="992122" y="4102693"/>
                </a:cubicBezTo>
                <a:cubicBezTo>
                  <a:pt x="999244" y="4101980"/>
                  <a:pt x="1004229" y="4077768"/>
                  <a:pt x="1004941" y="4072070"/>
                </a:cubicBezTo>
                <a:cubicBezTo>
                  <a:pt x="1009926" y="4002992"/>
                  <a:pt x="994259" y="3938186"/>
                  <a:pt x="960076" y="3878366"/>
                </a:cubicBezTo>
                <a:cubicBezTo>
                  <a:pt x="955803" y="3869820"/>
                  <a:pt x="926605" y="3840621"/>
                  <a:pt x="915210" y="3844895"/>
                </a:cubicBezTo>
                <a:cubicBezTo>
                  <a:pt x="905240" y="3849167"/>
                  <a:pt x="904528" y="3859138"/>
                  <a:pt x="904528" y="3868395"/>
                </a:cubicBezTo>
                <a:cubicBezTo>
                  <a:pt x="904528" y="3881214"/>
                  <a:pt x="905240" y="3894033"/>
                  <a:pt x="907377" y="3906139"/>
                </a:cubicBezTo>
                <a:cubicBezTo>
                  <a:pt x="920195" y="3975218"/>
                  <a:pt x="933726" y="4043584"/>
                  <a:pt x="947257" y="4111951"/>
                </a:cubicBezTo>
                <a:cubicBezTo>
                  <a:pt x="953666" y="4147558"/>
                  <a:pt x="960076" y="4183166"/>
                  <a:pt x="977167" y="4215924"/>
                </a:cubicBezTo>
                <a:cubicBezTo>
                  <a:pt x="983577" y="4228031"/>
                  <a:pt x="991410" y="4240850"/>
                  <a:pt x="1007078" y="4239425"/>
                </a:cubicBezTo>
                <a:cubicBezTo>
                  <a:pt x="1022033" y="4238713"/>
                  <a:pt x="1026306" y="4225182"/>
                  <a:pt x="1030578" y="4213076"/>
                </a:cubicBezTo>
                <a:cubicBezTo>
                  <a:pt x="1040549" y="4186726"/>
                  <a:pt x="1043397" y="4158952"/>
                  <a:pt x="1045534" y="4131179"/>
                </a:cubicBezTo>
                <a:cubicBezTo>
                  <a:pt x="1051231" y="4062812"/>
                  <a:pt x="1039836" y="3996582"/>
                  <a:pt x="1024169" y="3931064"/>
                </a:cubicBezTo>
                <a:cubicBezTo>
                  <a:pt x="1024169" y="3919670"/>
                  <a:pt x="1023457" y="3907564"/>
                  <a:pt x="1024169" y="3896169"/>
                </a:cubicBezTo>
                <a:cubicBezTo>
                  <a:pt x="1024169" y="3889760"/>
                  <a:pt x="1024881" y="3880502"/>
                  <a:pt x="1033427" y="3880502"/>
                </a:cubicBezTo>
                <a:cubicBezTo>
                  <a:pt x="1044109" y="3880502"/>
                  <a:pt x="1039836" y="3890472"/>
                  <a:pt x="1039836" y="3896169"/>
                </a:cubicBezTo>
                <a:cubicBezTo>
                  <a:pt x="1039124" y="3913261"/>
                  <a:pt x="1042685" y="3929640"/>
                  <a:pt x="1052655" y="3943883"/>
                </a:cubicBezTo>
                <a:cubicBezTo>
                  <a:pt x="1081853" y="3986612"/>
                  <a:pt x="1154493" y="4143285"/>
                  <a:pt x="1164463" y="4170347"/>
                </a:cubicBezTo>
                <a:cubicBezTo>
                  <a:pt x="1198646" y="4274321"/>
                  <a:pt x="1202919" y="4492238"/>
                  <a:pt x="1169448" y="4607607"/>
                </a:cubicBezTo>
                <a:cubicBezTo>
                  <a:pt x="1190100" y="4569863"/>
                  <a:pt x="1205767" y="4531407"/>
                  <a:pt x="1207904" y="4488678"/>
                </a:cubicBezTo>
                <a:cubicBezTo>
                  <a:pt x="1210040" y="4445949"/>
                  <a:pt x="1242087" y="4440964"/>
                  <a:pt x="1259891" y="4434554"/>
                </a:cubicBezTo>
                <a:cubicBezTo>
                  <a:pt x="1427246" y="4434554"/>
                  <a:pt x="1486354" y="4480844"/>
                  <a:pt x="1569676" y="4571287"/>
                </a:cubicBezTo>
                <a:cubicBezTo>
                  <a:pt x="1632345" y="4574848"/>
                  <a:pt x="1712818" y="4599773"/>
                  <a:pt x="1752698" y="4623274"/>
                </a:cubicBezTo>
                <a:cubicBezTo>
                  <a:pt x="1826050" y="4658170"/>
                  <a:pt x="1885870" y="4709444"/>
                  <a:pt x="1934296" y="4774962"/>
                </a:cubicBezTo>
                <a:cubicBezTo>
                  <a:pt x="1957797" y="4810569"/>
                  <a:pt x="1977737" y="4847601"/>
                  <a:pt x="1995541" y="4886057"/>
                </a:cubicBezTo>
                <a:cubicBezTo>
                  <a:pt x="2000526" y="4896740"/>
                  <a:pt x="2004799" y="4907422"/>
                  <a:pt x="2009072" y="4918104"/>
                </a:cubicBezTo>
                <a:cubicBezTo>
                  <a:pt x="2014769" y="4936620"/>
                  <a:pt x="2020466" y="4955136"/>
                  <a:pt x="2025451" y="4973652"/>
                </a:cubicBezTo>
                <a:cubicBezTo>
                  <a:pt x="2068893" y="5137446"/>
                  <a:pt x="2072453" y="5304089"/>
                  <a:pt x="2063195" y="5471444"/>
                </a:cubicBezTo>
                <a:cubicBezTo>
                  <a:pt x="2062483" y="5484263"/>
                  <a:pt x="2059635" y="5497794"/>
                  <a:pt x="2063907" y="5512749"/>
                </a:cubicBezTo>
                <a:cubicBezTo>
                  <a:pt x="2134410" y="5477853"/>
                  <a:pt x="2207050" y="5477141"/>
                  <a:pt x="2280401" y="5487824"/>
                </a:cubicBezTo>
                <a:cubicBezTo>
                  <a:pt x="2304614" y="5491384"/>
                  <a:pt x="2317433" y="5501354"/>
                  <a:pt x="2320993" y="5526992"/>
                </a:cubicBezTo>
                <a:cubicBezTo>
                  <a:pt x="2323130" y="5543371"/>
                  <a:pt x="2323843" y="5560463"/>
                  <a:pt x="2327403" y="5577554"/>
                </a:cubicBezTo>
                <a:cubicBezTo>
                  <a:pt x="2330964" y="5572569"/>
                  <a:pt x="2332389" y="5568297"/>
                  <a:pt x="2333100" y="5563311"/>
                </a:cubicBezTo>
                <a:cubicBezTo>
                  <a:pt x="2338797" y="5498506"/>
                  <a:pt x="2313161" y="5442958"/>
                  <a:pt x="2278265" y="5390971"/>
                </a:cubicBezTo>
                <a:cubicBezTo>
                  <a:pt x="2274705" y="5385986"/>
                  <a:pt x="2270431" y="5382425"/>
                  <a:pt x="2264023" y="5381713"/>
                </a:cubicBezTo>
                <a:cubicBezTo>
                  <a:pt x="2238384" y="5379577"/>
                  <a:pt x="2229126" y="5361773"/>
                  <a:pt x="2225566" y="5341121"/>
                </a:cubicBezTo>
                <a:cubicBezTo>
                  <a:pt x="2214884" y="5282012"/>
                  <a:pt x="2195655" y="5225752"/>
                  <a:pt x="2175003" y="5169493"/>
                </a:cubicBezTo>
                <a:cubicBezTo>
                  <a:pt x="2165034" y="5143143"/>
                  <a:pt x="2184973" y="5106824"/>
                  <a:pt x="2211323" y="5100414"/>
                </a:cubicBezTo>
                <a:cubicBezTo>
                  <a:pt x="2222717" y="5107536"/>
                  <a:pt x="2230551" y="5118218"/>
                  <a:pt x="2235536" y="5131037"/>
                </a:cubicBezTo>
                <a:cubicBezTo>
                  <a:pt x="2250492" y="5169493"/>
                  <a:pt x="2259037" y="5209373"/>
                  <a:pt x="2261885" y="5250678"/>
                </a:cubicBezTo>
                <a:cubicBezTo>
                  <a:pt x="2260462" y="5254238"/>
                  <a:pt x="2259037" y="5257799"/>
                  <a:pt x="2258324" y="5261360"/>
                </a:cubicBezTo>
                <a:cubicBezTo>
                  <a:pt x="2258324" y="5257799"/>
                  <a:pt x="2258324" y="5254951"/>
                  <a:pt x="2259037" y="5252102"/>
                </a:cubicBezTo>
                <a:lnTo>
                  <a:pt x="2257613" y="5250678"/>
                </a:lnTo>
                <a:cubicBezTo>
                  <a:pt x="2251915" y="5213646"/>
                  <a:pt x="2247642" y="5175190"/>
                  <a:pt x="2224853" y="5143143"/>
                </a:cubicBezTo>
                <a:cubicBezTo>
                  <a:pt x="2219868" y="5136022"/>
                  <a:pt x="2213459" y="5126051"/>
                  <a:pt x="2202777" y="5130325"/>
                </a:cubicBezTo>
                <a:cubicBezTo>
                  <a:pt x="2192808" y="5133885"/>
                  <a:pt x="2195655" y="5144568"/>
                  <a:pt x="2196368" y="5152401"/>
                </a:cubicBezTo>
                <a:cubicBezTo>
                  <a:pt x="2204914" y="5215070"/>
                  <a:pt x="2217732" y="5277027"/>
                  <a:pt x="2234824" y="5337560"/>
                </a:cubicBezTo>
                <a:cubicBezTo>
                  <a:pt x="2237673" y="5348242"/>
                  <a:pt x="2242657" y="5360349"/>
                  <a:pt x="2255477" y="5360349"/>
                </a:cubicBezTo>
                <a:cubicBezTo>
                  <a:pt x="2269009" y="5360349"/>
                  <a:pt x="2270431" y="5346106"/>
                  <a:pt x="2273280" y="5336136"/>
                </a:cubicBezTo>
                <a:cubicBezTo>
                  <a:pt x="2283963" y="5294119"/>
                  <a:pt x="2281825" y="5252814"/>
                  <a:pt x="2273280" y="5210797"/>
                </a:cubicBezTo>
                <a:cubicBezTo>
                  <a:pt x="2269719" y="5190857"/>
                  <a:pt x="2261885" y="5170917"/>
                  <a:pt x="2273280" y="5150977"/>
                </a:cubicBezTo>
                <a:cubicBezTo>
                  <a:pt x="2276129" y="5183023"/>
                  <a:pt x="2298206" y="5205100"/>
                  <a:pt x="2313161" y="5230737"/>
                </a:cubicBezTo>
                <a:cubicBezTo>
                  <a:pt x="2349480" y="5305513"/>
                  <a:pt x="2372268" y="5383850"/>
                  <a:pt x="2368709" y="5468596"/>
                </a:cubicBezTo>
                <a:cubicBezTo>
                  <a:pt x="2367283" y="5499218"/>
                  <a:pt x="2361586" y="5528416"/>
                  <a:pt x="2358026" y="5559039"/>
                </a:cubicBezTo>
                <a:cubicBezTo>
                  <a:pt x="2368709" y="5541235"/>
                  <a:pt x="2375829" y="5522007"/>
                  <a:pt x="2374406" y="5502067"/>
                </a:cubicBezTo>
                <a:cubicBezTo>
                  <a:pt x="2372268" y="5477141"/>
                  <a:pt x="2386512" y="5472156"/>
                  <a:pt x="2406451" y="5472156"/>
                </a:cubicBezTo>
                <a:cubicBezTo>
                  <a:pt x="2476955" y="5471444"/>
                  <a:pt x="2536063" y="5498506"/>
                  <a:pt x="2584489" y="5548356"/>
                </a:cubicBezTo>
                <a:cubicBezTo>
                  <a:pt x="2591610" y="5556190"/>
                  <a:pt x="2596595" y="5563311"/>
                  <a:pt x="2608703" y="5564736"/>
                </a:cubicBezTo>
                <a:cubicBezTo>
                  <a:pt x="2691311" y="5572569"/>
                  <a:pt x="2756117" y="5612450"/>
                  <a:pt x="2804544" y="5679392"/>
                </a:cubicBezTo>
                <a:cubicBezTo>
                  <a:pt x="2879319" y="5815413"/>
                  <a:pt x="2900683" y="5937190"/>
                  <a:pt x="2896411" y="6066801"/>
                </a:cubicBezTo>
                <a:cubicBezTo>
                  <a:pt x="2886441" y="6140864"/>
                  <a:pt x="2879319" y="6214928"/>
                  <a:pt x="2855818" y="6286855"/>
                </a:cubicBezTo>
                <a:lnTo>
                  <a:pt x="2849410" y="6306083"/>
                </a:lnTo>
                <a:cubicBezTo>
                  <a:pt x="2830182" y="6345251"/>
                  <a:pt x="2810240" y="6385132"/>
                  <a:pt x="2777482" y="6415754"/>
                </a:cubicBezTo>
                <a:cubicBezTo>
                  <a:pt x="2758966" y="6432846"/>
                  <a:pt x="2759679" y="6432846"/>
                  <a:pt x="2780331" y="6446377"/>
                </a:cubicBezTo>
                <a:cubicBezTo>
                  <a:pt x="2802408" y="6461332"/>
                  <a:pt x="2823060" y="6479136"/>
                  <a:pt x="2844423" y="6494803"/>
                </a:cubicBezTo>
                <a:cubicBezTo>
                  <a:pt x="2871485" y="6514743"/>
                  <a:pt x="2900683" y="6528986"/>
                  <a:pt x="2931307" y="6540381"/>
                </a:cubicBezTo>
                <a:cubicBezTo>
                  <a:pt x="2947685" y="6546790"/>
                  <a:pt x="2952670" y="6541805"/>
                  <a:pt x="2949110" y="6524001"/>
                </a:cubicBezTo>
                <a:cubicBezTo>
                  <a:pt x="2942700" y="6494803"/>
                  <a:pt x="2921337" y="6474151"/>
                  <a:pt x="2907806" y="6449226"/>
                </a:cubicBezTo>
                <a:cubicBezTo>
                  <a:pt x="2902108" y="6437831"/>
                  <a:pt x="2897122" y="6426437"/>
                  <a:pt x="2897835" y="6413618"/>
                </a:cubicBezTo>
                <a:cubicBezTo>
                  <a:pt x="2891426" y="6363768"/>
                  <a:pt x="2909942" y="6316766"/>
                  <a:pt x="2909942" y="6267627"/>
                </a:cubicBezTo>
                <a:cubicBezTo>
                  <a:pt x="2909942" y="6254808"/>
                  <a:pt x="2911366" y="6241278"/>
                  <a:pt x="2912079" y="6227747"/>
                </a:cubicBezTo>
                <a:cubicBezTo>
                  <a:pt x="2913502" y="6197836"/>
                  <a:pt x="2920624" y="6169350"/>
                  <a:pt x="2943412" y="6147986"/>
                </a:cubicBezTo>
                <a:cubicBezTo>
                  <a:pt x="3001096" y="6114515"/>
                  <a:pt x="3062342" y="6089590"/>
                  <a:pt x="3124298" y="6066801"/>
                </a:cubicBezTo>
                <a:cubicBezTo>
                  <a:pt x="3141390" y="6060392"/>
                  <a:pt x="3160618" y="6058255"/>
                  <a:pt x="3174861" y="6045437"/>
                </a:cubicBezTo>
                <a:cubicBezTo>
                  <a:pt x="3212605" y="6036179"/>
                  <a:pt x="3243227" y="6049709"/>
                  <a:pt x="3272425" y="6073210"/>
                </a:cubicBezTo>
                <a:cubicBezTo>
                  <a:pt x="3319428" y="6111667"/>
                  <a:pt x="3363581" y="6154396"/>
                  <a:pt x="3409160" y="6194988"/>
                </a:cubicBezTo>
                <a:cubicBezTo>
                  <a:pt x="3430524" y="6214216"/>
                  <a:pt x="3443343" y="6237005"/>
                  <a:pt x="3425537" y="6266203"/>
                </a:cubicBezTo>
                <a:cubicBezTo>
                  <a:pt x="3421977" y="6271900"/>
                  <a:pt x="3422689" y="6279734"/>
                  <a:pt x="3425537" y="6285431"/>
                </a:cubicBezTo>
                <a:cubicBezTo>
                  <a:pt x="3431948" y="6299674"/>
                  <a:pt x="3428386" y="6313205"/>
                  <a:pt x="3426250" y="6326736"/>
                </a:cubicBezTo>
                <a:cubicBezTo>
                  <a:pt x="3406311" y="6360207"/>
                  <a:pt x="3403461" y="6399375"/>
                  <a:pt x="3392779" y="6435695"/>
                </a:cubicBezTo>
                <a:cubicBezTo>
                  <a:pt x="3385657" y="6459195"/>
                  <a:pt x="3374977" y="6481272"/>
                  <a:pt x="3365006" y="6504061"/>
                </a:cubicBezTo>
                <a:cubicBezTo>
                  <a:pt x="3357171" y="6521153"/>
                  <a:pt x="3344352" y="6527562"/>
                  <a:pt x="3325124" y="6526850"/>
                </a:cubicBezTo>
                <a:cubicBezTo>
                  <a:pt x="3290231" y="6525425"/>
                  <a:pt x="3259608" y="6511895"/>
                  <a:pt x="3228272" y="6499788"/>
                </a:cubicBezTo>
                <a:cubicBezTo>
                  <a:pt x="3192664" y="6486257"/>
                  <a:pt x="3157770" y="6471302"/>
                  <a:pt x="3124298" y="6454210"/>
                </a:cubicBezTo>
                <a:cubicBezTo>
                  <a:pt x="3112904" y="6448513"/>
                  <a:pt x="3105782" y="6440680"/>
                  <a:pt x="3102935" y="6427861"/>
                </a:cubicBezTo>
                <a:cubicBezTo>
                  <a:pt x="3089404" y="6374450"/>
                  <a:pt x="3077296" y="6321039"/>
                  <a:pt x="3069464" y="6266915"/>
                </a:cubicBezTo>
                <a:cubicBezTo>
                  <a:pt x="3064478" y="6229171"/>
                  <a:pt x="3070888" y="6217777"/>
                  <a:pt x="3105782" y="6204958"/>
                </a:cubicBezTo>
                <a:cubicBezTo>
                  <a:pt x="3147087" y="6190003"/>
                  <a:pt x="3187680" y="6173624"/>
                  <a:pt x="3232545" y="6172199"/>
                </a:cubicBezTo>
                <a:cubicBezTo>
                  <a:pt x="3252486" y="6171487"/>
                  <a:pt x="3266730" y="6179321"/>
                  <a:pt x="3277410" y="6194988"/>
                </a:cubicBezTo>
                <a:cubicBezTo>
                  <a:pt x="3297351" y="6224898"/>
                  <a:pt x="3315866" y="6256233"/>
                  <a:pt x="3327263" y="6291128"/>
                </a:cubicBezTo>
                <a:cubicBezTo>
                  <a:pt x="3341505" y="6333145"/>
                  <a:pt x="3330110" y="6360919"/>
                  <a:pt x="3291653" y="6382283"/>
                </a:cubicBezTo>
                <a:cubicBezTo>
                  <a:pt x="3275274" y="6391541"/>
                  <a:pt x="3257470" y="6396526"/>
                  <a:pt x="3238954" y="6399375"/>
                </a:cubicBezTo>
                <a:cubicBezTo>
                  <a:pt x="3224711" y="6402223"/>
                  <a:pt x="3211181" y="6399375"/>
                  <a:pt x="3201210" y="6389405"/>
                </a:cubicBezTo>
                <a:cubicBezTo>
                  <a:pt x="3174150" y="6362343"/>
                  <a:pt x="3155634" y="6330297"/>
                  <a:pt x="3155634" y="6291128"/>
                </a:cubicBezTo>
                <a:cubicBezTo>
                  <a:pt x="3155634" y="6265491"/>
                  <a:pt x="3176286" y="6250536"/>
                  <a:pt x="3201923" y="6256945"/>
                </a:cubicBezTo>
                <a:cubicBezTo>
                  <a:pt x="3220438" y="6261218"/>
                  <a:pt x="3236818" y="6270476"/>
                  <a:pt x="3252486" y="6279734"/>
                </a:cubicBezTo>
                <a:cubicBezTo>
                  <a:pt x="3257470" y="6283294"/>
                  <a:pt x="3261032" y="6286143"/>
                  <a:pt x="3263881" y="6288992"/>
                </a:cubicBezTo>
                <a:cubicBezTo>
                  <a:pt x="3257470" y="6263354"/>
                  <a:pt x="3238954" y="6242702"/>
                  <a:pt x="3217590" y="6239853"/>
                </a:cubicBezTo>
                <a:cubicBezTo>
                  <a:pt x="3195513" y="6237005"/>
                  <a:pt x="3152785" y="6260506"/>
                  <a:pt x="3142815" y="6280446"/>
                </a:cubicBezTo>
                <a:cubicBezTo>
                  <a:pt x="3137829" y="6289704"/>
                  <a:pt x="3137829" y="6299674"/>
                  <a:pt x="3140679" y="6309644"/>
                </a:cubicBezTo>
                <a:cubicBezTo>
                  <a:pt x="3148511" y="6334569"/>
                  <a:pt x="3157770" y="6358783"/>
                  <a:pt x="3169876" y="6382283"/>
                </a:cubicBezTo>
                <a:cubicBezTo>
                  <a:pt x="3176286" y="6394390"/>
                  <a:pt x="3185544" y="6403648"/>
                  <a:pt x="3197650" y="6410769"/>
                </a:cubicBezTo>
                <a:cubicBezTo>
                  <a:pt x="3226849" y="6427861"/>
                  <a:pt x="3258894" y="6437831"/>
                  <a:pt x="3293080" y="6441392"/>
                </a:cubicBezTo>
                <a:cubicBezTo>
                  <a:pt x="3317291" y="6444240"/>
                  <a:pt x="3330823" y="6436407"/>
                  <a:pt x="3337231" y="6413618"/>
                </a:cubicBezTo>
                <a:cubicBezTo>
                  <a:pt x="3351474" y="6363768"/>
                  <a:pt x="3358596" y="6313205"/>
                  <a:pt x="3362868" y="6261930"/>
                </a:cubicBezTo>
                <a:cubicBezTo>
                  <a:pt x="3363581" y="6247687"/>
                  <a:pt x="3355747" y="6236293"/>
                  <a:pt x="3346489" y="6226322"/>
                </a:cubicBezTo>
                <a:cubicBezTo>
                  <a:pt x="3316579" y="6193564"/>
                  <a:pt x="3283109" y="6163653"/>
                  <a:pt x="3247500" y="6136592"/>
                </a:cubicBezTo>
                <a:cubicBezTo>
                  <a:pt x="3226849" y="6120924"/>
                  <a:pt x="3204772" y="6118076"/>
                  <a:pt x="3180558" y="6126622"/>
                </a:cubicBezTo>
                <a:cubicBezTo>
                  <a:pt x="3129995" y="6144425"/>
                  <a:pt x="3080146" y="6165078"/>
                  <a:pt x="3033856" y="6192852"/>
                </a:cubicBezTo>
                <a:cubicBezTo>
                  <a:pt x="2986142" y="6220625"/>
                  <a:pt x="2977595" y="6298250"/>
                  <a:pt x="3018900" y="6334569"/>
                </a:cubicBezTo>
                <a:cubicBezTo>
                  <a:pt x="3037416" y="6350949"/>
                  <a:pt x="3045963" y="6370889"/>
                  <a:pt x="3047387" y="6393678"/>
                </a:cubicBezTo>
                <a:cubicBezTo>
                  <a:pt x="3048810" y="6420027"/>
                  <a:pt x="3063054" y="6435695"/>
                  <a:pt x="3081570" y="6454210"/>
                </a:cubicBezTo>
                <a:cubicBezTo>
                  <a:pt x="3125011" y="6497652"/>
                  <a:pt x="3181271" y="6519728"/>
                  <a:pt x="3228272" y="6556760"/>
                </a:cubicBezTo>
                <a:cubicBezTo>
                  <a:pt x="3267441" y="6587382"/>
                  <a:pt x="3315155" y="6574564"/>
                  <a:pt x="3357884" y="6555336"/>
                </a:cubicBezTo>
                <a:cubicBezTo>
                  <a:pt x="3372128" y="6548214"/>
                  <a:pt x="3387794" y="6541805"/>
                  <a:pt x="3398478" y="6525425"/>
                </a:cubicBezTo>
                <a:cubicBezTo>
                  <a:pt x="3406311" y="6513319"/>
                  <a:pt x="3427675" y="6516167"/>
                  <a:pt x="3443343" y="6517592"/>
                </a:cubicBezTo>
                <a:cubicBezTo>
                  <a:pt x="3446903" y="6518304"/>
                  <a:pt x="3450463" y="6519016"/>
                  <a:pt x="3453311" y="6520441"/>
                </a:cubicBezTo>
                <a:cubicBezTo>
                  <a:pt x="3515269" y="6551063"/>
                  <a:pt x="3575802" y="6542517"/>
                  <a:pt x="3634198" y="6510470"/>
                </a:cubicBezTo>
                <a:cubicBezTo>
                  <a:pt x="3659835" y="6496227"/>
                  <a:pt x="3689745" y="6487681"/>
                  <a:pt x="3711109" y="6466317"/>
                </a:cubicBezTo>
                <a:cubicBezTo>
                  <a:pt x="3727490" y="6452786"/>
                  <a:pt x="3739596" y="6433558"/>
                  <a:pt x="3765946" y="6431422"/>
                </a:cubicBezTo>
                <a:cubicBezTo>
                  <a:pt x="3782324" y="6430709"/>
                  <a:pt x="3790870" y="6409345"/>
                  <a:pt x="3811523" y="6407921"/>
                </a:cubicBezTo>
                <a:cubicBezTo>
                  <a:pt x="3829326" y="6406497"/>
                  <a:pt x="3845706" y="6402936"/>
                  <a:pt x="3862798" y="6410057"/>
                </a:cubicBezTo>
                <a:cubicBezTo>
                  <a:pt x="3869919" y="6412906"/>
                  <a:pt x="3877752" y="6412194"/>
                  <a:pt x="3884874" y="6409345"/>
                </a:cubicBezTo>
                <a:cubicBezTo>
                  <a:pt x="3926891" y="6393678"/>
                  <a:pt x="3968196" y="6377298"/>
                  <a:pt x="4004515" y="6350237"/>
                </a:cubicBezTo>
                <a:cubicBezTo>
                  <a:pt x="4006651" y="6348812"/>
                  <a:pt x="4009500" y="6347388"/>
                  <a:pt x="4010212" y="6345251"/>
                </a:cubicBezTo>
                <a:cubicBezTo>
                  <a:pt x="4025167" y="6308932"/>
                  <a:pt x="4053653" y="6281870"/>
                  <a:pt x="4072882" y="6249824"/>
                </a:cubicBezTo>
                <a:cubicBezTo>
                  <a:pt x="4092822" y="6217065"/>
                  <a:pt x="4083564" y="6191427"/>
                  <a:pt x="4053653" y="6167927"/>
                </a:cubicBezTo>
                <a:cubicBezTo>
                  <a:pt x="4025879" y="6145850"/>
                  <a:pt x="3995969" y="6127334"/>
                  <a:pt x="3964635" y="6110242"/>
                </a:cubicBezTo>
                <a:cubicBezTo>
                  <a:pt x="3946119" y="6100272"/>
                  <a:pt x="3927603" y="6099560"/>
                  <a:pt x="3909087" y="6109530"/>
                </a:cubicBezTo>
                <a:cubicBezTo>
                  <a:pt x="3881313" y="6124485"/>
                  <a:pt x="3855676" y="6142289"/>
                  <a:pt x="3830751" y="6160805"/>
                </a:cubicBezTo>
                <a:cubicBezTo>
                  <a:pt x="3818644" y="6170063"/>
                  <a:pt x="3812235" y="6182881"/>
                  <a:pt x="3811523" y="6197836"/>
                </a:cubicBezTo>
                <a:cubicBezTo>
                  <a:pt x="3810098" y="6226322"/>
                  <a:pt x="3809386" y="6254808"/>
                  <a:pt x="3812235" y="6283294"/>
                </a:cubicBezTo>
                <a:cubicBezTo>
                  <a:pt x="3815795" y="6313205"/>
                  <a:pt x="3830751" y="6325311"/>
                  <a:pt x="3859949" y="6323175"/>
                </a:cubicBezTo>
                <a:cubicBezTo>
                  <a:pt x="3906238" y="6320326"/>
                  <a:pt x="3942558" y="6301811"/>
                  <a:pt x="3961786" y="6256945"/>
                </a:cubicBezTo>
                <a:cubicBezTo>
                  <a:pt x="3968196" y="6242702"/>
                  <a:pt x="3971045" y="6228459"/>
                  <a:pt x="3961786" y="6214928"/>
                </a:cubicBezTo>
                <a:cubicBezTo>
                  <a:pt x="3966059" y="6223474"/>
                  <a:pt x="3966059" y="6235581"/>
                  <a:pt x="3959650" y="6249824"/>
                </a:cubicBezTo>
                <a:cubicBezTo>
                  <a:pt x="3956089" y="6256945"/>
                  <a:pt x="3952528" y="6263354"/>
                  <a:pt x="3948255" y="6269764"/>
                </a:cubicBezTo>
                <a:cubicBezTo>
                  <a:pt x="3915496" y="6317478"/>
                  <a:pt x="3853539" y="6313205"/>
                  <a:pt x="3826478" y="6261218"/>
                </a:cubicBezTo>
                <a:cubicBezTo>
                  <a:pt x="3819356" y="6248399"/>
                  <a:pt x="3820068" y="6236293"/>
                  <a:pt x="3825766" y="6222762"/>
                </a:cubicBezTo>
                <a:cubicBezTo>
                  <a:pt x="3839297" y="6192139"/>
                  <a:pt x="3860661" y="6167214"/>
                  <a:pt x="3882738" y="6143001"/>
                </a:cubicBezTo>
                <a:cubicBezTo>
                  <a:pt x="3893420" y="6130895"/>
                  <a:pt x="3907663" y="6127334"/>
                  <a:pt x="3924042" y="6132319"/>
                </a:cubicBezTo>
                <a:cubicBezTo>
                  <a:pt x="3958938" y="6143001"/>
                  <a:pt x="3990984" y="6160093"/>
                  <a:pt x="4021607" y="6179321"/>
                </a:cubicBezTo>
                <a:cubicBezTo>
                  <a:pt x="4033001" y="6187154"/>
                  <a:pt x="4037274" y="6197836"/>
                  <a:pt x="4033713" y="6212079"/>
                </a:cubicBezTo>
                <a:cubicBezTo>
                  <a:pt x="4021607" y="6257657"/>
                  <a:pt x="4004515" y="6301811"/>
                  <a:pt x="3985287" y="6344540"/>
                </a:cubicBezTo>
                <a:cubicBezTo>
                  <a:pt x="3981014" y="6354509"/>
                  <a:pt x="3971756" y="6358783"/>
                  <a:pt x="3961786" y="6361631"/>
                </a:cubicBezTo>
                <a:cubicBezTo>
                  <a:pt x="3921193" y="6374450"/>
                  <a:pt x="3879177" y="6385844"/>
                  <a:pt x="3836448" y="6389405"/>
                </a:cubicBezTo>
                <a:cubicBezTo>
                  <a:pt x="3814371" y="6391541"/>
                  <a:pt x="3788734" y="6395102"/>
                  <a:pt x="3770930" y="6373737"/>
                </a:cubicBezTo>
                <a:cubicBezTo>
                  <a:pt x="3768795" y="6368040"/>
                  <a:pt x="3766657" y="6362343"/>
                  <a:pt x="3768795" y="6356646"/>
                </a:cubicBezTo>
                <a:cubicBezTo>
                  <a:pt x="3776628" y="6330297"/>
                  <a:pt x="3763808" y="6305371"/>
                  <a:pt x="3759536" y="6280446"/>
                </a:cubicBezTo>
                <a:cubicBezTo>
                  <a:pt x="3757400" y="6267627"/>
                  <a:pt x="3754551" y="6254808"/>
                  <a:pt x="3755975" y="6241278"/>
                </a:cubicBezTo>
                <a:cubicBezTo>
                  <a:pt x="3760960" y="6211367"/>
                  <a:pt x="3766657" y="6182170"/>
                  <a:pt x="3764520" y="6152259"/>
                </a:cubicBezTo>
                <a:cubicBezTo>
                  <a:pt x="3765233" y="6144425"/>
                  <a:pt x="3772355" y="6140864"/>
                  <a:pt x="3775915" y="6134455"/>
                </a:cubicBezTo>
                <a:cubicBezTo>
                  <a:pt x="3820068" y="6102409"/>
                  <a:pt x="3864934" y="6072498"/>
                  <a:pt x="3912649" y="6046861"/>
                </a:cubicBezTo>
                <a:cubicBezTo>
                  <a:pt x="3934013" y="6035466"/>
                  <a:pt x="3955377" y="6036179"/>
                  <a:pt x="3976741" y="6048285"/>
                </a:cubicBezTo>
                <a:cubicBezTo>
                  <a:pt x="3988136" y="6055407"/>
                  <a:pt x="4000954" y="6059680"/>
                  <a:pt x="4013773" y="6062528"/>
                </a:cubicBezTo>
                <a:cubicBezTo>
                  <a:pt x="4040122" y="6086029"/>
                  <a:pt x="4072169" y="6101696"/>
                  <a:pt x="4101367" y="6120924"/>
                </a:cubicBezTo>
                <a:cubicBezTo>
                  <a:pt x="4118459" y="6132319"/>
                  <a:pt x="4127717" y="6128046"/>
                  <a:pt x="4141248" y="6105969"/>
                </a:cubicBezTo>
                <a:cubicBezTo>
                  <a:pt x="4171158" y="6057543"/>
                  <a:pt x="4209613" y="6015526"/>
                  <a:pt x="4245934" y="5971373"/>
                </a:cubicBezTo>
                <a:cubicBezTo>
                  <a:pt x="4253054" y="5962115"/>
                  <a:pt x="4262313" y="5954282"/>
                  <a:pt x="4271571" y="5947160"/>
                </a:cubicBezTo>
                <a:cubicBezTo>
                  <a:pt x="4280828" y="5942175"/>
                  <a:pt x="4285103" y="5933629"/>
                  <a:pt x="4287237" y="5923659"/>
                </a:cubicBezTo>
                <a:cubicBezTo>
                  <a:pt x="4288663" y="5914401"/>
                  <a:pt x="4294361" y="5909416"/>
                  <a:pt x="4302192" y="5905855"/>
                </a:cubicBezTo>
                <a:cubicBezTo>
                  <a:pt x="4322846" y="5893749"/>
                  <a:pt x="4344921" y="5890900"/>
                  <a:pt x="4369136" y="5894461"/>
                </a:cubicBezTo>
                <a:cubicBezTo>
                  <a:pt x="4404743" y="5898734"/>
                  <a:pt x="4439640" y="5906568"/>
                  <a:pt x="4475247" y="5907992"/>
                </a:cubicBezTo>
                <a:cubicBezTo>
                  <a:pt x="4503732" y="5919386"/>
                  <a:pt x="4533642" y="5925796"/>
                  <a:pt x="4564977" y="5927932"/>
                </a:cubicBezTo>
                <a:cubicBezTo>
                  <a:pt x="4591326" y="5943599"/>
                  <a:pt x="4621237" y="5948584"/>
                  <a:pt x="4649009" y="5958554"/>
                </a:cubicBezTo>
                <a:cubicBezTo>
                  <a:pt x="4673223" y="5967100"/>
                  <a:pt x="4689603" y="5982055"/>
                  <a:pt x="4697436" y="6006268"/>
                </a:cubicBezTo>
                <a:cubicBezTo>
                  <a:pt x="4723073" y="6083893"/>
                  <a:pt x="4745151" y="6162229"/>
                  <a:pt x="4752984" y="6243414"/>
                </a:cubicBezTo>
                <a:cubicBezTo>
                  <a:pt x="4753695" y="6252672"/>
                  <a:pt x="4757969" y="6260506"/>
                  <a:pt x="4761530" y="6269051"/>
                </a:cubicBezTo>
                <a:cubicBezTo>
                  <a:pt x="4765803" y="6281158"/>
                  <a:pt x="4763667" y="6293265"/>
                  <a:pt x="4757256" y="6304659"/>
                </a:cubicBezTo>
                <a:cubicBezTo>
                  <a:pt x="4729482" y="6333857"/>
                  <a:pt x="4700997" y="6360919"/>
                  <a:pt x="4671798" y="6387980"/>
                </a:cubicBezTo>
                <a:cubicBezTo>
                  <a:pt x="4640463" y="6417891"/>
                  <a:pt x="4604144" y="6442816"/>
                  <a:pt x="4577083" y="6477712"/>
                </a:cubicBezTo>
                <a:cubicBezTo>
                  <a:pt x="4555718" y="6486257"/>
                  <a:pt x="4537914" y="6501924"/>
                  <a:pt x="4517975" y="6513319"/>
                </a:cubicBezTo>
                <a:cubicBezTo>
                  <a:pt x="4516550" y="6514031"/>
                  <a:pt x="4515837" y="6514743"/>
                  <a:pt x="4514414" y="6515455"/>
                </a:cubicBezTo>
                <a:cubicBezTo>
                  <a:pt x="4535780" y="6514743"/>
                  <a:pt x="4557143" y="6517592"/>
                  <a:pt x="4578508" y="6524001"/>
                </a:cubicBezTo>
                <a:cubicBezTo>
                  <a:pt x="4589901" y="6527562"/>
                  <a:pt x="4599872" y="6528986"/>
                  <a:pt x="4609130" y="6520441"/>
                </a:cubicBezTo>
                <a:cubicBezTo>
                  <a:pt x="4615539" y="6514743"/>
                  <a:pt x="4624084" y="6515455"/>
                  <a:pt x="4632630" y="6514743"/>
                </a:cubicBezTo>
                <a:cubicBezTo>
                  <a:pt x="4654707" y="6515455"/>
                  <a:pt x="4676784" y="6511182"/>
                  <a:pt x="4698862" y="6518304"/>
                </a:cubicBezTo>
                <a:cubicBezTo>
                  <a:pt x="4712391" y="6527562"/>
                  <a:pt x="4719513" y="6542517"/>
                  <a:pt x="4728770" y="6555336"/>
                </a:cubicBezTo>
                <a:cubicBezTo>
                  <a:pt x="4760106" y="6600913"/>
                  <a:pt x="4804260" y="6623702"/>
                  <a:pt x="4859093" y="6625126"/>
                </a:cubicBezTo>
                <a:cubicBezTo>
                  <a:pt x="4885443" y="6625839"/>
                  <a:pt x="4911793" y="6626551"/>
                  <a:pt x="4937431" y="6621565"/>
                </a:cubicBezTo>
                <a:cubicBezTo>
                  <a:pt x="4968054" y="6615868"/>
                  <a:pt x="4998676" y="6625839"/>
                  <a:pt x="5029298" y="6625839"/>
                </a:cubicBezTo>
                <a:cubicBezTo>
                  <a:pt x="5040693" y="6625839"/>
                  <a:pt x="5052088" y="6637945"/>
                  <a:pt x="5065619" y="6642930"/>
                </a:cubicBezTo>
                <a:cubicBezTo>
                  <a:pt x="5101225" y="6655749"/>
                  <a:pt x="5138969" y="6660734"/>
                  <a:pt x="5175289" y="6670704"/>
                </a:cubicBezTo>
                <a:cubicBezTo>
                  <a:pt x="5195941" y="6676401"/>
                  <a:pt x="5219441" y="6673553"/>
                  <a:pt x="5241520" y="6679250"/>
                </a:cubicBezTo>
                <a:cubicBezTo>
                  <a:pt x="5255763" y="6682098"/>
                  <a:pt x="5267155" y="6688508"/>
                  <a:pt x="5278550" y="6697766"/>
                </a:cubicBezTo>
                <a:cubicBezTo>
                  <a:pt x="5298490" y="6714857"/>
                  <a:pt x="5322703" y="6723403"/>
                  <a:pt x="5346918" y="6733373"/>
                </a:cubicBezTo>
                <a:cubicBezTo>
                  <a:pt x="5359735" y="6738358"/>
                  <a:pt x="5374691" y="6744055"/>
                  <a:pt x="5363296" y="6763283"/>
                </a:cubicBezTo>
                <a:cubicBezTo>
                  <a:pt x="5334099" y="6771829"/>
                  <a:pt x="5307037" y="6759723"/>
                  <a:pt x="5279262" y="6756162"/>
                </a:cubicBezTo>
                <a:cubicBezTo>
                  <a:pt x="5267155" y="6754737"/>
                  <a:pt x="5255763" y="6752601"/>
                  <a:pt x="5245791" y="6760435"/>
                </a:cubicBezTo>
                <a:cubicBezTo>
                  <a:pt x="5239383" y="6764708"/>
                  <a:pt x="5232973" y="6765420"/>
                  <a:pt x="5227275" y="6761859"/>
                </a:cubicBezTo>
                <a:cubicBezTo>
                  <a:pt x="5205911" y="6748328"/>
                  <a:pt x="5182410" y="6751177"/>
                  <a:pt x="5159622" y="6751177"/>
                </a:cubicBezTo>
                <a:cubicBezTo>
                  <a:pt x="5143241" y="6750465"/>
                  <a:pt x="5128287" y="6762571"/>
                  <a:pt x="5111195" y="6759011"/>
                </a:cubicBezTo>
                <a:cubicBezTo>
                  <a:pt x="5104074" y="6757586"/>
                  <a:pt x="5098377" y="6753313"/>
                  <a:pt x="5089831" y="6756162"/>
                </a:cubicBezTo>
                <a:cubicBezTo>
                  <a:pt x="5044966" y="6771829"/>
                  <a:pt x="5003661" y="6766132"/>
                  <a:pt x="4966629" y="6734085"/>
                </a:cubicBezTo>
                <a:cubicBezTo>
                  <a:pt x="4955947" y="6724827"/>
                  <a:pt x="4943128" y="6720554"/>
                  <a:pt x="4929597" y="6720554"/>
                </a:cubicBezTo>
                <a:lnTo>
                  <a:pt x="4834168" y="6723403"/>
                </a:lnTo>
                <a:cubicBezTo>
                  <a:pt x="4792153" y="6727676"/>
                  <a:pt x="4755832" y="6712009"/>
                  <a:pt x="4721649" y="6688508"/>
                </a:cubicBezTo>
                <a:cubicBezTo>
                  <a:pt x="4702422" y="6674977"/>
                  <a:pt x="4683906" y="6659310"/>
                  <a:pt x="4657556" y="6664294"/>
                </a:cubicBezTo>
                <a:cubicBezTo>
                  <a:pt x="4638327" y="6669992"/>
                  <a:pt x="4621948" y="6679250"/>
                  <a:pt x="4609130" y="6694205"/>
                </a:cubicBezTo>
                <a:cubicBezTo>
                  <a:pt x="4604857" y="6698478"/>
                  <a:pt x="4601297" y="6703463"/>
                  <a:pt x="4604144" y="6709872"/>
                </a:cubicBezTo>
                <a:cubicBezTo>
                  <a:pt x="4606280" y="6715569"/>
                  <a:pt x="4613402" y="6719130"/>
                  <a:pt x="4618388" y="6716994"/>
                </a:cubicBezTo>
                <a:cubicBezTo>
                  <a:pt x="4635480" y="6709872"/>
                  <a:pt x="4648298" y="6720554"/>
                  <a:pt x="4663253" y="6723403"/>
                </a:cubicBezTo>
                <a:cubicBezTo>
                  <a:pt x="4705270" y="6722691"/>
                  <a:pt x="4734467" y="6750465"/>
                  <a:pt x="4767938" y="6768980"/>
                </a:cubicBezTo>
                <a:cubicBezTo>
                  <a:pt x="4775060" y="6773254"/>
                  <a:pt x="4780759" y="6778951"/>
                  <a:pt x="4790016" y="6778238"/>
                </a:cubicBezTo>
                <a:cubicBezTo>
                  <a:pt x="4848411" y="6809573"/>
                  <a:pt x="4912507" y="6820255"/>
                  <a:pt x="4978024" y="6825240"/>
                </a:cubicBezTo>
                <a:cubicBezTo>
                  <a:pt x="4993690" y="6825952"/>
                  <a:pt x="5009358" y="6828801"/>
                  <a:pt x="5025025" y="6831650"/>
                </a:cubicBezTo>
                <a:cubicBezTo>
                  <a:pt x="5037131" y="6833786"/>
                  <a:pt x="5048526" y="6836635"/>
                  <a:pt x="5059209" y="6827377"/>
                </a:cubicBezTo>
                <a:cubicBezTo>
                  <a:pt x="5059921" y="6825952"/>
                  <a:pt x="5062057" y="6824528"/>
                  <a:pt x="5063481" y="6825240"/>
                </a:cubicBezTo>
                <a:cubicBezTo>
                  <a:pt x="5073808" y="6828089"/>
                  <a:pt x="5084134" y="6827911"/>
                  <a:pt x="5094461" y="6826932"/>
                </a:cubicBezTo>
                <a:lnTo>
                  <a:pt x="5441870" y="6763480"/>
                </a:lnTo>
                <a:cubicBezTo>
                  <a:pt x="5680580" y="6729056"/>
                  <a:pt x="5685514" y="6632488"/>
                  <a:pt x="6158002" y="6660208"/>
                </a:cubicBezTo>
                <a:cubicBezTo>
                  <a:pt x="6470469" y="6664154"/>
                  <a:pt x="6492931" y="6600038"/>
                  <a:pt x="6731417" y="6651331"/>
                </a:cubicBezTo>
                <a:cubicBezTo>
                  <a:pt x="6865569" y="6653496"/>
                  <a:pt x="6834004" y="6626068"/>
                  <a:pt x="7024381" y="6613437"/>
                </a:cubicBezTo>
                <a:cubicBezTo>
                  <a:pt x="7334742" y="6600288"/>
                  <a:pt x="7693868" y="6562571"/>
                  <a:pt x="8587665" y="6566516"/>
                </a:cubicBezTo>
                <a:cubicBezTo>
                  <a:pt x="10496315" y="6678825"/>
                  <a:pt x="10428205" y="6551435"/>
                  <a:pt x="12191853" y="6601600"/>
                </a:cubicBezTo>
                <a:lnTo>
                  <a:pt x="12191853" y="6859807"/>
                </a:lnTo>
                <a:lnTo>
                  <a:pt x="4228841" y="6860848"/>
                </a:lnTo>
                <a:cubicBezTo>
                  <a:pt x="4141960" y="6843756"/>
                  <a:pt x="4052942" y="6838059"/>
                  <a:pt x="3964635" y="6831650"/>
                </a:cubicBezTo>
                <a:cubicBezTo>
                  <a:pt x="3899830" y="6826665"/>
                  <a:pt x="3836448" y="6845181"/>
                  <a:pt x="3773066" y="6853726"/>
                </a:cubicBezTo>
                <a:cubicBezTo>
                  <a:pt x="3755975" y="6855863"/>
                  <a:pt x="3739596" y="6857287"/>
                  <a:pt x="3723217" y="6860848"/>
                </a:cubicBezTo>
                <a:lnTo>
                  <a:pt x="29296" y="6860848"/>
                </a:lnTo>
                <a:cubicBezTo>
                  <a:pt x="-2038" y="6860848"/>
                  <a:pt x="810" y="6864409"/>
                  <a:pt x="810" y="6832362"/>
                </a:cubicBezTo>
                <a:lnTo>
                  <a:pt x="810" y="6549639"/>
                </a:lnTo>
                <a:cubicBezTo>
                  <a:pt x="810" y="6543229"/>
                  <a:pt x="2235" y="6538244"/>
                  <a:pt x="4371" y="6535396"/>
                </a:cubicBezTo>
                <a:lnTo>
                  <a:pt x="4371" y="6540381"/>
                </a:lnTo>
                <a:cubicBezTo>
                  <a:pt x="72737" y="6556760"/>
                  <a:pt x="137543" y="6544653"/>
                  <a:pt x="201636" y="6520441"/>
                </a:cubicBezTo>
                <a:cubicBezTo>
                  <a:pt x="218016" y="6514031"/>
                  <a:pt x="223713" y="6509758"/>
                  <a:pt x="206621" y="6495515"/>
                </a:cubicBezTo>
                <a:cubicBezTo>
                  <a:pt x="173863" y="6467741"/>
                  <a:pt x="150362" y="6432846"/>
                  <a:pt x="132558" y="6394390"/>
                </a:cubicBezTo>
                <a:cubicBezTo>
                  <a:pt x="128997" y="6387268"/>
                  <a:pt x="127573" y="6378723"/>
                  <a:pt x="117603" y="6373737"/>
                </a:cubicBezTo>
                <a:cubicBezTo>
                  <a:pt x="94814" y="6415042"/>
                  <a:pt x="66328" y="6449938"/>
                  <a:pt x="30008" y="6477712"/>
                </a:cubicBezTo>
                <a:cubicBezTo>
                  <a:pt x="24311" y="6481984"/>
                  <a:pt x="19326" y="6488394"/>
                  <a:pt x="12205" y="6485545"/>
                </a:cubicBezTo>
                <a:cubicBezTo>
                  <a:pt x="4371" y="6482696"/>
                  <a:pt x="7220" y="6474151"/>
                  <a:pt x="7220" y="6467741"/>
                </a:cubicBezTo>
                <a:cubicBezTo>
                  <a:pt x="4371" y="6396526"/>
                  <a:pt x="24311" y="6332433"/>
                  <a:pt x="75586" y="6281870"/>
                </a:cubicBezTo>
                <a:cubicBezTo>
                  <a:pt x="90541" y="6266915"/>
                  <a:pt x="89117" y="6256945"/>
                  <a:pt x="77010" y="6244126"/>
                </a:cubicBezTo>
                <a:cubicBezTo>
                  <a:pt x="57782" y="6222762"/>
                  <a:pt x="34281" y="6208519"/>
                  <a:pt x="4371" y="6209943"/>
                </a:cubicBezTo>
                <a:lnTo>
                  <a:pt x="4371" y="6215640"/>
                </a:lnTo>
                <a:cubicBezTo>
                  <a:pt x="1522" y="6212079"/>
                  <a:pt x="98" y="6208519"/>
                  <a:pt x="810" y="6202110"/>
                </a:cubicBezTo>
                <a:lnTo>
                  <a:pt x="810" y="32047"/>
                </a:lnTo>
                <a:cubicBezTo>
                  <a:pt x="810" y="21364"/>
                  <a:pt x="-2038" y="10682"/>
                  <a:pt x="2947" y="0"/>
                </a:cubicBezTo>
                <a:close/>
              </a:path>
            </a:pathLst>
          </a:custGeom>
          <a:solidFill>
            <a:schemeClr val="dk1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10"/>
          <p:cNvSpPr>
            <a:spLocks noGrp="1"/>
          </p:cNvSpPr>
          <p:nvPr>
            <p:ph type="pic" idx="2"/>
          </p:nvPr>
        </p:nvSpPr>
        <p:spPr>
          <a:xfrm>
            <a:off x="3706238" y="875488"/>
            <a:ext cx="8054502" cy="556783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grpSp>
        <p:nvGrpSpPr>
          <p:cNvPr id="599" name="Google Shape;599;p10"/>
          <p:cNvGrpSpPr/>
          <p:nvPr/>
        </p:nvGrpSpPr>
        <p:grpSpPr>
          <a:xfrm>
            <a:off x="11132" y="78543"/>
            <a:ext cx="8209142" cy="6779457"/>
            <a:chOff x="11132" y="78543"/>
            <a:chExt cx="8209142" cy="6779457"/>
          </a:xfrm>
        </p:grpSpPr>
        <p:sp>
          <p:nvSpPr>
            <p:cNvPr id="600" name="Google Shape;600;p10"/>
            <p:cNvSpPr/>
            <p:nvPr/>
          </p:nvSpPr>
          <p:spPr>
            <a:xfrm>
              <a:off x="3760755" y="280196"/>
              <a:ext cx="4394302" cy="5574026"/>
            </a:xfrm>
            <a:custGeom>
              <a:avLst/>
              <a:gdLst/>
              <a:ahLst/>
              <a:cxnLst/>
              <a:rect l="l" t="t" r="r" b="b"/>
              <a:pathLst>
                <a:path w="4394302" h="5574026" extrusionOk="0">
                  <a:moveTo>
                    <a:pt x="295396" y="5162464"/>
                  </a:moveTo>
                  <a:cubicBezTo>
                    <a:pt x="313482" y="5164087"/>
                    <a:pt x="331104" y="5179854"/>
                    <a:pt x="356145" y="5208606"/>
                  </a:cubicBezTo>
                  <a:cubicBezTo>
                    <a:pt x="400665" y="5258689"/>
                    <a:pt x="456312" y="5299496"/>
                    <a:pt x="508248" y="5344014"/>
                  </a:cubicBezTo>
                  <a:cubicBezTo>
                    <a:pt x="537927" y="5369985"/>
                    <a:pt x="571315" y="5392242"/>
                    <a:pt x="602850" y="5416357"/>
                  </a:cubicBezTo>
                  <a:cubicBezTo>
                    <a:pt x="600994" y="5420066"/>
                    <a:pt x="599140" y="5425632"/>
                    <a:pt x="597284" y="5429340"/>
                  </a:cubicBezTo>
                  <a:cubicBezTo>
                    <a:pt x="580591" y="5425632"/>
                    <a:pt x="562042" y="5423776"/>
                    <a:pt x="549058" y="5414503"/>
                  </a:cubicBezTo>
                  <a:cubicBezTo>
                    <a:pt x="474861" y="5360709"/>
                    <a:pt x="400665" y="5366275"/>
                    <a:pt x="328322" y="5412647"/>
                  </a:cubicBezTo>
                  <a:cubicBezTo>
                    <a:pt x="267108" y="5451601"/>
                    <a:pt x="207751" y="5497973"/>
                    <a:pt x="146539" y="5538781"/>
                  </a:cubicBezTo>
                  <a:cubicBezTo>
                    <a:pt x="126134" y="5551767"/>
                    <a:pt x="103877" y="5562896"/>
                    <a:pt x="83472" y="5574026"/>
                  </a:cubicBezTo>
                  <a:cubicBezTo>
                    <a:pt x="79762" y="5570316"/>
                    <a:pt x="76052" y="5566604"/>
                    <a:pt x="70487" y="5562896"/>
                  </a:cubicBezTo>
                  <a:cubicBezTo>
                    <a:pt x="105731" y="5514668"/>
                    <a:pt x="140976" y="5464584"/>
                    <a:pt x="176218" y="5416357"/>
                  </a:cubicBezTo>
                  <a:lnTo>
                    <a:pt x="170652" y="5410791"/>
                  </a:lnTo>
                  <a:cubicBezTo>
                    <a:pt x="124280" y="5444181"/>
                    <a:pt x="79762" y="5477570"/>
                    <a:pt x="33388" y="5509102"/>
                  </a:cubicBezTo>
                  <a:cubicBezTo>
                    <a:pt x="29680" y="5505393"/>
                    <a:pt x="24115" y="5501683"/>
                    <a:pt x="20405" y="5497973"/>
                  </a:cubicBezTo>
                  <a:cubicBezTo>
                    <a:pt x="24115" y="5486843"/>
                    <a:pt x="25969" y="5473858"/>
                    <a:pt x="31534" y="5464584"/>
                  </a:cubicBezTo>
                  <a:cubicBezTo>
                    <a:pt x="83472" y="5392242"/>
                    <a:pt x="137264" y="5321757"/>
                    <a:pt x="191057" y="5249414"/>
                  </a:cubicBezTo>
                  <a:cubicBezTo>
                    <a:pt x="204041" y="5232719"/>
                    <a:pt x="217026" y="5216025"/>
                    <a:pt x="231866" y="5201186"/>
                  </a:cubicBezTo>
                  <a:cubicBezTo>
                    <a:pt x="258762" y="5173362"/>
                    <a:pt x="277311" y="5160841"/>
                    <a:pt x="295396" y="5162464"/>
                  </a:cubicBezTo>
                  <a:close/>
                  <a:moveTo>
                    <a:pt x="571315" y="5104730"/>
                  </a:moveTo>
                  <a:cubicBezTo>
                    <a:pt x="602848" y="5154814"/>
                    <a:pt x="625107" y="5191912"/>
                    <a:pt x="651075" y="5232721"/>
                  </a:cubicBezTo>
                  <a:cubicBezTo>
                    <a:pt x="612123" y="5253124"/>
                    <a:pt x="569459" y="5247560"/>
                    <a:pt x="532361" y="5227155"/>
                  </a:cubicBezTo>
                  <a:cubicBezTo>
                    <a:pt x="521231" y="5221591"/>
                    <a:pt x="517521" y="5188203"/>
                    <a:pt x="523087" y="5171507"/>
                  </a:cubicBezTo>
                  <a:cubicBezTo>
                    <a:pt x="530507" y="5139975"/>
                    <a:pt x="539780" y="5102877"/>
                    <a:pt x="571315" y="5104730"/>
                  </a:cubicBezTo>
                  <a:close/>
                  <a:moveTo>
                    <a:pt x="259689" y="4909965"/>
                  </a:moveTo>
                  <a:cubicBezTo>
                    <a:pt x="276382" y="4961903"/>
                    <a:pt x="293077" y="5004567"/>
                    <a:pt x="304207" y="5047229"/>
                  </a:cubicBezTo>
                  <a:cubicBezTo>
                    <a:pt x="307917" y="5058359"/>
                    <a:pt x="296787" y="5078764"/>
                    <a:pt x="287514" y="5088037"/>
                  </a:cubicBezTo>
                  <a:cubicBezTo>
                    <a:pt x="235574" y="5143685"/>
                    <a:pt x="181782" y="5199332"/>
                    <a:pt x="127988" y="5253126"/>
                  </a:cubicBezTo>
                  <a:cubicBezTo>
                    <a:pt x="90890" y="5290224"/>
                    <a:pt x="51938" y="5323613"/>
                    <a:pt x="12983" y="5358855"/>
                  </a:cubicBezTo>
                  <a:cubicBezTo>
                    <a:pt x="9275" y="5355145"/>
                    <a:pt x="3710" y="5351435"/>
                    <a:pt x="0" y="5347726"/>
                  </a:cubicBezTo>
                  <a:cubicBezTo>
                    <a:pt x="46374" y="5280949"/>
                    <a:pt x="98312" y="5217881"/>
                    <a:pt x="139120" y="5149249"/>
                  </a:cubicBezTo>
                  <a:cubicBezTo>
                    <a:pt x="183636" y="5078764"/>
                    <a:pt x="215170" y="5002711"/>
                    <a:pt x="259689" y="4909965"/>
                  </a:cubicBezTo>
                  <a:close/>
                  <a:moveTo>
                    <a:pt x="413648" y="4783830"/>
                  </a:moveTo>
                  <a:cubicBezTo>
                    <a:pt x="409939" y="4815363"/>
                    <a:pt x="408083" y="4841334"/>
                    <a:pt x="404373" y="4865447"/>
                  </a:cubicBezTo>
                  <a:cubicBezTo>
                    <a:pt x="398809" y="4919238"/>
                    <a:pt x="413648" y="4937787"/>
                    <a:pt x="467440" y="4935934"/>
                  </a:cubicBezTo>
                  <a:cubicBezTo>
                    <a:pt x="523088" y="4932224"/>
                    <a:pt x="578735" y="4921094"/>
                    <a:pt x="634383" y="4919238"/>
                  </a:cubicBezTo>
                  <a:cubicBezTo>
                    <a:pt x="664061" y="4915530"/>
                    <a:pt x="693740" y="4928514"/>
                    <a:pt x="730838" y="4935934"/>
                  </a:cubicBezTo>
                  <a:cubicBezTo>
                    <a:pt x="693740" y="4963756"/>
                    <a:pt x="669627" y="4980452"/>
                    <a:pt x="645512" y="4999001"/>
                  </a:cubicBezTo>
                  <a:cubicBezTo>
                    <a:pt x="573171" y="5052794"/>
                    <a:pt x="565752" y="5052794"/>
                    <a:pt x="500829" y="4986015"/>
                  </a:cubicBezTo>
                  <a:cubicBezTo>
                    <a:pt x="500829" y="5028679"/>
                    <a:pt x="502685" y="5069488"/>
                    <a:pt x="500829" y="5108442"/>
                  </a:cubicBezTo>
                  <a:cubicBezTo>
                    <a:pt x="498975" y="5128845"/>
                    <a:pt x="491555" y="5149248"/>
                    <a:pt x="482280" y="5167797"/>
                  </a:cubicBezTo>
                  <a:cubicBezTo>
                    <a:pt x="461876" y="5201188"/>
                    <a:pt x="432198" y="5206752"/>
                    <a:pt x="411793" y="5173363"/>
                  </a:cubicBezTo>
                  <a:cubicBezTo>
                    <a:pt x="389534" y="5134409"/>
                    <a:pt x="376550" y="5089893"/>
                    <a:pt x="359855" y="5049083"/>
                  </a:cubicBezTo>
                  <a:cubicBezTo>
                    <a:pt x="341306" y="5000855"/>
                    <a:pt x="332032" y="4947063"/>
                    <a:pt x="307917" y="4900689"/>
                  </a:cubicBezTo>
                  <a:cubicBezTo>
                    <a:pt x="278239" y="4839478"/>
                    <a:pt x="285658" y="4809799"/>
                    <a:pt x="352435" y="4794960"/>
                  </a:cubicBezTo>
                  <a:cubicBezTo>
                    <a:pt x="369130" y="4791250"/>
                    <a:pt x="385824" y="4789394"/>
                    <a:pt x="413648" y="4783830"/>
                  </a:cubicBezTo>
                  <a:close/>
                  <a:moveTo>
                    <a:pt x="460020" y="4768991"/>
                  </a:moveTo>
                  <a:cubicBezTo>
                    <a:pt x="484133" y="4787540"/>
                    <a:pt x="511958" y="4802380"/>
                    <a:pt x="528652" y="4824639"/>
                  </a:cubicBezTo>
                  <a:cubicBezTo>
                    <a:pt x="539781" y="4839478"/>
                    <a:pt x="543491" y="4874722"/>
                    <a:pt x="532361" y="4887706"/>
                  </a:cubicBezTo>
                  <a:cubicBezTo>
                    <a:pt x="523088" y="4900691"/>
                    <a:pt x="489699" y="4902545"/>
                    <a:pt x="471150" y="4895125"/>
                  </a:cubicBezTo>
                  <a:cubicBezTo>
                    <a:pt x="456311" y="4889562"/>
                    <a:pt x="443325" y="4867303"/>
                    <a:pt x="439615" y="4850607"/>
                  </a:cubicBezTo>
                  <a:cubicBezTo>
                    <a:pt x="435906" y="4828349"/>
                    <a:pt x="439615" y="4804236"/>
                    <a:pt x="441471" y="4780121"/>
                  </a:cubicBezTo>
                  <a:cubicBezTo>
                    <a:pt x="448891" y="4776411"/>
                    <a:pt x="454455" y="4772701"/>
                    <a:pt x="460020" y="4768991"/>
                  </a:cubicBezTo>
                  <a:close/>
                  <a:moveTo>
                    <a:pt x="1190858" y="4759716"/>
                  </a:moveTo>
                  <a:cubicBezTo>
                    <a:pt x="1174163" y="4824639"/>
                    <a:pt x="1038755" y="4932225"/>
                    <a:pt x="964558" y="4937789"/>
                  </a:cubicBezTo>
                  <a:cubicBezTo>
                    <a:pt x="1020206" y="4848753"/>
                    <a:pt x="1101822" y="4804234"/>
                    <a:pt x="1190858" y="4759716"/>
                  </a:cubicBezTo>
                  <a:close/>
                  <a:moveTo>
                    <a:pt x="1305690" y="4757603"/>
                  </a:moveTo>
                  <a:cubicBezTo>
                    <a:pt x="1316762" y="4757748"/>
                    <a:pt x="1327660" y="4760183"/>
                    <a:pt x="1337398" y="4765284"/>
                  </a:cubicBezTo>
                  <a:cubicBezTo>
                    <a:pt x="1348528" y="4770847"/>
                    <a:pt x="1359657" y="4785687"/>
                    <a:pt x="1361511" y="4796816"/>
                  </a:cubicBezTo>
                  <a:cubicBezTo>
                    <a:pt x="1361511" y="4807946"/>
                    <a:pt x="1350382" y="4824639"/>
                    <a:pt x="1341108" y="4828349"/>
                  </a:cubicBezTo>
                  <a:cubicBezTo>
                    <a:pt x="1205698" y="4883996"/>
                    <a:pt x="1109242" y="4987874"/>
                    <a:pt x="1007222" y="5086183"/>
                  </a:cubicBezTo>
                  <a:cubicBezTo>
                    <a:pt x="968268" y="5123281"/>
                    <a:pt x="938591" y="5121426"/>
                    <a:pt x="895927" y="5069488"/>
                  </a:cubicBezTo>
                  <a:cubicBezTo>
                    <a:pt x="947865" y="5036101"/>
                    <a:pt x="994239" y="5000857"/>
                    <a:pt x="1044321" y="4978598"/>
                  </a:cubicBezTo>
                  <a:cubicBezTo>
                    <a:pt x="1125937" y="4943356"/>
                    <a:pt x="1200134" y="4902545"/>
                    <a:pt x="1227959" y="4807946"/>
                  </a:cubicBezTo>
                  <a:cubicBezTo>
                    <a:pt x="1237696" y="4777340"/>
                    <a:pt x="1272475" y="4757168"/>
                    <a:pt x="1305690" y="4757603"/>
                  </a:cubicBezTo>
                  <a:close/>
                  <a:moveTo>
                    <a:pt x="1085126" y="4585353"/>
                  </a:moveTo>
                  <a:cubicBezTo>
                    <a:pt x="1088838" y="4592773"/>
                    <a:pt x="1094402" y="4600193"/>
                    <a:pt x="1099966" y="4607612"/>
                  </a:cubicBezTo>
                  <a:cubicBezTo>
                    <a:pt x="1055448" y="4639145"/>
                    <a:pt x="1010930" y="4668825"/>
                    <a:pt x="968268" y="4700358"/>
                  </a:cubicBezTo>
                  <a:cubicBezTo>
                    <a:pt x="964558" y="4694792"/>
                    <a:pt x="960848" y="4691084"/>
                    <a:pt x="957138" y="4685519"/>
                  </a:cubicBezTo>
                  <a:lnTo>
                    <a:pt x="1085126" y="4585353"/>
                  </a:lnTo>
                  <a:close/>
                  <a:moveTo>
                    <a:pt x="1185293" y="4555676"/>
                  </a:moveTo>
                  <a:lnTo>
                    <a:pt x="1287313" y="4652132"/>
                  </a:lnTo>
                  <a:cubicBezTo>
                    <a:pt x="1229811" y="4672537"/>
                    <a:pt x="1183437" y="4685521"/>
                    <a:pt x="1140775" y="4705924"/>
                  </a:cubicBezTo>
                  <a:cubicBezTo>
                    <a:pt x="1036899" y="4759717"/>
                    <a:pt x="986818" y="4869159"/>
                    <a:pt x="907055" y="4947063"/>
                  </a:cubicBezTo>
                  <a:cubicBezTo>
                    <a:pt x="901491" y="4952629"/>
                    <a:pt x="897780" y="4963759"/>
                    <a:pt x="897780" y="4971178"/>
                  </a:cubicBezTo>
                  <a:cubicBezTo>
                    <a:pt x="901491" y="5011987"/>
                    <a:pt x="882942" y="5030536"/>
                    <a:pt x="842132" y="5023116"/>
                  </a:cubicBezTo>
                  <a:cubicBezTo>
                    <a:pt x="799470" y="5015696"/>
                    <a:pt x="780921" y="4986018"/>
                    <a:pt x="790196" y="4947063"/>
                  </a:cubicBezTo>
                  <a:cubicBezTo>
                    <a:pt x="797616" y="4921095"/>
                    <a:pt x="814309" y="4891416"/>
                    <a:pt x="836568" y="4874722"/>
                  </a:cubicBezTo>
                  <a:cubicBezTo>
                    <a:pt x="927460" y="4802382"/>
                    <a:pt x="1020206" y="4733749"/>
                    <a:pt x="1112952" y="4663262"/>
                  </a:cubicBezTo>
                  <a:cubicBezTo>
                    <a:pt x="1129645" y="4650276"/>
                    <a:pt x="1151904" y="4642857"/>
                    <a:pt x="1163034" y="4626163"/>
                  </a:cubicBezTo>
                  <a:cubicBezTo>
                    <a:pt x="1172310" y="4611324"/>
                    <a:pt x="1174163" y="4587209"/>
                    <a:pt x="1185293" y="4555676"/>
                  </a:cubicBezTo>
                  <a:close/>
                  <a:moveTo>
                    <a:pt x="1594071" y="4482176"/>
                  </a:moveTo>
                  <a:cubicBezTo>
                    <a:pt x="1613316" y="4481016"/>
                    <a:pt x="1630474" y="4489827"/>
                    <a:pt x="1643458" y="4509303"/>
                  </a:cubicBezTo>
                  <a:cubicBezTo>
                    <a:pt x="1652732" y="4522289"/>
                    <a:pt x="1647168" y="4544548"/>
                    <a:pt x="1647168" y="4561241"/>
                  </a:cubicBezTo>
                  <a:cubicBezTo>
                    <a:pt x="1641602" y="4563097"/>
                    <a:pt x="1634183" y="4563097"/>
                    <a:pt x="1628619" y="4563097"/>
                  </a:cubicBezTo>
                  <a:cubicBezTo>
                    <a:pt x="1626765" y="4550111"/>
                    <a:pt x="1623053" y="4535272"/>
                    <a:pt x="1621199" y="4524143"/>
                  </a:cubicBezTo>
                  <a:cubicBezTo>
                    <a:pt x="1615633" y="4522289"/>
                    <a:pt x="1611924" y="4520433"/>
                    <a:pt x="1610070" y="4520433"/>
                  </a:cubicBezTo>
                  <a:cubicBezTo>
                    <a:pt x="1545146" y="4570517"/>
                    <a:pt x="1478371" y="4618744"/>
                    <a:pt x="1461676" y="4707781"/>
                  </a:cubicBezTo>
                  <a:cubicBezTo>
                    <a:pt x="1457966" y="4724474"/>
                    <a:pt x="1431997" y="4748589"/>
                    <a:pt x="1417158" y="4748589"/>
                  </a:cubicBezTo>
                  <a:cubicBezTo>
                    <a:pt x="1396753" y="4746733"/>
                    <a:pt x="1376350" y="4728184"/>
                    <a:pt x="1359654" y="4711491"/>
                  </a:cubicBezTo>
                  <a:cubicBezTo>
                    <a:pt x="1355945" y="4707781"/>
                    <a:pt x="1361510" y="4685522"/>
                    <a:pt x="1368930" y="4676246"/>
                  </a:cubicBezTo>
                  <a:cubicBezTo>
                    <a:pt x="1422724" y="4620598"/>
                    <a:pt x="1478371" y="4568661"/>
                    <a:pt x="1532163" y="4514869"/>
                  </a:cubicBezTo>
                  <a:cubicBezTo>
                    <a:pt x="1553494" y="4494465"/>
                    <a:pt x="1574826" y="4483335"/>
                    <a:pt x="1594071" y="4482176"/>
                  </a:cubicBezTo>
                  <a:close/>
                  <a:moveTo>
                    <a:pt x="912621" y="4370185"/>
                  </a:moveTo>
                  <a:cubicBezTo>
                    <a:pt x="918185" y="4373895"/>
                    <a:pt x="925604" y="4377605"/>
                    <a:pt x="931170" y="4383169"/>
                  </a:cubicBezTo>
                  <a:cubicBezTo>
                    <a:pt x="882942" y="4488900"/>
                    <a:pt x="823585" y="4589066"/>
                    <a:pt x="741968" y="4672538"/>
                  </a:cubicBezTo>
                  <a:cubicBezTo>
                    <a:pt x="734549" y="4666972"/>
                    <a:pt x="727129" y="4661407"/>
                    <a:pt x="721563" y="4657697"/>
                  </a:cubicBezTo>
                  <a:cubicBezTo>
                    <a:pt x="784630" y="4561243"/>
                    <a:pt x="849554" y="4466641"/>
                    <a:pt x="912621" y="4370185"/>
                  </a:cubicBezTo>
                  <a:close/>
                  <a:moveTo>
                    <a:pt x="1189002" y="4229209"/>
                  </a:moveTo>
                  <a:cubicBezTo>
                    <a:pt x="1170453" y="4244050"/>
                    <a:pt x="1150050" y="4258890"/>
                    <a:pt x="1131501" y="4275583"/>
                  </a:cubicBezTo>
                  <a:cubicBezTo>
                    <a:pt x="1129645" y="4277439"/>
                    <a:pt x="1138920" y="4288566"/>
                    <a:pt x="1142630" y="4295988"/>
                  </a:cubicBezTo>
                  <a:lnTo>
                    <a:pt x="1143965" y="4295149"/>
                  </a:lnTo>
                  <a:lnTo>
                    <a:pt x="1136834" y="4283698"/>
                  </a:lnTo>
                  <a:cubicBezTo>
                    <a:pt x="1134284" y="4279757"/>
                    <a:pt x="1132429" y="4276511"/>
                    <a:pt x="1133357" y="4275584"/>
                  </a:cubicBezTo>
                  <a:lnTo>
                    <a:pt x="1189681" y="4230159"/>
                  </a:lnTo>
                  <a:lnTo>
                    <a:pt x="1189002" y="4229209"/>
                  </a:lnTo>
                  <a:close/>
                  <a:moveTo>
                    <a:pt x="1036899" y="4208806"/>
                  </a:moveTo>
                  <a:lnTo>
                    <a:pt x="1053593" y="4219936"/>
                  </a:lnTo>
                  <a:cubicBezTo>
                    <a:pt x="1036899" y="4247759"/>
                    <a:pt x="1020206" y="4273729"/>
                    <a:pt x="1003510" y="4301552"/>
                  </a:cubicBezTo>
                  <a:cubicBezTo>
                    <a:pt x="996091" y="4295987"/>
                    <a:pt x="988671" y="4292279"/>
                    <a:pt x="981251" y="4286713"/>
                  </a:cubicBezTo>
                  <a:lnTo>
                    <a:pt x="1036899" y="4208806"/>
                  </a:lnTo>
                  <a:close/>
                  <a:moveTo>
                    <a:pt x="851872" y="4205095"/>
                  </a:moveTo>
                  <a:cubicBezTo>
                    <a:pt x="869029" y="4202777"/>
                    <a:pt x="887579" y="4206023"/>
                    <a:pt x="907055" y="4212516"/>
                  </a:cubicBezTo>
                  <a:cubicBezTo>
                    <a:pt x="944153" y="4225499"/>
                    <a:pt x="940443" y="4255178"/>
                    <a:pt x="925604" y="4275583"/>
                  </a:cubicBezTo>
                  <a:cubicBezTo>
                    <a:pt x="892215" y="4318245"/>
                    <a:pt x="855117" y="4362763"/>
                    <a:pt x="810599" y="4396152"/>
                  </a:cubicBezTo>
                  <a:cubicBezTo>
                    <a:pt x="682610" y="4492607"/>
                    <a:pt x="625107" y="4622452"/>
                    <a:pt x="617687" y="4778265"/>
                  </a:cubicBezTo>
                  <a:cubicBezTo>
                    <a:pt x="617687" y="4783831"/>
                    <a:pt x="617687" y="4789394"/>
                    <a:pt x="615833" y="4793104"/>
                  </a:cubicBezTo>
                  <a:cubicBezTo>
                    <a:pt x="615833" y="4796814"/>
                    <a:pt x="613977" y="4798670"/>
                    <a:pt x="610268" y="4806088"/>
                  </a:cubicBezTo>
                  <a:cubicBezTo>
                    <a:pt x="588009" y="4733747"/>
                    <a:pt x="582445" y="4731891"/>
                    <a:pt x="510102" y="4744876"/>
                  </a:cubicBezTo>
                  <a:cubicBezTo>
                    <a:pt x="495263" y="4746732"/>
                    <a:pt x="474859" y="4739313"/>
                    <a:pt x="463730" y="4728183"/>
                  </a:cubicBezTo>
                  <a:cubicBezTo>
                    <a:pt x="458164" y="4722617"/>
                    <a:pt x="461874" y="4698504"/>
                    <a:pt x="469294" y="4687375"/>
                  </a:cubicBezTo>
                  <a:cubicBezTo>
                    <a:pt x="491553" y="4655840"/>
                    <a:pt x="521231" y="4629871"/>
                    <a:pt x="543490" y="4598339"/>
                  </a:cubicBezTo>
                  <a:cubicBezTo>
                    <a:pt x="613977" y="4501883"/>
                    <a:pt x="680755" y="4403571"/>
                    <a:pt x="749388" y="4307116"/>
                  </a:cubicBezTo>
                  <a:cubicBezTo>
                    <a:pt x="767937" y="4281147"/>
                    <a:pt x="784630" y="4253324"/>
                    <a:pt x="805035" y="4231065"/>
                  </a:cubicBezTo>
                  <a:cubicBezTo>
                    <a:pt x="818947" y="4215298"/>
                    <a:pt x="834714" y="4207414"/>
                    <a:pt x="851872" y="4205095"/>
                  </a:cubicBezTo>
                  <a:close/>
                  <a:moveTo>
                    <a:pt x="1838225" y="4193966"/>
                  </a:moveTo>
                  <a:cubicBezTo>
                    <a:pt x="1838225" y="4206950"/>
                    <a:pt x="1845643" y="4225499"/>
                    <a:pt x="1838225" y="4234775"/>
                  </a:cubicBezTo>
                  <a:cubicBezTo>
                    <a:pt x="1802981" y="4281147"/>
                    <a:pt x="1762173" y="4325665"/>
                    <a:pt x="1726930" y="4373893"/>
                  </a:cubicBezTo>
                  <a:cubicBezTo>
                    <a:pt x="1712089" y="4392442"/>
                    <a:pt x="1710235" y="4420267"/>
                    <a:pt x="1702815" y="4444382"/>
                  </a:cubicBezTo>
                  <a:cubicBezTo>
                    <a:pt x="1702815" y="4449945"/>
                    <a:pt x="1704669" y="4457365"/>
                    <a:pt x="1708381" y="4464785"/>
                  </a:cubicBezTo>
                  <a:cubicBezTo>
                    <a:pt x="1691686" y="4459221"/>
                    <a:pt x="1671283" y="4455509"/>
                    <a:pt x="1660151" y="4444382"/>
                  </a:cubicBezTo>
                  <a:cubicBezTo>
                    <a:pt x="1652733" y="4436960"/>
                    <a:pt x="1652733" y="4412847"/>
                    <a:pt x="1660151" y="4403573"/>
                  </a:cubicBezTo>
                  <a:cubicBezTo>
                    <a:pt x="1704669" y="4336794"/>
                    <a:pt x="1749187" y="4271873"/>
                    <a:pt x="1797415" y="4206950"/>
                  </a:cubicBezTo>
                  <a:cubicBezTo>
                    <a:pt x="1804835" y="4197676"/>
                    <a:pt x="1823384" y="4197676"/>
                    <a:pt x="1838225" y="4193966"/>
                  </a:cubicBezTo>
                  <a:close/>
                  <a:moveTo>
                    <a:pt x="476714" y="4193966"/>
                  </a:moveTo>
                  <a:cubicBezTo>
                    <a:pt x="508248" y="4195820"/>
                    <a:pt x="550911" y="4203242"/>
                    <a:pt x="563896" y="4223645"/>
                  </a:cubicBezTo>
                  <a:cubicBezTo>
                    <a:pt x="575025" y="4240340"/>
                    <a:pt x="554620" y="4284856"/>
                    <a:pt x="537927" y="4310827"/>
                  </a:cubicBezTo>
                  <a:cubicBezTo>
                    <a:pt x="508248" y="4357199"/>
                    <a:pt x="465584" y="4398007"/>
                    <a:pt x="437762" y="4444381"/>
                  </a:cubicBezTo>
                  <a:cubicBezTo>
                    <a:pt x="409937" y="4488897"/>
                    <a:pt x="400663" y="4538981"/>
                    <a:pt x="448891" y="4583499"/>
                  </a:cubicBezTo>
                  <a:cubicBezTo>
                    <a:pt x="458165" y="4590918"/>
                    <a:pt x="458165" y="4607614"/>
                    <a:pt x="463730" y="4620597"/>
                  </a:cubicBezTo>
                  <a:cubicBezTo>
                    <a:pt x="447035" y="4626163"/>
                    <a:pt x="428486" y="4633581"/>
                    <a:pt x="404373" y="4642856"/>
                  </a:cubicBezTo>
                  <a:cubicBezTo>
                    <a:pt x="396953" y="4676245"/>
                    <a:pt x="387678" y="4713343"/>
                    <a:pt x="378404" y="4750441"/>
                  </a:cubicBezTo>
                  <a:cubicBezTo>
                    <a:pt x="370985" y="4750441"/>
                    <a:pt x="363565" y="4750441"/>
                    <a:pt x="356145" y="4752295"/>
                  </a:cubicBezTo>
                  <a:cubicBezTo>
                    <a:pt x="346870" y="4720763"/>
                    <a:pt x="330176" y="4687374"/>
                    <a:pt x="332030" y="4657695"/>
                  </a:cubicBezTo>
                  <a:cubicBezTo>
                    <a:pt x="337596" y="4602048"/>
                    <a:pt x="352435" y="4546400"/>
                    <a:pt x="365419" y="4490753"/>
                  </a:cubicBezTo>
                  <a:cubicBezTo>
                    <a:pt x="376548" y="4442525"/>
                    <a:pt x="389534" y="4394297"/>
                    <a:pt x="400663" y="4344214"/>
                  </a:cubicBezTo>
                  <a:cubicBezTo>
                    <a:pt x="408083" y="4307115"/>
                    <a:pt x="409937" y="4266307"/>
                    <a:pt x="422922" y="4231065"/>
                  </a:cubicBezTo>
                  <a:cubicBezTo>
                    <a:pt x="430342" y="4214369"/>
                    <a:pt x="458165" y="4193966"/>
                    <a:pt x="476714" y="4193966"/>
                  </a:cubicBezTo>
                  <a:close/>
                  <a:moveTo>
                    <a:pt x="922127" y="4130668"/>
                  </a:moveTo>
                  <a:cubicBezTo>
                    <a:pt x="941835" y="4129045"/>
                    <a:pt x="960848" y="4135537"/>
                    <a:pt x="979397" y="4149449"/>
                  </a:cubicBezTo>
                  <a:cubicBezTo>
                    <a:pt x="988670" y="4156870"/>
                    <a:pt x="992382" y="4177274"/>
                    <a:pt x="990526" y="4190259"/>
                  </a:cubicBezTo>
                  <a:cubicBezTo>
                    <a:pt x="990526" y="4195823"/>
                    <a:pt x="966413" y="4203243"/>
                    <a:pt x="955284" y="4199533"/>
                  </a:cubicBezTo>
                  <a:cubicBezTo>
                    <a:pt x="923749" y="4190259"/>
                    <a:pt x="894071" y="4175420"/>
                    <a:pt x="860682" y="4160578"/>
                  </a:cubicBezTo>
                  <a:cubicBezTo>
                    <a:pt x="882014" y="4142029"/>
                    <a:pt x="902418" y="4132291"/>
                    <a:pt x="922127" y="4130668"/>
                  </a:cubicBezTo>
                  <a:close/>
                  <a:moveTo>
                    <a:pt x="1558132" y="4129045"/>
                  </a:moveTo>
                  <a:cubicBezTo>
                    <a:pt x="1611924" y="4193968"/>
                    <a:pt x="1613780" y="4251470"/>
                    <a:pt x="1565552" y="4301553"/>
                  </a:cubicBezTo>
                  <a:cubicBezTo>
                    <a:pt x="1526598" y="4342362"/>
                    <a:pt x="1476516" y="4375750"/>
                    <a:pt x="1431998" y="4410993"/>
                  </a:cubicBezTo>
                  <a:cubicBezTo>
                    <a:pt x="1383770" y="4448091"/>
                    <a:pt x="1333686" y="4483333"/>
                    <a:pt x="1278039" y="4525997"/>
                  </a:cubicBezTo>
                  <a:cubicBezTo>
                    <a:pt x="1298444" y="4544547"/>
                    <a:pt x="1311427" y="4557530"/>
                    <a:pt x="1328122" y="4572371"/>
                  </a:cubicBezTo>
                  <a:cubicBezTo>
                    <a:pt x="1342962" y="4544547"/>
                    <a:pt x="1354091" y="4522288"/>
                    <a:pt x="1367075" y="4500029"/>
                  </a:cubicBezTo>
                  <a:cubicBezTo>
                    <a:pt x="1372640" y="4501883"/>
                    <a:pt x="1380060" y="4503738"/>
                    <a:pt x="1385624" y="4505594"/>
                  </a:cubicBezTo>
                  <a:cubicBezTo>
                    <a:pt x="1380060" y="4525997"/>
                    <a:pt x="1381914" y="4551966"/>
                    <a:pt x="1368931" y="4563096"/>
                  </a:cubicBezTo>
                  <a:cubicBezTo>
                    <a:pt x="1354091" y="4576079"/>
                    <a:pt x="1322557" y="4589065"/>
                    <a:pt x="1305863" y="4581645"/>
                  </a:cubicBezTo>
                  <a:cubicBezTo>
                    <a:pt x="1268765" y="4566806"/>
                    <a:pt x="1237230" y="4538981"/>
                    <a:pt x="1192712" y="4509304"/>
                  </a:cubicBezTo>
                  <a:cubicBezTo>
                    <a:pt x="1348525" y="4412848"/>
                    <a:pt x="1500629" y="4320103"/>
                    <a:pt x="1558132" y="4129045"/>
                  </a:cubicBezTo>
                  <a:close/>
                  <a:moveTo>
                    <a:pt x="1511761" y="4101221"/>
                  </a:moveTo>
                  <a:cubicBezTo>
                    <a:pt x="1519179" y="4205097"/>
                    <a:pt x="1381916" y="4368329"/>
                    <a:pt x="1242796" y="4422123"/>
                  </a:cubicBezTo>
                  <a:cubicBezTo>
                    <a:pt x="1309573" y="4292279"/>
                    <a:pt x="1383770" y="4179128"/>
                    <a:pt x="1511761" y="4101221"/>
                  </a:cubicBezTo>
                  <a:close/>
                  <a:moveTo>
                    <a:pt x="1942101" y="4082671"/>
                  </a:moveTo>
                  <a:cubicBezTo>
                    <a:pt x="1929116" y="4116060"/>
                    <a:pt x="1916132" y="4151302"/>
                    <a:pt x="1901293" y="4190257"/>
                  </a:cubicBezTo>
                  <a:cubicBezTo>
                    <a:pt x="1867904" y="4140173"/>
                    <a:pt x="1877177" y="4112350"/>
                    <a:pt x="1942101" y="4082671"/>
                  </a:cubicBezTo>
                  <a:close/>
                  <a:moveTo>
                    <a:pt x="960887" y="4061061"/>
                  </a:moveTo>
                  <a:lnTo>
                    <a:pt x="947865" y="4077106"/>
                  </a:lnTo>
                  <a:cubicBezTo>
                    <a:pt x="946009" y="4077106"/>
                    <a:pt x="944153" y="4075252"/>
                    <a:pt x="942299" y="4075252"/>
                  </a:cubicBezTo>
                  <a:lnTo>
                    <a:pt x="960887" y="4061061"/>
                  </a:lnTo>
                  <a:close/>
                  <a:moveTo>
                    <a:pt x="1407882" y="3882340"/>
                  </a:moveTo>
                  <a:cubicBezTo>
                    <a:pt x="1454256" y="3925004"/>
                    <a:pt x="1485789" y="3954681"/>
                    <a:pt x="1519177" y="3984362"/>
                  </a:cubicBezTo>
                  <a:cubicBezTo>
                    <a:pt x="1517324" y="3986216"/>
                    <a:pt x="1515468" y="3989926"/>
                    <a:pt x="1513614" y="3991779"/>
                  </a:cubicBezTo>
                  <a:cubicBezTo>
                    <a:pt x="1493209" y="3984362"/>
                    <a:pt x="1472806" y="3978796"/>
                    <a:pt x="1446837" y="3969520"/>
                  </a:cubicBezTo>
                  <a:cubicBezTo>
                    <a:pt x="1465386" y="4045573"/>
                    <a:pt x="1413448" y="4082671"/>
                    <a:pt x="1372640" y="4127190"/>
                  </a:cubicBezTo>
                  <a:cubicBezTo>
                    <a:pt x="1322556" y="4182837"/>
                    <a:pt x="1268765" y="4236631"/>
                    <a:pt x="1222391" y="4295988"/>
                  </a:cubicBezTo>
                  <a:cubicBezTo>
                    <a:pt x="1192712" y="4331231"/>
                    <a:pt x="1198278" y="4336796"/>
                    <a:pt x="1235376" y="4366475"/>
                  </a:cubicBezTo>
                  <a:cubicBezTo>
                    <a:pt x="1185292" y="4416557"/>
                    <a:pt x="1140774" y="4349780"/>
                    <a:pt x="1081417" y="4362763"/>
                  </a:cubicBezTo>
                  <a:cubicBezTo>
                    <a:pt x="1096256" y="4405427"/>
                    <a:pt x="1111096" y="4448091"/>
                    <a:pt x="1125935" y="4492608"/>
                  </a:cubicBezTo>
                  <a:cubicBezTo>
                    <a:pt x="1114805" y="4494463"/>
                    <a:pt x="1101822" y="4500029"/>
                    <a:pt x="1096256" y="4494463"/>
                  </a:cubicBezTo>
                  <a:cubicBezTo>
                    <a:pt x="1040609" y="4455509"/>
                    <a:pt x="1027625" y="4500029"/>
                    <a:pt x="1001656" y="4535272"/>
                  </a:cubicBezTo>
                  <a:cubicBezTo>
                    <a:pt x="946009" y="4611322"/>
                    <a:pt x="888505" y="4685519"/>
                    <a:pt x="825438" y="4754152"/>
                  </a:cubicBezTo>
                  <a:cubicBezTo>
                    <a:pt x="801325" y="4780121"/>
                    <a:pt x="762371" y="4791250"/>
                    <a:pt x="730838" y="4807944"/>
                  </a:cubicBezTo>
                  <a:cubicBezTo>
                    <a:pt x="727129" y="4833913"/>
                    <a:pt x="782776" y="4846898"/>
                    <a:pt x="743822" y="4874723"/>
                  </a:cubicBezTo>
                  <a:cubicBezTo>
                    <a:pt x="734548" y="4880287"/>
                    <a:pt x="704870" y="4872867"/>
                    <a:pt x="697450" y="4863591"/>
                  </a:cubicBezTo>
                  <a:cubicBezTo>
                    <a:pt x="677045" y="4837624"/>
                    <a:pt x="662206" y="4804236"/>
                    <a:pt x="695594" y="4774557"/>
                  </a:cubicBezTo>
                  <a:cubicBezTo>
                    <a:pt x="715999" y="4757862"/>
                    <a:pt x="741968" y="4746732"/>
                    <a:pt x="758661" y="4726329"/>
                  </a:cubicBezTo>
                  <a:cubicBezTo>
                    <a:pt x="806889" y="4665116"/>
                    <a:pt x="855117" y="4602049"/>
                    <a:pt x="897781" y="4537128"/>
                  </a:cubicBezTo>
                  <a:cubicBezTo>
                    <a:pt x="929314" y="4490754"/>
                    <a:pt x="949719" y="4436960"/>
                    <a:pt x="979397" y="4390588"/>
                  </a:cubicBezTo>
                  <a:cubicBezTo>
                    <a:pt x="994237" y="4368329"/>
                    <a:pt x="1020206" y="4355346"/>
                    <a:pt x="1040609" y="4336796"/>
                  </a:cubicBezTo>
                  <a:cubicBezTo>
                    <a:pt x="1049884" y="4329377"/>
                    <a:pt x="1064724" y="4325665"/>
                    <a:pt x="1068433" y="4314537"/>
                  </a:cubicBezTo>
                  <a:cubicBezTo>
                    <a:pt x="1114805" y="4206952"/>
                    <a:pt x="1229810" y="4179127"/>
                    <a:pt x="1304007" y="4104931"/>
                  </a:cubicBezTo>
                  <a:cubicBezTo>
                    <a:pt x="1313283" y="4095657"/>
                    <a:pt x="1322556" y="4082671"/>
                    <a:pt x="1326266" y="4071542"/>
                  </a:cubicBezTo>
                  <a:cubicBezTo>
                    <a:pt x="1354091" y="4014040"/>
                    <a:pt x="1378204" y="3952827"/>
                    <a:pt x="1407882" y="3882340"/>
                  </a:cubicBezTo>
                  <a:close/>
                  <a:moveTo>
                    <a:pt x="1817357" y="3837358"/>
                  </a:moveTo>
                  <a:cubicBezTo>
                    <a:pt x="1827096" y="3836895"/>
                    <a:pt x="1838226" y="3847097"/>
                    <a:pt x="1854919" y="3867501"/>
                  </a:cubicBezTo>
                  <a:cubicBezTo>
                    <a:pt x="1802983" y="3936132"/>
                    <a:pt x="1751043" y="4006619"/>
                    <a:pt x="1700962" y="4075252"/>
                  </a:cubicBezTo>
                  <a:cubicBezTo>
                    <a:pt x="1682412" y="4099365"/>
                    <a:pt x="1667573" y="4127189"/>
                    <a:pt x="1717655" y="4145739"/>
                  </a:cubicBezTo>
                  <a:cubicBezTo>
                    <a:pt x="1713945" y="4149448"/>
                    <a:pt x="1712091" y="4153158"/>
                    <a:pt x="1708381" y="4158722"/>
                  </a:cubicBezTo>
                  <a:cubicBezTo>
                    <a:pt x="1687976" y="4160578"/>
                    <a:pt x="1662007" y="4169852"/>
                    <a:pt x="1650878" y="4162432"/>
                  </a:cubicBezTo>
                  <a:cubicBezTo>
                    <a:pt x="1636040" y="4151302"/>
                    <a:pt x="1628619" y="4125334"/>
                    <a:pt x="1630475" y="4104930"/>
                  </a:cubicBezTo>
                  <a:cubicBezTo>
                    <a:pt x="1630475" y="4088235"/>
                    <a:pt x="1641604" y="4062266"/>
                    <a:pt x="1656444" y="4054847"/>
                  </a:cubicBezTo>
                  <a:cubicBezTo>
                    <a:pt x="1732494" y="4015894"/>
                    <a:pt x="1752899" y="3939842"/>
                    <a:pt x="1788142" y="3871211"/>
                  </a:cubicBezTo>
                  <a:cubicBezTo>
                    <a:pt x="1799271" y="3848952"/>
                    <a:pt x="1807619" y="3837822"/>
                    <a:pt x="1817357" y="3837358"/>
                  </a:cubicBezTo>
                  <a:close/>
                  <a:moveTo>
                    <a:pt x="691885" y="3834112"/>
                  </a:moveTo>
                  <a:cubicBezTo>
                    <a:pt x="736403" y="3923148"/>
                    <a:pt x="697450" y="3975086"/>
                    <a:pt x="639947" y="4021460"/>
                  </a:cubicBezTo>
                  <a:cubicBezTo>
                    <a:pt x="597285" y="4056702"/>
                    <a:pt x="552767" y="4095656"/>
                    <a:pt x="575026" y="4164287"/>
                  </a:cubicBezTo>
                  <a:cubicBezTo>
                    <a:pt x="573170" y="4167997"/>
                    <a:pt x="567606" y="4171707"/>
                    <a:pt x="563896" y="4175417"/>
                  </a:cubicBezTo>
                  <a:cubicBezTo>
                    <a:pt x="539783" y="4164287"/>
                    <a:pt x="517522" y="4155014"/>
                    <a:pt x="493409" y="4143884"/>
                  </a:cubicBezTo>
                  <a:cubicBezTo>
                    <a:pt x="562040" y="4038153"/>
                    <a:pt x="625107" y="3937988"/>
                    <a:pt x="691885" y="3834112"/>
                  </a:cubicBezTo>
                  <a:close/>
                  <a:moveTo>
                    <a:pt x="1172077" y="3733020"/>
                  </a:moveTo>
                  <a:cubicBezTo>
                    <a:pt x="1182974" y="3730237"/>
                    <a:pt x="1196423" y="3733947"/>
                    <a:pt x="1207553" y="3741367"/>
                  </a:cubicBezTo>
                  <a:cubicBezTo>
                    <a:pt x="1244651" y="3765480"/>
                    <a:pt x="1274330" y="3797014"/>
                    <a:pt x="1307717" y="3826693"/>
                  </a:cubicBezTo>
                  <a:cubicBezTo>
                    <a:pt x="1304007" y="3830403"/>
                    <a:pt x="1302153" y="3835967"/>
                    <a:pt x="1298443" y="3839676"/>
                  </a:cubicBezTo>
                  <a:cubicBezTo>
                    <a:pt x="1291023" y="3839676"/>
                    <a:pt x="1279894" y="3841532"/>
                    <a:pt x="1276184" y="3835967"/>
                  </a:cubicBezTo>
                  <a:cubicBezTo>
                    <a:pt x="1227956" y="3795158"/>
                    <a:pt x="1196422" y="3822983"/>
                    <a:pt x="1174163" y="3865645"/>
                  </a:cubicBezTo>
                  <a:cubicBezTo>
                    <a:pt x="1135210" y="3936132"/>
                    <a:pt x="1098112" y="4006619"/>
                    <a:pt x="1061014" y="4078962"/>
                  </a:cubicBezTo>
                  <a:cubicBezTo>
                    <a:pt x="1057304" y="4086382"/>
                    <a:pt x="1070289" y="4103075"/>
                    <a:pt x="1075853" y="4116060"/>
                  </a:cubicBezTo>
                  <a:cubicBezTo>
                    <a:pt x="1081417" y="4127190"/>
                    <a:pt x="1086983" y="4136464"/>
                    <a:pt x="1090693" y="4147593"/>
                  </a:cubicBezTo>
                  <a:cubicBezTo>
                    <a:pt x="1077709" y="4151303"/>
                    <a:pt x="1059160" y="4160578"/>
                    <a:pt x="1053594" y="4156869"/>
                  </a:cubicBezTo>
                  <a:cubicBezTo>
                    <a:pt x="1035045" y="4138319"/>
                    <a:pt x="1018350" y="4117914"/>
                    <a:pt x="1003512" y="4093801"/>
                  </a:cubicBezTo>
                  <a:cubicBezTo>
                    <a:pt x="996093" y="4080816"/>
                    <a:pt x="996093" y="4062267"/>
                    <a:pt x="992381" y="4038154"/>
                  </a:cubicBezTo>
                  <a:cubicBezTo>
                    <a:pt x="981253" y="4046500"/>
                    <a:pt x="971978" y="4052993"/>
                    <a:pt x="963863" y="4058789"/>
                  </a:cubicBezTo>
                  <a:lnTo>
                    <a:pt x="960887" y="4061061"/>
                  </a:lnTo>
                  <a:lnTo>
                    <a:pt x="1051740" y="3949118"/>
                  </a:lnTo>
                  <a:cubicBezTo>
                    <a:pt x="1098112" y="3893470"/>
                    <a:pt x="1146340" y="3841532"/>
                    <a:pt x="1151906" y="3763626"/>
                  </a:cubicBezTo>
                  <a:cubicBezTo>
                    <a:pt x="1152833" y="3745077"/>
                    <a:pt x="1161179" y="3735802"/>
                    <a:pt x="1172077" y="3733020"/>
                  </a:cubicBezTo>
                  <a:close/>
                  <a:moveTo>
                    <a:pt x="1969924" y="3665316"/>
                  </a:moveTo>
                  <a:cubicBezTo>
                    <a:pt x="1938389" y="3715398"/>
                    <a:pt x="1906856" y="3767337"/>
                    <a:pt x="1877178" y="3817419"/>
                  </a:cubicBezTo>
                  <a:cubicBezTo>
                    <a:pt x="1860482" y="3780321"/>
                    <a:pt x="1899437" y="3704268"/>
                    <a:pt x="1969924" y="3665316"/>
                  </a:cubicBezTo>
                  <a:close/>
                  <a:moveTo>
                    <a:pt x="855119" y="3652330"/>
                  </a:moveTo>
                  <a:cubicBezTo>
                    <a:pt x="873668" y="3706122"/>
                    <a:pt x="808745" y="3806288"/>
                    <a:pt x="719709" y="3841532"/>
                  </a:cubicBezTo>
                  <a:cubicBezTo>
                    <a:pt x="769791" y="3772901"/>
                    <a:pt x="812455" y="3713542"/>
                    <a:pt x="855119" y="3652330"/>
                  </a:cubicBezTo>
                  <a:close/>
                  <a:moveTo>
                    <a:pt x="1654588" y="3626362"/>
                  </a:moveTo>
                  <a:cubicBezTo>
                    <a:pt x="1691686" y="3657895"/>
                    <a:pt x="1678703" y="3685720"/>
                    <a:pt x="1660154" y="3706125"/>
                  </a:cubicBezTo>
                  <a:cubicBezTo>
                    <a:pt x="1624909" y="3745077"/>
                    <a:pt x="1587811" y="3782175"/>
                    <a:pt x="1548858" y="3817420"/>
                  </a:cubicBezTo>
                  <a:cubicBezTo>
                    <a:pt x="1517324" y="3847098"/>
                    <a:pt x="1491355" y="3876777"/>
                    <a:pt x="1528453" y="3923149"/>
                  </a:cubicBezTo>
                  <a:cubicBezTo>
                    <a:pt x="1459822" y="3887907"/>
                    <a:pt x="1459822" y="3869357"/>
                    <a:pt x="1506194" y="3819274"/>
                  </a:cubicBezTo>
                  <a:cubicBezTo>
                    <a:pt x="1548858" y="3772902"/>
                    <a:pt x="1584101" y="3720964"/>
                    <a:pt x="1621199" y="3670880"/>
                  </a:cubicBezTo>
                  <a:cubicBezTo>
                    <a:pt x="1634185" y="3659751"/>
                    <a:pt x="1643458" y="3644911"/>
                    <a:pt x="1654588" y="3626362"/>
                  </a:cubicBezTo>
                  <a:close/>
                  <a:moveTo>
                    <a:pt x="1455416" y="3463128"/>
                  </a:moveTo>
                  <a:cubicBezTo>
                    <a:pt x="1461213" y="3462664"/>
                    <a:pt x="1466314" y="3463128"/>
                    <a:pt x="1467242" y="3464983"/>
                  </a:cubicBezTo>
                  <a:cubicBezTo>
                    <a:pt x="1482080" y="3496517"/>
                    <a:pt x="1498775" y="3526196"/>
                    <a:pt x="1506195" y="3559585"/>
                  </a:cubicBezTo>
                  <a:cubicBezTo>
                    <a:pt x="1509904" y="3574424"/>
                    <a:pt x="1493209" y="3594827"/>
                    <a:pt x="1482080" y="3607812"/>
                  </a:cubicBezTo>
                  <a:cubicBezTo>
                    <a:pt x="1469096" y="3622652"/>
                    <a:pt x="1452401" y="3633781"/>
                    <a:pt x="1437562" y="3646765"/>
                  </a:cubicBezTo>
                  <a:cubicBezTo>
                    <a:pt x="1431998" y="3643055"/>
                    <a:pt x="1426432" y="3637491"/>
                    <a:pt x="1422724" y="3631925"/>
                  </a:cubicBezTo>
                  <a:cubicBezTo>
                    <a:pt x="1439417" y="3620796"/>
                    <a:pt x="1456111" y="3611522"/>
                    <a:pt x="1470950" y="3600393"/>
                  </a:cubicBezTo>
                  <a:cubicBezTo>
                    <a:pt x="1467242" y="3594827"/>
                    <a:pt x="1463530" y="3591117"/>
                    <a:pt x="1459823" y="3585553"/>
                  </a:cubicBezTo>
                  <a:lnTo>
                    <a:pt x="1255781" y="3733947"/>
                  </a:lnTo>
                  <a:cubicBezTo>
                    <a:pt x="1235376" y="3694993"/>
                    <a:pt x="1248360" y="3672734"/>
                    <a:pt x="1270619" y="3648621"/>
                  </a:cubicBezTo>
                  <a:cubicBezTo>
                    <a:pt x="1318848" y="3596683"/>
                    <a:pt x="1367076" y="3542889"/>
                    <a:pt x="1413449" y="3490951"/>
                  </a:cubicBezTo>
                  <a:cubicBezTo>
                    <a:pt x="1420868" y="3481678"/>
                    <a:pt x="1430144" y="3470548"/>
                    <a:pt x="1439417" y="3466838"/>
                  </a:cubicBezTo>
                  <a:cubicBezTo>
                    <a:pt x="1443127" y="3464983"/>
                    <a:pt x="1449620" y="3463592"/>
                    <a:pt x="1455416" y="3463128"/>
                  </a:cubicBezTo>
                  <a:close/>
                  <a:moveTo>
                    <a:pt x="1841935" y="3446435"/>
                  </a:moveTo>
                  <a:cubicBezTo>
                    <a:pt x="1828950" y="3528052"/>
                    <a:pt x="1728784" y="3552165"/>
                    <a:pt x="1734350" y="3639347"/>
                  </a:cubicBezTo>
                  <a:cubicBezTo>
                    <a:pt x="1706525" y="3641203"/>
                    <a:pt x="1695396" y="3620798"/>
                    <a:pt x="1710235" y="3587409"/>
                  </a:cubicBezTo>
                  <a:cubicBezTo>
                    <a:pt x="1736204" y="3529908"/>
                    <a:pt x="1782578" y="3489099"/>
                    <a:pt x="1841935" y="3446435"/>
                  </a:cubicBezTo>
                  <a:close/>
                  <a:moveTo>
                    <a:pt x="1626765" y="3333285"/>
                  </a:moveTo>
                  <a:cubicBezTo>
                    <a:pt x="1611926" y="3359254"/>
                    <a:pt x="1598940" y="3387079"/>
                    <a:pt x="1584101" y="3413047"/>
                  </a:cubicBezTo>
                  <a:cubicBezTo>
                    <a:pt x="1569262" y="3439016"/>
                    <a:pt x="1552568" y="3464985"/>
                    <a:pt x="1534019" y="3494663"/>
                  </a:cubicBezTo>
                  <a:cubicBezTo>
                    <a:pt x="1491355" y="3453855"/>
                    <a:pt x="1493211" y="3448290"/>
                    <a:pt x="1626765" y="3333285"/>
                  </a:cubicBezTo>
                  <a:close/>
                  <a:moveTo>
                    <a:pt x="3069891" y="1554418"/>
                  </a:moveTo>
                  <a:cubicBezTo>
                    <a:pt x="3149652" y="1617486"/>
                    <a:pt x="3231270" y="1676843"/>
                    <a:pt x="3307321" y="1743620"/>
                  </a:cubicBezTo>
                  <a:cubicBezTo>
                    <a:pt x="3372242" y="1801124"/>
                    <a:pt x="3429745" y="1867899"/>
                    <a:pt x="3485393" y="1938386"/>
                  </a:cubicBezTo>
                  <a:cubicBezTo>
                    <a:pt x="3476117" y="1930967"/>
                    <a:pt x="3466844" y="1921691"/>
                    <a:pt x="3457568" y="1914271"/>
                  </a:cubicBezTo>
                  <a:lnTo>
                    <a:pt x="3079167" y="1571114"/>
                  </a:lnTo>
                  <a:cubicBezTo>
                    <a:pt x="3075455" y="1565548"/>
                    <a:pt x="3073601" y="1558128"/>
                    <a:pt x="3069891" y="1554418"/>
                  </a:cubicBezTo>
                  <a:close/>
                  <a:moveTo>
                    <a:pt x="795413" y="245254"/>
                  </a:moveTo>
                  <a:lnTo>
                    <a:pt x="805035" y="259687"/>
                  </a:lnTo>
                  <a:cubicBezTo>
                    <a:pt x="792050" y="257833"/>
                    <a:pt x="769791" y="252267"/>
                    <a:pt x="745678" y="254123"/>
                  </a:cubicBezTo>
                  <a:cubicBezTo>
                    <a:pt x="719709" y="255977"/>
                    <a:pt x="695594" y="267107"/>
                    <a:pt x="669625" y="268963"/>
                  </a:cubicBezTo>
                  <a:cubicBezTo>
                    <a:pt x="647366" y="270817"/>
                    <a:pt x="615833" y="276382"/>
                    <a:pt x="602848" y="265253"/>
                  </a:cubicBezTo>
                  <a:cubicBezTo>
                    <a:pt x="571315" y="233718"/>
                    <a:pt x="547200" y="248557"/>
                    <a:pt x="528651" y="270817"/>
                  </a:cubicBezTo>
                  <a:cubicBezTo>
                    <a:pt x="506392" y="296785"/>
                    <a:pt x="489699" y="328320"/>
                    <a:pt x="469294" y="357999"/>
                  </a:cubicBezTo>
                  <a:cubicBezTo>
                    <a:pt x="448891" y="389531"/>
                    <a:pt x="434051" y="441469"/>
                    <a:pt x="387677" y="421066"/>
                  </a:cubicBezTo>
                  <a:lnTo>
                    <a:pt x="370928" y="405132"/>
                  </a:lnTo>
                  <a:lnTo>
                    <a:pt x="371042" y="408111"/>
                  </a:lnTo>
                  <a:cubicBezTo>
                    <a:pt x="374346" y="415966"/>
                    <a:pt x="381186" y="422922"/>
                    <a:pt x="393243" y="428486"/>
                  </a:cubicBezTo>
                  <a:cubicBezTo>
                    <a:pt x="437761" y="450745"/>
                    <a:pt x="454456" y="396954"/>
                    <a:pt x="474859" y="365419"/>
                  </a:cubicBezTo>
                  <a:cubicBezTo>
                    <a:pt x="493409" y="335741"/>
                    <a:pt x="510104" y="304208"/>
                    <a:pt x="534217" y="278239"/>
                  </a:cubicBezTo>
                  <a:cubicBezTo>
                    <a:pt x="554622" y="254124"/>
                    <a:pt x="576881" y="239285"/>
                    <a:pt x="608413" y="272673"/>
                  </a:cubicBezTo>
                  <a:cubicBezTo>
                    <a:pt x="619543" y="283803"/>
                    <a:pt x="652931" y="280093"/>
                    <a:pt x="675190" y="276383"/>
                  </a:cubicBezTo>
                  <a:cubicBezTo>
                    <a:pt x="701159" y="274529"/>
                    <a:pt x="725274" y="263398"/>
                    <a:pt x="751243" y="261544"/>
                  </a:cubicBezTo>
                  <a:cubicBezTo>
                    <a:pt x="773502" y="259690"/>
                    <a:pt x="797615" y="265254"/>
                    <a:pt x="810600" y="267110"/>
                  </a:cubicBezTo>
                  <a:lnTo>
                    <a:pt x="795413" y="245254"/>
                  </a:lnTo>
                  <a:close/>
                  <a:moveTo>
                    <a:pt x="358000" y="20405"/>
                  </a:moveTo>
                  <a:cubicBezTo>
                    <a:pt x="391389" y="44520"/>
                    <a:pt x="421068" y="72342"/>
                    <a:pt x="456310" y="89038"/>
                  </a:cubicBezTo>
                  <a:cubicBezTo>
                    <a:pt x="510104" y="115004"/>
                    <a:pt x="567605" y="131700"/>
                    <a:pt x="623253" y="153959"/>
                  </a:cubicBezTo>
                  <a:lnTo>
                    <a:pt x="653839" y="169252"/>
                  </a:lnTo>
                  <a:lnTo>
                    <a:pt x="669625" y="172507"/>
                  </a:lnTo>
                  <a:lnTo>
                    <a:pt x="775356" y="215169"/>
                  </a:lnTo>
                  <a:cubicBezTo>
                    <a:pt x="775356" y="215170"/>
                    <a:pt x="775357" y="215170"/>
                    <a:pt x="775357" y="215171"/>
                  </a:cubicBezTo>
                  <a:lnTo>
                    <a:pt x="1063622" y="354724"/>
                  </a:lnTo>
                  <a:cubicBezTo>
                    <a:pt x="1349338" y="498973"/>
                    <a:pt x="1627228" y="657569"/>
                    <a:pt x="1895726" y="832858"/>
                  </a:cubicBezTo>
                  <a:lnTo>
                    <a:pt x="2839881" y="1457967"/>
                  </a:lnTo>
                  <a:cubicBezTo>
                    <a:pt x="3233123" y="1713947"/>
                    <a:pt x="3535474" y="2060811"/>
                    <a:pt x="3828551" y="2422521"/>
                  </a:cubicBezTo>
                  <a:cubicBezTo>
                    <a:pt x="4129048" y="2793505"/>
                    <a:pt x="4294136" y="3220136"/>
                    <a:pt x="4381316" y="3682010"/>
                  </a:cubicBezTo>
                  <a:cubicBezTo>
                    <a:pt x="4386882" y="3715398"/>
                    <a:pt x="4388736" y="3750643"/>
                    <a:pt x="4394302" y="3784031"/>
                  </a:cubicBezTo>
                  <a:cubicBezTo>
                    <a:pt x="4390592" y="3785885"/>
                    <a:pt x="4385026" y="3787741"/>
                    <a:pt x="4381316" y="3791451"/>
                  </a:cubicBezTo>
                  <a:cubicBezTo>
                    <a:pt x="4362767" y="3763626"/>
                    <a:pt x="4340508" y="3737657"/>
                    <a:pt x="4323815" y="3709834"/>
                  </a:cubicBezTo>
                  <a:cubicBezTo>
                    <a:pt x="4114208" y="3370383"/>
                    <a:pt x="3880489" y="3051338"/>
                    <a:pt x="3602251" y="2763826"/>
                  </a:cubicBezTo>
                  <a:cubicBezTo>
                    <a:pt x="3529910" y="2689629"/>
                    <a:pt x="3448294" y="2624706"/>
                    <a:pt x="3375951" y="2552365"/>
                  </a:cubicBezTo>
                  <a:cubicBezTo>
                    <a:pt x="3333289" y="2509701"/>
                    <a:pt x="3298044" y="2459620"/>
                    <a:pt x="3255382" y="2409536"/>
                  </a:cubicBezTo>
                  <a:cubicBezTo>
                    <a:pt x="3220138" y="2441070"/>
                    <a:pt x="3186749" y="2415102"/>
                    <a:pt x="3155217" y="2385423"/>
                  </a:cubicBezTo>
                  <a:cubicBezTo>
                    <a:pt x="2997548" y="2248159"/>
                    <a:pt x="2843590" y="2105329"/>
                    <a:pt x="2684067" y="1973631"/>
                  </a:cubicBezTo>
                  <a:cubicBezTo>
                    <a:pt x="2650679" y="1945806"/>
                    <a:pt x="2621000" y="1910564"/>
                    <a:pt x="2561643" y="1901288"/>
                  </a:cubicBezTo>
                  <a:cubicBezTo>
                    <a:pt x="2457767" y="1886449"/>
                    <a:pt x="2396554" y="1802983"/>
                    <a:pt x="2366876" y="1702817"/>
                  </a:cubicBezTo>
                  <a:cubicBezTo>
                    <a:pt x="2359456" y="1674992"/>
                    <a:pt x="2359456" y="1647169"/>
                    <a:pt x="2316794" y="1650879"/>
                  </a:cubicBezTo>
                  <a:cubicBezTo>
                    <a:pt x="2307518" y="1650879"/>
                    <a:pt x="2296389" y="1630474"/>
                    <a:pt x="2285259" y="1621200"/>
                  </a:cubicBezTo>
                  <a:cubicBezTo>
                    <a:pt x="2257436" y="1598941"/>
                    <a:pt x="2229612" y="1574826"/>
                    <a:pt x="2199933" y="1556277"/>
                  </a:cubicBezTo>
                  <a:cubicBezTo>
                    <a:pt x="2192513" y="1550713"/>
                    <a:pt x="2172110" y="1552567"/>
                    <a:pt x="2166544" y="1558133"/>
                  </a:cubicBezTo>
                  <a:cubicBezTo>
                    <a:pt x="2129446" y="1604505"/>
                    <a:pt x="2090494" y="1578536"/>
                    <a:pt x="2055249" y="1559987"/>
                  </a:cubicBezTo>
                  <a:cubicBezTo>
                    <a:pt x="1867904" y="1461677"/>
                    <a:pt x="1687976" y="1352236"/>
                    <a:pt x="1495064" y="1266910"/>
                  </a:cubicBezTo>
                  <a:cubicBezTo>
                    <a:pt x="1259491" y="1163034"/>
                    <a:pt x="1014641" y="1077708"/>
                    <a:pt x="775356" y="984962"/>
                  </a:cubicBezTo>
                  <a:cubicBezTo>
                    <a:pt x="756807" y="977542"/>
                    <a:pt x="736404" y="970123"/>
                    <a:pt x="719709" y="964559"/>
                  </a:cubicBezTo>
                  <a:cubicBezTo>
                    <a:pt x="725274" y="838425"/>
                    <a:pt x="728984" y="716000"/>
                    <a:pt x="734548" y="593575"/>
                  </a:cubicBezTo>
                  <a:cubicBezTo>
                    <a:pt x="740114" y="493408"/>
                    <a:pt x="756807" y="476714"/>
                    <a:pt x="849553" y="510103"/>
                  </a:cubicBezTo>
                  <a:cubicBezTo>
                    <a:pt x="966414" y="550911"/>
                    <a:pt x="1083272" y="597285"/>
                    <a:pt x="1194567" y="651076"/>
                  </a:cubicBezTo>
                  <a:cubicBezTo>
                    <a:pt x="1773302" y="938589"/>
                    <a:pt x="2339053" y="1252071"/>
                    <a:pt x="2863994" y="1634184"/>
                  </a:cubicBezTo>
                  <a:cubicBezTo>
                    <a:pt x="3218284" y="1892015"/>
                    <a:pt x="3537330" y="2186946"/>
                    <a:pt x="3824841" y="2517121"/>
                  </a:cubicBezTo>
                  <a:cubicBezTo>
                    <a:pt x="3834117" y="2528251"/>
                    <a:pt x="3839680" y="2539380"/>
                    <a:pt x="3847100" y="2552365"/>
                  </a:cubicBezTo>
                  <a:cubicBezTo>
                    <a:pt x="3852666" y="2548656"/>
                    <a:pt x="3858230" y="2543090"/>
                    <a:pt x="3863795" y="2539380"/>
                  </a:cubicBezTo>
                  <a:cubicBezTo>
                    <a:pt x="3843390" y="2511557"/>
                    <a:pt x="3822987" y="2481879"/>
                    <a:pt x="3800728" y="2454054"/>
                  </a:cubicBezTo>
                  <a:cubicBezTo>
                    <a:pt x="3466843" y="2040408"/>
                    <a:pt x="3084730" y="1682412"/>
                    <a:pt x="2635840" y="1396754"/>
                  </a:cubicBezTo>
                  <a:cubicBezTo>
                    <a:pt x="2155415" y="1090693"/>
                    <a:pt x="1676846" y="782777"/>
                    <a:pt x="1163035" y="537927"/>
                  </a:cubicBezTo>
                  <a:cubicBezTo>
                    <a:pt x="1003512" y="461875"/>
                    <a:pt x="838423" y="395098"/>
                    <a:pt x="673337" y="332031"/>
                  </a:cubicBezTo>
                  <a:cubicBezTo>
                    <a:pt x="563895" y="291223"/>
                    <a:pt x="530507" y="311628"/>
                    <a:pt x="491555" y="421067"/>
                  </a:cubicBezTo>
                  <a:cubicBezTo>
                    <a:pt x="476715" y="465585"/>
                    <a:pt x="450746" y="484134"/>
                    <a:pt x="406228" y="478570"/>
                  </a:cubicBezTo>
                  <a:cubicBezTo>
                    <a:pt x="383969" y="476714"/>
                    <a:pt x="359854" y="474858"/>
                    <a:pt x="337595" y="471149"/>
                  </a:cubicBezTo>
                  <a:cubicBezTo>
                    <a:pt x="254125" y="452599"/>
                    <a:pt x="233720" y="417357"/>
                    <a:pt x="257835" y="333887"/>
                  </a:cubicBezTo>
                  <a:cubicBezTo>
                    <a:pt x="278238" y="259690"/>
                    <a:pt x="302353" y="185493"/>
                    <a:pt x="324612" y="113151"/>
                  </a:cubicBezTo>
                  <a:cubicBezTo>
                    <a:pt x="333885" y="83472"/>
                    <a:pt x="346871" y="53793"/>
                    <a:pt x="358000" y="20405"/>
                  </a:cubicBezTo>
                  <a:close/>
                  <a:moveTo>
                    <a:pt x="660354" y="0"/>
                  </a:moveTo>
                  <a:cubicBezTo>
                    <a:pt x="671481" y="5565"/>
                    <a:pt x="680757" y="9275"/>
                    <a:pt x="690031" y="14839"/>
                  </a:cubicBezTo>
                  <a:cubicBezTo>
                    <a:pt x="858829" y="120570"/>
                    <a:pt x="1023918" y="237429"/>
                    <a:pt x="1198280" y="332031"/>
                  </a:cubicBezTo>
                  <a:cubicBezTo>
                    <a:pt x="1760319" y="639947"/>
                    <a:pt x="2294536" y="990526"/>
                    <a:pt x="2815767" y="1361509"/>
                  </a:cubicBezTo>
                  <a:cubicBezTo>
                    <a:pt x="2901093" y="1422723"/>
                    <a:pt x="2984566" y="1489500"/>
                    <a:pt x="3069892" y="1552567"/>
                  </a:cubicBezTo>
                  <a:cubicBezTo>
                    <a:pt x="3055052" y="1545148"/>
                    <a:pt x="3038357" y="1539582"/>
                    <a:pt x="3025374" y="1530308"/>
                  </a:cubicBezTo>
                  <a:cubicBezTo>
                    <a:pt x="2569064" y="1205696"/>
                    <a:pt x="2103478" y="894070"/>
                    <a:pt x="1619346" y="608412"/>
                  </a:cubicBezTo>
                  <a:cubicBezTo>
                    <a:pt x="1331832" y="439616"/>
                    <a:pt x="1035045" y="285657"/>
                    <a:pt x="740114" y="131698"/>
                  </a:cubicBezTo>
                  <a:cubicBezTo>
                    <a:pt x="675191" y="98311"/>
                    <a:pt x="599141" y="87182"/>
                    <a:pt x="530510" y="64923"/>
                  </a:cubicBezTo>
                  <a:cubicBezTo>
                    <a:pt x="500829" y="55647"/>
                    <a:pt x="474862" y="38954"/>
                    <a:pt x="447037" y="20405"/>
                  </a:cubicBezTo>
                  <a:cubicBezTo>
                    <a:pt x="521234" y="40808"/>
                    <a:pt x="599141" y="107585"/>
                    <a:pt x="6603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10"/>
            <p:cNvSpPr/>
            <p:nvPr/>
          </p:nvSpPr>
          <p:spPr>
            <a:xfrm>
              <a:off x="11132" y="78543"/>
              <a:ext cx="8209142" cy="6779457"/>
            </a:xfrm>
            <a:custGeom>
              <a:avLst/>
              <a:gdLst/>
              <a:ahLst/>
              <a:cxnLst/>
              <a:rect l="l" t="t" r="r" b="b"/>
              <a:pathLst>
                <a:path w="8209142" h="6779457" extrusionOk="0">
                  <a:moveTo>
                    <a:pt x="4058006" y="5356967"/>
                  </a:moveTo>
                  <a:cubicBezTo>
                    <a:pt x="4039920" y="5355344"/>
                    <a:pt x="4021371" y="5367865"/>
                    <a:pt x="3994475" y="5395688"/>
                  </a:cubicBezTo>
                  <a:cubicBezTo>
                    <a:pt x="3979636" y="5410528"/>
                    <a:pt x="3966652" y="5427223"/>
                    <a:pt x="3953667" y="5443916"/>
                  </a:cubicBezTo>
                  <a:cubicBezTo>
                    <a:pt x="3899873" y="5514403"/>
                    <a:pt x="3846082" y="5586746"/>
                    <a:pt x="3794144" y="5659087"/>
                  </a:cubicBezTo>
                  <a:cubicBezTo>
                    <a:pt x="3786724" y="5668362"/>
                    <a:pt x="3786724" y="5681346"/>
                    <a:pt x="3783015" y="5692475"/>
                  </a:cubicBezTo>
                  <a:cubicBezTo>
                    <a:pt x="3786724" y="5696185"/>
                    <a:pt x="3792288" y="5699895"/>
                    <a:pt x="3795998" y="5703605"/>
                  </a:cubicBezTo>
                  <a:cubicBezTo>
                    <a:pt x="3838662" y="5668362"/>
                    <a:pt x="3885034" y="5634974"/>
                    <a:pt x="3931408" y="5603439"/>
                  </a:cubicBezTo>
                  <a:lnTo>
                    <a:pt x="3938828" y="5610859"/>
                  </a:lnTo>
                  <a:cubicBezTo>
                    <a:pt x="3903583" y="5659087"/>
                    <a:pt x="3868341" y="5709170"/>
                    <a:pt x="3833096" y="5757398"/>
                  </a:cubicBezTo>
                  <a:cubicBezTo>
                    <a:pt x="3836808" y="5761108"/>
                    <a:pt x="3840516" y="5764818"/>
                    <a:pt x="3846082" y="5768528"/>
                  </a:cubicBezTo>
                  <a:cubicBezTo>
                    <a:pt x="3866485" y="5757398"/>
                    <a:pt x="3888744" y="5746269"/>
                    <a:pt x="3909149" y="5733283"/>
                  </a:cubicBezTo>
                  <a:cubicBezTo>
                    <a:pt x="3970361" y="5692475"/>
                    <a:pt x="4027864" y="5646103"/>
                    <a:pt x="4090931" y="5607149"/>
                  </a:cubicBezTo>
                  <a:cubicBezTo>
                    <a:pt x="4163272" y="5560777"/>
                    <a:pt x="4237469" y="5555211"/>
                    <a:pt x="4311665" y="5609005"/>
                  </a:cubicBezTo>
                  <a:cubicBezTo>
                    <a:pt x="4324651" y="5618278"/>
                    <a:pt x="4343200" y="5618278"/>
                    <a:pt x="4359895" y="5623844"/>
                  </a:cubicBezTo>
                  <a:cubicBezTo>
                    <a:pt x="4361749" y="5620134"/>
                    <a:pt x="4363605" y="5614569"/>
                    <a:pt x="4365459" y="5610859"/>
                  </a:cubicBezTo>
                  <a:cubicBezTo>
                    <a:pt x="4333924" y="5586746"/>
                    <a:pt x="4300538" y="5564487"/>
                    <a:pt x="4270859" y="5538518"/>
                  </a:cubicBezTo>
                  <a:cubicBezTo>
                    <a:pt x="4218919" y="5494000"/>
                    <a:pt x="4163272" y="5455046"/>
                    <a:pt x="4118756" y="5403108"/>
                  </a:cubicBezTo>
                  <a:cubicBezTo>
                    <a:pt x="4093714" y="5374357"/>
                    <a:pt x="4076092" y="5358590"/>
                    <a:pt x="4058006" y="5356967"/>
                  </a:cubicBezTo>
                  <a:close/>
                  <a:moveTo>
                    <a:pt x="4332070" y="5297378"/>
                  </a:moveTo>
                  <a:cubicBezTo>
                    <a:pt x="4300538" y="5295523"/>
                    <a:pt x="4291262" y="5332621"/>
                    <a:pt x="4283843" y="5364156"/>
                  </a:cubicBezTo>
                  <a:cubicBezTo>
                    <a:pt x="4278277" y="5380849"/>
                    <a:pt x="4283843" y="5412383"/>
                    <a:pt x="4293116" y="5419803"/>
                  </a:cubicBezTo>
                  <a:cubicBezTo>
                    <a:pt x="4330215" y="5440206"/>
                    <a:pt x="4372879" y="5447626"/>
                    <a:pt x="4411833" y="5425367"/>
                  </a:cubicBezTo>
                  <a:cubicBezTo>
                    <a:pt x="4387718" y="5384559"/>
                    <a:pt x="4363605" y="5349316"/>
                    <a:pt x="4332070" y="5297378"/>
                  </a:cubicBezTo>
                  <a:close/>
                  <a:moveTo>
                    <a:pt x="4020444" y="5102611"/>
                  </a:moveTo>
                  <a:cubicBezTo>
                    <a:pt x="3975926" y="5195357"/>
                    <a:pt x="3944391" y="5271410"/>
                    <a:pt x="3901730" y="5340041"/>
                  </a:cubicBezTo>
                  <a:cubicBezTo>
                    <a:pt x="3860921" y="5408674"/>
                    <a:pt x="3808983" y="5473595"/>
                    <a:pt x="3762611" y="5538518"/>
                  </a:cubicBezTo>
                  <a:cubicBezTo>
                    <a:pt x="3766320" y="5542228"/>
                    <a:pt x="3771885" y="5545938"/>
                    <a:pt x="3775595" y="5549647"/>
                  </a:cubicBezTo>
                  <a:cubicBezTo>
                    <a:pt x="3814547" y="5514403"/>
                    <a:pt x="3853501" y="5481014"/>
                    <a:pt x="3890600" y="5443916"/>
                  </a:cubicBezTo>
                  <a:cubicBezTo>
                    <a:pt x="3944391" y="5390124"/>
                    <a:pt x="3998185" y="5336331"/>
                    <a:pt x="4050123" y="5278829"/>
                  </a:cubicBezTo>
                  <a:cubicBezTo>
                    <a:pt x="4059399" y="5267700"/>
                    <a:pt x="4068672" y="5249151"/>
                    <a:pt x="4066816" y="5238021"/>
                  </a:cubicBezTo>
                  <a:cubicBezTo>
                    <a:pt x="4055687" y="5197213"/>
                    <a:pt x="4038993" y="5154549"/>
                    <a:pt x="4020444" y="5102611"/>
                  </a:cubicBezTo>
                  <a:close/>
                  <a:moveTo>
                    <a:pt x="4176257" y="4974623"/>
                  </a:moveTo>
                  <a:cubicBezTo>
                    <a:pt x="4150288" y="4978333"/>
                    <a:pt x="4131739" y="4982042"/>
                    <a:pt x="4115046" y="4985752"/>
                  </a:cubicBezTo>
                  <a:cubicBezTo>
                    <a:pt x="4050123" y="5002446"/>
                    <a:pt x="4040849" y="5032124"/>
                    <a:pt x="4070526" y="5091482"/>
                  </a:cubicBezTo>
                  <a:cubicBezTo>
                    <a:pt x="4092785" y="5137856"/>
                    <a:pt x="4103917" y="5189793"/>
                    <a:pt x="4122466" y="5239875"/>
                  </a:cubicBezTo>
                  <a:cubicBezTo>
                    <a:pt x="4137305" y="5282539"/>
                    <a:pt x="4150288" y="5327057"/>
                    <a:pt x="4174403" y="5364156"/>
                  </a:cubicBezTo>
                  <a:cubicBezTo>
                    <a:pt x="4194806" y="5397544"/>
                    <a:pt x="4226341" y="5393834"/>
                    <a:pt x="4244890" y="5358590"/>
                  </a:cubicBezTo>
                  <a:cubicBezTo>
                    <a:pt x="4254164" y="5340041"/>
                    <a:pt x="4261584" y="5319638"/>
                    <a:pt x="4263439" y="5299232"/>
                  </a:cubicBezTo>
                  <a:cubicBezTo>
                    <a:pt x="4267149" y="5260280"/>
                    <a:pt x="4263439" y="5219472"/>
                    <a:pt x="4263439" y="5176808"/>
                  </a:cubicBezTo>
                  <a:cubicBezTo>
                    <a:pt x="4326507" y="5243585"/>
                    <a:pt x="4333924" y="5243585"/>
                    <a:pt x="4408121" y="5189793"/>
                  </a:cubicBezTo>
                  <a:cubicBezTo>
                    <a:pt x="4430382" y="5173098"/>
                    <a:pt x="4454495" y="5154549"/>
                    <a:pt x="4491593" y="5128580"/>
                  </a:cubicBezTo>
                  <a:cubicBezTo>
                    <a:pt x="4456351" y="5121160"/>
                    <a:pt x="4426670" y="5110031"/>
                    <a:pt x="4396994" y="5110031"/>
                  </a:cubicBezTo>
                  <a:cubicBezTo>
                    <a:pt x="4341346" y="5111887"/>
                    <a:pt x="4285698" y="5123016"/>
                    <a:pt x="4230051" y="5126726"/>
                  </a:cubicBezTo>
                  <a:cubicBezTo>
                    <a:pt x="4176257" y="5130436"/>
                    <a:pt x="4159564" y="5110031"/>
                    <a:pt x="4166982" y="5056239"/>
                  </a:cubicBezTo>
                  <a:cubicBezTo>
                    <a:pt x="4170693" y="5032124"/>
                    <a:pt x="4172547" y="5006155"/>
                    <a:pt x="4176257" y="4974623"/>
                  </a:cubicBezTo>
                  <a:close/>
                  <a:moveTo>
                    <a:pt x="4220775" y="4961637"/>
                  </a:moveTo>
                  <a:cubicBezTo>
                    <a:pt x="4215212" y="4965347"/>
                    <a:pt x="4209646" y="4969057"/>
                    <a:pt x="4202226" y="4972767"/>
                  </a:cubicBezTo>
                  <a:cubicBezTo>
                    <a:pt x="4200370" y="4996882"/>
                    <a:pt x="4194806" y="5020995"/>
                    <a:pt x="4200370" y="5043254"/>
                  </a:cubicBezTo>
                  <a:cubicBezTo>
                    <a:pt x="4204080" y="5059949"/>
                    <a:pt x="4217066" y="5084062"/>
                    <a:pt x="4231905" y="5087772"/>
                  </a:cubicBezTo>
                  <a:cubicBezTo>
                    <a:pt x="4250454" y="5093338"/>
                    <a:pt x="4283843" y="5091482"/>
                    <a:pt x="4293116" y="5080352"/>
                  </a:cubicBezTo>
                  <a:cubicBezTo>
                    <a:pt x="4302392" y="5067369"/>
                    <a:pt x="4298682" y="5033980"/>
                    <a:pt x="4289408" y="5017285"/>
                  </a:cubicBezTo>
                  <a:cubicBezTo>
                    <a:pt x="4272713" y="4995026"/>
                    <a:pt x="4243034" y="4980187"/>
                    <a:pt x="4220775" y="4961637"/>
                  </a:cubicBezTo>
                  <a:close/>
                  <a:moveTo>
                    <a:pt x="4951613" y="4952364"/>
                  </a:moveTo>
                  <a:cubicBezTo>
                    <a:pt x="4862577" y="4998736"/>
                    <a:pt x="4780961" y="5043254"/>
                    <a:pt x="4725313" y="5130436"/>
                  </a:cubicBezTo>
                  <a:cubicBezTo>
                    <a:pt x="4799510" y="5124870"/>
                    <a:pt x="4934918" y="5017285"/>
                    <a:pt x="4951613" y="4952364"/>
                  </a:cubicBezTo>
                  <a:close/>
                  <a:moveTo>
                    <a:pt x="5066184" y="4950248"/>
                  </a:moveTo>
                  <a:cubicBezTo>
                    <a:pt x="5032534" y="4949813"/>
                    <a:pt x="4997058" y="4969985"/>
                    <a:pt x="4988711" y="5000592"/>
                  </a:cubicBezTo>
                  <a:cubicBezTo>
                    <a:pt x="4960889" y="5095191"/>
                    <a:pt x="4886692" y="5134146"/>
                    <a:pt x="4805074" y="5171244"/>
                  </a:cubicBezTo>
                  <a:cubicBezTo>
                    <a:pt x="4753138" y="5193503"/>
                    <a:pt x="4708620" y="5228746"/>
                    <a:pt x="4656682" y="5262134"/>
                  </a:cubicBezTo>
                  <a:cubicBezTo>
                    <a:pt x="4701198" y="5314072"/>
                    <a:pt x="4729023" y="5315928"/>
                    <a:pt x="4767975" y="5278829"/>
                  </a:cubicBezTo>
                  <a:cubicBezTo>
                    <a:pt x="4869997" y="5180518"/>
                    <a:pt x="4968308" y="5076642"/>
                    <a:pt x="5101860" y="5020995"/>
                  </a:cubicBezTo>
                  <a:cubicBezTo>
                    <a:pt x="5111136" y="5017285"/>
                    <a:pt x="5122266" y="4998736"/>
                    <a:pt x="5122266" y="4989462"/>
                  </a:cubicBezTo>
                  <a:cubicBezTo>
                    <a:pt x="5122266" y="4978333"/>
                    <a:pt x="5109282" y="4963493"/>
                    <a:pt x="5098153" y="4957928"/>
                  </a:cubicBezTo>
                  <a:cubicBezTo>
                    <a:pt x="5088414" y="4952827"/>
                    <a:pt x="5077400" y="4950392"/>
                    <a:pt x="5066184" y="4950248"/>
                  </a:cubicBezTo>
                  <a:close/>
                  <a:moveTo>
                    <a:pt x="4845884" y="4778001"/>
                  </a:moveTo>
                  <a:lnTo>
                    <a:pt x="4717893" y="4878167"/>
                  </a:lnTo>
                  <a:cubicBezTo>
                    <a:pt x="4721603" y="4883731"/>
                    <a:pt x="4725313" y="4887441"/>
                    <a:pt x="4729023" y="4893006"/>
                  </a:cubicBezTo>
                  <a:cubicBezTo>
                    <a:pt x="4771687" y="4861472"/>
                    <a:pt x="4816203" y="4831793"/>
                    <a:pt x="4860721" y="4800260"/>
                  </a:cubicBezTo>
                  <a:cubicBezTo>
                    <a:pt x="4855157" y="4792841"/>
                    <a:pt x="4849594" y="4785421"/>
                    <a:pt x="4845884" y="4778001"/>
                  </a:cubicBezTo>
                  <a:close/>
                  <a:moveTo>
                    <a:pt x="4946047" y="4748323"/>
                  </a:moveTo>
                  <a:cubicBezTo>
                    <a:pt x="4936774" y="4781711"/>
                    <a:pt x="4934918" y="4803970"/>
                    <a:pt x="4921934" y="4818810"/>
                  </a:cubicBezTo>
                  <a:cubicBezTo>
                    <a:pt x="4910805" y="4835503"/>
                    <a:pt x="4888546" y="4842923"/>
                    <a:pt x="4871851" y="4855908"/>
                  </a:cubicBezTo>
                  <a:cubicBezTo>
                    <a:pt x="4779105" y="4926395"/>
                    <a:pt x="4686359" y="4995026"/>
                    <a:pt x="4595469" y="5067369"/>
                  </a:cubicBezTo>
                  <a:cubicBezTo>
                    <a:pt x="4573210" y="5084062"/>
                    <a:pt x="4556515" y="5113741"/>
                    <a:pt x="4549097" y="5139709"/>
                  </a:cubicBezTo>
                  <a:cubicBezTo>
                    <a:pt x="4539821" y="5178664"/>
                    <a:pt x="4558370" y="5208342"/>
                    <a:pt x="4601035" y="5215762"/>
                  </a:cubicBezTo>
                  <a:cubicBezTo>
                    <a:pt x="4641843" y="5223182"/>
                    <a:pt x="4660392" y="5204633"/>
                    <a:pt x="4656682" y="5163824"/>
                  </a:cubicBezTo>
                  <a:cubicBezTo>
                    <a:pt x="4656682" y="5156405"/>
                    <a:pt x="4660392" y="5145275"/>
                    <a:pt x="4665956" y="5139709"/>
                  </a:cubicBezTo>
                  <a:cubicBezTo>
                    <a:pt x="4745718" y="5059949"/>
                    <a:pt x="4795800" y="4952364"/>
                    <a:pt x="4899675" y="4898570"/>
                  </a:cubicBezTo>
                  <a:cubicBezTo>
                    <a:pt x="4942339" y="4876311"/>
                    <a:pt x="4988711" y="4865182"/>
                    <a:pt x="5046213" y="4844778"/>
                  </a:cubicBezTo>
                  <a:cubicBezTo>
                    <a:pt x="5009115" y="4807680"/>
                    <a:pt x="4975728" y="4776146"/>
                    <a:pt x="4946047" y="4748323"/>
                  </a:cubicBezTo>
                  <a:close/>
                  <a:moveTo>
                    <a:pt x="5354826" y="4676676"/>
                  </a:moveTo>
                  <a:cubicBezTo>
                    <a:pt x="5335581" y="4677835"/>
                    <a:pt x="5314249" y="4688964"/>
                    <a:pt x="5292918" y="4709368"/>
                  </a:cubicBezTo>
                  <a:cubicBezTo>
                    <a:pt x="5237270" y="4763162"/>
                    <a:pt x="5183479" y="4816954"/>
                    <a:pt x="5129685" y="4870747"/>
                  </a:cubicBezTo>
                  <a:cubicBezTo>
                    <a:pt x="5122266" y="4878167"/>
                    <a:pt x="5116702" y="4900426"/>
                    <a:pt x="5120410" y="4905990"/>
                  </a:cubicBezTo>
                  <a:cubicBezTo>
                    <a:pt x="5137105" y="4920829"/>
                    <a:pt x="5157508" y="4941234"/>
                    <a:pt x="5177913" y="4943088"/>
                  </a:cubicBezTo>
                  <a:cubicBezTo>
                    <a:pt x="5192752" y="4943088"/>
                    <a:pt x="5218721" y="4918975"/>
                    <a:pt x="5222431" y="4902280"/>
                  </a:cubicBezTo>
                  <a:cubicBezTo>
                    <a:pt x="5237270" y="4811390"/>
                    <a:pt x="5305901" y="4765016"/>
                    <a:pt x="5370825" y="4714934"/>
                  </a:cubicBezTo>
                  <a:cubicBezTo>
                    <a:pt x="5372679" y="4713078"/>
                    <a:pt x="5376390" y="4716788"/>
                    <a:pt x="5381954" y="4718644"/>
                  </a:cubicBezTo>
                  <a:cubicBezTo>
                    <a:pt x="5383810" y="4729774"/>
                    <a:pt x="5385664" y="4742757"/>
                    <a:pt x="5389374" y="4755742"/>
                  </a:cubicBezTo>
                  <a:lnTo>
                    <a:pt x="5407923" y="4755742"/>
                  </a:lnTo>
                  <a:cubicBezTo>
                    <a:pt x="5406069" y="4737193"/>
                    <a:pt x="5411633" y="4716788"/>
                    <a:pt x="5404213" y="4703805"/>
                  </a:cubicBezTo>
                  <a:cubicBezTo>
                    <a:pt x="5391229" y="4684328"/>
                    <a:pt x="5374071" y="4675516"/>
                    <a:pt x="5354826" y="4676676"/>
                  </a:cubicBezTo>
                  <a:close/>
                  <a:moveTo>
                    <a:pt x="4671521" y="4562831"/>
                  </a:moveTo>
                  <a:lnTo>
                    <a:pt x="4482318" y="4850342"/>
                  </a:lnTo>
                  <a:cubicBezTo>
                    <a:pt x="4487884" y="4855908"/>
                    <a:pt x="4495303" y="4859618"/>
                    <a:pt x="4500867" y="4865182"/>
                  </a:cubicBezTo>
                  <a:cubicBezTo>
                    <a:pt x="4584339" y="4781711"/>
                    <a:pt x="4641843" y="4681546"/>
                    <a:pt x="4690071" y="4575814"/>
                  </a:cubicBezTo>
                  <a:cubicBezTo>
                    <a:pt x="4684505" y="4572105"/>
                    <a:pt x="4677085" y="4568395"/>
                    <a:pt x="4671521" y="4562831"/>
                  </a:cubicBezTo>
                  <a:close/>
                  <a:moveTo>
                    <a:pt x="4797654" y="4401452"/>
                  </a:moveTo>
                  <a:lnTo>
                    <a:pt x="4742006" y="4479359"/>
                  </a:lnTo>
                  <a:cubicBezTo>
                    <a:pt x="4749426" y="4484924"/>
                    <a:pt x="4756848" y="4488634"/>
                    <a:pt x="4764267" y="4494198"/>
                  </a:cubicBezTo>
                  <a:cubicBezTo>
                    <a:pt x="4780961" y="4466375"/>
                    <a:pt x="4797654" y="4440406"/>
                    <a:pt x="4814349" y="4412582"/>
                  </a:cubicBezTo>
                  <a:close/>
                  <a:moveTo>
                    <a:pt x="4613321" y="4398902"/>
                  </a:moveTo>
                  <a:cubicBezTo>
                    <a:pt x="4595932" y="4400989"/>
                    <a:pt x="4579701" y="4408872"/>
                    <a:pt x="4565790" y="4425567"/>
                  </a:cubicBezTo>
                  <a:cubicBezTo>
                    <a:pt x="4545387" y="4449680"/>
                    <a:pt x="4528692" y="4475649"/>
                    <a:pt x="4510143" y="4501618"/>
                  </a:cubicBezTo>
                  <a:lnTo>
                    <a:pt x="4304248" y="4792841"/>
                  </a:lnTo>
                  <a:cubicBezTo>
                    <a:pt x="4281989" y="4824373"/>
                    <a:pt x="4252310" y="4850342"/>
                    <a:pt x="4230051" y="4881877"/>
                  </a:cubicBezTo>
                  <a:cubicBezTo>
                    <a:pt x="4222629" y="4891150"/>
                    <a:pt x="4218919" y="4915265"/>
                    <a:pt x="4224485" y="4922685"/>
                  </a:cubicBezTo>
                  <a:cubicBezTo>
                    <a:pt x="4235615" y="4933815"/>
                    <a:pt x="4256018" y="4943088"/>
                    <a:pt x="4270859" y="4939378"/>
                  </a:cubicBezTo>
                  <a:cubicBezTo>
                    <a:pt x="4343200" y="4924539"/>
                    <a:pt x="4348764" y="4926395"/>
                    <a:pt x="4371023" y="4998736"/>
                  </a:cubicBezTo>
                  <a:cubicBezTo>
                    <a:pt x="4374735" y="4991316"/>
                    <a:pt x="4376588" y="4989462"/>
                    <a:pt x="4376588" y="4987606"/>
                  </a:cubicBezTo>
                  <a:cubicBezTo>
                    <a:pt x="4376588" y="4982042"/>
                    <a:pt x="4378444" y="4976477"/>
                    <a:pt x="4378444" y="4972767"/>
                  </a:cubicBezTo>
                  <a:cubicBezTo>
                    <a:pt x="4385862" y="4816954"/>
                    <a:pt x="4443366" y="4687109"/>
                    <a:pt x="4571354" y="4590654"/>
                  </a:cubicBezTo>
                  <a:cubicBezTo>
                    <a:pt x="4614018" y="4557265"/>
                    <a:pt x="4651116" y="4514603"/>
                    <a:pt x="4686359" y="4470085"/>
                  </a:cubicBezTo>
                  <a:cubicBezTo>
                    <a:pt x="4701198" y="4449680"/>
                    <a:pt x="4704908" y="4420001"/>
                    <a:pt x="4667810" y="4407018"/>
                  </a:cubicBezTo>
                  <a:cubicBezTo>
                    <a:pt x="4649261" y="4400525"/>
                    <a:pt x="4630711" y="4396815"/>
                    <a:pt x="4613321" y="4398902"/>
                  </a:cubicBezTo>
                  <a:close/>
                  <a:moveTo>
                    <a:pt x="5597125" y="4384759"/>
                  </a:moveTo>
                  <a:cubicBezTo>
                    <a:pt x="5584139" y="4388469"/>
                    <a:pt x="5563736" y="4388469"/>
                    <a:pt x="5556316" y="4397742"/>
                  </a:cubicBezTo>
                  <a:cubicBezTo>
                    <a:pt x="5508089" y="4462665"/>
                    <a:pt x="5463570" y="4527587"/>
                    <a:pt x="5419052" y="4594364"/>
                  </a:cubicBezTo>
                  <a:cubicBezTo>
                    <a:pt x="5411633" y="4603639"/>
                    <a:pt x="5411633" y="4627752"/>
                    <a:pt x="5419052" y="4635172"/>
                  </a:cubicBezTo>
                  <a:cubicBezTo>
                    <a:pt x="5432038" y="4648157"/>
                    <a:pt x="5452441" y="4650011"/>
                    <a:pt x="5469136" y="4657431"/>
                  </a:cubicBezTo>
                  <a:cubicBezTo>
                    <a:pt x="5467280" y="4650011"/>
                    <a:pt x="5463570" y="4642591"/>
                    <a:pt x="5461717" y="4635172"/>
                  </a:cubicBezTo>
                  <a:cubicBezTo>
                    <a:pt x="5469136" y="4611059"/>
                    <a:pt x="5472844" y="4585090"/>
                    <a:pt x="5485829" y="4564685"/>
                  </a:cubicBezTo>
                  <a:cubicBezTo>
                    <a:pt x="5521072" y="4516457"/>
                    <a:pt x="5561882" y="4473795"/>
                    <a:pt x="5597125" y="4425567"/>
                  </a:cubicBezTo>
                  <a:cubicBezTo>
                    <a:pt x="5602688" y="4416291"/>
                    <a:pt x="5597125" y="4399598"/>
                    <a:pt x="5597125" y="4384759"/>
                  </a:cubicBezTo>
                  <a:close/>
                  <a:moveTo>
                    <a:pt x="4239325" y="4384759"/>
                  </a:moveTo>
                  <a:cubicBezTo>
                    <a:pt x="4220775" y="4384759"/>
                    <a:pt x="4192952" y="4405162"/>
                    <a:pt x="4185531" y="4421857"/>
                  </a:cubicBezTo>
                  <a:cubicBezTo>
                    <a:pt x="4172547" y="4457100"/>
                    <a:pt x="4170693" y="4496054"/>
                    <a:pt x="4163272" y="4535006"/>
                  </a:cubicBezTo>
                  <a:cubicBezTo>
                    <a:pt x="4152144" y="4583234"/>
                    <a:pt x="4139159" y="4631462"/>
                    <a:pt x="4128029" y="4681546"/>
                  </a:cubicBezTo>
                  <a:cubicBezTo>
                    <a:pt x="4115046" y="4737193"/>
                    <a:pt x="4100207" y="4792841"/>
                    <a:pt x="4094641" y="4848488"/>
                  </a:cubicBezTo>
                  <a:cubicBezTo>
                    <a:pt x="4092785" y="4880021"/>
                    <a:pt x="4109480" y="4911556"/>
                    <a:pt x="4118756" y="4943088"/>
                  </a:cubicBezTo>
                  <a:cubicBezTo>
                    <a:pt x="4126173" y="4943088"/>
                    <a:pt x="4133595" y="4943088"/>
                    <a:pt x="4141015" y="4941234"/>
                  </a:cubicBezTo>
                  <a:cubicBezTo>
                    <a:pt x="4148432" y="4905990"/>
                    <a:pt x="4155854" y="4868891"/>
                    <a:pt x="4165128" y="4835503"/>
                  </a:cubicBezTo>
                  <a:lnTo>
                    <a:pt x="4226341" y="4811390"/>
                  </a:lnTo>
                  <a:cubicBezTo>
                    <a:pt x="4220775" y="4798405"/>
                    <a:pt x="4220775" y="4781711"/>
                    <a:pt x="4211502" y="4774292"/>
                  </a:cubicBezTo>
                  <a:cubicBezTo>
                    <a:pt x="4163272" y="4731628"/>
                    <a:pt x="4172547" y="4681546"/>
                    <a:pt x="4200370" y="4635172"/>
                  </a:cubicBezTo>
                  <a:cubicBezTo>
                    <a:pt x="4228195" y="4586944"/>
                    <a:pt x="4270859" y="4547992"/>
                    <a:pt x="4300538" y="4501618"/>
                  </a:cubicBezTo>
                  <a:cubicBezTo>
                    <a:pt x="4317231" y="4475649"/>
                    <a:pt x="4337636" y="4432987"/>
                    <a:pt x="4326507" y="4414437"/>
                  </a:cubicBezTo>
                  <a:cubicBezTo>
                    <a:pt x="4313521" y="4394032"/>
                    <a:pt x="4269003" y="4384759"/>
                    <a:pt x="4239325" y="4384759"/>
                  </a:cubicBezTo>
                  <a:close/>
                  <a:moveTo>
                    <a:pt x="4682882" y="4322851"/>
                  </a:moveTo>
                  <a:cubicBezTo>
                    <a:pt x="4663173" y="4324010"/>
                    <a:pt x="4642769" y="4333748"/>
                    <a:pt x="4621438" y="4353224"/>
                  </a:cubicBezTo>
                  <a:cubicBezTo>
                    <a:pt x="4656682" y="4368064"/>
                    <a:pt x="4686359" y="4382903"/>
                    <a:pt x="4716039" y="4394032"/>
                  </a:cubicBezTo>
                  <a:cubicBezTo>
                    <a:pt x="4725313" y="4397742"/>
                    <a:pt x="4749426" y="4388469"/>
                    <a:pt x="4751282" y="4384759"/>
                  </a:cubicBezTo>
                  <a:cubicBezTo>
                    <a:pt x="4753138" y="4371773"/>
                    <a:pt x="4749426" y="4351370"/>
                    <a:pt x="4740152" y="4343951"/>
                  </a:cubicBezTo>
                  <a:cubicBezTo>
                    <a:pt x="4721603" y="4329111"/>
                    <a:pt x="4702590" y="4321691"/>
                    <a:pt x="4682882" y="4322851"/>
                  </a:cubicBezTo>
                  <a:close/>
                  <a:moveTo>
                    <a:pt x="5318887" y="4321692"/>
                  </a:moveTo>
                  <a:cubicBezTo>
                    <a:pt x="5261383" y="4512747"/>
                    <a:pt x="5109282" y="4605493"/>
                    <a:pt x="4951613" y="4703805"/>
                  </a:cubicBezTo>
                  <a:cubicBezTo>
                    <a:pt x="4997987" y="4733483"/>
                    <a:pt x="5027664" y="4761306"/>
                    <a:pt x="5064762" y="4776146"/>
                  </a:cubicBezTo>
                  <a:cubicBezTo>
                    <a:pt x="5081457" y="4783565"/>
                    <a:pt x="5112990" y="4770582"/>
                    <a:pt x="5127831" y="4757596"/>
                  </a:cubicBezTo>
                  <a:cubicBezTo>
                    <a:pt x="5140815" y="4746467"/>
                    <a:pt x="5140815" y="4718644"/>
                    <a:pt x="5144525" y="4700095"/>
                  </a:cubicBezTo>
                  <a:cubicBezTo>
                    <a:pt x="5138959" y="4698239"/>
                    <a:pt x="5131539" y="4696385"/>
                    <a:pt x="5125975" y="4694529"/>
                  </a:cubicBezTo>
                  <a:cubicBezTo>
                    <a:pt x="5114846" y="4716788"/>
                    <a:pt x="5101860" y="4739047"/>
                    <a:pt x="5087023" y="4766872"/>
                  </a:cubicBezTo>
                  <a:cubicBezTo>
                    <a:pt x="5070328" y="4752033"/>
                    <a:pt x="5057342" y="4739047"/>
                    <a:pt x="5036939" y="4720498"/>
                  </a:cubicBezTo>
                  <a:cubicBezTo>
                    <a:pt x="5092587" y="4679690"/>
                    <a:pt x="5142671" y="4642591"/>
                    <a:pt x="5190898" y="4605493"/>
                  </a:cubicBezTo>
                  <a:cubicBezTo>
                    <a:pt x="5237270" y="4570251"/>
                    <a:pt x="5285498" y="4536862"/>
                    <a:pt x="5324451" y="4496054"/>
                  </a:cubicBezTo>
                  <a:cubicBezTo>
                    <a:pt x="5374534" y="4442260"/>
                    <a:pt x="5372679" y="4386613"/>
                    <a:pt x="5318887" y="4321692"/>
                  </a:cubicBezTo>
                  <a:close/>
                  <a:moveTo>
                    <a:pt x="5272515" y="4293867"/>
                  </a:moveTo>
                  <a:cubicBezTo>
                    <a:pt x="5144525" y="4371773"/>
                    <a:pt x="5070328" y="4484924"/>
                    <a:pt x="5003551" y="4614769"/>
                  </a:cubicBezTo>
                  <a:cubicBezTo>
                    <a:pt x="5142671" y="4560975"/>
                    <a:pt x="5279933" y="4397742"/>
                    <a:pt x="5272515" y="4293867"/>
                  </a:cubicBezTo>
                  <a:close/>
                  <a:moveTo>
                    <a:pt x="5702856" y="4275318"/>
                  </a:moveTo>
                  <a:cubicBezTo>
                    <a:pt x="5639787" y="4304996"/>
                    <a:pt x="5630513" y="4330965"/>
                    <a:pt x="5662048" y="4382903"/>
                  </a:cubicBezTo>
                  <a:cubicBezTo>
                    <a:pt x="5676885" y="4343951"/>
                    <a:pt x="5689870" y="4310562"/>
                    <a:pt x="5702856" y="4275318"/>
                  </a:cubicBezTo>
                  <a:close/>
                  <a:moveTo>
                    <a:pt x="5168638" y="4074986"/>
                  </a:moveTo>
                  <a:cubicBezTo>
                    <a:pt x="5138959" y="4145473"/>
                    <a:pt x="5114846" y="4206687"/>
                    <a:pt x="5088877" y="4266044"/>
                  </a:cubicBezTo>
                  <a:cubicBezTo>
                    <a:pt x="5083311" y="4279027"/>
                    <a:pt x="5075892" y="4290157"/>
                    <a:pt x="5066618" y="4299433"/>
                  </a:cubicBezTo>
                  <a:cubicBezTo>
                    <a:pt x="4992421" y="4373629"/>
                    <a:pt x="4877416" y="4401452"/>
                    <a:pt x="4831044" y="4509037"/>
                  </a:cubicBezTo>
                  <a:cubicBezTo>
                    <a:pt x="4827335" y="4518313"/>
                    <a:pt x="4812495" y="4522023"/>
                    <a:pt x="4803220" y="4531296"/>
                  </a:cubicBezTo>
                  <a:cubicBezTo>
                    <a:pt x="4782817" y="4547992"/>
                    <a:pt x="4754992" y="4562831"/>
                    <a:pt x="4742006" y="4585090"/>
                  </a:cubicBezTo>
                  <a:cubicBezTo>
                    <a:pt x="4712330" y="4631462"/>
                    <a:pt x="4690071" y="4685256"/>
                    <a:pt x="4660392" y="4731628"/>
                  </a:cubicBezTo>
                  <a:cubicBezTo>
                    <a:pt x="4617728" y="4796551"/>
                    <a:pt x="4569500" y="4859618"/>
                    <a:pt x="4521272" y="4920829"/>
                  </a:cubicBezTo>
                  <a:cubicBezTo>
                    <a:pt x="4506433" y="4941234"/>
                    <a:pt x="4478608" y="4950508"/>
                    <a:pt x="4458205" y="4969057"/>
                  </a:cubicBezTo>
                  <a:cubicBezTo>
                    <a:pt x="4424816" y="4998736"/>
                    <a:pt x="4439656" y="5030270"/>
                    <a:pt x="4460059" y="5058093"/>
                  </a:cubicBezTo>
                  <a:cubicBezTo>
                    <a:pt x="4467480" y="5069223"/>
                    <a:pt x="4499013" y="5076642"/>
                    <a:pt x="4506433" y="5069223"/>
                  </a:cubicBezTo>
                  <a:cubicBezTo>
                    <a:pt x="4545387" y="5041400"/>
                    <a:pt x="4489739" y="5028414"/>
                    <a:pt x="4493449" y="5002446"/>
                  </a:cubicBezTo>
                  <a:cubicBezTo>
                    <a:pt x="4524982" y="4985752"/>
                    <a:pt x="4563936" y="4974623"/>
                    <a:pt x="4588049" y="4948654"/>
                  </a:cubicBezTo>
                  <a:cubicBezTo>
                    <a:pt x="4651116" y="4878167"/>
                    <a:pt x="4708620" y="4803970"/>
                    <a:pt x="4764267" y="4729774"/>
                  </a:cubicBezTo>
                  <a:cubicBezTo>
                    <a:pt x="4790236" y="4694529"/>
                    <a:pt x="4803220" y="4650011"/>
                    <a:pt x="4858867" y="4688965"/>
                  </a:cubicBezTo>
                  <a:cubicBezTo>
                    <a:pt x="4864433" y="4692675"/>
                    <a:pt x="4877416" y="4687109"/>
                    <a:pt x="4888546" y="4687109"/>
                  </a:cubicBezTo>
                  <a:cubicBezTo>
                    <a:pt x="4873707" y="4642591"/>
                    <a:pt x="4858867" y="4599929"/>
                    <a:pt x="4844028" y="4557265"/>
                  </a:cubicBezTo>
                  <a:cubicBezTo>
                    <a:pt x="4903385" y="4546136"/>
                    <a:pt x="4947903" y="4611059"/>
                    <a:pt x="4997987" y="4560975"/>
                  </a:cubicBezTo>
                  <a:cubicBezTo>
                    <a:pt x="4959033" y="4531296"/>
                    <a:pt x="4955323" y="4525733"/>
                    <a:pt x="4985002" y="4490488"/>
                  </a:cubicBezTo>
                  <a:cubicBezTo>
                    <a:pt x="5033229" y="4431131"/>
                    <a:pt x="5085167" y="4377339"/>
                    <a:pt x="5135251" y="4321692"/>
                  </a:cubicBezTo>
                  <a:cubicBezTo>
                    <a:pt x="5176057" y="4277174"/>
                    <a:pt x="5227997" y="4240075"/>
                    <a:pt x="5209448" y="4164022"/>
                  </a:cubicBezTo>
                  <a:cubicBezTo>
                    <a:pt x="5237270" y="4173298"/>
                    <a:pt x="5257676" y="4180718"/>
                    <a:pt x="5276225" y="4186281"/>
                  </a:cubicBezTo>
                  <a:cubicBezTo>
                    <a:pt x="5278079" y="4184428"/>
                    <a:pt x="5279933" y="4180718"/>
                    <a:pt x="5281788" y="4178862"/>
                  </a:cubicBezTo>
                  <a:cubicBezTo>
                    <a:pt x="5248400" y="4145473"/>
                    <a:pt x="5215011" y="4115795"/>
                    <a:pt x="5168638" y="4074986"/>
                  </a:cubicBezTo>
                  <a:close/>
                  <a:moveTo>
                    <a:pt x="5578112" y="4030237"/>
                  </a:moveTo>
                  <a:cubicBezTo>
                    <a:pt x="5568373" y="4030932"/>
                    <a:pt x="5560026" y="4042526"/>
                    <a:pt x="5548897" y="4065713"/>
                  </a:cubicBezTo>
                  <a:cubicBezTo>
                    <a:pt x="5513654" y="4132490"/>
                    <a:pt x="5493249" y="4208541"/>
                    <a:pt x="5417197" y="4249349"/>
                  </a:cubicBezTo>
                  <a:cubicBezTo>
                    <a:pt x="5404213" y="4256768"/>
                    <a:pt x="5391228" y="4280883"/>
                    <a:pt x="5391228" y="4299433"/>
                  </a:cubicBezTo>
                  <a:cubicBezTo>
                    <a:pt x="5391228" y="4319836"/>
                    <a:pt x="5398647" y="4345805"/>
                    <a:pt x="5411633" y="4356934"/>
                  </a:cubicBezTo>
                  <a:cubicBezTo>
                    <a:pt x="5422762" y="4366210"/>
                    <a:pt x="5448731" y="4355080"/>
                    <a:pt x="5469136" y="4353224"/>
                  </a:cubicBezTo>
                  <a:cubicBezTo>
                    <a:pt x="5472844" y="4349514"/>
                    <a:pt x="5474700" y="4345805"/>
                    <a:pt x="5478410" y="4340241"/>
                  </a:cubicBezTo>
                  <a:cubicBezTo>
                    <a:pt x="5428326" y="4321692"/>
                    <a:pt x="5443167" y="4293867"/>
                    <a:pt x="5461717" y="4269754"/>
                  </a:cubicBezTo>
                  <a:cubicBezTo>
                    <a:pt x="5511798" y="4199267"/>
                    <a:pt x="5563736" y="4130634"/>
                    <a:pt x="5615674" y="4060147"/>
                  </a:cubicBezTo>
                  <a:cubicBezTo>
                    <a:pt x="5598979" y="4039743"/>
                    <a:pt x="5587850" y="4029541"/>
                    <a:pt x="5578112" y="4030237"/>
                  </a:cubicBezTo>
                  <a:close/>
                  <a:moveTo>
                    <a:pt x="4452641" y="4026759"/>
                  </a:moveTo>
                  <a:lnTo>
                    <a:pt x="4254164" y="4336531"/>
                  </a:lnTo>
                  <a:cubicBezTo>
                    <a:pt x="4278277" y="4347660"/>
                    <a:pt x="4302392" y="4356934"/>
                    <a:pt x="4324651" y="4368064"/>
                  </a:cubicBezTo>
                  <a:lnTo>
                    <a:pt x="4335780" y="4356934"/>
                  </a:lnTo>
                  <a:cubicBezTo>
                    <a:pt x="4313521" y="4288303"/>
                    <a:pt x="4358039" y="4249349"/>
                    <a:pt x="4400703" y="4214106"/>
                  </a:cubicBezTo>
                  <a:cubicBezTo>
                    <a:pt x="4458205" y="4167732"/>
                    <a:pt x="4497157" y="4115795"/>
                    <a:pt x="4452641" y="4026759"/>
                  </a:cubicBezTo>
                  <a:close/>
                  <a:moveTo>
                    <a:pt x="4953382" y="3926274"/>
                  </a:moveTo>
                  <a:cubicBezTo>
                    <a:pt x="4935731" y="3922188"/>
                    <a:pt x="4917297" y="3929840"/>
                    <a:pt x="4914515" y="3956272"/>
                  </a:cubicBezTo>
                  <a:cubicBezTo>
                    <a:pt x="4908949" y="4034178"/>
                    <a:pt x="4860721" y="4087972"/>
                    <a:pt x="4814349" y="4141763"/>
                  </a:cubicBezTo>
                  <a:lnTo>
                    <a:pt x="4725697" y="4250996"/>
                  </a:lnTo>
                  <a:lnTo>
                    <a:pt x="4724154" y="4252132"/>
                  </a:lnTo>
                  <a:cubicBezTo>
                    <a:pt x="4716502" y="4258160"/>
                    <a:pt x="4710474" y="4263261"/>
                    <a:pt x="4704908" y="4267898"/>
                  </a:cubicBezTo>
                  <a:cubicBezTo>
                    <a:pt x="4706764" y="4267898"/>
                    <a:pt x="4708620" y="4269754"/>
                    <a:pt x="4710474" y="4269754"/>
                  </a:cubicBezTo>
                  <a:lnTo>
                    <a:pt x="4725697" y="4250996"/>
                  </a:lnTo>
                  <a:lnTo>
                    <a:pt x="4753138" y="4230800"/>
                  </a:lnTo>
                  <a:cubicBezTo>
                    <a:pt x="4758702" y="4253059"/>
                    <a:pt x="4756848" y="4271608"/>
                    <a:pt x="4766121" y="4286447"/>
                  </a:cubicBezTo>
                  <a:cubicBezTo>
                    <a:pt x="4779105" y="4308706"/>
                    <a:pt x="4795800" y="4330965"/>
                    <a:pt x="4816203" y="4349514"/>
                  </a:cubicBezTo>
                  <a:cubicBezTo>
                    <a:pt x="4821769" y="4355080"/>
                    <a:pt x="4840318" y="4343951"/>
                    <a:pt x="4853301" y="4340241"/>
                  </a:cubicBezTo>
                  <a:cubicBezTo>
                    <a:pt x="4847738" y="4329111"/>
                    <a:pt x="4842172" y="4319836"/>
                    <a:pt x="4838464" y="4308706"/>
                  </a:cubicBezTo>
                  <a:cubicBezTo>
                    <a:pt x="4832898" y="4295723"/>
                    <a:pt x="4819915" y="4279027"/>
                    <a:pt x="4823623" y="4271608"/>
                  </a:cubicBezTo>
                  <a:cubicBezTo>
                    <a:pt x="4858867" y="4199267"/>
                    <a:pt x="4897819" y="4128780"/>
                    <a:pt x="4936774" y="4058293"/>
                  </a:cubicBezTo>
                  <a:cubicBezTo>
                    <a:pt x="4960889" y="4015629"/>
                    <a:pt x="4990565" y="3989660"/>
                    <a:pt x="5038793" y="4028614"/>
                  </a:cubicBezTo>
                  <a:cubicBezTo>
                    <a:pt x="5044359" y="4032324"/>
                    <a:pt x="5053635" y="4030468"/>
                    <a:pt x="5061054" y="4032324"/>
                  </a:cubicBezTo>
                  <a:cubicBezTo>
                    <a:pt x="5064762" y="4028614"/>
                    <a:pt x="5066618" y="4023049"/>
                    <a:pt x="5070328" y="4019339"/>
                  </a:cubicBezTo>
                  <a:cubicBezTo>
                    <a:pt x="5036939" y="3989660"/>
                    <a:pt x="5005407" y="3958128"/>
                    <a:pt x="4970162" y="3934013"/>
                  </a:cubicBezTo>
                  <a:cubicBezTo>
                    <a:pt x="4965061" y="3930303"/>
                    <a:pt x="4959265" y="3927636"/>
                    <a:pt x="4953382" y="3926274"/>
                  </a:cubicBezTo>
                  <a:close/>
                  <a:moveTo>
                    <a:pt x="5730679" y="3857962"/>
                  </a:moveTo>
                  <a:cubicBezTo>
                    <a:pt x="5660192" y="3896914"/>
                    <a:pt x="5619384" y="3972967"/>
                    <a:pt x="5637933" y="4010065"/>
                  </a:cubicBezTo>
                  <a:cubicBezTo>
                    <a:pt x="5667611" y="3959981"/>
                    <a:pt x="5699146" y="3908044"/>
                    <a:pt x="5730679" y="3857962"/>
                  </a:cubicBezTo>
                  <a:close/>
                  <a:moveTo>
                    <a:pt x="4615874" y="3844977"/>
                  </a:moveTo>
                  <a:cubicBezTo>
                    <a:pt x="4573210" y="3906190"/>
                    <a:pt x="4530548" y="3965547"/>
                    <a:pt x="4480464" y="4034178"/>
                  </a:cubicBezTo>
                  <a:cubicBezTo>
                    <a:pt x="4569500" y="3998936"/>
                    <a:pt x="4636277" y="3898770"/>
                    <a:pt x="4615874" y="3844977"/>
                  </a:cubicBezTo>
                  <a:close/>
                  <a:moveTo>
                    <a:pt x="5415343" y="3819008"/>
                  </a:moveTo>
                  <a:cubicBezTo>
                    <a:pt x="5402359" y="3837557"/>
                    <a:pt x="5394939" y="3850542"/>
                    <a:pt x="5383810" y="3865382"/>
                  </a:cubicBezTo>
                  <a:cubicBezTo>
                    <a:pt x="5346712" y="3915463"/>
                    <a:pt x="5311467" y="3967401"/>
                    <a:pt x="5268803" y="4013775"/>
                  </a:cubicBezTo>
                  <a:cubicBezTo>
                    <a:pt x="5222431" y="4063857"/>
                    <a:pt x="5222431" y="4082406"/>
                    <a:pt x="5291064" y="4117650"/>
                  </a:cubicBezTo>
                  <a:cubicBezTo>
                    <a:pt x="5253966" y="4069423"/>
                    <a:pt x="5279933" y="4041598"/>
                    <a:pt x="5311467" y="4011919"/>
                  </a:cubicBezTo>
                  <a:cubicBezTo>
                    <a:pt x="5350421" y="3976677"/>
                    <a:pt x="5387520" y="3939578"/>
                    <a:pt x="5422762" y="3900624"/>
                  </a:cubicBezTo>
                  <a:cubicBezTo>
                    <a:pt x="5441311" y="3878365"/>
                    <a:pt x="5452441" y="3850542"/>
                    <a:pt x="5415343" y="3819008"/>
                  </a:cubicBezTo>
                  <a:close/>
                  <a:moveTo>
                    <a:pt x="5216171" y="3656934"/>
                  </a:moveTo>
                  <a:cubicBezTo>
                    <a:pt x="5210374" y="3657166"/>
                    <a:pt x="5203882" y="3658558"/>
                    <a:pt x="5200172" y="3661341"/>
                  </a:cubicBezTo>
                  <a:cubicBezTo>
                    <a:pt x="5189043" y="3666904"/>
                    <a:pt x="5181623" y="3678034"/>
                    <a:pt x="5174203" y="3685454"/>
                  </a:cubicBezTo>
                  <a:cubicBezTo>
                    <a:pt x="5125975" y="3737391"/>
                    <a:pt x="5079603" y="3791185"/>
                    <a:pt x="5031376" y="3843123"/>
                  </a:cubicBezTo>
                  <a:cubicBezTo>
                    <a:pt x="5010970" y="3865382"/>
                    <a:pt x="4996131" y="3889495"/>
                    <a:pt x="5016536" y="3928449"/>
                  </a:cubicBezTo>
                  <a:cubicBezTo>
                    <a:pt x="5087023" y="3878365"/>
                    <a:pt x="5153800" y="3828283"/>
                    <a:pt x="5220577" y="3780055"/>
                  </a:cubicBezTo>
                  <a:cubicBezTo>
                    <a:pt x="5224285" y="3785619"/>
                    <a:pt x="5227997" y="3789329"/>
                    <a:pt x="5231705" y="3794895"/>
                  </a:cubicBezTo>
                  <a:cubicBezTo>
                    <a:pt x="5215011" y="3804168"/>
                    <a:pt x="5200172" y="3815298"/>
                    <a:pt x="5183479" y="3824573"/>
                  </a:cubicBezTo>
                  <a:cubicBezTo>
                    <a:pt x="5189043" y="3830137"/>
                    <a:pt x="5192752" y="3835703"/>
                    <a:pt x="5198318" y="3841267"/>
                  </a:cubicBezTo>
                  <a:cubicBezTo>
                    <a:pt x="5213156" y="3828283"/>
                    <a:pt x="5231705" y="3817154"/>
                    <a:pt x="5242834" y="3802314"/>
                  </a:cubicBezTo>
                  <a:cubicBezTo>
                    <a:pt x="5253966" y="3787475"/>
                    <a:pt x="5270659" y="3767070"/>
                    <a:pt x="5266949" y="3754087"/>
                  </a:cubicBezTo>
                  <a:cubicBezTo>
                    <a:pt x="5259529" y="3720698"/>
                    <a:pt x="5242834" y="3689163"/>
                    <a:pt x="5227997" y="3659485"/>
                  </a:cubicBezTo>
                  <a:cubicBezTo>
                    <a:pt x="5227069" y="3657630"/>
                    <a:pt x="5221968" y="3656702"/>
                    <a:pt x="5216171" y="3656934"/>
                  </a:cubicBezTo>
                  <a:close/>
                  <a:moveTo>
                    <a:pt x="5602688" y="3639082"/>
                  </a:moveTo>
                  <a:cubicBezTo>
                    <a:pt x="5543333" y="3679890"/>
                    <a:pt x="5496959" y="3720698"/>
                    <a:pt x="5470990" y="3781909"/>
                  </a:cubicBezTo>
                  <a:cubicBezTo>
                    <a:pt x="5456151" y="3815298"/>
                    <a:pt x="5469136" y="3833847"/>
                    <a:pt x="5495105" y="3833847"/>
                  </a:cubicBezTo>
                  <a:cubicBezTo>
                    <a:pt x="5489539" y="3744811"/>
                    <a:pt x="5589705" y="3720698"/>
                    <a:pt x="5602688" y="3639082"/>
                  </a:cubicBezTo>
                  <a:close/>
                  <a:moveTo>
                    <a:pt x="5387520" y="3525931"/>
                  </a:moveTo>
                  <a:cubicBezTo>
                    <a:pt x="5255820" y="3640936"/>
                    <a:pt x="5252110" y="3646501"/>
                    <a:pt x="5294774" y="3687309"/>
                  </a:cubicBezTo>
                  <a:cubicBezTo>
                    <a:pt x="5313323" y="3657631"/>
                    <a:pt x="5328162" y="3631662"/>
                    <a:pt x="5344856" y="3605693"/>
                  </a:cubicBezTo>
                  <a:cubicBezTo>
                    <a:pt x="5359695" y="3579724"/>
                    <a:pt x="5374534" y="3551899"/>
                    <a:pt x="5387520" y="3525931"/>
                  </a:cubicBezTo>
                  <a:close/>
                  <a:moveTo>
                    <a:pt x="2538361" y="2731759"/>
                  </a:moveTo>
                  <a:cubicBezTo>
                    <a:pt x="2608849" y="2763292"/>
                    <a:pt x="2677480" y="2796682"/>
                    <a:pt x="2747966" y="2828215"/>
                  </a:cubicBezTo>
                  <a:cubicBezTo>
                    <a:pt x="2744257" y="2835634"/>
                    <a:pt x="2740549" y="2843054"/>
                    <a:pt x="2736837" y="2852330"/>
                  </a:cubicBezTo>
                  <a:cubicBezTo>
                    <a:pt x="2666352" y="2818939"/>
                    <a:pt x="2597719" y="2787407"/>
                    <a:pt x="2527232" y="2754018"/>
                  </a:cubicBezTo>
                  <a:cubicBezTo>
                    <a:pt x="2530942" y="2744743"/>
                    <a:pt x="2534652" y="2739179"/>
                    <a:pt x="2538361" y="2731759"/>
                  </a:cubicBezTo>
                  <a:close/>
                  <a:moveTo>
                    <a:pt x="2460456" y="2492474"/>
                  </a:moveTo>
                  <a:cubicBezTo>
                    <a:pt x="2638528" y="2542556"/>
                    <a:pt x="2786921" y="2685386"/>
                    <a:pt x="3002092" y="2659417"/>
                  </a:cubicBezTo>
                  <a:cubicBezTo>
                    <a:pt x="2983543" y="2677966"/>
                    <a:pt x="2977977" y="2692805"/>
                    <a:pt x="2970557" y="2692805"/>
                  </a:cubicBezTo>
                  <a:cubicBezTo>
                    <a:pt x="2922329" y="2694661"/>
                    <a:pt x="2868538" y="2707645"/>
                    <a:pt x="2827729" y="2690950"/>
                  </a:cubicBezTo>
                  <a:cubicBezTo>
                    <a:pt x="2699739" y="2637158"/>
                    <a:pt x="2579169" y="2572237"/>
                    <a:pt x="2454890" y="2511023"/>
                  </a:cubicBezTo>
                  <a:cubicBezTo>
                    <a:pt x="2456746" y="2505458"/>
                    <a:pt x="2458600" y="2499894"/>
                    <a:pt x="2460456" y="2492474"/>
                  </a:cubicBezTo>
                  <a:close/>
                  <a:moveTo>
                    <a:pt x="2274965" y="2221924"/>
                  </a:moveTo>
                  <a:cubicBezTo>
                    <a:pt x="2274965" y="2270152"/>
                    <a:pt x="2282385" y="2318380"/>
                    <a:pt x="2287951" y="2364752"/>
                  </a:cubicBezTo>
                  <a:cubicBezTo>
                    <a:pt x="2289805" y="2383301"/>
                    <a:pt x="2291660" y="2407416"/>
                    <a:pt x="2282385" y="2424109"/>
                  </a:cubicBezTo>
                  <a:cubicBezTo>
                    <a:pt x="2250852" y="2476047"/>
                    <a:pt x="2254562" y="2537261"/>
                    <a:pt x="2297224" y="2581778"/>
                  </a:cubicBezTo>
                  <a:cubicBezTo>
                    <a:pt x="2308354" y="2592908"/>
                    <a:pt x="2319483" y="2605891"/>
                    <a:pt x="2330613" y="2617021"/>
                  </a:cubicBezTo>
                  <a:cubicBezTo>
                    <a:pt x="2284241" y="2622586"/>
                    <a:pt x="2254562" y="2605891"/>
                    <a:pt x="2243433" y="2566939"/>
                  </a:cubicBezTo>
                  <a:cubicBezTo>
                    <a:pt x="2232303" y="2531695"/>
                    <a:pt x="2228593" y="2494596"/>
                    <a:pt x="2219318" y="2459354"/>
                  </a:cubicBezTo>
                  <a:cubicBezTo>
                    <a:pt x="2211898" y="2418546"/>
                    <a:pt x="2204479" y="2385157"/>
                    <a:pt x="2195205" y="2349913"/>
                  </a:cubicBezTo>
                  <a:cubicBezTo>
                    <a:pt x="2187785" y="2349913"/>
                    <a:pt x="2180365" y="2351768"/>
                    <a:pt x="2174800" y="2351768"/>
                  </a:cubicBezTo>
                  <a:cubicBezTo>
                    <a:pt x="2158106" y="2433385"/>
                    <a:pt x="2139557" y="2515001"/>
                    <a:pt x="2128428" y="2596618"/>
                  </a:cubicBezTo>
                  <a:cubicBezTo>
                    <a:pt x="2126572" y="2613311"/>
                    <a:pt x="2146977" y="2635570"/>
                    <a:pt x="2161816" y="2650409"/>
                  </a:cubicBezTo>
                  <a:cubicBezTo>
                    <a:pt x="2202624" y="2683798"/>
                    <a:pt x="2248996" y="2709767"/>
                    <a:pt x="2287951" y="2745011"/>
                  </a:cubicBezTo>
                  <a:cubicBezTo>
                    <a:pt x="2341742" y="2795093"/>
                    <a:pt x="2397390" y="2835901"/>
                    <a:pt x="2477152" y="2835901"/>
                  </a:cubicBezTo>
                  <a:cubicBezTo>
                    <a:pt x="2504975" y="2835901"/>
                    <a:pt x="2532800" y="2847031"/>
                    <a:pt x="2558769" y="2856306"/>
                  </a:cubicBezTo>
                  <a:cubicBezTo>
                    <a:pt x="2688613" y="2908244"/>
                    <a:pt x="2820311" y="2893405"/>
                    <a:pt x="2953865" y="2876709"/>
                  </a:cubicBezTo>
                  <a:cubicBezTo>
                    <a:pt x="3007659" y="2869290"/>
                    <a:pt x="3048467" y="2834047"/>
                    <a:pt x="3055887" y="2783963"/>
                  </a:cubicBezTo>
                  <a:cubicBezTo>
                    <a:pt x="3065161" y="2720896"/>
                    <a:pt x="3057743" y="2657829"/>
                    <a:pt x="3057743" y="2589198"/>
                  </a:cubicBezTo>
                  <a:cubicBezTo>
                    <a:pt x="3035482" y="2594762"/>
                    <a:pt x="3020644" y="2600328"/>
                    <a:pt x="3007659" y="2600328"/>
                  </a:cubicBezTo>
                  <a:cubicBezTo>
                    <a:pt x="2961285" y="2598472"/>
                    <a:pt x="2914913" y="2594762"/>
                    <a:pt x="2868539" y="2587342"/>
                  </a:cubicBezTo>
                  <a:cubicBezTo>
                    <a:pt x="2842570" y="2583632"/>
                    <a:pt x="2818457" y="2568793"/>
                    <a:pt x="2794342" y="2557663"/>
                  </a:cubicBezTo>
                  <a:cubicBezTo>
                    <a:pt x="2751680" y="2513145"/>
                    <a:pt x="2727565" y="2507582"/>
                    <a:pt x="2662644" y="2537261"/>
                  </a:cubicBezTo>
                  <a:cubicBezTo>
                    <a:pt x="2634819" y="2440805"/>
                    <a:pt x="2595867" y="2418546"/>
                    <a:pt x="2534654" y="2464917"/>
                  </a:cubicBezTo>
                  <a:cubicBezTo>
                    <a:pt x="2475297" y="2377738"/>
                    <a:pt x="2475297" y="2377738"/>
                    <a:pt x="2382550" y="2424109"/>
                  </a:cubicBezTo>
                  <a:cubicBezTo>
                    <a:pt x="2328759" y="2366608"/>
                    <a:pt x="2367711" y="2262732"/>
                    <a:pt x="2274965" y="2221924"/>
                  </a:cubicBezTo>
                  <a:close/>
                  <a:moveTo>
                    <a:pt x="3220973" y="2089957"/>
                  </a:moveTo>
                  <a:cubicBezTo>
                    <a:pt x="3224683" y="2095523"/>
                    <a:pt x="3228393" y="2099233"/>
                    <a:pt x="3232102" y="2104796"/>
                  </a:cubicBezTo>
                  <a:cubicBezTo>
                    <a:pt x="3204280" y="2136331"/>
                    <a:pt x="3176455" y="2171573"/>
                    <a:pt x="3146776" y="2201252"/>
                  </a:cubicBezTo>
                  <a:cubicBezTo>
                    <a:pt x="3139357" y="2208672"/>
                    <a:pt x="3118952" y="2204962"/>
                    <a:pt x="3105968" y="2204962"/>
                  </a:cubicBezTo>
                  <a:cubicBezTo>
                    <a:pt x="3107822" y="2191979"/>
                    <a:pt x="3104112" y="2177137"/>
                    <a:pt x="3111534" y="2167864"/>
                  </a:cubicBezTo>
                  <a:cubicBezTo>
                    <a:pt x="3141211" y="2132621"/>
                    <a:pt x="3170891" y="2097377"/>
                    <a:pt x="3220973" y="2089957"/>
                  </a:cubicBezTo>
                  <a:close/>
                  <a:moveTo>
                    <a:pt x="3105241" y="1779547"/>
                  </a:moveTo>
                  <a:cubicBezTo>
                    <a:pt x="3147238" y="1781460"/>
                    <a:pt x="3159759" y="1808936"/>
                    <a:pt x="3176454" y="1872931"/>
                  </a:cubicBezTo>
                  <a:cubicBezTo>
                    <a:pt x="3183873" y="1900754"/>
                    <a:pt x="3187583" y="1930433"/>
                    <a:pt x="3182017" y="1965677"/>
                  </a:cubicBezTo>
                  <a:cubicBezTo>
                    <a:pt x="3144919" y="1917449"/>
                    <a:pt x="3109677" y="1869221"/>
                    <a:pt x="3079998" y="1832123"/>
                  </a:cubicBezTo>
                  <a:cubicBezTo>
                    <a:pt x="3041046" y="1854382"/>
                    <a:pt x="3011365" y="1871075"/>
                    <a:pt x="2981688" y="1889624"/>
                  </a:cubicBezTo>
                  <a:cubicBezTo>
                    <a:pt x="2948300" y="1911883"/>
                    <a:pt x="2933458" y="1941562"/>
                    <a:pt x="2940878" y="1995356"/>
                  </a:cubicBezTo>
                  <a:cubicBezTo>
                    <a:pt x="2998381" y="1960111"/>
                    <a:pt x="3050319" y="1926723"/>
                    <a:pt x="3100401" y="1897044"/>
                  </a:cubicBezTo>
                  <a:cubicBezTo>
                    <a:pt x="3104111" y="1971241"/>
                    <a:pt x="3096693" y="1982370"/>
                    <a:pt x="3033624" y="2012049"/>
                  </a:cubicBezTo>
                  <a:cubicBezTo>
                    <a:pt x="2987252" y="2034308"/>
                    <a:pt x="2946444" y="2063987"/>
                    <a:pt x="2901926" y="2086246"/>
                  </a:cubicBezTo>
                  <a:cubicBezTo>
                    <a:pt x="2844422" y="2114071"/>
                    <a:pt x="2783211" y="2140039"/>
                    <a:pt x="2722000" y="2156733"/>
                  </a:cubicBezTo>
                  <a:cubicBezTo>
                    <a:pt x="2671916" y="2169718"/>
                    <a:pt x="2634818" y="2140039"/>
                    <a:pt x="2623688" y="2082536"/>
                  </a:cubicBezTo>
                  <a:cubicBezTo>
                    <a:pt x="2645947" y="2101085"/>
                    <a:pt x="2668206" y="2119634"/>
                    <a:pt x="2692319" y="2141893"/>
                  </a:cubicBezTo>
                  <a:cubicBezTo>
                    <a:pt x="2677480" y="2076972"/>
                    <a:pt x="2660786" y="2019469"/>
                    <a:pt x="2638527" y="1945272"/>
                  </a:cubicBezTo>
                  <a:cubicBezTo>
                    <a:pt x="2655221" y="1930433"/>
                    <a:pt x="2675626" y="1895190"/>
                    <a:pt x="2705304" y="1885915"/>
                  </a:cubicBezTo>
                  <a:cubicBezTo>
                    <a:pt x="2818455" y="1846962"/>
                    <a:pt x="2933458" y="1809864"/>
                    <a:pt x="3052173" y="1785749"/>
                  </a:cubicBezTo>
                  <a:cubicBezTo>
                    <a:pt x="3073969" y="1781112"/>
                    <a:pt x="3091243" y="1778909"/>
                    <a:pt x="3105241" y="1779547"/>
                  </a:cubicBezTo>
                  <a:close/>
                  <a:moveTo>
                    <a:pt x="3332268" y="1654319"/>
                  </a:moveTo>
                  <a:cubicBezTo>
                    <a:pt x="3321139" y="1717387"/>
                    <a:pt x="3308156" y="1778598"/>
                    <a:pt x="3297026" y="1841665"/>
                  </a:cubicBezTo>
                  <a:cubicBezTo>
                    <a:pt x="3302590" y="1843521"/>
                    <a:pt x="3308156" y="1843521"/>
                    <a:pt x="3313719" y="1845375"/>
                  </a:cubicBezTo>
                  <a:cubicBezTo>
                    <a:pt x="3326705" y="1784164"/>
                    <a:pt x="3341544" y="1721096"/>
                    <a:pt x="3356384" y="1658029"/>
                  </a:cubicBezTo>
                  <a:cubicBezTo>
                    <a:pt x="3348964" y="1656173"/>
                    <a:pt x="3339688" y="1656173"/>
                    <a:pt x="3332268" y="1654319"/>
                  </a:cubicBezTo>
                  <a:close/>
                  <a:moveTo>
                    <a:pt x="3042900" y="1514933"/>
                  </a:moveTo>
                  <a:cubicBezTo>
                    <a:pt x="3065159" y="1631794"/>
                    <a:pt x="2907492" y="1765348"/>
                    <a:pt x="2757242" y="1750507"/>
                  </a:cubicBezTo>
                  <a:cubicBezTo>
                    <a:pt x="2872247" y="1683730"/>
                    <a:pt x="2998382" y="1646631"/>
                    <a:pt x="3042900" y="1514933"/>
                  </a:cubicBezTo>
                  <a:close/>
                  <a:moveTo>
                    <a:pt x="3217554" y="810592"/>
                  </a:moveTo>
                  <a:cubicBezTo>
                    <a:pt x="3183412" y="813461"/>
                    <a:pt x="3150488" y="823315"/>
                    <a:pt x="3122664" y="840009"/>
                  </a:cubicBezTo>
                  <a:cubicBezTo>
                    <a:pt x="2785069" y="1045906"/>
                    <a:pt x="2579172" y="1348257"/>
                    <a:pt x="2443764" y="1709967"/>
                  </a:cubicBezTo>
                  <a:cubicBezTo>
                    <a:pt x="2440054" y="1717387"/>
                    <a:pt x="2440054" y="1726660"/>
                    <a:pt x="2438198" y="1735936"/>
                  </a:cubicBezTo>
                  <a:cubicBezTo>
                    <a:pt x="2417795" y="1871344"/>
                    <a:pt x="2434488" y="1997478"/>
                    <a:pt x="2523524" y="2110629"/>
                  </a:cubicBezTo>
                  <a:cubicBezTo>
                    <a:pt x="2477152" y="2097644"/>
                    <a:pt x="2436344" y="2077241"/>
                    <a:pt x="2391826" y="2060545"/>
                  </a:cubicBezTo>
                  <a:cubicBezTo>
                    <a:pt x="2367711" y="2051272"/>
                    <a:pt x="2341742" y="2041996"/>
                    <a:pt x="2317629" y="2038286"/>
                  </a:cubicBezTo>
                  <a:cubicBezTo>
                    <a:pt x="2284241" y="2034577"/>
                    <a:pt x="2258272" y="2045706"/>
                    <a:pt x="2250852" y="2082805"/>
                  </a:cubicBezTo>
                  <a:cubicBezTo>
                    <a:pt x="2243433" y="2119903"/>
                    <a:pt x="2263836" y="2138452"/>
                    <a:pt x="2295370" y="2149582"/>
                  </a:cubicBezTo>
                  <a:cubicBezTo>
                    <a:pt x="2380697" y="2184826"/>
                    <a:pt x="2467877" y="2218215"/>
                    <a:pt x="2553203" y="2255313"/>
                  </a:cubicBezTo>
                  <a:cubicBezTo>
                    <a:pt x="2623690" y="2284991"/>
                    <a:pt x="2688613" y="2279426"/>
                    <a:pt x="2753534" y="2236764"/>
                  </a:cubicBezTo>
                  <a:cubicBezTo>
                    <a:pt x="2798054" y="2207085"/>
                    <a:pt x="2842570" y="2181116"/>
                    <a:pt x="2888944" y="2155147"/>
                  </a:cubicBezTo>
                  <a:cubicBezTo>
                    <a:pt x="2916767" y="2138452"/>
                    <a:pt x="2946448" y="2125468"/>
                    <a:pt x="2961285" y="2175550"/>
                  </a:cubicBezTo>
                  <a:cubicBezTo>
                    <a:pt x="2966851" y="2192246"/>
                    <a:pt x="2992820" y="2201519"/>
                    <a:pt x="3009513" y="2212649"/>
                  </a:cubicBezTo>
                  <a:cubicBezTo>
                    <a:pt x="3026208" y="2223778"/>
                    <a:pt x="3042902" y="2233054"/>
                    <a:pt x="3059597" y="2242328"/>
                  </a:cubicBezTo>
                  <a:cubicBezTo>
                    <a:pt x="3028062" y="2257167"/>
                    <a:pt x="3000239" y="2255313"/>
                    <a:pt x="2974271" y="2262732"/>
                  </a:cubicBezTo>
                  <a:cubicBezTo>
                    <a:pt x="2924186" y="2277572"/>
                    <a:pt x="2874105" y="2292411"/>
                    <a:pt x="2829587" y="2318380"/>
                  </a:cubicBezTo>
                  <a:cubicBezTo>
                    <a:pt x="2814747" y="2327654"/>
                    <a:pt x="2809182" y="2370318"/>
                    <a:pt x="2816603" y="2392577"/>
                  </a:cubicBezTo>
                  <a:cubicBezTo>
                    <a:pt x="2824021" y="2422255"/>
                    <a:pt x="2851846" y="2420400"/>
                    <a:pt x="2877815" y="2403706"/>
                  </a:cubicBezTo>
                  <a:cubicBezTo>
                    <a:pt x="2881524" y="2399996"/>
                    <a:pt x="2892654" y="2401851"/>
                    <a:pt x="2898218" y="2405560"/>
                  </a:cubicBezTo>
                  <a:cubicBezTo>
                    <a:pt x="2948301" y="2433385"/>
                    <a:pt x="2981690" y="2427819"/>
                    <a:pt x="3015079" y="2385157"/>
                  </a:cubicBezTo>
                  <a:cubicBezTo>
                    <a:pt x="3031772" y="2398140"/>
                    <a:pt x="3046611" y="2412980"/>
                    <a:pt x="3067016" y="2429675"/>
                  </a:cubicBezTo>
                  <a:cubicBezTo>
                    <a:pt x="3076292" y="2405560"/>
                    <a:pt x="3081856" y="2388867"/>
                    <a:pt x="3089275" y="2370318"/>
                  </a:cubicBezTo>
                  <a:cubicBezTo>
                    <a:pt x="3105969" y="2392577"/>
                    <a:pt x="3120808" y="2411126"/>
                    <a:pt x="3143067" y="2440805"/>
                  </a:cubicBezTo>
                  <a:cubicBezTo>
                    <a:pt x="3105969" y="2450078"/>
                    <a:pt x="3074436" y="2468628"/>
                    <a:pt x="3046611" y="2464917"/>
                  </a:cubicBezTo>
                  <a:cubicBezTo>
                    <a:pt x="2920477" y="2446368"/>
                    <a:pt x="2796198" y="2422255"/>
                    <a:pt x="2670064" y="2399996"/>
                  </a:cubicBezTo>
                  <a:cubicBezTo>
                    <a:pt x="2658934" y="2398140"/>
                    <a:pt x="2645949" y="2390721"/>
                    <a:pt x="2638529" y="2383301"/>
                  </a:cubicBezTo>
                  <a:cubicBezTo>
                    <a:pt x="2571752" y="2325800"/>
                    <a:pt x="2495701" y="2292411"/>
                    <a:pt x="2408521" y="2277572"/>
                  </a:cubicBezTo>
                  <a:lnTo>
                    <a:pt x="2408521" y="2320234"/>
                  </a:lnTo>
                  <a:cubicBezTo>
                    <a:pt x="2464169" y="2344349"/>
                    <a:pt x="2516105" y="2364752"/>
                    <a:pt x="2564333" y="2390721"/>
                  </a:cubicBezTo>
                  <a:cubicBezTo>
                    <a:pt x="2608850" y="2412980"/>
                    <a:pt x="2649661" y="2444514"/>
                    <a:pt x="2694177" y="2466773"/>
                  </a:cubicBezTo>
                  <a:cubicBezTo>
                    <a:pt x="2722002" y="2481613"/>
                    <a:pt x="2753534" y="2489033"/>
                    <a:pt x="2785069" y="2496452"/>
                  </a:cubicBezTo>
                  <a:cubicBezTo>
                    <a:pt x="2812892" y="2503872"/>
                    <a:pt x="2840716" y="2509436"/>
                    <a:pt x="2868539" y="2516855"/>
                  </a:cubicBezTo>
                  <a:cubicBezTo>
                    <a:pt x="2868539" y="2520565"/>
                    <a:pt x="2866685" y="2526131"/>
                    <a:pt x="2866685" y="2529841"/>
                  </a:cubicBezTo>
                  <a:cubicBezTo>
                    <a:pt x="2883378" y="2520565"/>
                    <a:pt x="2901927" y="2511291"/>
                    <a:pt x="2914913" y="2503872"/>
                  </a:cubicBezTo>
                  <a:cubicBezTo>
                    <a:pt x="2933462" y="2522421"/>
                    <a:pt x="2946448" y="2550244"/>
                    <a:pt x="2959431" y="2548390"/>
                  </a:cubicBezTo>
                  <a:cubicBezTo>
                    <a:pt x="3002095" y="2546534"/>
                    <a:pt x="3042902" y="2533550"/>
                    <a:pt x="3083710" y="2526131"/>
                  </a:cubicBezTo>
                  <a:cubicBezTo>
                    <a:pt x="3154197" y="2515001"/>
                    <a:pt x="3185731" y="2440805"/>
                    <a:pt x="3143067" y="2385157"/>
                  </a:cubicBezTo>
                  <a:cubicBezTo>
                    <a:pt x="3135647" y="2375881"/>
                    <a:pt x="3135647" y="2361042"/>
                    <a:pt x="3130083" y="2342493"/>
                  </a:cubicBezTo>
                  <a:cubicBezTo>
                    <a:pt x="3152342" y="2349913"/>
                    <a:pt x="3165326" y="2355478"/>
                    <a:pt x="3189441" y="2364752"/>
                  </a:cubicBezTo>
                  <a:cubicBezTo>
                    <a:pt x="3167182" y="2227488"/>
                    <a:pt x="3243235" y="2134742"/>
                    <a:pt x="3310009" y="2040142"/>
                  </a:cubicBezTo>
                  <a:cubicBezTo>
                    <a:pt x="3302590" y="2023447"/>
                    <a:pt x="3295170" y="2010464"/>
                    <a:pt x="3287750" y="1995624"/>
                  </a:cubicBezTo>
                  <a:cubicBezTo>
                    <a:pt x="3185731" y="1804567"/>
                    <a:pt x="3209844" y="1678432"/>
                    <a:pt x="3369367" y="1533749"/>
                  </a:cubicBezTo>
                  <a:cubicBezTo>
                    <a:pt x="3408321" y="1498506"/>
                    <a:pt x="3445419" y="1455842"/>
                    <a:pt x="3471388" y="1409470"/>
                  </a:cubicBezTo>
                  <a:cubicBezTo>
                    <a:pt x="3489937" y="1376082"/>
                    <a:pt x="3491792" y="1329708"/>
                    <a:pt x="3501067" y="1290755"/>
                  </a:cubicBezTo>
                  <a:cubicBezTo>
                    <a:pt x="3495501" y="1288899"/>
                    <a:pt x="3491792" y="1288899"/>
                    <a:pt x="3486228" y="1287046"/>
                  </a:cubicBezTo>
                  <a:cubicBezTo>
                    <a:pt x="3475098" y="1296319"/>
                    <a:pt x="3458403" y="1307449"/>
                    <a:pt x="3436144" y="1322288"/>
                  </a:cubicBezTo>
                  <a:cubicBezTo>
                    <a:pt x="3450983" y="1274060"/>
                    <a:pt x="3471388" y="1236962"/>
                    <a:pt x="3471388" y="1196154"/>
                  </a:cubicBezTo>
                  <a:cubicBezTo>
                    <a:pt x="3471388" y="1123813"/>
                    <a:pt x="3465825" y="1049616"/>
                    <a:pt x="3452839" y="977273"/>
                  </a:cubicBezTo>
                  <a:cubicBezTo>
                    <a:pt x="3433363" y="856241"/>
                    <a:pt x="3319981" y="801984"/>
                    <a:pt x="3217554" y="810592"/>
                  </a:cubicBezTo>
                  <a:close/>
                  <a:moveTo>
                    <a:pt x="4115046" y="205627"/>
                  </a:moveTo>
                  <a:cubicBezTo>
                    <a:pt x="4102060" y="240872"/>
                    <a:pt x="4090931" y="268694"/>
                    <a:pt x="4081656" y="298373"/>
                  </a:cubicBezTo>
                  <a:cubicBezTo>
                    <a:pt x="4059399" y="372570"/>
                    <a:pt x="4035283" y="444913"/>
                    <a:pt x="4014879" y="519109"/>
                  </a:cubicBezTo>
                  <a:cubicBezTo>
                    <a:pt x="3990766" y="602580"/>
                    <a:pt x="4011169" y="635968"/>
                    <a:pt x="4094641" y="656373"/>
                  </a:cubicBezTo>
                  <a:cubicBezTo>
                    <a:pt x="4116900" y="661937"/>
                    <a:pt x="4139159" y="661937"/>
                    <a:pt x="4163272" y="663793"/>
                  </a:cubicBezTo>
                  <a:cubicBezTo>
                    <a:pt x="4207792" y="667503"/>
                    <a:pt x="4233761" y="650808"/>
                    <a:pt x="4248600" y="606290"/>
                  </a:cubicBezTo>
                  <a:cubicBezTo>
                    <a:pt x="4287552" y="496850"/>
                    <a:pt x="4320941" y="476445"/>
                    <a:pt x="4430382" y="517254"/>
                  </a:cubicBezTo>
                  <a:cubicBezTo>
                    <a:pt x="4595469" y="580321"/>
                    <a:pt x="4760556" y="645244"/>
                    <a:pt x="4920080" y="723150"/>
                  </a:cubicBezTo>
                  <a:cubicBezTo>
                    <a:pt x="5433892" y="969854"/>
                    <a:pt x="5914317" y="1275916"/>
                    <a:pt x="6392883" y="1581977"/>
                  </a:cubicBezTo>
                  <a:cubicBezTo>
                    <a:pt x="6843630" y="1869490"/>
                    <a:pt x="7225743" y="2225634"/>
                    <a:pt x="7557774" y="2639280"/>
                  </a:cubicBezTo>
                  <a:cubicBezTo>
                    <a:pt x="7580031" y="2667105"/>
                    <a:pt x="7600436" y="2696783"/>
                    <a:pt x="7620841" y="2724606"/>
                  </a:cubicBezTo>
                  <a:cubicBezTo>
                    <a:pt x="7615275" y="2728316"/>
                    <a:pt x="7609712" y="2733882"/>
                    <a:pt x="7604146" y="2737591"/>
                  </a:cubicBezTo>
                  <a:cubicBezTo>
                    <a:pt x="7596726" y="2726462"/>
                    <a:pt x="7591163" y="2713477"/>
                    <a:pt x="7581887" y="2702347"/>
                  </a:cubicBezTo>
                  <a:cubicBezTo>
                    <a:pt x="7294376" y="2372172"/>
                    <a:pt x="6975328" y="2077241"/>
                    <a:pt x="6621039" y="1819406"/>
                  </a:cubicBezTo>
                  <a:cubicBezTo>
                    <a:pt x="6096097" y="1437293"/>
                    <a:pt x="5532203" y="1123813"/>
                    <a:pt x="4951613" y="836299"/>
                  </a:cubicBezTo>
                  <a:cubicBezTo>
                    <a:pt x="4840318" y="780652"/>
                    <a:pt x="4723457" y="736134"/>
                    <a:pt x="4606598" y="695326"/>
                  </a:cubicBezTo>
                  <a:cubicBezTo>
                    <a:pt x="4513852" y="661937"/>
                    <a:pt x="4495303" y="678632"/>
                    <a:pt x="4491593" y="778798"/>
                  </a:cubicBezTo>
                  <a:cubicBezTo>
                    <a:pt x="4486030" y="901222"/>
                    <a:pt x="4482318" y="1023647"/>
                    <a:pt x="4476754" y="1149782"/>
                  </a:cubicBezTo>
                  <a:cubicBezTo>
                    <a:pt x="4493449" y="1155345"/>
                    <a:pt x="4511998" y="1162765"/>
                    <a:pt x="4532402" y="1170185"/>
                  </a:cubicBezTo>
                  <a:cubicBezTo>
                    <a:pt x="4773541" y="1262931"/>
                    <a:pt x="5016536" y="1348257"/>
                    <a:pt x="5252110" y="1452132"/>
                  </a:cubicBezTo>
                  <a:cubicBezTo>
                    <a:pt x="5445021" y="1537459"/>
                    <a:pt x="5624949" y="1646900"/>
                    <a:pt x="5812295" y="1745209"/>
                  </a:cubicBezTo>
                  <a:cubicBezTo>
                    <a:pt x="5847539" y="1763759"/>
                    <a:pt x="5886492" y="1791583"/>
                    <a:pt x="5923590" y="1743355"/>
                  </a:cubicBezTo>
                  <a:cubicBezTo>
                    <a:pt x="5929154" y="1737790"/>
                    <a:pt x="5949559" y="1735936"/>
                    <a:pt x="5956979" y="1741499"/>
                  </a:cubicBezTo>
                  <a:cubicBezTo>
                    <a:pt x="5986657" y="1761904"/>
                    <a:pt x="6014482" y="1784164"/>
                    <a:pt x="6042305" y="1806423"/>
                  </a:cubicBezTo>
                  <a:cubicBezTo>
                    <a:pt x="6053434" y="1815696"/>
                    <a:pt x="6064564" y="1836101"/>
                    <a:pt x="6073839" y="1836101"/>
                  </a:cubicBezTo>
                  <a:cubicBezTo>
                    <a:pt x="6116502" y="1832391"/>
                    <a:pt x="6114646" y="1860214"/>
                    <a:pt x="6123921" y="1888039"/>
                  </a:cubicBezTo>
                  <a:cubicBezTo>
                    <a:pt x="6153600" y="1988205"/>
                    <a:pt x="6216667" y="2073531"/>
                    <a:pt x="6318687" y="2086514"/>
                  </a:cubicBezTo>
                  <a:cubicBezTo>
                    <a:pt x="6378046" y="2093934"/>
                    <a:pt x="6407725" y="2131032"/>
                    <a:pt x="6441113" y="2158857"/>
                  </a:cubicBezTo>
                  <a:cubicBezTo>
                    <a:pt x="6602490" y="2292411"/>
                    <a:pt x="6756449" y="2433385"/>
                    <a:pt x="6912261" y="2570649"/>
                  </a:cubicBezTo>
                  <a:cubicBezTo>
                    <a:pt x="6943795" y="2598472"/>
                    <a:pt x="6977184" y="2626296"/>
                    <a:pt x="7012426" y="2594762"/>
                  </a:cubicBezTo>
                  <a:cubicBezTo>
                    <a:pt x="7053236" y="2644846"/>
                    <a:pt x="7088479" y="2694927"/>
                    <a:pt x="7132997" y="2737591"/>
                  </a:cubicBezTo>
                  <a:cubicBezTo>
                    <a:pt x="7207193" y="2809932"/>
                    <a:pt x="7288810" y="2874856"/>
                    <a:pt x="7359297" y="2949052"/>
                  </a:cubicBezTo>
                  <a:cubicBezTo>
                    <a:pt x="7635679" y="3236564"/>
                    <a:pt x="7871254" y="3555609"/>
                    <a:pt x="8080859" y="3895060"/>
                  </a:cubicBezTo>
                  <a:cubicBezTo>
                    <a:pt x="8097554" y="3922883"/>
                    <a:pt x="8119813" y="3948852"/>
                    <a:pt x="8138362" y="3976677"/>
                  </a:cubicBezTo>
                  <a:cubicBezTo>
                    <a:pt x="8142072" y="3974821"/>
                    <a:pt x="8147638" y="3972967"/>
                    <a:pt x="8151348" y="3969257"/>
                  </a:cubicBezTo>
                  <a:cubicBezTo>
                    <a:pt x="8147638" y="3935868"/>
                    <a:pt x="8145782" y="3900624"/>
                    <a:pt x="8138362" y="3867236"/>
                  </a:cubicBezTo>
                  <a:cubicBezTo>
                    <a:pt x="8049326" y="3405362"/>
                    <a:pt x="7884238" y="2978731"/>
                    <a:pt x="7585597" y="2607747"/>
                  </a:cubicBezTo>
                  <a:cubicBezTo>
                    <a:pt x="7292520" y="2247893"/>
                    <a:pt x="6990169" y="1901022"/>
                    <a:pt x="6596924" y="1643190"/>
                  </a:cubicBezTo>
                  <a:lnTo>
                    <a:pt x="5652772" y="1018081"/>
                  </a:lnTo>
                  <a:cubicBezTo>
                    <a:pt x="5298482" y="791781"/>
                    <a:pt x="4923790" y="587740"/>
                    <a:pt x="4536111" y="407814"/>
                  </a:cubicBezTo>
                  <a:cubicBezTo>
                    <a:pt x="4500867" y="392975"/>
                    <a:pt x="4467480" y="379990"/>
                    <a:pt x="4432236" y="365150"/>
                  </a:cubicBezTo>
                  <a:cubicBezTo>
                    <a:pt x="4415543" y="355877"/>
                    <a:pt x="4398847" y="346601"/>
                    <a:pt x="4380298" y="339181"/>
                  </a:cubicBezTo>
                  <a:cubicBezTo>
                    <a:pt x="4324651" y="316922"/>
                    <a:pt x="4267149" y="300229"/>
                    <a:pt x="4213356" y="274260"/>
                  </a:cubicBezTo>
                  <a:cubicBezTo>
                    <a:pt x="4178113" y="257565"/>
                    <a:pt x="4148432" y="229742"/>
                    <a:pt x="4115046" y="205627"/>
                  </a:cubicBezTo>
                  <a:close/>
                  <a:moveTo>
                    <a:pt x="4419253" y="192644"/>
                  </a:moveTo>
                  <a:cubicBezTo>
                    <a:pt x="4358039" y="302083"/>
                    <a:pt x="4281989" y="233452"/>
                    <a:pt x="4205936" y="213047"/>
                  </a:cubicBezTo>
                  <a:cubicBezTo>
                    <a:pt x="4233761" y="231596"/>
                    <a:pt x="4259728" y="246435"/>
                    <a:pt x="4289408" y="257565"/>
                  </a:cubicBezTo>
                  <a:cubicBezTo>
                    <a:pt x="4359895" y="281680"/>
                    <a:pt x="4435946" y="290953"/>
                    <a:pt x="4499013" y="324342"/>
                  </a:cubicBezTo>
                  <a:cubicBezTo>
                    <a:pt x="4793946" y="478301"/>
                    <a:pt x="5092587" y="632258"/>
                    <a:pt x="5378244" y="801057"/>
                  </a:cubicBezTo>
                  <a:cubicBezTo>
                    <a:pt x="5860523" y="1086714"/>
                    <a:pt x="6326106" y="1398341"/>
                    <a:pt x="6784272" y="1722950"/>
                  </a:cubicBezTo>
                  <a:cubicBezTo>
                    <a:pt x="6799112" y="1732226"/>
                    <a:pt x="6815807" y="1737790"/>
                    <a:pt x="6830646" y="1745209"/>
                  </a:cubicBezTo>
                  <a:cubicBezTo>
                    <a:pt x="6834356" y="1750775"/>
                    <a:pt x="6836210" y="1758195"/>
                    <a:pt x="6839920" y="1761904"/>
                  </a:cubicBezTo>
                  <a:lnTo>
                    <a:pt x="7218323" y="2105063"/>
                  </a:lnTo>
                  <a:cubicBezTo>
                    <a:pt x="7227597" y="2112483"/>
                    <a:pt x="7236872" y="2121759"/>
                    <a:pt x="7246146" y="2129178"/>
                  </a:cubicBezTo>
                  <a:cubicBezTo>
                    <a:pt x="7192354" y="2058692"/>
                    <a:pt x="7134851" y="1991914"/>
                    <a:pt x="7068074" y="1934411"/>
                  </a:cubicBezTo>
                  <a:cubicBezTo>
                    <a:pt x="6992023" y="1867634"/>
                    <a:pt x="6910407" y="1810132"/>
                    <a:pt x="6830646" y="1745209"/>
                  </a:cubicBezTo>
                  <a:cubicBezTo>
                    <a:pt x="6745318" y="1682142"/>
                    <a:pt x="6661848" y="1615365"/>
                    <a:pt x="6574667" y="1554154"/>
                  </a:cubicBezTo>
                  <a:cubicBezTo>
                    <a:pt x="6053434" y="1183170"/>
                    <a:pt x="5517364" y="834445"/>
                    <a:pt x="4957179" y="524673"/>
                  </a:cubicBezTo>
                  <a:cubicBezTo>
                    <a:pt x="4782817" y="428217"/>
                    <a:pt x="4617728" y="313213"/>
                    <a:pt x="4448931" y="207483"/>
                  </a:cubicBezTo>
                  <a:cubicBezTo>
                    <a:pt x="4439656" y="201917"/>
                    <a:pt x="4430382" y="198208"/>
                    <a:pt x="4419253" y="192644"/>
                  </a:cubicBezTo>
                  <a:close/>
                  <a:moveTo>
                    <a:pt x="1975831" y="9499"/>
                  </a:moveTo>
                  <a:cubicBezTo>
                    <a:pt x="2070693" y="13064"/>
                    <a:pt x="2167381" y="33584"/>
                    <a:pt x="2261982" y="40540"/>
                  </a:cubicBezTo>
                  <a:cubicBezTo>
                    <a:pt x="2358438" y="47960"/>
                    <a:pt x="2454893" y="57234"/>
                    <a:pt x="2549493" y="59090"/>
                  </a:cubicBezTo>
                  <a:cubicBezTo>
                    <a:pt x="2640385" y="62800"/>
                    <a:pt x="2718292" y="88768"/>
                    <a:pt x="2781359" y="155545"/>
                  </a:cubicBezTo>
                  <a:cubicBezTo>
                    <a:pt x="2922333" y="303939"/>
                    <a:pt x="3096695" y="402249"/>
                    <a:pt x="3274767" y="498704"/>
                  </a:cubicBezTo>
                  <a:cubicBezTo>
                    <a:pt x="3363803" y="546932"/>
                    <a:pt x="3438000" y="622985"/>
                    <a:pt x="3515906" y="691616"/>
                  </a:cubicBezTo>
                  <a:cubicBezTo>
                    <a:pt x="3530746" y="704601"/>
                    <a:pt x="3534456" y="737990"/>
                    <a:pt x="3530746" y="760249"/>
                  </a:cubicBezTo>
                  <a:cubicBezTo>
                    <a:pt x="3510341" y="930901"/>
                    <a:pt x="3515906" y="1099698"/>
                    <a:pt x="3554859" y="1266640"/>
                  </a:cubicBezTo>
                  <a:cubicBezTo>
                    <a:pt x="3575264" y="1353823"/>
                    <a:pt x="3560425" y="1428019"/>
                    <a:pt x="3489937" y="1485521"/>
                  </a:cubicBezTo>
                  <a:cubicBezTo>
                    <a:pt x="3402756" y="1556008"/>
                    <a:pt x="3408321" y="1658029"/>
                    <a:pt x="3397192" y="1754485"/>
                  </a:cubicBezTo>
                  <a:cubicBezTo>
                    <a:pt x="3386062" y="1854650"/>
                    <a:pt x="3428726" y="1941831"/>
                    <a:pt x="3460259" y="2032723"/>
                  </a:cubicBezTo>
                  <a:cubicBezTo>
                    <a:pt x="3486228" y="2110629"/>
                    <a:pt x="3506631" y="2190390"/>
                    <a:pt x="3517760" y="2270152"/>
                  </a:cubicBezTo>
                  <a:cubicBezTo>
                    <a:pt x="3523326" y="2303541"/>
                    <a:pt x="3504777" y="2344349"/>
                    <a:pt x="3486228" y="2377738"/>
                  </a:cubicBezTo>
                  <a:cubicBezTo>
                    <a:pt x="3467678" y="2409270"/>
                    <a:pt x="3465825" y="2435239"/>
                    <a:pt x="3482518" y="2464917"/>
                  </a:cubicBezTo>
                  <a:lnTo>
                    <a:pt x="3655024" y="2765414"/>
                  </a:lnTo>
                  <a:cubicBezTo>
                    <a:pt x="3660590" y="2774690"/>
                    <a:pt x="3671720" y="2785819"/>
                    <a:pt x="3680993" y="2785819"/>
                  </a:cubicBezTo>
                  <a:cubicBezTo>
                    <a:pt x="3685631" y="2785819"/>
                    <a:pt x="3690268" y="2782573"/>
                    <a:pt x="3694674" y="2778168"/>
                  </a:cubicBezTo>
                  <a:lnTo>
                    <a:pt x="3706237" y="2764424"/>
                  </a:lnTo>
                  <a:lnTo>
                    <a:pt x="3706237" y="5354971"/>
                  </a:lnTo>
                  <a:lnTo>
                    <a:pt x="3719445" y="5354971"/>
                  </a:lnTo>
                  <a:lnTo>
                    <a:pt x="3716238" y="5373429"/>
                  </a:lnTo>
                  <a:cubicBezTo>
                    <a:pt x="3714382" y="5391978"/>
                    <a:pt x="3732931" y="5410528"/>
                    <a:pt x="3742206" y="5430933"/>
                  </a:cubicBezTo>
                  <a:cubicBezTo>
                    <a:pt x="3758900" y="5423513"/>
                    <a:pt x="3779305" y="5419803"/>
                    <a:pt x="3788578" y="5406818"/>
                  </a:cubicBezTo>
                  <a:cubicBezTo>
                    <a:pt x="3831242" y="5345606"/>
                    <a:pt x="3875760" y="5284393"/>
                    <a:pt x="3911005" y="5217616"/>
                  </a:cubicBezTo>
                  <a:cubicBezTo>
                    <a:pt x="3955521" y="5134146"/>
                    <a:pt x="3992620" y="5048819"/>
                    <a:pt x="4026008" y="4961637"/>
                  </a:cubicBezTo>
                  <a:cubicBezTo>
                    <a:pt x="4040849" y="4924539"/>
                    <a:pt x="4037138" y="4881877"/>
                    <a:pt x="4044557" y="4842923"/>
                  </a:cubicBezTo>
                  <a:cubicBezTo>
                    <a:pt x="4059399" y="4772436"/>
                    <a:pt x="4077947" y="4701949"/>
                    <a:pt x="4092785" y="4629608"/>
                  </a:cubicBezTo>
                  <a:cubicBezTo>
                    <a:pt x="4103917" y="4583234"/>
                    <a:pt x="4118756" y="4538716"/>
                    <a:pt x="4122466" y="4492344"/>
                  </a:cubicBezTo>
                  <a:cubicBezTo>
                    <a:pt x="4128029" y="4438550"/>
                    <a:pt x="4129883" y="4386613"/>
                    <a:pt x="4172547" y="4347660"/>
                  </a:cubicBezTo>
                  <a:cubicBezTo>
                    <a:pt x="4178113" y="4342095"/>
                    <a:pt x="4187387" y="4334675"/>
                    <a:pt x="4187387" y="4327255"/>
                  </a:cubicBezTo>
                  <a:cubicBezTo>
                    <a:pt x="4187387" y="4253059"/>
                    <a:pt x="4246744" y="4227090"/>
                    <a:pt x="4293116" y="4188137"/>
                  </a:cubicBezTo>
                  <a:cubicBezTo>
                    <a:pt x="4319087" y="4165878"/>
                    <a:pt x="4339490" y="4130634"/>
                    <a:pt x="4350620" y="4097245"/>
                  </a:cubicBezTo>
                  <a:cubicBezTo>
                    <a:pt x="4367313" y="4047164"/>
                    <a:pt x="4396994" y="4017485"/>
                    <a:pt x="4443366" y="3991516"/>
                  </a:cubicBezTo>
                  <a:cubicBezTo>
                    <a:pt x="4476754" y="3972967"/>
                    <a:pt x="4499013" y="3935868"/>
                    <a:pt x="4526838" y="3908044"/>
                  </a:cubicBezTo>
                  <a:cubicBezTo>
                    <a:pt x="4550951" y="3882075"/>
                    <a:pt x="4571354" y="3854252"/>
                    <a:pt x="4597325" y="3831993"/>
                  </a:cubicBezTo>
                  <a:cubicBezTo>
                    <a:pt x="4608452" y="3822718"/>
                    <a:pt x="4638133" y="3819008"/>
                    <a:pt x="4643697" y="3826427"/>
                  </a:cubicBezTo>
                  <a:cubicBezTo>
                    <a:pt x="4654826" y="3841267"/>
                    <a:pt x="4664100" y="3863526"/>
                    <a:pt x="4662246" y="3882075"/>
                  </a:cubicBezTo>
                  <a:cubicBezTo>
                    <a:pt x="4660392" y="3906190"/>
                    <a:pt x="4645551" y="3928449"/>
                    <a:pt x="4636277" y="3950708"/>
                  </a:cubicBezTo>
                  <a:cubicBezTo>
                    <a:pt x="4610308" y="4011919"/>
                    <a:pt x="4584339" y="4071277"/>
                    <a:pt x="4554661" y="4130634"/>
                  </a:cubicBezTo>
                  <a:cubicBezTo>
                    <a:pt x="4545387" y="4149183"/>
                    <a:pt x="4532402" y="4165878"/>
                    <a:pt x="4517562" y="4180718"/>
                  </a:cubicBezTo>
                  <a:cubicBezTo>
                    <a:pt x="4441510" y="4251205"/>
                    <a:pt x="4385862" y="4329111"/>
                    <a:pt x="4385862" y="4438550"/>
                  </a:cubicBezTo>
                  <a:cubicBezTo>
                    <a:pt x="4385862" y="4462665"/>
                    <a:pt x="4363605" y="4486778"/>
                    <a:pt x="4348764" y="4510893"/>
                  </a:cubicBezTo>
                  <a:cubicBezTo>
                    <a:pt x="4319087" y="4560975"/>
                    <a:pt x="4285698" y="4607349"/>
                    <a:pt x="4259728" y="4659287"/>
                  </a:cubicBezTo>
                  <a:cubicBezTo>
                    <a:pt x="4248600" y="4681546"/>
                    <a:pt x="4252310" y="4711224"/>
                    <a:pt x="4248600" y="4737193"/>
                  </a:cubicBezTo>
                  <a:cubicBezTo>
                    <a:pt x="4254164" y="4739047"/>
                    <a:pt x="4259728" y="4742757"/>
                    <a:pt x="4265293" y="4744613"/>
                  </a:cubicBezTo>
                  <a:cubicBezTo>
                    <a:pt x="4293116" y="4713078"/>
                    <a:pt x="4324651" y="4687109"/>
                    <a:pt x="4346910" y="4651867"/>
                  </a:cubicBezTo>
                  <a:cubicBezTo>
                    <a:pt x="4413687" y="4547992"/>
                    <a:pt x="4474900" y="4442260"/>
                    <a:pt x="4539821" y="4340241"/>
                  </a:cubicBezTo>
                  <a:cubicBezTo>
                    <a:pt x="4549097" y="4325401"/>
                    <a:pt x="4571354" y="4319836"/>
                    <a:pt x="4586195" y="4306852"/>
                  </a:cubicBezTo>
                  <a:cubicBezTo>
                    <a:pt x="4602888" y="4293867"/>
                    <a:pt x="4630711" y="4280883"/>
                    <a:pt x="4630711" y="4267898"/>
                  </a:cubicBezTo>
                  <a:cubicBezTo>
                    <a:pt x="4630711" y="4210396"/>
                    <a:pt x="4665956" y="4182572"/>
                    <a:pt x="4706764" y="4156603"/>
                  </a:cubicBezTo>
                  <a:cubicBezTo>
                    <a:pt x="4766121" y="4117650"/>
                    <a:pt x="4831044" y="4073132"/>
                    <a:pt x="4840318" y="4000790"/>
                  </a:cubicBezTo>
                  <a:cubicBezTo>
                    <a:pt x="4853301" y="3887641"/>
                    <a:pt x="4947903" y="3850542"/>
                    <a:pt x="5012826" y="3785619"/>
                  </a:cubicBezTo>
                  <a:cubicBezTo>
                    <a:pt x="5040649" y="3755940"/>
                    <a:pt x="5075892" y="3731828"/>
                    <a:pt x="5101860" y="3698439"/>
                  </a:cubicBezTo>
                  <a:cubicBezTo>
                    <a:pt x="5140815" y="3646501"/>
                    <a:pt x="5176057" y="3594564"/>
                    <a:pt x="5250254" y="3587144"/>
                  </a:cubicBezTo>
                  <a:cubicBezTo>
                    <a:pt x="5270659" y="3585288"/>
                    <a:pt x="5289208" y="3555609"/>
                    <a:pt x="5307757" y="3537060"/>
                  </a:cubicBezTo>
                  <a:cubicBezTo>
                    <a:pt x="5326307" y="3516657"/>
                    <a:pt x="5341146" y="3490688"/>
                    <a:pt x="5363405" y="3475849"/>
                  </a:cubicBezTo>
                  <a:cubicBezTo>
                    <a:pt x="5393084" y="3453590"/>
                    <a:pt x="5417197" y="3468429"/>
                    <a:pt x="5417197" y="3505528"/>
                  </a:cubicBezTo>
                  <a:cubicBezTo>
                    <a:pt x="5417197" y="3512947"/>
                    <a:pt x="5417197" y="3520367"/>
                    <a:pt x="5413489" y="3525931"/>
                  </a:cubicBezTo>
                  <a:cubicBezTo>
                    <a:pt x="5365261" y="3639082"/>
                    <a:pt x="5331872" y="3757796"/>
                    <a:pt x="5240980" y="3852396"/>
                  </a:cubicBezTo>
                  <a:cubicBezTo>
                    <a:pt x="5135251" y="3963691"/>
                    <a:pt x="5040649" y="4086116"/>
                    <a:pt x="4947903" y="4208541"/>
                  </a:cubicBezTo>
                  <a:cubicBezTo>
                    <a:pt x="4916369" y="4249349"/>
                    <a:pt x="4901531" y="4303142"/>
                    <a:pt x="4879270" y="4351370"/>
                  </a:cubicBezTo>
                  <a:cubicBezTo>
                    <a:pt x="4884836" y="4355080"/>
                    <a:pt x="4888546" y="4358790"/>
                    <a:pt x="4894112" y="4362500"/>
                  </a:cubicBezTo>
                  <a:cubicBezTo>
                    <a:pt x="4905241" y="4353224"/>
                    <a:pt x="4920080" y="4347660"/>
                    <a:pt x="4929354" y="4336531"/>
                  </a:cubicBezTo>
                  <a:cubicBezTo>
                    <a:pt x="4985002" y="4262334"/>
                    <a:pt x="5036939" y="4186281"/>
                    <a:pt x="5092587" y="4112085"/>
                  </a:cubicBezTo>
                  <a:cubicBezTo>
                    <a:pt x="5109282" y="4089826"/>
                    <a:pt x="5129685" y="4069423"/>
                    <a:pt x="5150088" y="4050873"/>
                  </a:cubicBezTo>
                  <a:cubicBezTo>
                    <a:pt x="5181623" y="4023049"/>
                    <a:pt x="5216867" y="3998936"/>
                    <a:pt x="5244690" y="3967401"/>
                  </a:cubicBezTo>
                  <a:cubicBezTo>
                    <a:pt x="5343000" y="3857962"/>
                    <a:pt x="5435746" y="3744811"/>
                    <a:pt x="5534057" y="3635372"/>
                  </a:cubicBezTo>
                  <a:cubicBezTo>
                    <a:pt x="5556316" y="3609403"/>
                    <a:pt x="5591561" y="3596418"/>
                    <a:pt x="5621238" y="3576014"/>
                  </a:cubicBezTo>
                  <a:cubicBezTo>
                    <a:pt x="5621238" y="3609403"/>
                    <a:pt x="5630513" y="3646501"/>
                    <a:pt x="5621238" y="3678034"/>
                  </a:cubicBezTo>
                  <a:cubicBezTo>
                    <a:pt x="5604544" y="3729972"/>
                    <a:pt x="5573012" y="3776346"/>
                    <a:pt x="5556316" y="3826427"/>
                  </a:cubicBezTo>
                  <a:cubicBezTo>
                    <a:pt x="5524784" y="3917319"/>
                    <a:pt x="5454295" y="3984096"/>
                    <a:pt x="5406069" y="4063857"/>
                  </a:cubicBezTo>
                  <a:cubicBezTo>
                    <a:pt x="5363405" y="4132490"/>
                    <a:pt x="5341146" y="4214106"/>
                    <a:pt x="5311467" y="4290157"/>
                  </a:cubicBezTo>
                  <a:cubicBezTo>
                    <a:pt x="5317031" y="4293867"/>
                    <a:pt x="5322597" y="4297577"/>
                    <a:pt x="5330016" y="4301287"/>
                  </a:cubicBezTo>
                  <a:cubicBezTo>
                    <a:pt x="5389374" y="4221526"/>
                    <a:pt x="5448731" y="4139909"/>
                    <a:pt x="5509942" y="4060147"/>
                  </a:cubicBezTo>
                  <a:cubicBezTo>
                    <a:pt x="5576720" y="3974821"/>
                    <a:pt x="5643498" y="3889495"/>
                    <a:pt x="5712129" y="3804168"/>
                  </a:cubicBezTo>
                  <a:cubicBezTo>
                    <a:pt x="5723259" y="3791185"/>
                    <a:pt x="5739954" y="3783765"/>
                    <a:pt x="5754794" y="3772636"/>
                  </a:cubicBezTo>
                  <a:cubicBezTo>
                    <a:pt x="5782616" y="3861672"/>
                    <a:pt x="5734389" y="3997080"/>
                    <a:pt x="5665758" y="4045308"/>
                  </a:cubicBezTo>
                  <a:cubicBezTo>
                    <a:pt x="5652772" y="4054583"/>
                    <a:pt x="5647208" y="4076842"/>
                    <a:pt x="5639787" y="4093536"/>
                  </a:cubicBezTo>
                  <a:cubicBezTo>
                    <a:pt x="5624949" y="4128780"/>
                    <a:pt x="5611964" y="4167732"/>
                    <a:pt x="5593415" y="4201121"/>
                  </a:cubicBezTo>
                  <a:cubicBezTo>
                    <a:pt x="5552607" y="4271608"/>
                    <a:pt x="5509942" y="4342095"/>
                    <a:pt x="5465424" y="4410728"/>
                  </a:cubicBezTo>
                  <a:cubicBezTo>
                    <a:pt x="5439458" y="4449680"/>
                    <a:pt x="5413489" y="4490488"/>
                    <a:pt x="5378244" y="4518313"/>
                  </a:cubicBezTo>
                  <a:cubicBezTo>
                    <a:pt x="5305901" y="4577670"/>
                    <a:pt x="5233561" y="4633318"/>
                    <a:pt x="5190898" y="4720498"/>
                  </a:cubicBezTo>
                  <a:cubicBezTo>
                    <a:pt x="5170493" y="4761306"/>
                    <a:pt x="5129685" y="4790985"/>
                    <a:pt x="5098153" y="4824373"/>
                  </a:cubicBezTo>
                  <a:cubicBezTo>
                    <a:pt x="5101860" y="4828083"/>
                    <a:pt x="5105572" y="4831793"/>
                    <a:pt x="5107426" y="4835503"/>
                  </a:cubicBezTo>
                  <a:cubicBezTo>
                    <a:pt x="5150088" y="4796551"/>
                    <a:pt x="5190898" y="4755742"/>
                    <a:pt x="5233561" y="4716788"/>
                  </a:cubicBezTo>
                  <a:cubicBezTo>
                    <a:pt x="5266949" y="4687109"/>
                    <a:pt x="5302194" y="4659287"/>
                    <a:pt x="5335580" y="4629608"/>
                  </a:cubicBezTo>
                  <a:cubicBezTo>
                    <a:pt x="5343000" y="4624042"/>
                    <a:pt x="5352275" y="4622188"/>
                    <a:pt x="5357841" y="4614769"/>
                  </a:cubicBezTo>
                  <a:cubicBezTo>
                    <a:pt x="5411633" y="4535006"/>
                    <a:pt x="5459861" y="4449680"/>
                    <a:pt x="5521072" y="4375483"/>
                  </a:cubicBezTo>
                  <a:cubicBezTo>
                    <a:pt x="5593415" y="4288303"/>
                    <a:pt x="5675031" y="4212250"/>
                    <a:pt x="5754794" y="4130634"/>
                  </a:cubicBezTo>
                  <a:cubicBezTo>
                    <a:pt x="5786326" y="4227090"/>
                    <a:pt x="5749228" y="4345805"/>
                    <a:pt x="5671321" y="4412582"/>
                  </a:cubicBezTo>
                  <a:cubicBezTo>
                    <a:pt x="5665758" y="4416291"/>
                    <a:pt x="5662048" y="4421857"/>
                    <a:pt x="5658336" y="4427421"/>
                  </a:cubicBezTo>
                  <a:cubicBezTo>
                    <a:pt x="5597125" y="4512747"/>
                    <a:pt x="5528492" y="4594364"/>
                    <a:pt x="5478410" y="4685256"/>
                  </a:cubicBezTo>
                  <a:cubicBezTo>
                    <a:pt x="5402359" y="4820664"/>
                    <a:pt x="5274369" y="4900426"/>
                    <a:pt x="5168638" y="5002446"/>
                  </a:cubicBezTo>
                  <a:cubicBezTo>
                    <a:pt x="5103716" y="5065513"/>
                    <a:pt x="5012826" y="5102611"/>
                    <a:pt x="4938630" y="5156405"/>
                  </a:cubicBezTo>
                  <a:cubicBezTo>
                    <a:pt x="4886692" y="5193503"/>
                    <a:pt x="4834752" y="5236165"/>
                    <a:pt x="4790236" y="5282539"/>
                  </a:cubicBezTo>
                  <a:cubicBezTo>
                    <a:pt x="4756848" y="5319638"/>
                    <a:pt x="4717893" y="5328911"/>
                    <a:pt x="4673375" y="5328911"/>
                  </a:cubicBezTo>
                  <a:cubicBezTo>
                    <a:pt x="4634423" y="5328911"/>
                    <a:pt x="4612162" y="5341897"/>
                    <a:pt x="4593613" y="5380849"/>
                  </a:cubicBezTo>
                  <a:cubicBezTo>
                    <a:pt x="4582485" y="5406818"/>
                    <a:pt x="4547241" y="5423513"/>
                    <a:pt x="4519416" y="5436496"/>
                  </a:cubicBezTo>
                  <a:cubicBezTo>
                    <a:pt x="4484174" y="5453192"/>
                    <a:pt x="4445219" y="5458755"/>
                    <a:pt x="4409977" y="5473595"/>
                  </a:cubicBezTo>
                  <a:cubicBezTo>
                    <a:pt x="4378444" y="5486580"/>
                    <a:pt x="4367313" y="5508839"/>
                    <a:pt x="4385862" y="5544082"/>
                  </a:cubicBezTo>
                  <a:cubicBezTo>
                    <a:pt x="4421106" y="5609005"/>
                    <a:pt x="4409977" y="5640537"/>
                    <a:pt x="4339490" y="5642393"/>
                  </a:cubicBezTo>
                  <a:cubicBezTo>
                    <a:pt x="4181821" y="5647957"/>
                    <a:pt x="4064962" y="5738849"/>
                    <a:pt x="3942538" y="5818610"/>
                  </a:cubicBezTo>
                  <a:cubicBezTo>
                    <a:pt x="3849792" y="5877967"/>
                    <a:pt x="3812693" y="5959583"/>
                    <a:pt x="3808983" y="6065315"/>
                  </a:cubicBezTo>
                  <a:cubicBezTo>
                    <a:pt x="3799710" y="6310164"/>
                    <a:pt x="3742206" y="6543883"/>
                    <a:pt x="3621636" y="6762764"/>
                  </a:cubicBezTo>
                  <a:cubicBezTo>
                    <a:pt x="3617926" y="6753488"/>
                    <a:pt x="3614218" y="6747924"/>
                    <a:pt x="3616072" y="6749778"/>
                  </a:cubicBezTo>
                  <a:cubicBezTo>
                    <a:pt x="3595669" y="6757198"/>
                    <a:pt x="3575264" y="6772037"/>
                    <a:pt x="3556715" y="6772037"/>
                  </a:cubicBezTo>
                  <a:lnTo>
                    <a:pt x="941280" y="6779457"/>
                  </a:lnTo>
                  <a:cubicBezTo>
                    <a:pt x="932004" y="6779457"/>
                    <a:pt x="924585" y="6777603"/>
                    <a:pt x="909746" y="6777603"/>
                  </a:cubicBezTo>
                  <a:cubicBezTo>
                    <a:pt x="893052" y="6631064"/>
                    <a:pt x="791031" y="6532754"/>
                    <a:pt x="700141" y="6428879"/>
                  </a:cubicBezTo>
                  <a:cubicBezTo>
                    <a:pt x="683445" y="6410329"/>
                    <a:pt x="664896" y="6395490"/>
                    <a:pt x="644493" y="6382505"/>
                  </a:cubicBezTo>
                  <a:cubicBezTo>
                    <a:pt x="603685" y="6356536"/>
                    <a:pt x="564731" y="6352826"/>
                    <a:pt x="525778" y="6391780"/>
                  </a:cubicBezTo>
                  <a:cubicBezTo>
                    <a:pt x="484970" y="6430732"/>
                    <a:pt x="471985" y="6427023"/>
                    <a:pt x="451582" y="6375085"/>
                  </a:cubicBezTo>
                  <a:cubicBezTo>
                    <a:pt x="440452" y="6345406"/>
                    <a:pt x="427467" y="6315728"/>
                    <a:pt x="423757" y="6284195"/>
                  </a:cubicBezTo>
                  <a:cubicBezTo>
                    <a:pt x="401498" y="6046765"/>
                    <a:pt x="293913" y="5842724"/>
                    <a:pt x="175198" y="5642393"/>
                  </a:cubicBezTo>
                  <a:cubicBezTo>
                    <a:pt x="147375" y="5597875"/>
                    <a:pt x="123260" y="5551501"/>
                    <a:pt x="93582" y="5506983"/>
                  </a:cubicBezTo>
                  <a:cubicBezTo>
                    <a:pt x="-14004" y="5343750"/>
                    <a:pt x="-17714" y="5167534"/>
                    <a:pt x="26804" y="4987606"/>
                  </a:cubicBezTo>
                  <a:cubicBezTo>
                    <a:pt x="58339" y="4863328"/>
                    <a:pt x="102857" y="4742757"/>
                    <a:pt x="139955" y="4622188"/>
                  </a:cubicBezTo>
                  <a:cubicBezTo>
                    <a:pt x="152939" y="4577670"/>
                    <a:pt x="152939" y="4538716"/>
                    <a:pt x="139955" y="4490488"/>
                  </a:cubicBezTo>
                  <a:cubicBezTo>
                    <a:pt x="115841" y="4405162"/>
                    <a:pt x="106567" y="4316126"/>
                    <a:pt x="95437" y="4227090"/>
                  </a:cubicBezTo>
                  <a:cubicBezTo>
                    <a:pt x="71322" y="4008209"/>
                    <a:pt x="56483" y="3789329"/>
                    <a:pt x="84308" y="3570449"/>
                  </a:cubicBezTo>
                  <a:cubicBezTo>
                    <a:pt x="93582" y="3499962"/>
                    <a:pt x="110277" y="3427621"/>
                    <a:pt x="136246" y="3362698"/>
                  </a:cubicBezTo>
                  <a:cubicBezTo>
                    <a:pt x="178908" y="3260678"/>
                    <a:pt x="221572" y="3160513"/>
                    <a:pt x="227136" y="3047362"/>
                  </a:cubicBezTo>
                  <a:cubicBezTo>
                    <a:pt x="230845" y="2967602"/>
                    <a:pt x="279073" y="2911954"/>
                    <a:pt x="343996" y="2869290"/>
                  </a:cubicBezTo>
                  <a:cubicBezTo>
                    <a:pt x="362546" y="2856306"/>
                    <a:pt x="382949" y="2845177"/>
                    <a:pt x="401498" y="2832191"/>
                  </a:cubicBezTo>
                  <a:cubicBezTo>
                    <a:pt x="468275" y="2785819"/>
                    <a:pt x="473841" y="2767270"/>
                    <a:pt x="440452" y="2693073"/>
                  </a:cubicBezTo>
                  <a:cubicBezTo>
                    <a:pt x="414483" y="2635570"/>
                    <a:pt x="421903" y="2581778"/>
                    <a:pt x="446016" y="2526131"/>
                  </a:cubicBezTo>
                  <a:cubicBezTo>
                    <a:pt x="486824" y="2427819"/>
                    <a:pt x="522069" y="2327654"/>
                    <a:pt x="561021" y="2229344"/>
                  </a:cubicBezTo>
                  <a:cubicBezTo>
                    <a:pt x="564731" y="2221924"/>
                    <a:pt x="566587" y="2212649"/>
                    <a:pt x="566587" y="2203375"/>
                  </a:cubicBezTo>
                  <a:cubicBezTo>
                    <a:pt x="559167" y="2041996"/>
                    <a:pt x="651913" y="1926991"/>
                    <a:pt x="744659" y="1810132"/>
                  </a:cubicBezTo>
                  <a:cubicBezTo>
                    <a:pt x="805870" y="1732226"/>
                    <a:pt x="876357" y="1658029"/>
                    <a:pt x="933860" y="1576413"/>
                  </a:cubicBezTo>
                  <a:cubicBezTo>
                    <a:pt x="1058139" y="1400195"/>
                    <a:pt x="1121206" y="1203573"/>
                    <a:pt x="1085964" y="986549"/>
                  </a:cubicBezTo>
                  <a:cubicBezTo>
                    <a:pt x="1067415" y="865978"/>
                    <a:pt x="1006201" y="763959"/>
                    <a:pt x="935714" y="665647"/>
                  </a:cubicBezTo>
                  <a:cubicBezTo>
                    <a:pt x="917165" y="637824"/>
                    <a:pt x="896762" y="611855"/>
                    <a:pt x="878213" y="584031"/>
                  </a:cubicBezTo>
                  <a:cubicBezTo>
                    <a:pt x="791031" y="450476"/>
                    <a:pt x="815146" y="326198"/>
                    <a:pt x="956119" y="252001"/>
                  </a:cubicBezTo>
                  <a:cubicBezTo>
                    <a:pt x="1048865" y="201917"/>
                    <a:pt x="1150885" y="162965"/>
                    <a:pt x="1254760" y="138850"/>
                  </a:cubicBezTo>
                  <a:cubicBezTo>
                    <a:pt x="1462511" y="88768"/>
                    <a:pt x="1670262" y="38685"/>
                    <a:pt x="1881723" y="12716"/>
                  </a:cubicBezTo>
                  <a:cubicBezTo>
                    <a:pt x="1912793" y="9006"/>
                    <a:pt x="1944211" y="8310"/>
                    <a:pt x="1975831" y="9499"/>
                  </a:cubicBezTo>
                  <a:close/>
                  <a:moveTo>
                    <a:pt x="4271786" y="196"/>
                  </a:moveTo>
                  <a:cubicBezTo>
                    <a:pt x="4309001" y="-2239"/>
                    <a:pt x="4348302" y="18281"/>
                    <a:pt x="4380298" y="46104"/>
                  </a:cubicBezTo>
                  <a:cubicBezTo>
                    <a:pt x="4471190" y="124011"/>
                    <a:pt x="4554661" y="213047"/>
                    <a:pt x="4652972" y="277970"/>
                  </a:cubicBezTo>
                  <a:cubicBezTo>
                    <a:pt x="4818059" y="383699"/>
                    <a:pt x="4994277" y="472736"/>
                    <a:pt x="5163074" y="572901"/>
                  </a:cubicBezTo>
                  <a:cubicBezTo>
                    <a:pt x="5741808" y="917916"/>
                    <a:pt x="6318687" y="1268496"/>
                    <a:pt x="6847339" y="1689562"/>
                  </a:cubicBezTo>
                  <a:cubicBezTo>
                    <a:pt x="7411234" y="2138452"/>
                    <a:pt x="7832302" y="2696783"/>
                    <a:pt x="8071585" y="3381247"/>
                  </a:cubicBezTo>
                  <a:cubicBezTo>
                    <a:pt x="8147638" y="3598273"/>
                    <a:pt x="8194010" y="3822718"/>
                    <a:pt x="8208849" y="4054583"/>
                  </a:cubicBezTo>
                  <a:cubicBezTo>
                    <a:pt x="8210705" y="4074986"/>
                    <a:pt x="8203285" y="4097245"/>
                    <a:pt x="8199576" y="4117650"/>
                  </a:cubicBezTo>
                  <a:cubicBezTo>
                    <a:pt x="8194010" y="4130634"/>
                    <a:pt x="8188446" y="4130634"/>
                    <a:pt x="8182880" y="4132490"/>
                  </a:cubicBezTo>
                  <a:cubicBezTo>
                    <a:pt x="8164331" y="4110231"/>
                    <a:pt x="8145782" y="4087972"/>
                    <a:pt x="8129089" y="4063857"/>
                  </a:cubicBezTo>
                  <a:cubicBezTo>
                    <a:pt x="8002954" y="3876511"/>
                    <a:pt x="7878674" y="3687309"/>
                    <a:pt x="7748830" y="3499962"/>
                  </a:cubicBezTo>
                  <a:cubicBezTo>
                    <a:pt x="7574467" y="3249549"/>
                    <a:pt x="7364861" y="3028813"/>
                    <a:pt x="7142270" y="2821062"/>
                  </a:cubicBezTo>
                  <a:cubicBezTo>
                    <a:pt x="7099608" y="2782109"/>
                    <a:pt x="7062510" y="2737591"/>
                    <a:pt x="7021702" y="2694927"/>
                  </a:cubicBezTo>
                  <a:cubicBezTo>
                    <a:pt x="7014282" y="2687508"/>
                    <a:pt x="7008718" y="2676378"/>
                    <a:pt x="6999443" y="2672668"/>
                  </a:cubicBezTo>
                  <a:cubicBezTo>
                    <a:pt x="6830646" y="2587342"/>
                    <a:pt x="6702656" y="2450078"/>
                    <a:pt x="6557972" y="2335073"/>
                  </a:cubicBezTo>
                  <a:cubicBezTo>
                    <a:pt x="6507890" y="2296121"/>
                    <a:pt x="6463372" y="2249747"/>
                    <a:pt x="6413289" y="2212649"/>
                  </a:cubicBezTo>
                  <a:cubicBezTo>
                    <a:pt x="6379900" y="2186680"/>
                    <a:pt x="6340948" y="2166277"/>
                    <a:pt x="6301993" y="2145872"/>
                  </a:cubicBezTo>
                  <a:cubicBezTo>
                    <a:pt x="6235216" y="2106920"/>
                    <a:pt x="6166585" y="2079095"/>
                    <a:pt x="6123921" y="2001188"/>
                  </a:cubicBezTo>
                  <a:cubicBezTo>
                    <a:pt x="6081259" y="1923281"/>
                    <a:pt x="6016336" y="1856504"/>
                    <a:pt x="5942139" y="1797147"/>
                  </a:cubicBezTo>
                  <a:cubicBezTo>
                    <a:pt x="5908751" y="1862070"/>
                    <a:pt x="5864233" y="1830536"/>
                    <a:pt x="5819715" y="1808277"/>
                  </a:cubicBezTo>
                  <a:cubicBezTo>
                    <a:pt x="5576720" y="1683998"/>
                    <a:pt x="5337436" y="1550444"/>
                    <a:pt x="5088877" y="1435439"/>
                  </a:cubicBezTo>
                  <a:cubicBezTo>
                    <a:pt x="4907095" y="1351967"/>
                    <a:pt x="4716039" y="1292609"/>
                    <a:pt x="4526838" y="1229542"/>
                  </a:cubicBezTo>
                  <a:cubicBezTo>
                    <a:pt x="4417397" y="1192444"/>
                    <a:pt x="4422960" y="1198009"/>
                    <a:pt x="4424816" y="1079295"/>
                  </a:cubicBezTo>
                  <a:cubicBezTo>
                    <a:pt x="4426670" y="932755"/>
                    <a:pt x="4417397" y="786218"/>
                    <a:pt x="4411833" y="637824"/>
                  </a:cubicBezTo>
                  <a:cubicBezTo>
                    <a:pt x="4411833" y="626695"/>
                    <a:pt x="4408121" y="613709"/>
                    <a:pt x="4404411" y="602580"/>
                  </a:cubicBezTo>
                  <a:cubicBezTo>
                    <a:pt x="4393284" y="580321"/>
                    <a:pt x="4378444" y="559918"/>
                    <a:pt x="4367313" y="537659"/>
                  </a:cubicBezTo>
                  <a:cubicBezTo>
                    <a:pt x="4345056" y="554352"/>
                    <a:pt x="4315375" y="567337"/>
                    <a:pt x="4300538" y="589596"/>
                  </a:cubicBezTo>
                  <a:cubicBezTo>
                    <a:pt x="4268077" y="637360"/>
                    <a:pt x="4240717" y="686863"/>
                    <a:pt x="4217414" y="737728"/>
                  </a:cubicBezTo>
                  <a:lnTo>
                    <a:pt x="4194875" y="797666"/>
                  </a:lnTo>
                  <a:lnTo>
                    <a:pt x="3930710" y="797666"/>
                  </a:lnTo>
                  <a:lnTo>
                    <a:pt x="3970361" y="613709"/>
                  </a:lnTo>
                  <a:cubicBezTo>
                    <a:pt x="3990766" y="509834"/>
                    <a:pt x="4009315" y="404104"/>
                    <a:pt x="4033428" y="302083"/>
                  </a:cubicBezTo>
                  <a:cubicBezTo>
                    <a:pt x="4046413" y="252001"/>
                    <a:pt x="4074236" y="205627"/>
                    <a:pt x="4092785" y="155545"/>
                  </a:cubicBezTo>
                  <a:cubicBezTo>
                    <a:pt x="4118756" y="85059"/>
                    <a:pt x="4178113" y="42394"/>
                    <a:pt x="4235615" y="10862"/>
                  </a:cubicBezTo>
                  <a:cubicBezTo>
                    <a:pt x="4247208" y="4370"/>
                    <a:pt x="4259381" y="1007"/>
                    <a:pt x="4271786" y="19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2" name="Google Shape;602;p10"/>
          <p:cNvGrpSpPr/>
          <p:nvPr/>
        </p:nvGrpSpPr>
        <p:grpSpPr>
          <a:xfrm>
            <a:off x="1" y="91364"/>
            <a:ext cx="8220870" cy="6783187"/>
            <a:chOff x="1" y="91364"/>
            <a:chExt cx="8220870" cy="6783187"/>
          </a:xfrm>
        </p:grpSpPr>
        <p:sp>
          <p:nvSpPr>
            <p:cNvPr id="603" name="Google Shape;603;p10"/>
            <p:cNvSpPr/>
            <p:nvPr/>
          </p:nvSpPr>
          <p:spPr>
            <a:xfrm>
              <a:off x="1" y="91364"/>
              <a:ext cx="8220870" cy="6783187"/>
            </a:xfrm>
            <a:custGeom>
              <a:avLst/>
              <a:gdLst/>
              <a:ahLst/>
              <a:cxnLst/>
              <a:rect l="l" t="t" r="r" b="b"/>
              <a:pathLst>
                <a:path w="8220870" h="6783187" extrusionOk="0">
                  <a:moveTo>
                    <a:pt x="1979040" y="6895"/>
                  </a:moveTo>
                  <a:cubicBezTo>
                    <a:pt x="2073738" y="10373"/>
                    <a:pt x="2170523" y="30818"/>
                    <a:pt x="2265856" y="38562"/>
                  </a:cubicBezTo>
                  <a:cubicBezTo>
                    <a:pt x="2361996" y="46304"/>
                    <a:pt x="2458135" y="54692"/>
                    <a:pt x="2554276" y="57918"/>
                  </a:cubicBezTo>
                  <a:cubicBezTo>
                    <a:pt x="2644608" y="61144"/>
                    <a:pt x="2722681" y="88244"/>
                    <a:pt x="2784624" y="154704"/>
                  </a:cubicBezTo>
                  <a:cubicBezTo>
                    <a:pt x="2925930" y="303752"/>
                    <a:pt x="3101433" y="401827"/>
                    <a:pt x="3279518" y="499258"/>
                  </a:cubicBezTo>
                  <a:cubicBezTo>
                    <a:pt x="3368560" y="548296"/>
                    <a:pt x="3442762" y="624433"/>
                    <a:pt x="3520191" y="692828"/>
                  </a:cubicBezTo>
                  <a:cubicBezTo>
                    <a:pt x="3535030" y="705733"/>
                    <a:pt x="3538257" y="738640"/>
                    <a:pt x="3535676" y="761223"/>
                  </a:cubicBezTo>
                  <a:cubicBezTo>
                    <a:pt x="3515674" y="931564"/>
                    <a:pt x="3520836" y="1101261"/>
                    <a:pt x="3560195" y="1268377"/>
                  </a:cubicBezTo>
                  <a:cubicBezTo>
                    <a:pt x="3580843" y="1354838"/>
                    <a:pt x="3564712" y="1429040"/>
                    <a:pt x="3495026" y="1486465"/>
                  </a:cubicBezTo>
                  <a:cubicBezTo>
                    <a:pt x="3407920" y="1558086"/>
                    <a:pt x="3413082" y="1659388"/>
                    <a:pt x="3402112" y="1756173"/>
                  </a:cubicBezTo>
                  <a:cubicBezTo>
                    <a:pt x="3390499" y="1857475"/>
                    <a:pt x="3433729" y="1943936"/>
                    <a:pt x="3464701" y="2035559"/>
                  </a:cubicBezTo>
                  <a:cubicBezTo>
                    <a:pt x="3491155" y="2112987"/>
                    <a:pt x="3511802" y="2192996"/>
                    <a:pt x="3523416" y="2273650"/>
                  </a:cubicBezTo>
                  <a:cubicBezTo>
                    <a:pt x="3527933" y="2307848"/>
                    <a:pt x="3509866" y="2349142"/>
                    <a:pt x="3491155" y="2380759"/>
                  </a:cubicBezTo>
                  <a:cubicBezTo>
                    <a:pt x="3472443" y="2412375"/>
                    <a:pt x="3470507" y="2438184"/>
                    <a:pt x="3487928" y="2468511"/>
                  </a:cubicBezTo>
                  <a:cubicBezTo>
                    <a:pt x="3545999" y="2569167"/>
                    <a:pt x="3603426" y="2669823"/>
                    <a:pt x="3661497" y="2769835"/>
                  </a:cubicBezTo>
                  <a:cubicBezTo>
                    <a:pt x="3666658" y="2778867"/>
                    <a:pt x="3678918" y="2790482"/>
                    <a:pt x="3687306" y="2790482"/>
                  </a:cubicBezTo>
                  <a:cubicBezTo>
                    <a:pt x="3691500" y="2790482"/>
                    <a:pt x="3696016" y="2787256"/>
                    <a:pt x="3700372" y="2782900"/>
                  </a:cubicBezTo>
                  <a:lnTo>
                    <a:pt x="3706237" y="2775940"/>
                  </a:lnTo>
                  <a:lnTo>
                    <a:pt x="3706237" y="5335419"/>
                  </a:lnTo>
                  <a:lnTo>
                    <a:pt x="3832626" y="5005983"/>
                  </a:lnTo>
                  <a:lnTo>
                    <a:pt x="3753765" y="5241724"/>
                  </a:lnTo>
                  <a:cubicBezTo>
                    <a:pt x="3739570" y="5283019"/>
                    <a:pt x="3727956" y="5325605"/>
                    <a:pt x="3723439" y="5368834"/>
                  </a:cubicBezTo>
                  <a:cubicBezTo>
                    <a:pt x="3721503" y="5386901"/>
                    <a:pt x="3740215" y="5406903"/>
                    <a:pt x="3749249" y="5426261"/>
                  </a:cubicBezTo>
                  <a:cubicBezTo>
                    <a:pt x="3764733" y="5417873"/>
                    <a:pt x="3786672" y="5414647"/>
                    <a:pt x="3795705" y="5401742"/>
                  </a:cubicBezTo>
                  <a:cubicBezTo>
                    <a:pt x="3839581" y="5340445"/>
                    <a:pt x="3884102" y="5279147"/>
                    <a:pt x="3918945" y="5212688"/>
                  </a:cubicBezTo>
                  <a:cubicBezTo>
                    <a:pt x="3962820" y="5130098"/>
                    <a:pt x="4000889" y="5043638"/>
                    <a:pt x="4035087" y="4956530"/>
                  </a:cubicBezTo>
                  <a:cubicBezTo>
                    <a:pt x="4049281" y="4919753"/>
                    <a:pt x="4046055" y="4877167"/>
                    <a:pt x="4054443" y="4837807"/>
                  </a:cubicBezTo>
                  <a:cubicBezTo>
                    <a:pt x="4069284" y="4766832"/>
                    <a:pt x="4087350" y="4695857"/>
                    <a:pt x="4103481" y="4624881"/>
                  </a:cubicBezTo>
                  <a:cubicBezTo>
                    <a:pt x="4114450" y="4579069"/>
                    <a:pt x="4129291" y="4533903"/>
                    <a:pt x="4133162" y="4487446"/>
                  </a:cubicBezTo>
                  <a:cubicBezTo>
                    <a:pt x="4138324" y="4433892"/>
                    <a:pt x="4140905" y="4382273"/>
                    <a:pt x="4183491" y="4342269"/>
                  </a:cubicBezTo>
                  <a:cubicBezTo>
                    <a:pt x="4189943" y="4336461"/>
                    <a:pt x="4198976" y="4328719"/>
                    <a:pt x="4198976" y="4321621"/>
                  </a:cubicBezTo>
                  <a:cubicBezTo>
                    <a:pt x="4197685" y="4246774"/>
                    <a:pt x="4257693" y="4221610"/>
                    <a:pt x="4304149" y="4182251"/>
                  </a:cubicBezTo>
                  <a:cubicBezTo>
                    <a:pt x="4330603" y="4159667"/>
                    <a:pt x="4351251" y="4124825"/>
                    <a:pt x="4362220" y="4091918"/>
                  </a:cubicBezTo>
                  <a:cubicBezTo>
                    <a:pt x="4378996" y="4041590"/>
                    <a:pt x="4408677" y="4011909"/>
                    <a:pt x="4454489" y="3986745"/>
                  </a:cubicBezTo>
                  <a:cubicBezTo>
                    <a:pt x="4488041" y="3968678"/>
                    <a:pt x="4511268" y="3931900"/>
                    <a:pt x="4538368" y="3902865"/>
                  </a:cubicBezTo>
                  <a:cubicBezTo>
                    <a:pt x="4561597" y="3877700"/>
                    <a:pt x="4582891" y="3849310"/>
                    <a:pt x="4608699" y="3827372"/>
                  </a:cubicBezTo>
                  <a:cubicBezTo>
                    <a:pt x="4619668" y="3818338"/>
                    <a:pt x="4649349" y="3814467"/>
                    <a:pt x="4655156" y="3820920"/>
                  </a:cubicBezTo>
                  <a:cubicBezTo>
                    <a:pt x="4666770" y="3835760"/>
                    <a:pt x="4675158" y="3858988"/>
                    <a:pt x="4673223" y="3877700"/>
                  </a:cubicBezTo>
                  <a:cubicBezTo>
                    <a:pt x="4670641" y="3900929"/>
                    <a:pt x="4657091" y="3923511"/>
                    <a:pt x="4647414" y="3946094"/>
                  </a:cubicBezTo>
                  <a:cubicBezTo>
                    <a:pt x="4620959" y="4006747"/>
                    <a:pt x="4594504" y="4068044"/>
                    <a:pt x="4566114" y="4127405"/>
                  </a:cubicBezTo>
                  <a:cubicBezTo>
                    <a:pt x="4557081" y="4146117"/>
                    <a:pt x="4542885" y="4162894"/>
                    <a:pt x="4528045" y="4177089"/>
                  </a:cubicBezTo>
                  <a:cubicBezTo>
                    <a:pt x="4452553" y="4247419"/>
                    <a:pt x="4395772" y="4325492"/>
                    <a:pt x="4397062" y="4435827"/>
                  </a:cubicBezTo>
                  <a:cubicBezTo>
                    <a:pt x="4397062" y="4459701"/>
                    <a:pt x="4374480" y="4484865"/>
                    <a:pt x="4360285" y="4508094"/>
                  </a:cubicBezTo>
                  <a:cubicBezTo>
                    <a:pt x="4331249" y="4557776"/>
                    <a:pt x="4297697" y="4604878"/>
                    <a:pt x="4271887" y="4655852"/>
                  </a:cubicBezTo>
                  <a:cubicBezTo>
                    <a:pt x="4260918" y="4677790"/>
                    <a:pt x="4264790" y="4707471"/>
                    <a:pt x="4261564" y="4733925"/>
                  </a:cubicBezTo>
                  <a:cubicBezTo>
                    <a:pt x="4267370" y="4735861"/>
                    <a:pt x="4273178" y="4738442"/>
                    <a:pt x="4278985" y="4741023"/>
                  </a:cubicBezTo>
                  <a:cubicBezTo>
                    <a:pt x="4306085" y="4710051"/>
                    <a:pt x="4338347" y="4682307"/>
                    <a:pt x="4360285" y="4648109"/>
                  </a:cubicBezTo>
                  <a:cubicBezTo>
                    <a:pt x="4426098" y="4544872"/>
                    <a:pt x="4488041" y="4438409"/>
                    <a:pt x="4553209" y="4335171"/>
                  </a:cubicBezTo>
                  <a:cubicBezTo>
                    <a:pt x="4562887" y="4320330"/>
                    <a:pt x="4584826" y="4313878"/>
                    <a:pt x="4600312" y="4302264"/>
                  </a:cubicBezTo>
                  <a:cubicBezTo>
                    <a:pt x="4616443" y="4290005"/>
                    <a:pt x="4644187" y="4276455"/>
                    <a:pt x="4644187" y="4263550"/>
                  </a:cubicBezTo>
                  <a:cubicBezTo>
                    <a:pt x="4643541" y="4206124"/>
                    <a:pt x="4679030" y="4177734"/>
                    <a:pt x="4719679" y="4151280"/>
                  </a:cubicBezTo>
                  <a:cubicBezTo>
                    <a:pt x="4779687" y="4112565"/>
                    <a:pt x="4844855" y="4068690"/>
                    <a:pt x="4852597" y="3995778"/>
                  </a:cubicBezTo>
                  <a:cubicBezTo>
                    <a:pt x="4864857" y="3882217"/>
                    <a:pt x="4960997" y="3846084"/>
                    <a:pt x="5024875" y="3780270"/>
                  </a:cubicBezTo>
                  <a:cubicBezTo>
                    <a:pt x="5053910" y="3750590"/>
                    <a:pt x="5088108" y="3726071"/>
                    <a:pt x="5113272" y="3693809"/>
                  </a:cubicBezTo>
                  <a:cubicBezTo>
                    <a:pt x="5152631" y="3642190"/>
                    <a:pt x="5188119" y="3589926"/>
                    <a:pt x="5262321" y="3582184"/>
                  </a:cubicBezTo>
                  <a:cubicBezTo>
                    <a:pt x="5282968" y="3580248"/>
                    <a:pt x="5301680" y="3551213"/>
                    <a:pt x="5319747" y="3532500"/>
                  </a:cubicBezTo>
                  <a:cubicBezTo>
                    <a:pt x="5339749" y="3512498"/>
                    <a:pt x="5353944" y="3486689"/>
                    <a:pt x="5375882" y="3470558"/>
                  </a:cubicBezTo>
                  <a:cubicBezTo>
                    <a:pt x="5406853" y="3447975"/>
                    <a:pt x="5430081" y="3462815"/>
                    <a:pt x="5430081" y="3500884"/>
                  </a:cubicBezTo>
                  <a:cubicBezTo>
                    <a:pt x="5430081" y="3507982"/>
                    <a:pt x="5429437" y="3515079"/>
                    <a:pt x="5426855" y="3521531"/>
                  </a:cubicBezTo>
                  <a:cubicBezTo>
                    <a:pt x="5379753" y="3635092"/>
                    <a:pt x="5344266" y="3753170"/>
                    <a:pt x="5254578" y="3848020"/>
                  </a:cubicBezTo>
                  <a:cubicBezTo>
                    <a:pt x="5148760" y="3959645"/>
                    <a:pt x="5054556" y="4082240"/>
                    <a:pt x="4960997" y="4204834"/>
                  </a:cubicBezTo>
                  <a:cubicBezTo>
                    <a:pt x="4929381" y="4245484"/>
                    <a:pt x="4913895" y="4299684"/>
                    <a:pt x="4891312" y="4347430"/>
                  </a:cubicBezTo>
                  <a:cubicBezTo>
                    <a:pt x="4895828" y="4350657"/>
                    <a:pt x="4900991" y="4354528"/>
                    <a:pt x="4906152" y="4357755"/>
                  </a:cubicBezTo>
                  <a:cubicBezTo>
                    <a:pt x="4917766" y="4349365"/>
                    <a:pt x="4932606" y="4342913"/>
                    <a:pt x="4940995" y="4331945"/>
                  </a:cubicBezTo>
                  <a:cubicBezTo>
                    <a:pt x="4995839" y="4257743"/>
                    <a:pt x="5048749" y="4181605"/>
                    <a:pt x="5104239" y="4107403"/>
                  </a:cubicBezTo>
                  <a:cubicBezTo>
                    <a:pt x="5121014" y="4085465"/>
                    <a:pt x="5141017" y="4065463"/>
                    <a:pt x="5161020" y="4046751"/>
                  </a:cubicBezTo>
                  <a:cubicBezTo>
                    <a:pt x="5191991" y="4018361"/>
                    <a:pt x="5228124" y="3994488"/>
                    <a:pt x="5255868" y="3963517"/>
                  </a:cubicBezTo>
                  <a:cubicBezTo>
                    <a:pt x="5353944" y="3853182"/>
                    <a:pt x="5447503" y="3740265"/>
                    <a:pt x="5546224" y="3630576"/>
                  </a:cubicBezTo>
                  <a:cubicBezTo>
                    <a:pt x="5569452" y="3605411"/>
                    <a:pt x="5604295" y="3591217"/>
                    <a:pt x="5633330" y="3571859"/>
                  </a:cubicBezTo>
                  <a:cubicBezTo>
                    <a:pt x="5633975" y="3605411"/>
                    <a:pt x="5643008" y="3642190"/>
                    <a:pt x="5633330" y="3673161"/>
                  </a:cubicBezTo>
                  <a:cubicBezTo>
                    <a:pt x="5617845" y="3724134"/>
                    <a:pt x="5585583" y="3770592"/>
                    <a:pt x="5568162" y="3821565"/>
                  </a:cubicBezTo>
                  <a:cubicBezTo>
                    <a:pt x="5535900" y="3913188"/>
                    <a:pt x="5466214" y="3979647"/>
                    <a:pt x="5417177" y="4059011"/>
                  </a:cubicBezTo>
                  <a:cubicBezTo>
                    <a:pt x="5374591" y="4128051"/>
                    <a:pt x="5352654" y="4209996"/>
                    <a:pt x="5321683" y="4286133"/>
                  </a:cubicBezTo>
                  <a:cubicBezTo>
                    <a:pt x="5328135" y="4290005"/>
                    <a:pt x="5333941" y="4293876"/>
                    <a:pt x="5339749" y="4297748"/>
                  </a:cubicBezTo>
                  <a:cubicBezTo>
                    <a:pt x="5399756" y="4217094"/>
                    <a:pt x="5459118" y="4135794"/>
                    <a:pt x="5520414" y="4055784"/>
                  </a:cubicBezTo>
                  <a:cubicBezTo>
                    <a:pt x="5586228" y="3969969"/>
                    <a:pt x="5654622" y="3884798"/>
                    <a:pt x="5723018" y="3800272"/>
                  </a:cubicBezTo>
                  <a:cubicBezTo>
                    <a:pt x="5733341" y="3788013"/>
                    <a:pt x="5750118" y="3780270"/>
                    <a:pt x="5764958" y="3769301"/>
                  </a:cubicBezTo>
                  <a:cubicBezTo>
                    <a:pt x="5792703" y="3857053"/>
                    <a:pt x="5744310" y="3993842"/>
                    <a:pt x="5675270" y="4042880"/>
                  </a:cubicBezTo>
                  <a:cubicBezTo>
                    <a:pt x="5661720" y="4051913"/>
                    <a:pt x="5656558" y="4073851"/>
                    <a:pt x="5649461" y="4090627"/>
                  </a:cubicBezTo>
                  <a:cubicBezTo>
                    <a:pt x="5633330" y="4126115"/>
                    <a:pt x="5622361" y="4164829"/>
                    <a:pt x="5603004" y="4198382"/>
                  </a:cubicBezTo>
                  <a:cubicBezTo>
                    <a:pt x="5562999" y="4270002"/>
                    <a:pt x="5520414" y="4340333"/>
                    <a:pt x="5475248" y="4408727"/>
                  </a:cubicBezTo>
                  <a:cubicBezTo>
                    <a:pt x="5450084" y="4447442"/>
                    <a:pt x="5423629" y="4488092"/>
                    <a:pt x="5388141" y="4516482"/>
                  </a:cubicBezTo>
                  <a:cubicBezTo>
                    <a:pt x="5315230" y="4575198"/>
                    <a:pt x="5244254" y="4631333"/>
                    <a:pt x="5201024" y="4719085"/>
                  </a:cubicBezTo>
                  <a:cubicBezTo>
                    <a:pt x="5181022" y="4759090"/>
                    <a:pt x="5139726" y="4788770"/>
                    <a:pt x="5108110" y="4822967"/>
                  </a:cubicBezTo>
                  <a:cubicBezTo>
                    <a:pt x="5111981" y="4826194"/>
                    <a:pt x="5115208" y="4830065"/>
                    <a:pt x="5118434" y="4833936"/>
                  </a:cubicBezTo>
                  <a:cubicBezTo>
                    <a:pt x="5160374" y="4794577"/>
                    <a:pt x="5202314" y="4754573"/>
                    <a:pt x="5244899" y="4715859"/>
                  </a:cubicBezTo>
                  <a:cubicBezTo>
                    <a:pt x="5278452" y="4686178"/>
                    <a:pt x="5313295" y="4657788"/>
                    <a:pt x="5347491" y="4629397"/>
                  </a:cubicBezTo>
                  <a:cubicBezTo>
                    <a:pt x="5353944" y="4624236"/>
                    <a:pt x="5364268" y="4621655"/>
                    <a:pt x="5368785" y="4615202"/>
                  </a:cubicBezTo>
                  <a:cubicBezTo>
                    <a:pt x="5423629" y="4535194"/>
                    <a:pt x="5471377" y="4450023"/>
                    <a:pt x="5532674" y="4375821"/>
                  </a:cubicBezTo>
                  <a:cubicBezTo>
                    <a:pt x="5604295" y="4289359"/>
                    <a:pt x="5687530" y="4212577"/>
                    <a:pt x="5766248" y="4131277"/>
                  </a:cubicBezTo>
                  <a:cubicBezTo>
                    <a:pt x="5797864" y="4228063"/>
                    <a:pt x="5761731" y="4347430"/>
                    <a:pt x="5681722" y="4412599"/>
                  </a:cubicBezTo>
                  <a:cubicBezTo>
                    <a:pt x="5676560" y="4416471"/>
                    <a:pt x="5672045" y="4422278"/>
                    <a:pt x="5668173" y="4428084"/>
                  </a:cubicBezTo>
                  <a:cubicBezTo>
                    <a:pt x="5607520" y="4513255"/>
                    <a:pt x="5538481" y="4594555"/>
                    <a:pt x="5487508" y="4685532"/>
                  </a:cubicBezTo>
                  <a:cubicBezTo>
                    <a:pt x="5412016" y="4821032"/>
                    <a:pt x="5283614" y="4901040"/>
                    <a:pt x="5177795" y="5002988"/>
                  </a:cubicBezTo>
                  <a:cubicBezTo>
                    <a:pt x="5112626" y="5066221"/>
                    <a:pt x="5022939" y="5103644"/>
                    <a:pt x="4947447" y="5157198"/>
                  </a:cubicBezTo>
                  <a:cubicBezTo>
                    <a:pt x="4894537" y="5195267"/>
                    <a:pt x="4843564" y="5236561"/>
                    <a:pt x="4799689" y="5284309"/>
                  </a:cubicBezTo>
                  <a:cubicBezTo>
                    <a:pt x="4766136" y="5321732"/>
                    <a:pt x="4727422" y="5331411"/>
                    <a:pt x="4683547" y="5331411"/>
                  </a:cubicBezTo>
                  <a:cubicBezTo>
                    <a:pt x="4644187" y="5332057"/>
                    <a:pt x="4621604" y="5344316"/>
                    <a:pt x="4603537" y="5383676"/>
                  </a:cubicBezTo>
                  <a:cubicBezTo>
                    <a:pt x="4591923" y="5408840"/>
                    <a:pt x="4557081" y="5426906"/>
                    <a:pt x="4528691" y="5439811"/>
                  </a:cubicBezTo>
                  <a:cubicBezTo>
                    <a:pt x="4493848" y="5455942"/>
                    <a:pt x="4454489" y="5461749"/>
                    <a:pt x="4419001" y="5475944"/>
                  </a:cubicBezTo>
                  <a:cubicBezTo>
                    <a:pt x="4386093" y="5489494"/>
                    <a:pt x="4375770" y="5512076"/>
                    <a:pt x="4395127" y="5547565"/>
                  </a:cubicBezTo>
                  <a:cubicBezTo>
                    <a:pt x="4429970" y="5612088"/>
                    <a:pt x="4419646" y="5644349"/>
                    <a:pt x="4348025" y="5646930"/>
                  </a:cubicBezTo>
                  <a:cubicBezTo>
                    <a:pt x="4189943" y="5652738"/>
                    <a:pt x="4073801" y="5743715"/>
                    <a:pt x="3949916" y="5823080"/>
                  </a:cubicBezTo>
                  <a:cubicBezTo>
                    <a:pt x="3858293" y="5881795"/>
                    <a:pt x="3820224" y="5963740"/>
                    <a:pt x="3815707" y="6069559"/>
                  </a:cubicBezTo>
                  <a:cubicBezTo>
                    <a:pt x="3805383" y="6314747"/>
                    <a:pt x="3749893" y="6548322"/>
                    <a:pt x="3627944" y="6767056"/>
                  </a:cubicBezTo>
                  <a:cubicBezTo>
                    <a:pt x="3625363" y="6760603"/>
                    <a:pt x="3622783" y="6754797"/>
                    <a:pt x="3622137" y="6753505"/>
                  </a:cubicBezTo>
                  <a:cubicBezTo>
                    <a:pt x="3601490" y="6761894"/>
                    <a:pt x="3582132" y="6776088"/>
                    <a:pt x="3562776" y="6776088"/>
                  </a:cubicBezTo>
                  <a:cubicBezTo>
                    <a:pt x="2689774" y="6779315"/>
                    <a:pt x="1816774" y="6781251"/>
                    <a:pt x="943772" y="6783187"/>
                  </a:cubicBezTo>
                  <a:cubicBezTo>
                    <a:pt x="935385" y="6783187"/>
                    <a:pt x="926351" y="6781896"/>
                    <a:pt x="912156" y="6780605"/>
                  </a:cubicBezTo>
                  <a:cubicBezTo>
                    <a:pt x="894735" y="6633492"/>
                    <a:pt x="792788" y="6536062"/>
                    <a:pt x="702455" y="6432180"/>
                  </a:cubicBezTo>
                  <a:cubicBezTo>
                    <a:pt x="686324" y="6414113"/>
                    <a:pt x="666322" y="6397982"/>
                    <a:pt x="645674" y="6385077"/>
                  </a:cubicBezTo>
                  <a:cubicBezTo>
                    <a:pt x="604380" y="6358623"/>
                    <a:pt x="565666" y="6356687"/>
                    <a:pt x="526307" y="6394111"/>
                  </a:cubicBezTo>
                  <a:cubicBezTo>
                    <a:pt x="486302" y="6432825"/>
                    <a:pt x="473397" y="6428953"/>
                    <a:pt x="452105" y="6377335"/>
                  </a:cubicBezTo>
                  <a:cubicBezTo>
                    <a:pt x="440491" y="6348299"/>
                    <a:pt x="427586" y="6317974"/>
                    <a:pt x="425005" y="6287003"/>
                  </a:cubicBezTo>
                  <a:cubicBezTo>
                    <a:pt x="403067" y="6049556"/>
                    <a:pt x="295958" y="5845017"/>
                    <a:pt x="175945" y="5645640"/>
                  </a:cubicBezTo>
                  <a:cubicBezTo>
                    <a:pt x="148845" y="5600474"/>
                    <a:pt x="123035" y="5554017"/>
                    <a:pt x="94000" y="5510141"/>
                  </a:cubicBezTo>
                  <a:cubicBezTo>
                    <a:pt x="-14399" y="5347542"/>
                    <a:pt x="-18270" y="5170103"/>
                    <a:pt x="28186" y="4989438"/>
                  </a:cubicBezTo>
                  <a:cubicBezTo>
                    <a:pt x="60448" y="4866198"/>
                    <a:pt x="103678" y="4744894"/>
                    <a:pt x="141747" y="4622945"/>
                  </a:cubicBezTo>
                  <a:cubicBezTo>
                    <a:pt x="155943" y="4579069"/>
                    <a:pt x="155297" y="4539065"/>
                    <a:pt x="141747" y="4491317"/>
                  </a:cubicBezTo>
                  <a:cubicBezTo>
                    <a:pt x="117228" y="4406147"/>
                    <a:pt x="107550" y="4315814"/>
                    <a:pt x="97872" y="4227417"/>
                  </a:cubicBezTo>
                  <a:cubicBezTo>
                    <a:pt x="73353" y="4008682"/>
                    <a:pt x="59157" y="3789303"/>
                    <a:pt x="86257" y="3569924"/>
                  </a:cubicBezTo>
                  <a:cubicBezTo>
                    <a:pt x="94645" y="3499594"/>
                    <a:pt x="111422" y="3427973"/>
                    <a:pt x="138521" y="3362159"/>
                  </a:cubicBezTo>
                  <a:cubicBezTo>
                    <a:pt x="180462" y="3259567"/>
                    <a:pt x="223692" y="3160200"/>
                    <a:pt x="228854" y="3046640"/>
                  </a:cubicBezTo>
                  <a:cubicBezTo>
                    <a:pt x="232080" y="2967277"/>
                    <a:pt x="280472" y="2911140"/>
                    <a:pt x="344995" y="2867910"/>
                  </a:cubicBezTo>
                  <a:cubicBezTo>
                    <a:pt x="363708" y="2855005"/>
                    <a:pt x="383710" y="2843392"/>
                    <a:pt x="402422" y="2830486"/>
                  </a:cubicBezTo>
                  <a:cubicBezTo>
                    <a:pt x="468881" y="2784030"/>
                    <a:pt x="475333" y="2765317"/>
                    <a:pt x="441781" y="2691117"/>
                  </a:cubicBezTo>
                  <a:cubicBezTo>
                    <a:pt x="415972" y="2633690"/>
                    <a:pt x="423714" y="2580781"/>
                    <a:pt x="446943" y="2524646"/>
                  </a:cubicBezTo>
                  <a:cubicBezTo>
                    <a:pt x="486947" y="2426571"/>
                    <a:pt x="523726" y="2326559"/>
                    <a:pt x="561795" y="2227194"/>
                  </a:cubicBezTo>
                  <a:cubicBezTo>
                    <a:pt x="565020" y="2218806"/>
                    <a:pt x="568247" y="2209772"/>
                    <a:pt x="567601" y="2201384"/>
                  </a:cubicBezTo>
                  <a:cubicBezTo>
                    <a:pt x="561149" y="2040721"/>
                    <a:pt x="654063" y="1924579"/>
                    <a:pt x="745686" y="1808437"/>
                  </a:cubicBezTo>
                  <a:cubicBezTo>
                    <a:pt x="807628" y="1730363"/>
                    <a:pt x="877314" y="1656807"/>
                    <a:pt x="934739" y="1575508"/>
                  </a:cubicBezTo>
                  <a:cubicBezTo>
                    <a:pt x="1059270" y="1398714"/>
                    <a:pt x="1121212" y="1203208"/>
                    <a:pt x="1087660" y="984473"/>
                  </a:cubicBezTo>
                  <a:cubicBezTo>
                    <a:pt x="1068948" y="863169"/>
                    <a:pt x="1007651" y="761223"/>
                    <a:pt x="937966" y="663148"/>
                  </a:cubicBezTo>
                  <a:cubicBezTo>
                    <a:pt x="918608" y="636048"/>
                    <a:pt x="898606" y="608948"/>
                    <a:pt x="880540" y="581202"/>
                  </a:cubicBezTo>
                  <a:cubicBezTo>
                    <a:pt x="794078" y="447639"/>
                    <a:pt x="817952" y="323110"/>
                    <a:pt x="959258" y="248262"/>
                  </a:cubicBezTo>
                  <a:cubicBezTo>
                    <a:pt x="1052818" y="199225"/>
                    <a:pt x="1155409" y="160510"/>
                    <a:pt x="1258001" y="135346"/>
                  </a:cubicBezTo>
                  <a:cubicBezTo>
                    <a:pt x="1465122" y="85018"/>
                    <a:pt x="1674177" y="35335"/>
                    <a:pt x="1885168" y="10171"/>
                  </a:cubicBezTo>
                  <a:cubicBezTo>
                    <a:pt x="1916139" y="6461"/>
                    <a:pt x="1947473" y="5735"/>
                    <a:pt x="1979040" y="6895"/>
                  </a:cubicBezTo>
                  <a:close/>
                  <a:moveTo>
                    <a:pt x="4277957" y="200"/>
                  </a:moveTo>
                  <a:cubicBezTo>
                    <a:pt x="4315521" y="-2249"/>
                    <a:pt x="4355445" y="18075"/>
                    <a:pt x="4387385" y="45659"/>
                  </a:cubicBezTo>
                  <a:cubicBezTo>
                    <a:pt x="4477717" y="123087"/>
                    <a:pt x="4560952" y="212129"/>
                    <a:pt x="4660318" y="276652"/>
                  </a:cubicBezTo>
                  <a:cubicBezTo>
                    <a:pt x="4824853" y="383116"/>
                    <a:pt x="5001647" y="471513"/>
                    <a:pt x="5170697" y="572169"/>
                  </a:cubicBezTo>
                  <a:cubicBezTo>
                    <a:pt x="5750762" y="918015"/>
                    <a:pt x="6327601" y="1269021"/>
                    <a:pt x="6857338" y="1689714"/>
                  </a:cubicBezTo>
                  <a:cubicBezTo>
                    <a:pt x="7422563" y="2138796"/>
                    <a:pt x="7843255" y="2697569"/>
                    <a:pt x="8083927" y="3383452"/>
                  </a:cubicBezTo>
                  <a:cubicBezTo>
                    <a:pt x="8160709" y="3600894"/>
                    <a:pt x="8207166" y="3826082"/>
                    <a:pt x="8220716" y="4057075"/>
                  </a:cubicBezTo>
                  <a:cubicBezTo>
                    <a:pt x="8222007" y="4077723"/>
                    <a:pt x="8214909" y="4099015"/>
                    <a:pt x="8211038" y="4120953"/>
                  </a:cubicBezTo>
                  <a:cubicBezTo>
                    <a:pt x="8205876" y="4122244"/>
                    <a:pt x="8201360" y="4123534"/>
                    <a:pt x="8196197" y="4124825"/>
                  </a:cubicBezTo>
                  <a:cubicBezTo>
                    <a:pt x="8178131" y="4102242"/>
                    <a:pt x="8158774" y="4080303"/>
                    <a:pt x="8142643" y="4056430"/>
                  </a:cubicBezTo>
                  <a:cubicBezTo>
                    <a:pt x="8016178" y="3868667"/>
                    <a:pt x="7891647" y="3678969"/>
                    <a:pt x="7762601" y="3492496"/>
                  </a:cubicBezTo>
                  <a:cubicBezTo>
                    <a:pt x="7589033" y="3241500"/>
                    <a:pt x="7378687" y="3021475"/>
                    <a:pt x="7156081" y="2813065"/>
                  </a:cubicBezTo>
                  <a:cubicBezTo>
                    <a:pt x="7114141" y="2773061"/>
                    <a:pt x="7076072" y="2729185"/>
                    <a:pt x="7036068" y="2687245"/>
                  </a:cubicBezTo>
                  <a:cubicBezTo>
                    <a:pt x="7028971" y="2679502"/>
                    <a:pt x="7023164" y="2669178"/>
                    <a:pt x="7014130" y="2664661"/>
                  </a:cubicBezTo>
                  <a:cubicBezTo>
                    <a:pt x="6845079" y="2580136"/>
                    <a:pt x="6717322" y="2441411"/>
                    <a:pt x="6571500" y="2326559"/>
                  </a:cubicBezTo>
                  <a:cubicBezTo>
                    <a:pt x="6521172" y="2287846"/>
                    <a:pt x="6477295" y="2242034"/>
                    <a:pt x="6426968" y="2203319"/>
                  </a:cubicBezTo>
                  <a:cubicBezTo>
                    <a:pt x="6392770" y="2176865"/>
                    <a:pt x="6353410" y="2157508"/>
                    <a:pt x="6315987" y="2136215"/>
                  </a:cubicBezTo>
                  <a:cubicBezTo>
                    <a:pt x="6248237" y="2098146"/>
                    <a:pt x="6179843" y="2069111"/>
                    <a:pt x="6137257" y="1991683"/>
                  </a:cubicBezTo>
                  <a:cubicBezTo>
                    <a:pt x="6095318" y="1913610"/>
                    <a:pt x="6029504" y="1847796"/>
                    <a:pt x="5954656" y="1787144"/>
                  </a:cubicBezTo>
                  <a:cubicBezTo>
                    <a:pt x="5920459" y="1851022"/>
                    <a:pt x="5875938" y="1820696"/>
                    <a:pt x="5832708" y="1798113"/>
                  </a:cubicBezTo>
                  <a:cubicBezTo>
                    <a:pt x="5589454" y="1672938"/>
                    <a:pt x="5349427" y="1539375"/>
                    <a:pt x="5101012" y="1425813"/>
                  </a:cubicBezTo>
                  <a:cubicBezTo>
                    <a:pt x="4919702" y="1342579"/>
                    <a:pt x="4727422" y="1282571"/>
                    <a:pt x="4538368" y="1218694"/>
                  </a:cubicBezTo>
                  <a:cubicBezTo>
                    <a:pt x="4429325" y="1181915"/>
                    <a:pt x="4433841" y="1187723"/>
                    <a:pt x="4436422" y="1068354"/>
                  </a:cubicBezTo>
                  <a:cubicBezTo>
                    <a:pt x="4439648" y="921241"/>
                    <a:pt x="4429325" y="774127"/>
                    <a:pt x="4424162" y="627014"/>
                  </a:cubicBezTo>
                  <a:cubicBezTo>
                    <a:pt x="4423518" y="615400"/>
                    <a:pt x="4420936" y="601850"/>
                    <a:pt x="4415774" y="591527"/>
                  </a:cubicBezTo>
                  <a:cubicBezTo>
                    <a:pt x="4404160" y="568943"/>
                    <a:pt x="4390610" y="547650"/>
                    <a:pt x="4377706" y="526358"/>
                  </a:cubicBezTo>
                  <a:cubicBezTo>
                    <a:pt x="4354477" y="543134"/>
                    <a:pt x="4324797" y="555393"/>
                    <a:pt x="4309956" y="577331"/>
                  </a:cubicBezTo>
                  <a:cubicBezTo>
                    <a:pt x="4277533" y="625079"/>
                    <a:pt x="4250191" y="674560"/>
                    <a:pt x="4226882" y="725422"/>
                  </a:cubicBezTo>
                  <a:lnTo>
                    <a:pt x="4207954" y="775696"/>
                  </a:lnTo>
                  <a:lnTo>
                    <a:pt x="3940199" y="779935"/>
                  </a:lnTo>
                  <a:lnTo>
                    <a:pt x="3975726" y="615400"/>
                  </a:lnTo>
                  <a:cubicBezTo>
                    <a:pt x="3997018" y="510872"/>
                    <a:pt x="4014439" y="405700"/>
                    <a:pt x="4039603" y="302462"/>
                  </a:cubicBezTo>
                  <a:cubicBezTo>
                    <a:pt x="4051862" y="252133"/>
                    <a:pt x="4080253" y="206322"/>
                    <a:pt x="4098320" y="156639"/>
                  </a:cubicBezTo>
                  <a:cubicBezTo>
                    <a:pt x="4124128" y="85664"/>
                    <a:pt x="4182845" y="43078"/>
                    <a:pt x="4241562" y="10816"/>
                  </a:cubicBezTo>
                  <a:cubicBezTo>
                    <a:pt x="4253176" y="4364"/>
                    <a:pt x="4265435" y="1017"/>
                    <a:pt x="4277957" y="2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10"/>
            <p:cNvSpPr/>
            <p:nvPr/>
          </p:nvSpPr>
          <p:spPr>
            <a:xfrm>
              <a:off x="2124354" y="258976"/>
              <a:ext cx="6033775" cy="5580621"/>
            </a:xfrm>
            <a:custGeom>
              <a:avLst/>
              <a:gdLst/>
              <a:ahLst/>
              <a:cxnLst/>
              <a:rect l="l" t="t" r="r" b="b"/>
              <a:pathLst>
                <a:path w="6033775" h="5580621" extrusionOk="0">
                  <a:moveTo>
                    <a:pt x="1932187" y="5168074"/>
                  </a:moveTo>
                  <a:cubicBezTo>
                    <a:pt x="1948802" y="5170090"/>
                    <a:pt x="1964932" y="5183479"/>
                    <a:pt x="1986225" y="5206386"/>
                  </a:cubicBezTo>
                  <a:cubicBezTo>
                    <a:pt x="2037198" y="5261230"/>
                    <a:pt x="2097205" y="5307686"/>
                    <a:pt x="2154631" y="5355434"/>
                  </a:cubicBezTo>
                  <a:cubicBezTo>
                    <a:pt x="2181731" y="5378662"/>
                    <a:pt x="2210766" y="5399955"/>
                    <a:pt x="2239157" y="5421894"/>
                  </a:cubicBezTo>
                  <a:cubicBezTo>
                    <a:pt x="2236575" y="5427055"/>
                    <a:pt x="2234640" y="5431571"/>
                    <a:pt x="2232059" y="5436088"/>
                  </a:cubicBezTo>
                  <a:cubicBezTo>
                    <a:pt x="2215928" y="5430927"/>
                    <a:pt x="2196571" y="5429636"/>
                    <a:pt x="2183666" y="5419957"/>
                  </a:cubicBezTo>
                  <a:cubicBezTo>
                    <a:pt x="2111400" y="5367048"/>
                    <a:pt x="2038488" y="5371565"/>
                    <a:pt x="1967513" y="5416731"/>
                  </a:cubicBezTo>
                  <a:cubicBezTo>
                    <a:pt x="1909442" y="5452864"/>
                    <a:pt x="1855888" y="5495450"/>
                    <a:pt x="1799107" y="5534164"/>
                  </a:cubicBezTo>
                  <a:cubicBezTo>
                    <a:pt x="1773942" y="5551586"/>
                    <a:pt x="1745553" y="5565135"/>
                    <a:pt x="1719098" y="5580621"/>
                  </a:cubicBezTo>
                  <a:cubicBezTo>
                    <a:pt x="1715226" y="5577394"/>
                    <a:pt x="1711355" y="5573523"/>
                    <a:pt x="1707484" y="5569652"/>
                  </a:cubicBezTo>
                  <a:cubicBezTo>
                    <a:pt x="1742971" y="5520614"/>
                    <a:pt x="1778459" y="5472221"/>
                    <a:pt x="1813947" y="5423184"/>
                  </a:cubicBezTo>
                  <a:cubicBezTo>
                    <a:pt x="1811367" y="5420602"/>
                    <a:pt x="1808786" y="5417377"/>
                    <a:pt x="1806204" y="5414796"/>
                  </a:cubicBezTo>
                  <a:cubicBezTo>
                    <a:pt x="1759748" y="5448348"/>
                    <a:pt x="1713936" y="5481255"/>
                    <a:pt x="1667479" y="5514807"/>
                  </a:cubicBezTo>
                  <a:cubicBezTo>
                    <a:pt x="1663607" y="5511581"/>
                    <a:pt x="1659736" y="5507709"/>
                    <a:pt x="1655865" y="5504483"/>
                  </a:cubicBezTo>
                  <a:cubicBezTo>
                    <a:pt x="1658446" y="5494159"/>
                    <a:pt x="1658446" y="5481900"/>
                    <a:pt x="1664253" y="5473512"/>
                  </a:cubicBezTo>
                  <a:cubicBezTo>
                    <a:pt x="1721034" y="5396084"/>
                    <a:pt x="1779105" y="5318656"/>
                    <a:pt x="1837176" y="5241873"/>
                  </a:cubicBezTo>
                  <a:cubicBezTo>
                    <a:pt x="1848790" y="5226388"/>
                    <a:pt x="1861695" y="5211547"/>
                    <a:pt x="1875244" y="5197996"/>
                  </a:cubicBezTo>
                  <a:cubicBezTo>
                    <a:pt x="1898473" y="5175413"/>
                    <a:pt x="1915572" y="5166057"/>
                    <a:pt x="1932187" y="5168074"/>
                  </a:cubicBezTo>
                  <a:close/>
                  <a:moveTo>
                    <a:pt x="2221736" y="5114117"/>
                  </a:moveTo>
                  <a:cubicBezTo>
                    <a:pt x="2230125" y="5141217"/>
                    <a:pt x="2233996" y="5165736"/>
                    <a:pt x="2245610" y="5184448"/>
                  </a:cubicBezTo>
                  <a:cubicBezTo>
                    <a:pt x="2256579" y="5202515"/>
                    <a:pt x="2276581" y="5214775"/>
                    <a:pt x="2297874" y="5232841"/>
                  </a:cubicBezTo>
                  <a:cubicBezTo>
                    <a:pt x="2248836" y="5259941"/>
                    <a:pt x="2206250" y="5253489"/>
                    <a:pt x="2168826" y="5231550"/>
                  </a:cubicBezTo>
                  <a:cubicBezTo>
                    <a:pt x="2157857" y="5225098"/>
                    <a:pt x="2156568" y="5190900"/>
                    <a:pt x="2161084" y="5171544"/>
                  </a:cubicBezTo>
                  <a:cubicBezTo>
                    <a:pt x="2171407" y="5127022"/>
                    <a:pt x="2186248" y="5116698"/>
                    <a:pt x="2221736" y="5114117"/>
                  </a:cubicBezTo>
                  <a:close/>
                  <a:moveTo>
                    <a:pt x="1878471" y="4930870"/>
                  </a:moveTo>
                  <a:cubicBezTo>
                    <a:pt x="1955254" y="4978617"/>
                    <a:pt x="1957190" y="5060562"/>
                    <a:pt x="1890731" y="5118633"/>
                  </a:cubicBezTo>
                  <a:cubicBezTo>
                    <a:pt x="1842338" y="5160573"/>
                    <a:pt x="1805559" y="5216064"/>
                    <a:pt x="1761038" y="5262520"/>
                  </a:cubicBezTo>
                  <a:cubicBezTo>
                    <a:pt x="1726196" y="5298653"/>
                    <a:pt x="1686191" y="5330270"/>
                    <a:pt x="1648122" y="5363822"/>
                  </a:cubicBezTo>
                  <a:cubicBezTo>
                    <a:pt x="1642961" y="5359305"/>
                    <a:pt x="1638444" y="5354789"/>
                    <a:pt x="1633282" y="5350272"/>
                  </a:cubicBezTo>
                  <a:cubicBezTo>
                    <a:pt x="1739745" y="5225097"/>
                    <a:pt x="1833950" y="5091534"/>
                    <a:pt x="1878471" y="4930870"/>
                  </a:cubicBezTo>
                  <a:close/>
                  <a:moveTo>
                    <a:pt x="2047522" y="4787628"/>
                  </a:moveTo>
                  <a:cubicBezTo>
                    <a:pt x="2045586" y="4814082"/>
                    <a:pt x="2046231" y="4834730"/>
                    <a:pt x="2043005" y="4854732"/>
                  </a:cubicBezTo>
                  <a:cubicBezTo>
                    <a:pt x="2032036" y="4926998"/>
                    <a:pt x="2046876" y="4943775"/>
                    <a:pt x="2120433" y="4937967"/>
                  </a:cubicBezTo>
                  <a:cubicBezTo>
                    <a:pt x="2172697" y="4933451"/>
                    <a:pt x="2224961" y="4923128"/>
                    <a:pt x="2277225" y="4922482"/>
                  </a:cubicBezTo>
                  <a:cubicBezTo>
                    <a:pt x="2304970" y="4921836"/>
                    <a:pt x="2332715" y="4934096"/>
                    <a:pt x="2366913" y="4942484"/>
                  </a:cubicBezTo>
                  <a:cubicBezTo>
                    <a:pt x="2322392" y="4973455"/>
                    <a:pt x="2290130" y="4995394"/>
                    <a:pt x="2259159" y="5018622"/>
                  </a:cubicBezTo>
                  <a:cubicBezTo>
                    <a:pt x="2217864" y="5048948"/>
                    <a:pt x="2180440" y="5057336"/>
                    <a:pt x="2151405" y="5003136"/>
                  </a:cubicBezTo>
                  <a:cubicBezTo>
                    <a:pt x="2148824" y="4997975"/>
                    <a:pt x="2142372" y="4994748"/>
                    <a:pt x="2133983" y="4987651"/>
                  </a:cubicBezTo>
                  <a:cubicBezTo>
                    <a:pt x="2133983" y="5037979"/>
                    <a:pt x="2140436" y="5083791"/>
                    <a:pt x="2132047" y="5127021"/>
                  </a:cubicBezTo>
                  <a:cubicBezTo>
                    <a:pt x="2126886" y="5152831"/>
                    <a:pt x="2099786" y="5174769"/>
                    <a:pt x="2082364" y="5198642"/>
                  </a:cubicBezTo>
                  <a:cubicBezTo>
                    <a:pt x="2062362" y="5178640"/>
                    <a:pt x="2036553" y="5162509"/>
                    <a:pt x="2023003" y="5138636"/>
                  </a:cubicBezTo>
                  <a:cubicBezTo>
                    <a:pt x="2008162" y="5112181"/>
                    <a:pt x="2004937" y="5078629"/>
                    <a:pt x="1995258" y="5048948"/>
                  </a:cubicBezTo>
                  <a:cubicBezTo>
                    <a:pt x="1979772" y="5001200"/>
                    <a:pt x="1968803" y="4950873"/>
                    <a:pt x="1946220" y="4906351"/>
                  </a:cubicBezTo>
                  <a:cubicBezTo>
                    <a:pt x="1912668" y="4839892"/>
                    <a:pt x="1921701" y="4812147"/>
                    <a:pt x="1995903" y="4796017"/>
                  </a:cubicBezTo>
                  <a:cubicBezTo>
                    <a:pt x="2010743" y="4792790"/>
                    <a:pt x="2025584" y="4791500"/>
                    <a:pt x="2047522" y="4787628"/>
                  </a:cubicBezTo>
                  <a:close/>
                  <a:moveTo>
                    <a:pt x="2094624" y="4772789"/>
                  </a:moveTo>
                  <a:cubicBezTo>
                    <a:pt x="2118499" y="4792791"/>
                    <a:pt x="2146889" y="4808277"/>
                    <a:pt x="2164310" y="4832795"/>
                  </a:cubicBezTo>
                  <a:cubicBezTo>
                    <a:pt x="2174634" y="4847636"/>
                    <a:pt x="2175280" y="4879897"/>
                    <a:pt x="2165601" y="4895383"/>
                  </a:cubicBezTo>
                  <a:cubicBezTo>
                    <a:pt x="2159149" y="4906352"/>
                    <a:pt x="2125596" y="4908288"/>
                    <a:pt x="2108820" y="4901835"/>
                  </a:cubicBezTo>
                  <a:cubicBezTo>
                    <a:pt x="2094624" y="4896028"/>
                    <a:pt x="2080430" y="4874735"/>
                    <a:pt x="2075914" y="4857314"/>
                  </a:cubicBezTo>
                  <a:cubicBezTo>
                    <a:pt x="2070106" y="4834731"/>
                    <a:pt x="2074622" y="4810212"/>
                    <a:pt x="2074622" y="4786339"/>
                  </a:cubicBezTo>
                  <a:cubicBezTo>
                    <a:pt x="2081075" y="4781822"/>
                    <a:pt x="2088172" y="4777306"/>
                    <a:pt x="2094624" y="4772789"/>
                  </a:cubicBezTo>
                  <a:close/>
                  <a:moveTo>
                    <a:pt x="2839224" y="4769562"/>
                  </a:moveTo>
                  <a:cubicBezTo>
                    <a:pt x="2775991" y="4856024"/>
                    <a:pt x="2701143" y="4909578"/>
                    <a:pt x="2610810" y="4954745"/>
                  </a:cubicBezTo>
                  <a:cubicBezTo>
                    <a:pt x="2619843" y="4890867"/>
                    <a:pt x="2735986" y="4797307"/>
                    <a:pt x="2839224" y="4769562"/>
                  </a:cubicBezTo>
                  <a:close/>
                  <a:moveTo>
                    <a:pt x="2945527" y="4762385"/>
                  </a:moveTo>
                  <a:cubicBezTo>
                    <a:pt x="2956819" y="4762949"/>
                    <a:pt x="2967788" y="4765691"/>
                    <a:pt x="2977305" y="4770853"/>
                  </a:cubicBezTo>
                  <a:cubicBezTo>
                    <a:pt x="3006341" y="4786984"/>
                    <a:pt x="3009566" y="4819246"/>
                    <a:pt x="2979241" y="4830860"/>
                  </a:cubicBezTo>
                  <a:cubicBezTo>
                    <a:pt x="2839870" y="4890867"/>
                    <a:pt x="2739213" y="4998622"/>
                    <a:pt x="2632750" y="5099924"/>
                  </a:cubicBezTo>
                  <a:cubicBezTo>
                    <a:pt x="2592745" y="5137347"/>
                    <a:pt x="2569517" y="5111538"/>
                    <a:pt x="2527576" y="5077985"/>
                  </a:cubicBezTo>
                  <a:cubicBezTo>
                    <a:pt x="2581776" y="5043143"/>
                    <a:pt x="2623716" y="5005719"/>
                    <a:pt x="2673400" y="4985072"/>
                  </a:cubicBezTo>
                  <a:cubicBezTo>
                    <a:pt x="2759861" y="4948939"/>
                    <a:pt x="2835998" y="4908289"/>
                    <a:pt x="2865679" y="4809567"/>
                  </a:cubicBezTo>
                  <a:cubicBezTo>
                    <a:pt x="2874874" y="4778596"/>
                    <a:pt x="2911653" y="4760691"/>
                    <a:pt x="2945527" y="4762385"/>
                  </a:cubicBezTo>
                  <a:close/>
                  <a:moveTo>
                    <a:pt x="2719211" y="4591478"/>
                  </a:moveTo>
                  <a:cubicBezTo>
                    <a:pt x="2724374" y="4599221"/>
                    <a:pt x="2729535" y="4606319"/>
                    <a:pt x="2734697" y="4614061"/>
                  </a:cubicBezTo>
                  <a:cubicBezTo>
                    <a:pt x="2690820" y="4645034"/>
                    <a:pt x="2646945" y="4675360"/>
                    <a:pt x="2603068" y="4705685"/>
                  </a:cubicBezTo>
                  <a:cubicBezTo>
                    <a:pt x="2599842" y="4701169"/>
                    <a:pt x="2595971" y="4696007"/>
                    <a:pt x="2592744" y="4691490"/>
                  </a:cubicBezTo>
                  <a:cubicBezTo>
                    <a:pt x="2634685" y="4657938"/>
                    <a:pt x="2677270" y="4625031"/>
                    <a:pt x="2719211" y="4591478"/>
                  </a:cubicBezTo>
                  <a:close/>
                  <a:moveTo>
                    <a:pt x="2819221" y="4558571"/>
                  </a:moveTo>
                  <a:cubicBezTo>
                    <a:pt x="2850193" y="4588898"/>
                    <a:pt x="2885680" y="4622450"/>
                    <a:pt x="2923103" y="4657937"/>
                  </a:cubicBezTo>
                  <a:cubicBezTo>
                    <a:pt x="2866324" y="4677939"/>
                    <a:pt x="2822447" y="4688908"/>
                    <a:pt x="2782443" y="4708266"/>
                  </a:cubicBezTo>
                  <a:cubicBezTo>
                    <a:pt x="2735986" y="4730849"/>
                    <a:pt x="2694046" y="4758594"/>
                    <a:pt x="2668236" y="4810213"/>
                  </a:cubicBezTo>
                  <a:cubicBezTo>
                    <a:pt x="2650170" y="4846346"/>
                    <a:pt x="2610166" y="4870220"/>
                    <a:pt x="2583066" y="4902482"/>
                  </a:cubicBezTo>
                  <a:cubicBezTo>
                    <a:pt x="2563709" y="4926355"/>
                    <a:pt x="2542416" y="4952809"/>
                    <a:pt x="2535964" y="4981201"/>
                  </a:cubicBezTo>
                  <a:cubicBezTo>
                    <a:pt x="2529511" y="5010236"/>
                    <a:pt x="2526930" y="5032174"/>
                    <a:pt x="2490797" y="5030884"/>
                  </a:cubicBezTo>
                  <a:cubicBezTo>
                    <a:pt x="2454019" y="5029593"/>
                    <a:pt x="2424338" y="5010881"/>
                    <a:pt x="2427565" y="4975393"/>
                  </a:cubicBezTo>
                  <a:cubicBezTo>
                    <a:pt x="2430145" y="4943776"/>
                    <a:pt x="2444340" y="4904417"/>
                    <a:pt x="2467569" y="4885060"/>
                  </a:cubicBezTo>
                  <a:cubicBezTo>
                    <a:pt x="2557257" y="4809568"/>
                    <a:pt x="2652751" y="4740528"/>
                    <a:pt x="2746309" y="4669552"/>
                  </a:cubicBezTo>
                  <a:cubicBezTo>
                    <a:pt x="2764376" y="4656002"/>
                    <a:pt x="2787605" y="4646323"/>
                    <a:pt x="2800509" y="4628902"/>
                  </a:cubicBezTo>
                  <a:cubicBezTo>
                    <a:pt x="2811478" y="4614706"/>
                    <a:pt x="2810833" y="4591478"/>
                    <a:pt x="2819221" y="4558571"/>
                  </a:cubicBezTo>
                  <a:close/>
                  <a:moveTo>
                    <a:pt x="3228058" y="4489531"/>
                  </a:moveTo>
                  <a:cubicBezTo>
                    <a:pt x="3247980" y="4487595"/>
                    <a:pt x="3265724" y="4496305"/>
                    <a:pt x="3279274" y="4516630"/>
                  </a:cubicBezTo>
                  <a:cubicBezTo>
                    <a:pt x="3288307" y="4529536"/>
                    <a:pt x="3283145" y="4551473"/>
                    <a:pt x="3284435" y="4568249"/>
                  </a:cubicBezTo>
                  <a:cubicBezTo>
                    <a:pt x="3277983" y="4568249"/>
                    <a:pt x="3272176" y="4568249"/>
                    <a:pt x="3265724" y="4568249"/>
                  </a:cubicBezTo>
                  <a:cubicBezTo>
                    <a:pt x="3261852" y="4553409"/>
                    <a:pt x="3257980" y="4539213"/>
                    <a:pt x="3251528" y="4515986"/>
                  </a:cubicBezTo>
                  <a:cubicBezTo>
                    <a:pt x="3187005" y="4575992"/>
                    <a:pt x="3115384" y="4618577"/>
                    <a:pt x="3099253" y="4708910"/>
                  </a:cubicBezTo>
                  <a:cubicBezTo>
                    <a:pt x="3096027" y="4726333"/>
                    <a:pt x="3077960" y="4751496"/>
                    <a:pt x="3063765" y="4754077"/>
                  </a:cubicBezTo>
                  <a:cubicBezTo>
                    <a:pt x="3045699" y="4757304"/>
                    <a:pt x="3021179" y="4744399"/>
                    <a:pt x="3004403" y="4732139"/>
                  </a:cubicBezTo>
                  <a:cubicBezTo>
                    <a:pt x="2983110" y="4716654"/>
                    <a:pt x="2986982" y="4698587"/>
                    <a:pt x="3006985" y="4679875"/>
                  </a:cubicBezTo>
                  <a:cubicBezTo>
                    <a:pt x="3060539" y="4630192"/>
                    <a:pt x="3112158" y="4577928"/>
                    <a:pt x="3163776" y="4526309"/>
                  </a:cubicBezTo>
                  <a:cubicBezTo>
                    <a:pt x="3186037" y="4504049"/>
                    <a:pt x="3208137" y="4491466"/>
                    <a:pt x="3228058" y="4489531"/>
                  </a:cubicBezTo>
                  <a:close/>
                  <a:moveTo>
                    <a:pt x="2563064" y="4386293"/>
                  </a:moveTo>
                  <a:cubicBezTo>
                    <a:pt x="2517897" y="4493403"/>
                    <a:pt x="2460472" y="4593414"/>
                    <a:pt x="2372720" y="4680521"/>
                  </a:cubicBezTo>
                  <a:cubicBezTo>
                    <a:pt x="2375947" y="4616642"/>
                    <a:pt x="2488862" y="4439203"/>
                    <a:pt x="2563064" y="4386293"/>
                  </a:cubicBezTo>
                  <a:close/>
                  <a:moveTo>
                    <a:pt x="2826319" y="4233374"/>
                  </a:moveTo>
                  <a:cubicBezTo>
                    <a:pt x="2806963" y="4248215"/>
                    <a:pt x="2786959" y="4262409"/>
                    <a:pt x="2768894" y="4278540"/>
                  </a:cubicBezTo>
                  <a:cubicBezTo>
                    <a:pt x="2767603" y="4279830"/>
                    <a:pt x="2775991" y="4292091"/>
                    <a:pt x="2779217" y="4299834"/>
                  </a:cubicBezTo>
                  <a:cubicBezTo>
                    <a:pt x="2801155" y="4286928"/>
                    <a:pt x="2822448" y="4273378"/>
                    <a:pt x="2843741" y="4260474"/>
                  </a:cubicBezTo>
                  <a:cubicBezTo>
                    <a:pt x="2837934" y="4251441"/>
                    <a:pt x="2832126" y="4242407"/>
                    <a:pt x="2826319" y="4233374"/>
                  </a:cubicBezTo>
                  <a:close/>
                  <a:moveTo>
                    <a:pt x="2672753" y="4214661"/>
                  </a:moveTo>
                  <a:cubicBezTo>
                    <a:pt x="2679206" y="4219178"/>
                    <a:pt x="2685012" y="4223694"/>
                    <a:pt x="2691464" y="4228211"/>
                  </a:cubicBezTo>
                  <a:cubicBezTo>
                    <a:pt x="2673398" y="4254021"/>
                    <a:pt x="2655977" y="4279831"/>
                    <a:pt x="2638555" y="4305640"/>
                  </a:cubicBezTo>
                  <a:cubicBezTo>
                    <a:pt x="2632103" y="4300478"/>
                    <a:pt x="2625006" y="4295962"/>
                    <a:pt x="2617908" y="4290799"/>
                  </a:cubicBezTo>
                  <a:cubicBezTo>
                    <a:pt x="2636620" y="4264991"/>
                    <a:pt x="2654686" y="4239825"/>
                    <a:pt x="2672753" y="4214661"/>
                  </a:cubicBezTo>
                  <a:close/>
                  <a:moveTo>
                    <a:pt x="2505639" y="4207161"/>
                  </a:moveTo>
                  <a:cubicBezTo>
                    <a:pt x="2524190" y="4207887"/>
                    <a:pt x="2542095" y="4215952"/>
                    <a:pt x="2555967" y="4229502"/>
                  </a:cubicBezTo>
                  <a:cubicBezTo>
                    <a:pt x="2567582" y="4241116"/>
                    <a:pt x="2557903" y="4288864"/>
                    <a:pt x="2543063" y="4310156"/>
                  </a:cubicBezTo>
                  <a:cubicBezTo>
                    <a:pt x="2518544" y="4345645"/>
                    <a:pt x="2484347" y="4375324"/>
                    <a:pt x="2449503" y="4401134"/>
                  </a:cubicBezTo>
                  <a:cubicBezTo>
                    <a:pt x="2317876" y="4497274"/>
                    <a:pt x="2261741" y="4629547"/>
                    <a:pt x="2253998" y="4787630"/>
                  </a:cubicBezTo>
                  <a:cubicBezTo>
                    <a:pt x="2253353" y="4794082"/>
                    <a:pt x="2251417" y="4799890"/>
                    <a:pt x="2250126" y="4806342"/>
                  </a:cubicBezTo>
                  <a:cubicBezTo>
                    <a:pt x="2224962" y="4737947"/>
                    <a:pt x="2215928" y="4734076"/>
                    <a:pt x="2148180" y="4748916"/>
                  </a:cubicBezTo>
                  <a:cubicBezTo>
                    <a:pt x="2132694" y="4752142"/>
                    <a:pt x="2111401" y="4741818"/>
                    <a:pt x="2097851" y="4730849"/>
                  </a:cubicBezTo>
                  <a:cubicBezTo>
                    <a:pt x="2092689" y="4726978"/>
                    <a:pt x="2098497" y="4701169"/>
                    <a:pt x="2106239" y="4690845"/>
                  </a:cubicBezTo>
                  <a:cubicBezTo>
                    <a:pt x="2133984" y="4655357"/>
                    <a:pt x="2168182" y="4623740"/>
                    <a:pt x="2195282" y="4586962"/>
                  </a:cubicBezTo>
                  <a:cubicBezTo>
                    <a:pt x="2261095" y="4495984"/>
                    <a:pt x="2323038" y="4403070"/>
                    <a:pt x="2387561" y="4311447"/>
                  </a:cubicBezTo>
                  <a:cubicBezTo>
                    <a:pt x="2407563" y="4283057"/>
                    <a:pt x="2426276" y="4252730"/>
                    <a:pt x="2451440" y="4228857"/>
                  </a:cubicBezTo>
                  <a:cubicBezTo>
                    <a:pt x="2467893" y="4213049"/>
                    <a:pt x="2487089" y="4206435"/>
                    <a:pt x="2505639" y="4207161"/>
                  </a:cubicBezTo>
                  <a:close/>
                  <a:moveTo>
                    <a:pt x="2114628" y="4199176"/>
                  </a:moveTo>
                  <a:cubicBezTo>
                    <a:pt x="2145599" y="4200466"/>
                    <a:pt x="2189474" y="4208855"/>
                    <a:pt x="2201734" y="4230147"/>
                  </a:cubicBezTo>
                  <a:cubicBezTo>
                    <a:pt x="2212058" y="4247568"/>
                    <a:pt x="2191411" y="4290799"/>
                    <a:pt x="2174634" y="4316609"/>
                  </a:cubicBezTo>
                  <a:cubicBezTo>
                    <a:pt x="2144308" y="4363065"/>
                    <a:pt x="2102368" y="4403070"/>
                    <a:pt x="2073978" y="4450817"/>
                  </a:cubicBezTo>
                  <a:cubicBezTo>
                    <a:pt x="2046232" y="4495983"/>
                    <a:pt x="2038489" y="4546311"/>
                    <a:pt x="2086882" y="4588897"/>
                  </a:cubicBezTo>
                  <a:cubicBezTo>
                    <a:pt x="2095270" y="4596639"/>
                    <a:pt x="2101723" y="4623095"/>
                    <a:pt x="2099787" y="4624385"/>
                  </a:cubicBezTo>
                  <a:cubicBezTo>
                    <a:pt x="2083011" y="4634063"/>
                    <a:pt x="2064299" y="4639225"/>
                    <a:pt x="2039780" y="4648258"/>
                  </a:cubicBezTo>
                  <a:cubicBezTo>
                    <a:pt x="2031392" y="4681810"/>
                    <a:pt x="2023004" y="4719234"/>
                    <a:pt x="2013970" y="4756658"/>
                  </a:cubicBezTo>
                  <a:cubicBezTo>
                    <a:pt x="2006228" y="4756658"/>
                    <a:pt x="1999130" y="4757303"/>
                    <a:pt x="1992678" y="4757303"/>
                  </a:cubicBezTo>
                  <a:cubicBezTo>
                    <a:pt x="1983645" y="4725687"/>
                    <a:pt x="1966223" y="4692779"/>
                    <a:pt x="1968804" y="4661808"/>
                  </a:cubicBezTo>
                  <a:cubicBezTo>
                    <a:pt x="1973321" y="4606963"/>
                    <a:pt x="1988161" y="4552764"/>
                    <a:pt x="2000421" y="4498564"/>
                  </a:cubicBezTo>
                  <a:cubicBezTo>
                    <a:pt x="2012680" y="4446301"/>
                    <a:pt x="2026875" y="4394682"/>
                    <a:pt x="2038489" y="4342418"/>
                  </a:cubicBezTo>
                  <a:cubicBezTo>
                    <a:pt x="2046878" y="4306930"/>
                    <a:pt x="2047523" y="4268216"/>
                    <a:pt x="2061072" y="4235309"/>
                  </a:cubicBezTo>
                  <a:cubicBezTo>
                    <a:pt x="2068170" y="4217888"/>
                    <a:pt x="2096561" y="4198531"/>
                    <a:pt x="2114628" y="4199176"/>
                  </a:cubicBezTo>
                  <a:close/>
                  <a:moveTo>
                    <a:pt x="3472197" y="4197886"/>
                  </a:moveTo>
                  <a:cubicBezTo>
                    <a:pt x="3472842" y="4211436"/>
                    <a:pt x="3479294" y="4230148"/>
                    <a:pt x="3472842" y="4238536"/>
                  </a:cubicBezTo>
                  <a:cubicBezTo>
                    <a:pt x="3436709" y="4286284"/>
                    <a:pt x="3396060" y="4329515"/>
                    <a:pt x="3361216" y="4377262"/>
                  </a:cubicBezTo>
                  <a:cubicBezTo>
                    <a:pt x="3347667" y="4396619"/>
                    <a:pt x="3344441" y="4423719"/>
                    <a:pt x="3336698" y="4447593"/>
                  </a:cubicBezTo>
                  <a:cubicBezTo>
                    <a:pt x="3339279" y="4454691"/>
                    <a:pt x="3341860" y="4461787"/>
                    <a:pt x="3344441" y="4468885"/>
                  </a:cubicBezTo>
                  <a:cubicBezTo>
                    <a:pt x="3327665" y="4463079"/>
                    <a:pt x="3307662" y="4460497"/>
                    <a:pt x="3295404" y="4449528"/>
                  </a:cubicBezTo>
                  <a:cubicBezTo>
                    <a:pt x="3288306" y="4442431"/>
                    <a:pt x="3288951" y="4418557"/>
                    <a:pt x="3295404" y="4408233"/>
                  </a:cubicBezTo>
                  <a:cubicBezTo>
                    <a:pt x="3339279" y="4341775"/>
                    <a:pt x="3385091" y="4275960"/>
                    <a:pt x="3432192" y="4211436"/>
                  </a:cubicBezTo>
                  <a:cubicBezTo>
                    <a:pt x="3438645" y="4202403"/>
                    <a:pt x="3458647" y="4202403"/>
                    <a:pt x="3472197" y="4197886"/>
                  </a:cubicBezTo>
                  <a:close/>
                  <a:moveTo>
                    <a:pt x="3194749" y="4134653"/>
                  </a:moveTo>
                  <a:cubicBezTo>
                    <a:pt x="3250239" y="4196596"/>
                    <a:pt x="3251530" y="4256603"/>
                    <a:pt x="3198621" y="4308867"/>
                  </a:cubicBezTo>
                  <a:cubicBezTo>
                    <a:pt x="3152808" y="4354033"/>
                    <a:pt x="3097964" y="4389521"/>
                    <a:pt x="3046990" y="4430171"/>
                  </a:cubicBezTo>
                  <a:cubicBezTo>
                    <a:pt x="3004405" y="4462432"/>
                    <a:pt x="2961819" y="4495340"/>
                    <a:pt x="2913426" y="4532763"/>
                  </a:cubicBezTo>
                  <a:cubicBezTo>
                    <a:pt x="2934719" y="4550829"/>
                    <a:pt x="2948269" y="4563089"/>
                    <a:pt x="2965046" y="4577284"/>
                  </a:cubicBezTo>
                  <a:cubicBezTo>
                    <a:pt x="2979240" y="4550184"/>
                    <a:pt x="2990855" y="4527601"/>
                    <a:pt x="3002469" y="4505663"/>
                  </a:cubicBezTo>
                  <a:cubicBezTo>
                    <a:pt x="3008276" y="4506954"/>
                    <a:pt x="3014729" y="4508889"/>
                    <a:pt x="3020536" y="4510180"/>
                  </a:cubicBezTo>
                  <a:cubicBezTo>
                    <a:pt x="3015373" y="4530182"/>
                    <a:pt x="3016665" y="4556636"/>
                    <a:pt x="3004405" y="4568250"/>
                  </a:cubicBezTo>
                  <a:cubicBezTo>
                    <a:pt x="2988919" y="4581800"/>
                    <a:pt x="2957948" y="4594060"/>
                    <a:pt x="2941817" y="4587608"/>
                  </a:cubicBezTo>
                  <a:cubicBezTo>
                    <a:pt x="2905038" y="4572767"/>
                    <a:pt x="2873422" y="4545667"/>
                    <a:pt x="2825674" y="4514696"/>
                  </a:cubicBezTo>
                  <a:cubicBezTo>
                    <a:pt x="2987629" y="4416621"/>
                    <a:pt x="3137323" y="4321771"/>
                    <a:pt x="3194749" y="4134653"/>
                  </a:cubicBezTo>
                  <a:close/>
                  <a:moveTo>
                    <a:pt x="2554031" y="4134653"/>
                  </a:moveTo>
                  <a:cubicBezTo>
                    <a:pt x="2572420" y="4132556"/>
                    <a:pt x="2590486" y="4137556"/>
                    <a:pt x="2608230" y="4148203"/>
                  </a:cubicBezTo>
                  <a:cubicBezTo>
                    <a:pt x="2619844" y="4154655"/>
                    <a:pt x="2623070" y="4175947"/>
                    <a:pt x="2629523" y="4190788"/>
                  </a:cubicBezTo>
                  <a:cubicBezTo>
                    <a:pt x="2614037" y="4195305"/>
                    <a:pt x="2597261" y="4206274"/>
                    <a:pt x="2585001" y="4202402"/>
                  </a:cubicBezTo>
                  <a:cubicBezTo>
                    <a:pt x="2555966" y="4194014"/>
                    <a:pt x="2529512" y="4177884"/>
                    <a:pt x="2497895" y="4163688"/>
                  </a:cubicBezTo>
                  <a:cubicBezTo>
                    <a:pt x="2516930" y="4145944"/>
                    <a:pt x="2535642" y="4136750"/>
                    <a:pt x="2554031" y="4134653"/>
                  </a:cubicBezTo>
                  <a:close/>
                  <a:moveTo>
                    <a:pt x="3149581" y="4116586"/>
                  </a:moveTo>
                  <a:cubicBezTo>
                    <a:pt x="3113448" y="4263700"/>
                    <a:pt x="3019890" y="4360485"/>
                    <a:pt x="2886970" y="4423718"/>
                  </a:cubicBezTo>
                  <a:cubicBezTo>
                    <a:pt x="2945687" y="4296607"/>
                    <a:pt x="3020534" y="4183690"/>
                    <a:pt x="3149581" y="4116586"/>
                  </a:cubicBezTo>
                  <a:close/>
                  <a:moveTo>
                    <a:pt x="3583823" y="4075936"/>
                  </a:moveTo>
                  <a:cubicBezTo>
                    <a:pt x="3565757" y="4123683"/>
                    <a:pt x="3552852" y="4157880"/>
                    <a:pt x="3536721" y="4198530"/>
                  </a:cubicBezTo>
                  <a:cubicBezTo>
                    <a:pt x="3506395" y="4140459"/>
                    <a:pt x="3516073" y="4113359"/>
                    <a:pt x="3583823" y="4075936"/>
                  </a:cubicBezTo>
                  <a:close/>
                  <a:moveTo>
                    <a:pt x="3045053" y="3885593"/>
                  </a:moveTo>
                  <a:cubicBezTo>
                    <a:pt x="3091511" y="3928824"/>
                    <a:pt x="3123772" y="3957859"/>
                    <a:pt x="3155388" y="3987540"/>
                  </a:cubicBezTo>
                  <a:cubicBezTo>
                    <a:pt x="3154098" y="3990122"/>
                    <a:pt x="3152807" y="3992701"/>
                    <a:pt x="3151517" y="3995283"/>
                  </a:cubicBezTo>
                  <a:cubicBezTo>
                    <a:pt x="3130870" y="3988830"/>
                    <a:pt x="3109577" y="3982378"/>
                    <a:pt x="3081832" y="3973991"/>
                  </a:cubicBezTo>
                  <a:cubicBezTo>
                    <a:pt x="3101188" y="4037868"/>
                    <a:pt x="3063120" y="4073357"/>
                    <a:pt x="3028923" y="4110780"/>
                  </a:cubicBezTo>
                  <a:cubicBezTo>
                    <a:pt x="2970852" y="4174658"/>
                    <a:pt x="2912136" y="4237245"/>
                    <a:pt x="2856000" y="4302414"/>
                  </a:cubicBezTo>
                  <a:cubicBezTo>
                    <a:pt x="2835352" y="4325643"/>
                    <a:pt x="2825029" y="4353388"/>
                    <a:pt x="2876003" y="4364357"/>
                  </a:cubicBezTo>
                  <a:cubicBezTo>
                    <a:pt x="2821803" y="4423073"/>
                    <a:pt x="2775346" y="4348871"/>
                    <a:pt x="2717920" y="4368873"/>
                  </a:cubicBezTo>
                  <a:cubicBezTo>
                    <a:pt x="2733405" y="4410813"/>
                    <a:pt x="2748246" y="4451463"/>
                    <a:pt x="2765667" y="4499855"/>
                  </a:cubicBezTo>
                  <a:cubicBezTo>
                    <a:pt x="2749536" y="4498565"/>
                    <a:pt x="2734051" y="4501791"/>
                    <a:pt x="2725017" y="4495984"/>
                  </a:cubicBezTo>
                  <a:cubicBezTo>
                    <a:pt x="2683723" y="4467594"/>
                    <a:pt x="2668237" y="4493403"/>
                    <a:pt x="2648234" y="4525020"/>
                  </a:cubicBezTo>
                  <a:cubicBezTo>
                    <a:pt x="2608876" y="4586317"/>
                    <a:pt x="2570161" y="4650840"/>
                    <a:pt x="2521124" y="4704394"/>
                  </a:cubicBezTo>
                  <a:cubicBezTo>
                    <a:pt x="2479184" y="4750851"/>
                    <a:pt x="2422403" y="4783113"/>
                    <a:pt x="2368848" y="4825053"/>
                  </a:cubicBezTo>
                  <a:cubicBezTo>
                    <a:pt x="2374011" y="4831505"/>
                    <a:pt x="2383688" y="4845701"/>
                    <a:pt x="2398530" y="4866349"/>
                  </a:cubicBezTo>
                  <a:cubicBezTo>
                    <a:pt x="2384980" y="4874091"/>
                    <a:pt x="2364978" y="4890867"/>
                    <a:pt x="2359815" y="4886996"/>
                  </a:cubicBezTo>
                  <a:cubicBezTo>
                    <a:pt x="2342394" y="4874736"/>
                    <a:pt x="2322392" y="4856670"/>
                    <a:pt x="2319165" y="4837958"/>
                  </a:cubicBezTo>
                  <a:cubicBezTo>
                    <a:pt x="2316584" y="4818601"/>
                    <a:pt x="2324972" y="4786340"/>
                    <a:pt x="2339813" y="4776661"/>
                  </a:cubicBezTo>
                  <a:cubicBezTo>
                    <a:pt x="2424339" y="4721816"/>
                    <a:pt x="2479828" y="4644388"/>
                    <a:pt x="2526286" y="4558572"/>
                  </a:cubicBezTo>
                  <a:cubicBezTo>
                    <a:pt x="2549513" y="4515341"/>
                    <a:pt x="2567580" y="4468239"/>
                    <a:pt x="2595971" y="4428880"/>
                  </a:cubicBezTo>
                  <a:cubicBezTo>
                    <a:pt x="2619844" y="4395328"/>
                    <a:pt x="2655332" y="4368873"/>
                    <a:pt x="2685659" y="4339838"/>
                  </a:cubicBezTo>
                  <a:cubicBezTo>
                    <a:pt x="2692755" y="4332095"/>
                    <a:pt x="2705015" y="4326932"/>
                    <a:pt x="2708242" y="4318545"/>
                  </a:cubicBezTo>
                  <a:cubicBezTo>
                    <a:pt x="2750827" y="4213372"/>
                    <a:pt x="2866324" y="4189498"/>
                    <a:pt x="2935363" y="4114651"/>
                  </a:cubicBezTo>
                  <a:cubicBezTo>
                    <a:pt x="2946332" y="4102392"/>
                    <a:pt x="2958592" y="4089487"/>
                    <a:pt x="2965044" y="4074647"/>
                  </a:cubicBezTo>
                  <a:cubicBezTo>
                    <a:pt x="2991499" y="4015930"/>
                    <a:pt x="3015373" y="3956569"/>
                    <a:pt x="3045053" y="3885593"/>
                  </a:cubicBezTo>
                  <a:close/>
                  <a:moveTo>
                    <a:pt x="2328844" y="3838491"/>
                  </a:moveTo>
                  <a:cubicBezTo>
                    <a:pt x="2365622" y="3916564"/>
                    <a:pt x="2346911" y="3966893"/>
                    <a:pt x="2291421" y="4013995"/>
                  </a:cubicBezTo>
                  <a:cubicBezTo>
                    <a:pt x="2249480" y="4048838"/>
                    <a:pt x="2192055" y="4081100"/>
                    <a:pt x="2210121" y="4154657"/>
                  </a:cubicBezTo>
                  <a:cubicBezTo>
                    <a:pt x="2210766" y="4158527"/>
                    <a:pt x="2189473" y="4174659"/>
                    <a:pt x="2181731" y="4172723"/>
                  </a:cubicBezTo>
                  <a:cubicBezTo>
                    <a:pt x="2164309" y="4168206"/>
                    <a:pt x="2148178" y="4156592"/>
                    <a:pt x="2130757" y="4146913"/>
                  </a:cubicBezTo>
                  <a:cubicBezTo>
                    <a:pt x="2198507" y="4041094"/>
                    <a:pt x="2262385" y="3942374"/>
                    <a:pt x="2328844" y="3838491"/>
                  </a:cubicBezTo>
                  <a:close/>
                  <a:moveTo>
                    <a:pt x="3454131" y="3831393"/>
                  </a:moveTo>
                  <a:cubicBezTo>
                    <a:pt x="3472198" y="3847524"/>
                    <a:pt x="3483167" y="3857848"/>
                    <a:pt x="3494136" y="3867526"/>
                  </a:cubicBezTo>
                  <a:cubicBezTo>
                    <a:pt x="3439936" y="3941728"/>
                    <a:pt x="3385737" y="4012058"/>
                    <a:pt x="3336699" y="4084970"/>
                  </a:cubicBezTo>
                  <a:cubicBezTo>
                    <a:pt x="3325729" y="4100456"/>
                    <a:pt x="3331537" y="4127556"/>
                    <a:pt x="3329601" y="4149493"/>
                  </a:cubicBezTo>
                  <a:cubicBezTo>
                    <a:pt x="3334762" y="4155300"/>
                    <a:pt x="3339924" y="4160462"/>
                    <a:pt x="3345087" y="4166270"/>
                  </a:cubicBezTo>
                  <a:cubicBezTo>
                    <a:pt x="3323793" y="4166270"/>
                    <a:pt x="3296693" y="4174657"/>
                    <a:pt x="3284435" y="4164333"/>
                  </a:cubicBezTo>
                  <a:cubicBezTo>
                    <a:pt x="3271529" y="4154010"/>
                    <a:pt x="3266368" y="4125620"/>
                    <a:pt x="3268304" y="4105618"/>
                  </a:cubicBezTo>
                  <a:cubicBezTo>
                    <a:pt x="3269594" y="4088195"/>
                    <a:pt x="3281208" y="4064322"/>
                    <a:pt x="3295404" y="4057225"/>
                  </a:cubicBezTo>
                  <a:cubicBezTo>
                    <a:pt x="3365089" y="4022383"/>
                    <a:pt x="3385091" y="3953343"/>
                    <a:pt x="3417353" y="3892045"/>
                  </a:cubicBezTo>
                  <a:cubicBezTo>
                    <a:pt x="3426387" y="3873979"/>
                    <a:pt x="3438001" y="3857203"/>
                    <a:pt x="3454131" y="3831393"/>
                  </a:cubicBezTo>
                  <a:close/>
                  <a:moveTo>
                    <a:pt x="2825936" y="3738489"/>
                  </a:moveTo>
                  <a:cubicBezTo>
                    <a:pt x="2832610" y="3739770"/>
                    <a:pt x="2839869" y="3742835"/>
                    <a:pt x="2847611" y="3747513"/>
                  </a:cubicBezTo>
                  <a:cubicBezTo>
                    <a:pt x="2883099" y="3770096"/>
                    <a:pt x="2912780" y="3802357"/>
                    <a:pt x="2944396" y="3830748"/>
                  </a:cubicBezTo>
                  <a:cubicBezTo>
                    <a:pt x="2941815" y="3835265"/>
                    <a:pt x="2938590" y="3839136"/>
                    <a:pt x="2936009" y="3843653"/>
                  </a:cubicBezTo>
                  <a:cubicBezTo>
                    <a:pt x="2926975" y="3842362"/>
                    <a:pt x="2915361" y="3844943"/>
                    <a:pt x="2909554" y="3839781"/>
                  </a:cubicBezTo>
                  <a:cubicBezTo>
                    <a:pt x="2863742" y="3799776"/>
                    <a:pt x="2835352" y="3828167"/>
                    <a:pt x="2814059" y="3865590"/>
                  </a:cubicBezTo>
                  <a:cubicBezTo>
                    <a:pt x="2772765" y="3936567"/>
                    <a:pt x="2734696" y="4009478"/>
                    <a:pt x="2697917" y="4083035"/>
                  </a:cubicBezTo>
                  <a:cubicBezTo>
                    <a:pt x="2694046" y="4091423"/>
                    <a:pt x="2709532" y="4108844"/>
                    <a:pt x="2715338" y="4122394"/>
                  </a:cubicBezTo>
                  <a:cubicBezTo>
                    <a:pt x="2719855" y="4132073"/>
                    <a:pt x="2723726" y="4141752"/>
                    <a:pt x="2728243" y="4151431"/>
                  </a:cubicBezTo>
                  <a:cubicBezTo>
                    <a:pt x="2717920" y="4155302"/>
                    <a:pt x="2701144" y="4165625"/>
                    <a:pt x="2697272" y="4162399"/>
                  </a:cubicBezTo>
                  <a:cubicBezTo>
                    <a:pt x="2676624" y="4143687"/>
                    <a:pt x="2656622" y="4123040"/>
                    <a:pt x="2641782" y="4099811"/>
                  </a:cubicBezTo>
                  <a:cubicBezTo>
                    <a:pt x="2632103" y="4085616"/>
                    <a:pt x="2632103" y="4065614"/>
                    <a:pt x="2627587" y="4046256"/>
                  </a:cubicBezTo>
                  <a:cubicBezTo>
                    <a:pt x="2606294" y="4059161"/>
                    <a:pt x="2591453" y="4068840"/>
                    <a:pt x="2576613" y="4077873"/>
                  </a:cubicBezTo>
                  <a:cubicBezTo>
                    <a:pt x="2575968" y="4075292"/>
                    <a:pt x="2574678" y="4072711"/>
                    <a:pt x="2574032" y="4070131"/>
                  </a:cubicBezTo>
                  <a:cubicBezTo>
                    <a:pt x="2627587" y="4013350"/>
                    <a:pt x="2684367" y="3959150"/>
                    <a:pt x="2732760" y="3897852"/>
                  </a:cubicBezTo>
                  <a:cubicBezTo>
                    <a:pt x="2758569" y="3864945"/>
                    <a:pt x="2775345" y="3821070"/>
                    <a:pt x="2784378" y="3779774"/>
                  </a:cubicBezTo>
                  <a:cubicBezTo>
                    <a:pt x="2791153" y="3746867"/>
                    <a:pt x="2805913" y="3734648"/>
                    <a:pt x="2825936" y="3738489"/>
                  </a:cubicBezTo>
                  <a:close/>
                  <a:moveTo>
                    <a:pt x="3593501" y="3661697"/>
                  </a:moveTo>
                  <a:cubicBezTo>
                    <a:pt x="3598018" y="3664278"/>
                    <a:pt x="3603180" y="3667505"/>
                    <a:pt x="3607697" y="3670085"/>
                  </a:cubicBezTo>
                  <a:cubicBezTo>
                    <a:pt x="3590921" y="3694603"/>
                    <a:pt x="3572854" y="3719123"/>
                    <a:pt x="3557368" y="3744932"/>
                  </a:cubicBezTo>
                  <a:cubicBezTo>
                    <a:pt x="3541883" y="3770741"/>
                    <a:pt x="3528978" y="3797197"/>
                    <a:pt x="3515428" y="3823651"/>
                  </a:cubicBezTo>
                  <a:cubicBezTo>
                    <a:pt x="3505750" y="3752675"/>
                    <a:pt x="3552206" y="3708799"/>
                    <a:pt x="3593501" y="3661697"/>
                  </a:cubicBezTo>
                  <a:close/>
                  <a:moveTo>
                    <a:pt x="2490796" y="3658470"/>
                  </a:moveTo>
                  <a:cubicBezTo>
                    <a:pt x="2514671" y="3706218"/>
                    <a:pt x="2455309" y="3798486"/>
                    <a:pt x="2364331" y="3835910"/>
                  </a:cubicBezTo>
                  <a:cubicBezTo>
                    <a:pt x="2406271" y="3776548"/>
                    <a:pt x="2448857" y="3717186"/>
                    <a:pt x="2490796" y="3658470"/>
                  </a:cubicBezTo>
                  <a:close/>
                  <a:moveTo>
                    <a:pt x="3291534" y="3630726"/>
                  </a:moveTo>
                  <a:cubicBezTo>
                    <a:pt x="3327667" y="3660407"/>
                    <a:pt x="3317988" y="3688152"/>
                    <a:pt x="3299276" y="3709445"/>
                  </a:cubicBezTo>
                  <a:cubicBezTo>
                    <a:pt x="3267015" y="3746223"/>
                    <a:pt x="3231526" y="3779775"/>
                    <a:pt x="3196039" y="3813973"/>
                  </a:cubicBezTo>
                  <a:cubicBezTo>
                    <a:pt x="3162486" y="3845590"/>
                    <a:pt x="3122481" y="3873981"/>
                    <a:pt x="3165712" y="3930761"/>
                  </a:cubicBezTo>
                  <a:cubicBezTo>
                    <a:pt x="3096672" y="3883014"/>
                    <a:pt x="3097962" y="3875270"/>
                    <a:pt x="3147646" y="3822362"/>
                  </a:cubicBezTo>
                  <a:cubicBezTo>
                    <a:pt x="3188295" y="3779775"/>
                    <a:pt x="3221203" y="3730092"/>
                    <a:pt x="3257336" y="3682990"/>
                  </a:cubicBezTo>
                  <a:cubicBezTo>
                    <a:pt x="3268305" y="3668150"/>
                    <a:pt x="3277984" y="3651374"/>
                    <a:pt x="3291534" y="3630726"/>
                  </a:cubicBezTo>
                  <a:close/>
                  <a:moveTo>
                    <a:pt x="3093123" y="3468449"/>
                  </a:moveTo>
                  <a:cubicBezTo>
                    <a:pt x="3099737" y="3468611"/>
                    <a:pt x="3105382" y="3470063"/>
                    <a:pt x="3105705" y="3472644"/>
                  </a:cubicBezTo>
                  <a:cubicBezTo>
                    <a:pt x="3120546" y="3505550"/>
                    <a:pt x="3145064" y="3541684"/>
                    <a:pt x="3140548" y="3573300"/>
                  </a:cubicBezTo>
                  <a:cubicBezTo>
                    <a:pt x="3136031" y="3602981"/>
                    <a:pt x="3099898" y="3628791"/>
                    <a:pt x="3077960" y="3655891"/>
                  </a:cubicBezTo>
                  <a:cubicBezTo>
                    <a:pt x="3073444" y="3652019"/>
                    <a:pt x="3068927" y="3648148"/>
                    <a:pt x="3064410" y="3644276"/>
                  </a:cubicBezTo>
                  <a:cubicBezTo>
                    <a:pt x="3077960" y="3630081"/>
                    <a:pt x="3090865" y="3615241"/>
                    <a:pt x="3103769" y="3600400"/>
                  </a:cubicBezTo>
                  <a:cubicBezTo>
                    <a:pt x="3101189" y="3597174"/>
                    <a:pt x="3098608" y="3593948"/>
                    <a:pt x="3096027" y="3590721"/>
                  </a:cubicBezTo>
                  <a:cubicBezTo>
                    <a:pt x="3028277" y="3639760"/>
                    <a:pt x="2959882" y="3688797"/>
                    <a:pt x="2892132" y="3737835"/>
                  </a:cubicBezTo>
                  <a:cubicBezTo>
                    <a:pt x="2886325" y="3733318"/>
                    <a:pt x="2879872" y="3728157"/>
                    <a:pt x="2873420" y="3722995"/>
                  </a:cubicBezTo>
                  <a:cubicBezTo>
                    <a:pt x="2886325" y="3697830"/>
                    <a:pt x="2896003" y="3670085"/>
                    <a:pt x="2913425" y="3648793"/>
                  </a:cubicBezTo>
                  <a:cubicBezTo>
                    <a:pt x="2954075" y="3599755"/>
                    <a:pt x="2998596" y="3553298"/>
                    <a:pt x="3041827" y="3505550"/>
                  </a:cubicBezTo>
                  <a:cubicBezTo>
                    <a:pt x="3052151" y="3493290"/>
                    <a:pt x="3061829" y="3479740"/>
                    <a:pt x="3074734" y="3471998"/>
                  </a:cubicBezTo>
                  <a:cubicBezTo>
                    <a:pt x="3078928" y="3469417"/>
                    <a:pt x="3086509" y="3468288"/>
                    <a:pt x="3093123" y="3468449"/>
                  </a:cubicBezTo>
                  <a:close/>
                  <a:moveTo>
                    <a:pt x="3464456" y="3451351"/>
                  </a:moveTo>
                  <a:cubicBezTo>
                    <a:pt x="3468972" y="3455222"/>
                    <a:pt x="3473489" y="3459094"/>
                    <a:pt x="3478006" y="3462965"/>
                  </a:cubicBezTo>
                  <a:cubicBezTo>
                    <a:pt x="3463166" y="3531359"/>
                    <a:pt x="3368315" y="3557814"/>
                    <a:pt x="3370251" y="3640404"/>
                  </a:cubicBezTo>
                  <a:cubicBezTo>
                    <a:pt x="3339280" y="3635887"/>
                    <a:pt x="3327020" y="3618466"/>
                    <a:pt x="3351539" y="3583624"/>
                  </a:cubicBezTo>
                  <a:cubicBezTo>
                    <a:pt x="3384446" y="3536522"/>
                    <a:pt x="3426387" y="3495226"/>
                    <a:pt x="3464456" y="3451351"/>
                  </a:cubicBezTo>
                  <a:close/>
                  <a:moveTo>
                    <a:pt x="3254109" y="3329401"/>
                  </a:moveTo>
                  <a:cubicBezTo>
                    <a:pt x="3258626" y="3331982"/>
                    <a:pt x="3262498" y="3335209"/>
                    <a:pt x="3266369" y="3337789"/>
                  </a:cubicBezTo>
                  <a:cubicBezTo>
                    <a:pt x="3235398" y="3390699"/>
                    <a:pt x="3204426" y="3442963"/>
                    <a:pt x="3172164" y="3498454"/>
                  </a:cubicBezTo>
                  <a:cubicBezTo>
                    <a:pt x="3138612" y="3482967"/>
                    <a:pt x="3137966" y="3457158"/>
                    <a:pt x="3158614" y="3431994"/>
                  </a:cubicBezTo>
                  <a:cubicBezTo>
                    <a:pt x="3188295" y="3395861"/>
                    <a:pt x="3221848" y="3363599"/>
                    <a:pt x="3254109" y="3329401"/>
                  </a:cubicBezTo>
                  <a:close/>
                  <a:moveTo>
                    <a:pt x="1581884" y="2724371"/>
                  </a:moveTo>
                  <a:lnTo>
                    <a:pt x="1581884" y="2840809"/>
                  </a:lnTo>
                  <a:lnTo>
                    <a:pt x="1566955" y="2843390"/>
                  </a:lnTo>
                  <a:cubicBezTo>
                    <a:pt x="1553435" y="2844146"/>
                    <a:pt x="1537143" y="2843864"/>
                    <a:pt x="1517140" y="2842896"/>
                  </a:cubicBezTo>
                  <a:cubicBezTo>
                    <a:pt x="1535852" y="2812892"/>
                    <a:pt x="1548434" y="2779501"/>
                    <a:pt x="1565049" y="2749014"/>
                  </a:cubicBezTo>
                  <a:close/>
                  <a:moveTo>
                    <a:pt x="421534" y="2532538"/>
                  </a:moveTo>
                  <a:cubicBezTo>
                    <a:pt x="418308" y="2539636"/>
                    <a:pt x="415082" y="2546088"/>
                    <a:pt x="411856" y="2553186"/>
                  </a:cubicBezTo>
                  <a:cubicBezTo>
                    <a:pt x="481541" y="2586092"/>
                    <a:pt x="551226" y="2619645"/>
                    <a:pt x="620911" y="2653197"/>
                  </a:cubicBezTo>
                  <a:cubicBezTo>
                    <a:pt x="624138" y="2644809"/>
                    <a:pt x="627364" y="2636421"/>
                    <a:pt x="631235" y="2628032"/>
                  </a:cubicBezTo>
                  <a:cubicBezTo>
                    <a:pt x="561551" y="2596417"/>
                    <a:pt x="491220" y="2564155"/>
                    <a:pt x="421534" y="2532538"/>
                  </a:cubicBezTo>
                  <a:close/>
                  <a:moveTo>
                    <a:pt x="345397" y="2294447"/>
                  </a:moveTo>
                  <a:cubicBezTo>
                    <a:pt x="342816" y="2300254"/>
                    <a:pt x="339589" y="2306707"/>
                    <a:pt x="337009" y="2313159"/>
                  </a:cubicBezTo>
                  <a:cubicBezTo>
                    <a:pt x="464765" y="2374455"/>
                    <a:pt x="590586" y="2439624"/>
                    <a:pt x="720922" y="2494469"/>
                  </a:cubicBezTo>
                  <a:cubicBezTo>
                    <a:pt x="758992" y="2509955"/>
                    <a:pt x="809965" y="2496405"/>
                    <a:pt x="854486" y="2494469"/>
                  </a:cubicBezTo>
                  <a:cubicBezTo>
                    <a:pt x="866101" y="2493824"/>
                    <a:pt x="877715" y="2488663"/>
                    <a:pt x="888684" y="2485436"/>
                  </a:cubicBezTo>
                  <a:cubicBezTo>
                    <a:pt x="883522" y="2477693"/>
                    <a:pt x="879005" y="2469951"/>
                    <a:pt x="873843" y="2462207"/>
                  </a:cubicBezTo>
                  <a:cubicBezTo>
                    <a:pt x="671240" y="2487372"/>
                    <a:pt x="523482" y="2343485"/>
                    <a:pt x="345397" y="2294447"/>
                  </a:cubicBezTo>
                  <a:close/>
                  <a:moveTo>
                    <a:pt x="147955" y="2027320"/>
                  </a:moveTo>
                  <a:cubicBezTo>
                    <a:pt x="238288" y="2068615"/>
                    <a:pt x="202800" y="2171853"/>
                    <a:pt x="253774" y="2230569"/>
                  </a:cubicBezTo>
                  <a:cubicBezTo>
                    <a:pt x="344751" y="2182822"/>
                    <a:pt x="344751" y="2182822"/>
                    <a:pt x="406694" y="2270573"/>
                  </a:cubicBezTo>
                  <a:cubicBezTo>
                    <a:pt x="464765" y="2224761"/>
                    <a:pt x="516384" y="2254442"/>
                    <a:pt x="530578" y="2346066"/>
                  </a:cubicBezTo>
                  <a:cubicBezTo>
                    <a:pt x="584133" y="2313159"/>
                    <a:pt x="629300" y="2320257"/>
                    <a:pt x="665432" y="2365422"/>
                  </a:cubicBezTo>
                  <a:cubicBezTo>
                    <a:pt x="689951" y="2375747"/>
                    <a:pt x="713180" y="2390586"/>
                    <a:pt x="738989" y="2395103"/>
                  </a:cubicBezTo>
                  <a:cubicBezTo>
                    <a:pt x="785446" y="2402201"/>
                    <a:pt x="832549" y="2404136"/>
                    <a:pt x="879005" y="2406718"/>
                  </a:cubicBezTo>
                  <a:cubicBezTo>
                    <a:pt x="891910" y="2407363"/>
                    <a:pt x="905459" y="2401555"/>
                    <a:pt x="928688" y="2397039"/>
                  </a:cubicBezTo>
                  <a:cubicBezTo>
                    <a:pt x="928688" y="2466080"/>
                    <a:pt x="935786" y="2530603"/>
                    <a:pt x="926753" y="2593190"/>
                  </a:cubicBezTo>
                  <a:cubicBezTo>
                    <a:pt x="919655" y="2642228"/>
                    <a:pt x="880941" y="2678361"/>
                    <a:pt x="829322" y="2685459"/>
                  </a:cubicBezTo>
                  <a:cubicBezTo>
                    <a:pt x="697049" y="2704171"/>
                    <a:pt x="564131" y="2720301"/>
                    <a:pt x="434439" y="2668038"/>
                  </a:cubicBezTo>
                  <a:cubicBezTo>
                    <a:pt x="408630" y="2657713"/>
                    <a:pt x="380239" y="2646745"/>
                    <a:pt x="353139" y="2646745"/>
                  </a:cubicBezTo>
                  <a:cubicBezTo>
                    <a:pt x="267968" y="2647390"/>
                    <a:pt x="209252" y="2601578"/>
                    <a:pt x="151827" y="2546734"/>
                  </a:cubicBezTo>
                  <a:cubicBezTo>
                    <a:pt x="117629" y="2514472"/>
                    <a:pt x="74399" y="2492534"/>
                    <a:pt x="38266" y="2462207"/>
                  </a:cubicBezTo>
                  <a:cubicBezTo>
                    <a:pt x="20844" y="2448013"/>
                    <a:pt x="-2384" y="2423494"/>
                    <a:pt x="197" y="2406718"/>
                  </a:cubicBezTo>
                  <a:cubicBezTo>
                    <a:pt x="11810" y="2324773"/>
                    <a:pt x="31168" y="2243474"/>
                    <a:pt x="47944" y="2162174"/>
                  </a:cubicBezTo>
                  <a:cubicBezTo>
                    <a:pt x="55041" y="2161528"/>
                    <a:pt x="62139" y="2161528"/>
                    <a:pt x="69237" y="2160884"/>
                  </a:cubicBezTo>
                  <a:cubicBezTo>
                    <a:pt x="76979" y="2195081"/>
                    <a:pt x="85368" y="2229924"/>
                    <a:pt x="93110" y="2264766"/>
                  </a:cubicBezTo>
                  <a:cubicBezTo>
                    <a:pt x="100853" y="2300899"/>
                    <a:pt x="105370" y="2337678"/>
                    <a:pt x="116339" y="2372520"/>
                  </a:cubicBezTo>
                  <a:cubicBezTo>
                    <a:pt x="128598" y="2410589"/>
                    <a:pt x="155697" y="2431882"/>
                    <a:pt x="205381" y="2429946"/>
                  </a:cubicBezTo>
                  <a:cubicBezTo>
                    <a:pt x="195057" y="2415751"/>
                    <a:pt x="189250" y="2405427"/>
                    <a:pt x="181507" y="2397039"/>
                  </a:cubicBezTo>
                  <a:cubicBezTo>
                    <a:pt x="126662" y="2340903"/>
                    <a:pt x="122145" y="2295738"/>
                    <a:pt x="160214" y="2225407"/>
                  </a:cubicBezTo>
                  <a:cubicBezTo>
                    <a:pt x="167958" y="2210566"/>
                    <a:pt x="163441" y="2187984"/>
                    <a:pt x="160860" y="2169917"/>
                  </a:cubicBezTo>
                  <a:cubicBezTo>
                    <a:pt x="155053" y="2122815"/>
                    <a:pt x="146664" y="2076357"/>
                    <a:pt x="147955" y="2027320"/>
                  </a:cubicBezTo>
                  <a:close/>
                  <a:moveTo>
                    <a:pt x="1127419" y="1895693"/>
                  </a:moveTo>
                  <a:cubicBezTo>
                    <a:pt x="1068058" y="1896983"/>
                    <a:pt x="999663" y="1944085"/>
                    <a:pt x="988694" y="1980219"/>
                  </a:cubicBezTo>
                  <a:cubicBezTo>
                    <a:pt x="986113" y="1987962"/>
                    <a:pt x="988694" y="2002802"/>
                    <a:pt x="994502" y="2006673"/>
                  </a:cubicBezTo>
                  <a:cubicBezTo>
                    <a:pt x="1001599" y="2011835"/>
                    <a:pt x="1018375" y="2012481"/>
                    <a:pt x="1022892" y="2007964"/>
                  </a:cubicBezTo>
                  <a:cubicBezTo>
                    <a:pt x="1055798" y="1975056"/>
                    <a:pt x="1087415" y="1939569"/>
                    <a:pt x="1127419" y="1895693"/>
                  </a:cubicBezTo>
                  <a:close/>
                  <a:moveTo>
                    <a:pt x="990388" y="1580601"/>
                  </a:moveTo>
                  <a:cubicBezTo>
                    <a:pt x="975991" y="1579935"/>
                    <a:pt x="958207" y="1582113"/>
                    <a:pt x="935785" y="1586629"/>
                  </a:cubicBezTo>
                  <a:cubicBezTo>
                    <a:pt x="819642" y="1609858"/>
                    <a:pt x="706082" y="1646637"/>
                    <a:pt x="593811" y="1685350"/>
                  </a:cubicBezTo>
                  <a:cubicBezTo>
                    <a:pt x="562194" y="1696319"/>
                    <a:pt x="539611" y="1733098"/>
                    <a:pt x="524771" y="1746648"/>
                  </a:cubicBezTo>
                  <a:cubicBezTo>
                    <a:pt x="545419" y="1821495"/>
                    <a:pt x="560904" y="1877627"/>
                    <a:pt x="577680" y="1936988"/>
                  </a:cubicBezTo>
                  <a:cubicBezTo>
                    <a:pt x="554452" y="1918921"/>
                    <a:pt x="531869" y="1900855"/>
                    <a:pt x="502188" y="1876981"/>
                  </a:cubicBezTo>
                  <a:cubicBezTo>
                    <a:pt x="523480" y="1941504"/>
                    <a:pt x="553806" y="1968604"/>
                    <a:pt x="603490" y="1955054"/>
                  </a:cubicBezTo>
                  <a:cubicBezTo>
                    <a:pt x="667367" y="1937633"/>
                    <a:pt x="728665" y="1910533"/>
                    <a:pt x="788671" y="1883433"/>
                  </a:cubicBezTo>
                  <a:cubicBezTo>
                    <a:pt x="834483" y="1862786"/>
                    <a:pt x="875778" y="1831819"/>
                    <a:pt x="921590" y="1810526"/>
                  </a:cubicBezTo>
                  <a:cubicBezTo>
                    <a:pt x="983532" y="1781491"/>
                    <a:pt x="993856" y="1766005"/>
                    <a:pt x="984823" y="1697610"/>
                  </a:cubicBezTo>
                  <a:cubicBezTo>
                    <a:pt x="934494" y="1728581"/>
                    <a:pt x="883521" y="1760198"/>
                    <a:pt x="824805" y="1796331"/>
                  </a:cubicBezTo>
                  <a:cubicBezTo>
                    <a:pt x="820933" y="1740841"/>
                    <a:pt x="835128" y="1709870"/>
                    <a:pt x="869325" y="1688577"/>
                  </a:cubicBezTo>
                  <a:cubicBezTo>
                    <a:pt x="897071" y="1671801"/>
                    <a:pt x="926106" y="1656960"/>
                    <a:pt x="966756" y="1633732"/>
                  </a:cubicBezTo>
                  <a:cubicBezTo>
                    <a:pt x="993856" y="1669865"/>
                    <a:pt x="1030634" y="1718903"/>
                    <a:pt x="1066767" y="1767296"/>
                  </a:cubicBezTo>
                  <a:cubicBezTo>
                    <a:pt x="1070638" y="1765360"/>
                    <a:pt x="1073865" y="1764069"/>
                    <a:pt x="1077736" y="1762133"/>
                  </a:cubicBezTo>
                  <a:cubicBezTo>
                    <a:pt x="1072575" y="1733744"/>
                    <a:pt x="1068703" y="1704708"/>
                    <a:pt x="1062250" y="1676963"/>
                  </a:cubicBezTo>
                  <a:cubicBezTo>
                    <a:pt x="1046281" y="1610181"/>
                    <a:pt x="1033579" y="1582597"/>
                    <a:pt x="990388" y="1580601"/>
                  </a:cubicBezTo>
                  <a:close/>
                  <a:moveTo>
                    <a:pt x="4710400" y="1556946"/>
                  </a:moveTo>
                  <a:cubicBezTo>
                    <a:pt x="4789119" y="1619535"/>
                    <a:pt x="4871064" y="1678250"/>
                    <a:pt x="4946557" y="1744710"/>
                  </a:cubicBezTo>
                  <a:cubicBezTo>
                    <a:pt x="5012370" y="1802136"/>
                    <a:pt x="5069797" y="1869239"/>
                    <a:pt x="5124642" y="1940215"/>
                  </a:cubicBezTo>
                  <a:cubicBezTo>
                    <a:pt x="5114963" y="1932472"/>
                    <a:pt x="5105930" y="1924729"/>
                    <a:pt x="5096897" y="1916342"/>
                  </a:cubicBezTo>
                  <a:cubicBezTo>
                    <a:pt x="4971076" y="1802136"/>
                    <a:pt x="4844610" y="1687284"/>
                    <a:pt x="4718789" y="1571787"/>
                  </a:cubicBezTo>
                  <a:cubicBezTo>
                    <a:pt x="4714917" y="1567915"/>
                    <a:pt x="4712981" y="1562108"/>
                    <a:pt x="4710400" y="1556946"/>
                  </a:cubicBezTo>
                  <a:close/>
                  <a:moveTo>
                    <a:pt x="4704594" y="1553075"/>
                  </a:moveTo>
                  <a:cubicBezTo>
                    <a:pt x="4705899" y="1554380"/>
                    <a:pt x="4707857" y="1555032"/>
                    <a:pt x="4709161" y="1555685"/>
                  </a:cubicBezTo>
                  <a:cubicBezTo>
                    <a:pt x="4709814" y="1556338"/>
                    <a:pt x="4709814" y="1556990"/>
                    <a:pt x="4710466" y="1557643"/>
                  </a:cubicBezTo>
                  <a:cubicBezTo>
                    <a:pt x="4709814" y="1556990"/>
                    <a:pt x="4709161" y="1556338"/>
                    <a:pt x="4708509" y="1556338"/>
                  </a:cubicBezTo>
                  <a:cubicBezTo>
                    <a:pt x="4707203" y="1555032"/>
                    <a:pt x="4705899" y="1554380"/>
                    <a:pt x="4704594" y="1553075"/>
                  </a:cubicBezTo>
                  <a:close/>
                  <a:moveTo>
                    <a:pt x="1207428" y="1463386"/>
                  </a:moveTo>
                  <a:cubicBezTo>
                    <a:pt x="1215172" y="1465323"/>
                    <a:pt x="1222269" y="1466613"/>
                    <a:pt x="1230012" y="1468548"/>
                  </a:cubicBezTo>
                  <a:cubicBezTo>
                    <a:pt x="1215817" y="1531136"/>
                    <a:pt x="1200976" y="1593078"/>
                    <a:pt x="1186781" y="1655665"/>
                  </a:cubicBezTo>
                  <a:cubicBezTo>
                    <a:pt x="1180328" y="1654375"/>
                    <a:pt x="1174521" y="1653084"/>
                    <a:pt x="1168714" y="1651794"/>
                  </a:cubicBezTo>
                  <a:cubicBezTo>
                    <a:pt x="1181618" y="1588561"/>
                    <a:pt x="1194524" y="1525974"/>
                    <a:pt x="1207428" y="1463386"/>
                  </a:cubicBezTo>
                  <a:close/>
                  <a:moveTo>
                    <a:pt x="929332" y="1316276"/>
                  </a:moveTo>
                  <a:cubicBezTo>
                    <a:pt x="882230" y="1446613"/>
                    <a:pt x="757055" y="1484682"/>
                    <a:pt x="638977" y="1552432"/>
                  </a:cubicBezTo>
                  <a:cubicBezTo>
                    <a:pt x="795123" y="1561465"/>
                    <a:pt x="940946" y="1439516"/>
                    <a:pt x="929332" y="1316276"/>
                  </a:cubicBezTo>
                  <a:close/>
                  <a:moveTo>
                    <a:pt x="1091014" y="617256"/>
                  </a:moveTo>
                  <a:cubicBezTo>
                    <a:pt x="1193879" y="606641"/>
                    <a:pt x="1310989" y="665075"/>
                    <a:pt x="1329377" y="788476"/>
                  </a:cubicBezTo>
                  <a:cubicBezTo>
                    <a:pt x="1339702" y="859451"/>
                    <a:pt x="1347444" y="931072"/>
                    <a:pt x="1346799" y="1002693"/>
                  </a:cubicBezTo>
                  <a:cubicBezTo>
                    <a:pt x="1346154" y="1042697"/>
                    <a:pt x="1324861" y="1081411"/>
                    <a:pt x="1310666" y="1129803"/>
                  </a:cubicBezTo>
                  <a:cubicBezTo>
                    <a:pt x="1332604" y="1115609"/>
                    <a:pt x="1350671" y="1103995"/>
                    <a:pt x="1370673" y="1088509"/>
                  </a:cubicBezTo>
                  <a:cubicBezTo>
                    <a:pt x="1384867" y="1144644"/>
                    <a:pt x="1370673" y="1193682"/>
                    <a:pt x="1340992" y="1234976"/>
                  </a:cubicBezTo>
                  <a:cubicBezTo>
                    <a:pt x="1310021" y="1276917"/>
                    <a:pt x="1273243" y="1316276"/>
                    <a:pt x="1234528" y="1351119"/>
                  </a:cubicBezTo>
                  <a:cubicBezTo>
                    <a:pt x="1095158" y="1475650"/>
                    <a:pt x="1065477" y="1616956"/>
                    <a:pt x="1156454" y="1779555"/>
                  </a:cubicBezTo>
                  <a:cubicBezTo>
                    <a:pt x="1183554" y="1827947"/>
                    <a:pt x="1182909" y="1862141"/>
                    <a:pt x="1148067" y="1904081"/>
                  </a:cubicBezTo>
                  <a:cubicBezTo>
                    <a:pt x="1086769" y="1978283"/>
                    <a:pt x="1053217" y="2063454"/>
                    <a:pt x="1065477" y="2167981"/>
                  </a:cubicBezTo>
                  <a:cubicBezTo>
                    <a:pt x="1044829" y="2161529"/>
                    <a:pt x="1031279" y="2157012"/>
                    <a:pt x="1009987" y="2149915"/>
                  </a:cubicBezTo>
                  <a:cubicBezTo>
                    <a:pt x="1013213" y="2165400"/>
                    <a:pt x="1012567" y="2180241"/>
                    <a:pt x="1019021" y="2189920"/>
                  </a:cubicBezTo>
                  <a:cubicBezTo>
                    <a:pt x="1053863" y="2238958"/>
                    <a:pt x="1038377" y="2317676"/>
                    <a:pt x="983532" y="2328000"/>
                  </a:cubicBezTo>
                  <a:cubicBezTo>
                    <a:pt x="950625" y="2333806"/>
                    <a:pt x="915783" y="2372521"/>
                    <a:pt x="877714" y="2337033"/>
                  </a:cubicBezTo>
                  <a:cubicBezTo>
                    <a:pt x="874488" y="2334452"/>
                    <a:pt x="865454" y="2335097"/>
                    <a:pt x="862873" y="2337678"/>
                  </a:cubicBezTo>
                  <a:cubicBezTo>
                    <a:pt x="822223" y="2379618"/>
                    <a:pt x="809319" y="2349937"/>
                    <a:pt x="800286" y="2304771"/>
                  </a:cubicBezTo>
                  <a:cubicBezTo>
                    <a:pt x="778348" y="2316385"/>
                    <a:pt x="760927" y="2325419"/>
                    <a:pt x="756410" y="2328000"/>
                  </a:cubicBezTo>
                  <a:cubicBezTo>
                    <a:pt x="717696" y="2318321"/>
                    <a:pt x="689951" y="2311223"/>
                    <a:pt x="662206" y="2303481"/>
                  </a:cubicBezTo>
                  <a:cubicBezTo>
                    <a:pt x="631880" y="2295093"/>
                    <a:pt x="598973" y="2289931"/>
                    <a:pt x="571873" y="2274445"/>
                  </a:cubicBezTo>
                  <a:cubicBezTo>
                    <a:pt x="520900" y="2245410"/>
                    <a:pt x="475088" y="2206696"/>
                    <a:pt x="423469" y="2180241"/>
                  </a:cubicBezTo>
                  <a:cubicBezTo>
                    <a:pt x="380238" y="2158304"/>
                    <a:pt x="331846" y="2147979"/>
                    <a:pt x="282808" y="2131204"/>
                  </a:cubicBezTo>
                  <a:cubicBezTo>
                    <a:pt x="282163" y="2115718"/>
                    <a:pt x="281518" y="2100233"/>
                    <a:pt x="280873" y="2082810"/>
                  </a:cubicBezTo>
                  <a:cubicBezTo>
                    <a:pt x="368624" y="2098296"/>
                    <a:pt x="444117" y="2129268"/>
                    <a:pt x="508640" y="2186048"/>
                  </a:cubicBezTo>
                  <a:cubicBezTo>
                    <a:pt x="516383" y="2193146"/>
                    <a:pt x="526061" y="2198308"/>
                    <a:pt x="535740" y="2202179"/>
                  </a:cubicBezTo>
                  <a:cubicBezTo>
                    <a:pt x="662852" y="2252508"/>
                    <a:pt x="794479" y="2277026"/>
                    <a:pt x="931269" y="2272510"/>
                  </a:cubicBezTo>
                  <a:cubicBezTo>
                    <a:pt x="959013" y="2271864"/>
                    <a:pt x="985467" y="2257024"/>
                    <a:pt x="1019021" y="2246700"/>
                  </a:cubicBezTo>
                  <a:cubicBezTo>
                    <a:pt x="996437" y="2218956"/>
                    <a:pt x="981596" y="2200243"/>
                    <a:pt x="964821" y="2180241"/>
                  </a:cubicBezTo>
                  <a:cubicBezTo>
                    <a:pt x="957723" y="2198308"/>
                    <a:pt x="951271" y="2215083"/>
                    <a:pt x="941592" y="2240248"/>
                  </a:cubicBezTo>
                  <a:cubicBezTo>
                    <a:pt x="921590" y="2221536"/>
                    <a:pt x="907394" y="2207986"/>
                    <a:pt x="892554" y="2194436"/>
                  </a:cubicBezTo>
                  <a:cubicBezTo>
                    <a:pt x="858357" y="2231860"/>
                    <a:pt x="819642" y="2249281"/>
                    <a:pt x="771896" y="2211858"/>
                  </a:cubicBezTo>
                  <a:cubicBezTo>
                    <a:pt x="768024" y="2209277"/>
                    <a:pt x="758346" y="2207986"/>
                    <a:pt x="755119" y="2210567"/>
                  </a:cubicBezTo>
                  <a:cubicBezTo>
                    <a:pt x="728665" y="2229279"/>
                    <a:pt x="704146" y="2230569"/>
                    <a:pt x="689305" y="2199598"/>
                  </a:cubicBezTo>
                  <a:cubicBezTo>
                    <a:pt x="673175" y="2166691"/>
                    <a:pt x="682853" y="2131848"/>
                    <a:pt x="714469" y="2117654"/>
                  </a:cubicBezTo>
                  <a:cubicBezTo>
                    <a:pt x="759636" y="2097006"/>
                    <a:pt x="808673" y="2084746"/>
                    <a:pt x="857067" y="2071842"/>
                  </a:cubicBezTo>
                  <a:cubicBezTo>
                    <a:pt x="881585" y="2066035"/>
                    <a:pt x="906750" y="2066035"/>
                    <a:pt x="931913" y="2062808"/>
                  </a:cubicBezTo>
                  <a:cubicBezTo>
                    <a:pt x="932559" y="2057646"/>
                    <a:pt x="933850" y="2053131"/>
                    <a:pt x="934494" y="2048614"/>
                  </a:cubicBezTo>
                  <a:cubicBezTo>
                    <a:pt x="917073" y="2039581"/>
                    <a:pt x="899006" y="2030547"/>
                    <a:pt x="882230" y="2020223"/>
                  </a:cubicBezTo>
                  <a:cubicBezTo>
                    <a:pt x="866100" y="2010545"/>
                    <a:pt x="842227" y="2001512"/>
                    <a:pt x="837709" y="1986671"/>
                  </a:cubicBezTo>
                  <a:cubicBezTo>
                    <a:pt x="821579" y="1935052"/>
                    <a:pt x="791252" y="1947957"/>
                    <a:pt x="760927" y="1965379"/>
                  </a:cubicBezTo>
                  <a:cubicBezTo>
                    <a:pt x="713825" y="1992478"/>
                    <a:pt x="667367" y="2020869"/>
                    <a:pt x="621556" y="2050549"/>
                  </a:cubicBezTo>
                  <a:cubicBezTo>
                    <a:pt x="562194" y="2089263"/>
                    <a:pt x="500252" y="2094425"/>
                    <a:pt x="435729" y="2068616"/>
                  </a:cubicBezTo>
                  <a:cubicBezTo>
                    <a:pt x="346686" y="2033127"/>
                    <a:pt x="257644" y="1995704"/>
                    <a:pt x="167957" y="1959571"/>
                  </a:cubicBezTo>
                  <a:cubicBezTo>
                    <a:pt x="135695" y="1946667"/>
                    <a:pt x="113111" y="1923438"/>
                    <a:pt x="128597" y="1891821"/>
                  </a:cubicBezTo>
                  <a:cubicBezTo>
                    <a:pt x="138276" y="1871819"/>
                    <a:pt x="167957" y="1853752"/>
                    <a:pt x="191185" y="1850527"/>
                  </a:cubicBezTo>
                  <a:cubicBezTo>
                    <a:pt x="215059" y="1847300"/>
                    <a:pt x="242159" y="1860206"/>
                    <a:pt x="266032" y="1869883"/>
                  </a:cubicBezTo>
                  <a:cubicBezTo>
                    <a:pt x="309263" y="1886660"/>
                    <a:pt x="351848" y="1906017"/>
                    <a:pt x="399596" y="1920212"/>
                  </a:cubicBezTo>
                  <a:cubicBezTo>
                    <a:pt x="323458" y="1828593"/>
                    <a:pt x="304101" y="1722775"/>
                    <a:pt x="307972" y="1610504"/>
                  </a:cubicBezTo>
                  <a:cubicBezTo>
                    <a:pt x="309263" y="1574371"/>
                    <a:pt x="312489" y="1535011"/>
                    <a:pt x="327329" y="1502749"/>
                  </a:cubicBezTo>
                  <a:cubicBezTo>
                    <a:pt x="412500" y="1321438"/>
                    <a:pt x="480896" y="1131094"/>
                    <a:pt x="618330" y="976238"/>
                  </a:cubicBezTo>
                  <a:cubicBezTo>
                    <a:pt x="730600" y="849772"/>
                    <a:pt x="860292" y="747826"/>
                    <a:pt x="997082" y="651040"/>
                  </a:cubicBezTo>
                  <a:cubicBezTo>
                    <a:pt x="1024021" y="632006"/>
                    <a:pt x="1056726" y="620795"/>
                    <a:pt x="1091014" y="617256"/>
                  </a:cubicBezTo>
                  <a:close/>
                  <a:moveTo>
                    <a:pt x="1990741" y="16777"/>
                  </a:moveTo>
                  <a:cubicBezTo>
                    <a:pt x="2024939" y="41296"/>
                    <a:pt x="2054620" y="69040"/>
                    <a:pt x="2089462" y="85817"/>
                  </a:cubicBezTo>
                  <a:cubicBezTo>
                    <a:pt x="2143016" y="110981"/>
                    <a:pt x="2200443" y="128402"/>
                    <a:pt x="2255932" y="150340"/>
                  </a:cubicBezTo>
                  <a:cubicBezTo>
                    <a:pt x="2273999" y="157438"/>
                    <a:pt x="2290130" y="167116"/>
                    <a:pt x="2307551" y="175504"/>
                  </a:cubicBezTo>
                  <a:cubicBezTo>
                    <a:pt x="2248190" y="161954"/>
                    <a:pt x="2188828" y="146469"/>
                    <a:pt x="2128176" y="137435"/>
                  </a:cubicBezTo>
                  <a:cubicBezTo>
                    <a:pt x="2088172" y="130983"/>
                    <a:pt x="2064297" y="154211"/>
                    <a:pt x="2057201" y="196796"/>
                  </a:cubicBezTo>
                  <a:cubicBezTo>
                    <a:pt x="2050103" y="238737"/>
                    <a:pt x="2037199" y="280032"/>
                    <a:pt x="2023649" y="320682"/>
                  </a:cubicBezTo>
                  <a:cubicBezTo>
                    <a:pt x="2011389" y="356169"/>
                    <a:pt x="1977837" y="400045"/>
                    <a:pt x="2024293" y="422628"/>
                  </a:cubicBezTo>
                  <a:cubicBezTo>
                    <a:pt x="2069460" y="444567"/>
                    <a:pt x="2084945" y="391011"/>
                    <a:pt x="2105593" y="360040"/>
                  </a:cubicBezTo>
                  <a:cubicBezTo>
                    <a:pt x="2124950" y="330359"/>
                    <a:pt x="2141726" y="299388"/>
                    <a:pt x="2164309" y="272934"/>
                  </a:cubicBezTo>
                  <a:cubicBezTo>
                    <a:pt x="2184957" y="249061"/>
                    <a:pt x="2208185" y="234220"/>
                    <a:pt x="2239801" y="266482"/>
                  </a:cubicBezTo>
                  <a:cubicBezTo>
                    <a:pt x="2251416" y="278742"/>
                    <a:pt x="2283678" y="272934"/>
                    <a:pt x="2306261" y="270998"/>
                  </a:cubicBezTo>
                  <a:cubicBezTo>
                    <a:pt x="2332070" y="268417"/>
                    <a:pt x="2356589" y="257449"/>
                    <a:pt x="2382399" y="255513"/>
                  </a:cubicBezTo>
                  <a:cubicBezTo>
                    <a:pt x="2404982" y="254223"/>
                    <a:pt x="2428210" y="260030"/>
                    <a:pt x="2441114" y="261320"/>
                  </a:cubicBezTo>
                  <a:cubicBezTo>
                    <a:pt x="2432081" y="247770"/>
                    <a:pt x="2422403" y="231640"/>
                    <a:pt x="2412079" y="216154"/>
                  </a:cubicBezTo>
                  <a:cubicBezTo>
                    <a:pt x="2800510" y="396174"/>
                    <a:pt x="3175391" y="600067"/>
                    <a:pt x="3533495" y="834933"/>
                  </a:cubicBezTo>
                  <a:cubicBezTo>
                    <a:pt x="3849659" y="1042052"/>
                    <a:pt x="4163243" y="1253043"/>
                    <a:pt x="4479408" y="1460163"/>
                  </a:cubicBezTo>
                  <a:cubicBezTo>
                    <a:pt x="4872355" y="1716967"/>
                    <a:pt x="5176260" y="2064098"/>
                    <a:pt x="5468550" y="2424784"/>
                  </a:cubicBezTo>
                  <a:cubicBezTo>
                    <a:pt x="5769229" y="2795794"/>
                    <a:pt x="5933764" y="3222938"/>
                    <a:pt x="6022806" y="3684925"/>
                  </a:cubicBezTo>
                  <a:cubicBezTo>
                    <a:pt x="6029258" y="3719122"/>
                    <a:pt x="6031195" y="3753965"/>
                    <a:pt x="6033775" y="3788807"/>
                  </a:cubicBezTo>
                  <a:cubicBezTo>
                    <a:pt x="6029258" y="3790743"/>
                    <a:pt x="6025387" y="3793324"/>
                    <a:pt x="6020870" y="3795260"/>
                  </a:cubicBezTo>
                  <a:cubicBezTo>
                    <a:pt x="6001514" y="3768160"/>
                    <a:pt x="5980220" y="3742351"/>
                    <a:pt x="5962800" y="3713961"/>
                  </a:cubicBezTo>
                  <a:cubicBezTo>
                    <a:pt x="5753099" y="3375213"/>
                    <a:pt x="5518233" y="3055177"/>
                    <a:pt x="5241428" y="2767403"/>
                  </a:cubicBezTo>
                  <a:cubicBezTo>
                    <a:pt x="5169808" y="2692556"/>
                    <a:pt x="5087862" y="2628032"/>
                    <a:pt x="5014306" y="2555121"/>
                  </a:cubicBezTo>
                  <a:cubicBezTo>
                    <a:pt x="4971076" y="2512536"/>
                    <a:pt x="4935587" y="2461563"/>
                    <a:pt x="4894292" y="2411880"/>
                  </a:cubicBezTo>
                  <a:cubicBezTo>
                    <a:pt x="4858805" y="2444142"/>
                    <a:pt x="4825253" y="2416396"/>
                    <a:pt x="4792991" y="2388006"/>
                  </a:cubicBezTo>
                  <a:cubicBezTo>
                    <a:pt x="4636199" y="2249926"/>
                    <a:pt x="4481343" y="2108619"/>
                    <a:pt x="4320680" y="1975057"/>
                  </a:cubicBezTo>
                  <a:cubicBezTo>
                    <a:pt x="4287128" y="1947311"/>
                    <a:pt x="4257447" y="1911179"/>
                    <a:pt x="4197441" y="1902790"/>
                  </a:cubicBezTo>
                  <a:cubicBezTo>
                    <a:pt x="4094203" y="1888596"/>
                    <a:pt x="4032260" y="1803429"/>
                    <a:pt x="4001935" y="1703417"/>
                  </a:cubicBezTo>
                  <a:cubicBezTo>
                    <a:pt x="3993547" y="1676317"/>
                    <a:pt x="3994191" y="1647927"/>
                    <a:pt x="3952251" y="1651154"/>
                  </a:cubicBezTo>
                  <a:cubicBezTo>
                    <a:pt x="3941928" y="1651798"/>
                    <a:pt x="3931604" y="1631151"/>
                    <a:pt x="3919990" y="1621472"/>
                  </a:cubicBezTo>
                  <a:cubicBezTo>
                    <a:pt x="3892245" y="1598889"/>
                    <a:pt x="3865145" y="1576306"/>
                    <a:pt x="3835464" y="1556304"/>
                  </a:cubicBezTo>
                  <a:cubicBezTo>
                    <a:pt x="3827722" y="1551787"/>
                    <a:pt x="3807074" y="1552432"/>
                    <a:pt x="3801912" y="1558884"/>
                  </a:cubicBezTo>
                  <a:cubicBezTo>
                    <a:pt x="3763843" y="1605986"/>
                    <a:pt x="3725774" y="1578886"/>
                    <a:pt x="3689641" y="1560175"/>
                  </a:cubicBezTo>
                  <a:cubicBezTo>
                    <a:pt x="3502524" y="1462099"/>
                    <a:pt x="3321214" y="1352409"/>
                    <a:pt x="3128934" y="1267239"/>
                  </a:cubicBezTo>
                  <a:cubicBezTo>
                    <a:pt x="2893424" y="1162711"/>
                    <a:pt x="2648880" y="1077540"/>
                    <a:pt x="2408208" y="984627"/>
                  </a:cubicBezTo>
                  <a:cubicBezTo>
                    <a:pt x="2388205" y="977529"/>
                    <a:pt x="2368849" y="970431"/>
                    <a:pt x="2352718" y="964624"/>
                  </a:cubicBezTo>
                  <a:cubicBezTo>
                    <a:pt x="2357880" y="838159"/>
                    <a:pt x="2361751" y="715564"/>
                    <a:pt x="2367558" y="592970"/>
                  </a:cubicBezTo>
                  <a:cubicBezTo>
                    <a:pt x="2372720" y="492959"/>
                    <a:pt x="2390787" y="476182"/>
                    <a:pt x="2483055" y="509090"/>
                  </a:cubicBezTo>
                  <a:cubicBezTo>
                    <a:pt x="2600487" y="550384"/>
                    <a:pt x="2717920" y="595551"/>
                    <a:pt x="2828899" y="651041"/>
                  </a:cubicBezTo>
                  <a:cubicBezTo>
                    <a:pt x="3408965" y="939461"/>
                    <a:pt x="3974835" y="1253043"/>
                    <a:pt x="4499410" y="1635023"/>
                  </a:cubicBezTo>
                  <a:cubicBezTo>
                    <a:pt x="4853643" y="1892467"/>
                    <a:pt x="5174324" y="2187984"/>
                    <a:pt x="5461453" y="2518988"/>
                  </a:cubicBezTo>
                  <a:cubicBezTo>
                    <a:pt x="5469841" y="2529957"/>
                    <a:pt x="5476293" y="2542217"/>
                    <a:pt x="5484036" y="2553831"/>
                  </a:cubicBezTo>
                  <a:cubicBezTo>
                    <a:pt x="5489198" y="2549315"/>
                    <a:pt x="5495005" y="2544798"/>
                    <a:pt x="5500167" y="2540281"/>
                  </a:cubicBezTo>
                  <a:cubicBezTo>
                    <a:pt x="5479520" y="2511890"/>
                    <a:pt x="5458872" y="2482855"/>
                    <a:pt x="5436935" y="2455111"/>
                  </a:cubicBezTo>
                  <a:cubicBezTo>
                    <a:pt x="5103349" y="2041515"/>
                    <a:pt x="4720725" y="1683415"/>
                    <a:pt x="4270352" y="1396286"/>
                  </a:cubicBezTo>
                  <a:cubicBezTo>
                    <a:pt x="3789653" y="1089155"/>
                    <a:pt x="3310245" y="782023"/>
                    <a:pt x="2795348" y="535544"/>
                  </a:cubicBezTo>
                  <a:cubicBezTo>
                    <a:pt x="2635975" y="459407"/>
                    <a:pt x="2470795" y="392948"/>
                    <a:pt x="2304970" y="330359"/>
                  </a:cubicBezTo>
                  <a:cubicBezTo>
                    <a:pt x="2194635" y="289065"/>
                    <a:pt x="2161728" y="309067"/>
                    <a:pt x="2123014" y="419402"/>
                  </a:cubicBezTo>
                  <a:cubicBezTo>
                    <a:pt x="2107528" y="463923"/>
                    <a:pt x="2081720" y="481990"/>
                    <a:pt x="2037199" y="477473"/>
                  </a:cubicBezTo>
                  <a:cubicBezTo>
                    <a:pt x="2014616" y="474892"/>
                    <a:pt x="1991387" y="474247"/>
                    <a:pt x="1969449" y="469086"/>
                  </a:cubicBezTo>
                  <a:cubicBezTo>
                    <a:pt x="1886859" y="449728"/>
                    <a:pt x="1866212" y="415530"/>
                    <a:pt x="1889439" y="332296"/>
                  </a:cubicBezTo>
                  <a:cubicBezTo>
                    <a:pt x="1910087" y="258094"/>
                    <a:pt x="1933316" y="183892"/>
                    <a:pt x="1956545" y="110336"/>
                  </a:cubicBezTo>
                  <a:cubicBezTo>
                    <a:pt x="1966223" y="80655"/>
                    <a:pt x="1977837" y="50974"/>
                    <a:pt x="1990741" y="16777"/>
                  </a:cubicBezTo>
                  <a:close/>
                  <a:moveTo>
                    <a:pt x="2294647" y="0"/>
                  </a:moveTo>
                  <a:cubicBezTo>
                    <a:pt x="2306261" y="5808"/>
                    <a:pt x="2315940" y="10324"/>
                    <a:pt x="2324328" y="15487"/>
                  </a:cubicBezTo>
                  <a:cubicBezTo>
                    <a:pt x="2494024" y="121950"/>
                    <a:pt x="2658559" y="237446"/>
                    <a:pt x="2833417" y="333586"/>
                  </a:cubicBezTo>
                  <a:cubicBezTo>
                    <a:pt x="3395416" y="642653"/>
                    <a:pt x="3930960" y="992370"/>
                    <a:pt x="4452953" y="1364024"/>
                  </a:cubicBezTo>
                  <a:cubicBezTo>
                    <a:pt x="4538770" y="1424676"/>
                    <a:pt x="4620714" y="1489845"/>
                    <a:pt x="4704595" y="1553078"/>
                  </a:cubicBezTo>
                  <a:cubicBezTo>
                    <a:pt x="4690399" y="1546626"/>
                    <a:pt x="4676204" y="1540818"/>
                    <a:pt x="4663945" y="1532430"/>
                  </a:cubicBezTo>
                  <a:cubicBezTo>
                    <a:pt x="4206474" y="1207232"/>
                    <a:pt x="3739970" y="894940"/>
                    <a:pt x="3256691" y="609746"/>
                  </a:cubicBezTo>
                  <a:cubicBezTo>
                    <a:pt x="2969562" y="440050"/>
                    <a:pt x="2672109" y="287129"/>
                    <a:pt x="2375947" y="132273"/>
                  </a:cubicBezTo>
                  <a:cubicBezTo>
                    <a:pt x="2311424" y="98721"/>
                    <a:pt x="2235286" y="88397"/>
                    <a:pt x="2164955" y="65169"/>
                  </a:cubicBezTo>
                  <a:cubicBezTo>
                    <a:pt x="2135920" y="55491"/>
                    <a:pt x="2108820" y="39360"/>
                    <a:pt x="2081720" y="21293"/>
                  </a:cubicBezTo>
                  <a:cubicBezTo>
                    <a:pt x="2156568" y="41295"/>
                    <a:pt x="2233351" y="109045"/>
                    <a:pt x="22946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05" name="Google Shape;605;p10"/>
          <p:cNvSpPr txBox="1"/>
          <p:nvPr/>
        </p:nvSpPr>
        <p:spPr>
          <a:xfrm>
            <a:off x="6552633" y="209027"/>
            <a:ext cx="5271418" cy="666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LOREM IPSUM DOLOR SIT AMET, CU USU AGAM INTEGRE IMPEDIT.</a:t>
            </a:r>
            <a:endParaRPr sz="180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6" name="Google Shape;606;p10"/>
          <p:cNvSpPr txBox="1"/>
          <p:nvPr/>
        </p:nvSpPr>
        <p:spPr>
          <a:xfrm>
            <a:off x="657519" y="4188120"/>
            <a:ext cx="3075978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THEME PPT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Layout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Clean Text Slide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for your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sz="2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11"/>
          <p:cNvSpPr txBox="1">
            <a:spLocks noGrp="1"/>
          </p:cNvSpPr>
          <p:nvPr>
            <p:ph type="body" idx="1"/>
          </p:nvPr>
        </p:nvSpPr>
        <p:spPr>
          <a:xfrm>
            <a:off x="1094396" y="213422"/>
            <a:ext cx="10802330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Arial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612" name="Google Shape;612;p11"/>
          <p:cNvSpPr/>
          <p:nvPr/>
        </p:nvSpPr>
        <p:spPr>
          <a:xfrm rot="5400000">
            <a:off x="4567956" y="4936053"/>
            <a:ext cx="1274353" cy="109858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 w="762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3" name="Google Shape;613;p11"/>
          <p:cNvSpPr/>
          <p:nvPr/>
        </p:nvSpPr>
        <p:spPr>
          <a:xfrm rot="5400000">
            <a:off x="5152687" y="3871255"/>
            <a:ext cx="1274353" cy="109858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 w="762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4" name="Google Shape;614;p11"/>
          <p:cNvSpPr/>
          <p:nvPr/>
        </p:nvSpPr>
        <p:spPr>
          <a:xfrm rot="5400000">
            <a:off x="5741558" y="2807660"/>
            <a:ext cx="1274353" cy="109858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 w="762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5" name="Google Shape;615;p11"/>
          <p:cNvSpPr/>
          <p:nvPr/>
        </p:nvSpPr>
        <p:spPr>
          <a:xfrm rot="5400000">
            <a:off x="6325024" y="1745910"/>
            <a:ext cx="1274353" cy="109858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 w="762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6" name="Google Shape;616;p11"/>
          <p:cNvSpPr txBox="1"/>
          <p:nvPr/>
        </p:nvSpPr>
        <p:spPr>
          <a:xfrm>
            <a:off x="3867697" y="5162180"/>
            <a:ext cx="7652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sz="3600" b="1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7" name="Google Shape;617;p11"/>
          <p:cNvSpPr txBox="1"/>
          <p:nvPr/>
        </p:nvSpPr>
        <p:spPr>
          <a:xfrm>
            <a:off x="4301810" y="4127209"/>
            <a:ext cx="7652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sz="3600" b="1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8" name="Google Shape;618;p11"/>
          <p:cNvSpPr txBox="1"/>
          <p:nvPr/>
        </p:nvSpPr>
        <p:spPr>
          <a:xfrm>
            <a:off x="7077201" y="3023379"/>
            <a:ext cx="7652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sz="36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9" name="Google Shape;619;p11"/>
          <p:cNvSpPr txBox="1"/>
          <p:nvPr/>
        </p:nvSpPr>
        <p:spPr>
          <a:xfrm>
            <a:off x="7546580" y="1957649"/>
            <a:ext cx="7652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 sz="3600" b="1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Google Shape;620;p11"/>
          <p:cNvSpPr/>
          <p:nvPr/>
        </p:nvSpPr>
        <p:spPr>
          <a:xfrm rot="2700000">
            <a:off x="5656902" y="4182174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 extrusionOk="0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Google Shape;621;p11"/>
          <p:cNvSpPr/>
          <p:nvPr/>
        </p:nvSpPr>
        <p:spPr>
          <a:xfrm>
            <a:off x="5040401" y="5331141"/>
            <a:ext cx="329463" cy="308407"/>
          </a:xfrm>
          <a:custGeom>
            <a:avLst/>
            <a:gdLst/>
            <a:ahLst/>
            <a:cxnLst/>
            <a:rect l="l" t="t" r="r" b="b"/>
            <a:pathLst>
              <a:path w="3239999" h="3032924" extrusionOk="0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2" name="Google Shape;622;p11"/>
          <p:cNvSpPr/>
          <p:nvPr/>
        </p:nvSpPr>
        <p:spPr>
          <a:xfrm>
            <a:off x="6184048" y="3194210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 extrusionOk="0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3" name="Google Shape;623;p11"/>
          <p:cNvSpPr/>
          <p:nvPr/>
        </p:nvSpPr>
        <p:spPr>
          <a:xfrm>
            <a:off x="6771248" y="2102654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 extrusionOk="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24" name="Google Shape;624;p11"/>
          <p:cNvGrpSpPr/>
          <p:nvPr/>
        </p:nvGrpSpPr>
        <p:grpSpPr>
          <a:xfrm>
            <a:off x="6622065" y="4086546"/>
            <a:ext cx="4989461" cy="967956"/>
            <a:chOff x="8036886" y="1468486"/>
            <a:chExt cx="2948586" cy="967956"/>
          </a:xfrm>
        </p:grpSpPr>
        <p:grpSp>
          <p:nvGrpSpPr>
            <p:cNvPr id="625" name="Google Shape;625;p11"/>
            <p:cNvGrpSpPr/>
            <p:nvPr/>
          </p:nvGrpSpPr>
          <p:grpSpPr>
            <a:xfrm>
              <a:off x="8036886" y="1468486"/>
              <a:ext cx="2948586" cy="967956"/>
              <a:chOff x="1487520" y="1194187"/>
              <a:chExt cx="4380624" cy="967956"/>
            </a:xfrm>
          </p:grpSpPr>
          <p:sp>
            <p:nvSpPr>
              <p:cNvPr id="626" name="Google Shape;626;p11"/>
              <p:cNvSpPr txBox="1"/>
              <p:nvPr/>
            </p:nvSpPr>
            <p:spPr>
              <a:xfrm>
                <a:off x="1487520" y="1194187"/>
                <a:ext cx="438062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b="1">
                    <a:solidFill>
                      <a:schemeClr val="accent4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  Here</a:t>
                </a:r>
                <a:endParaRPr sz="1200" b="1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7" name="Google Shape;627;p11"/>
              <p:cNvSpPr txBox="1"/>
              <p:nvPr/>
            </p:nvSpPr>
            <p:spPr>
              <a:xfrm>
                <a:off x="1487520" y="1515812"/>
                <a:ext cx="4380624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Get a modern PowerPoint  Presentation that is beautifully designed. Easy to change colors, photos and Text. </a:t>
                </a:r>
                <a:endParaRPr/>
              </a:p>
            </p:txBody>
          </p:sp>
        </p:grpSp>
        <p:sp>
          <p:nvSpPr>
            <p:cNvPr id="628" name="Google Shape;628;p11"/>
            <p:cNvSpPr/>
            <p:nvPr/>
          </p:nvSpPr>
          <p:spPr>
            <a:xfrm>
              <a:off x="8109482" y="1741773"/>
              <a:ext cx="2743200" cy="457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9" name="Google Shape;629;p11"/>
          <p:cNvGrpSpPr/>
          <p:nvPr/>
        </p:nvGrpSpPr>
        <p:grpSpPr>
          <a:xfrm>
            <a:off x="535021" y="2964078"/>
            <a:ext cx="4834843" cy="798679"/>
            <a:chOff x="514873" y="2742107"/>
            <a:chExt cx="2971887" cy="798679"/>
          </a:xfrm>
        </p:grpSpPr>
        <p:grpSp>
          <p:nvGrpSpPr>
            <p:cNvPr id="630" name="Google Shape;630;p11"/>
            <p:cNvGrpSpPr/>
            <p:nvPr/>
          </p:nvGrpSpPr>
          <p:grpSpPr>
            <a:xfrm>
              <a:off x="514873" y="2742107"/>
              <a:ext cx="2971887" cy="798679"/>
              <a:chOff x="1487520" y="1178798"/>
              <a:chExt cx="4380624" cy="798679"/>
            </a:xfrm>
          </p:grpSpPr>
          <p:sp>
            <p:nvSpPr>
              <p:cNvPr id="631" name="Google Shape;631;p11"/>
              <p:cNvSpPr txBox="1"/>
              <p:nvPr/>
            </p:nvSpPr>
            <p:spPr>
              <a:xfrm>
                <a:off x="1487520" y="1178798"/>
                <a:ext cx="4380624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b="1">
                    <a:solidFill>
                      <a:schemeClr val="accent1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  Here</a:t>
                </a:r>
                <a:endParaRPr sz="1400" b="1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2" name="Google Shape;632;p11"/>
              <p:cNvSpPr txBox="1"/>
              <p:nvPr/>
            </p:nvSpPr>
            <p:spPr>
              <a:xfrm>
                <a:off x="1487520" y="1515812"/>
                <a:ext cx="4380624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Get a modern PowerPoint  Presentation that is beautifully designed. Easy to change colors, photos and Text.  </a:t>
                </a:r>
                <a:endParaRPr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33" name="Google Shape;633;p11"/>
            <p:cNvSpPr/>
            <p:nvPr/>
          </p:nvSpPr>
          <p:spPr>
            <a:xfrm>
              <a:off x="688582" y="3033948"/>
              <a:ext cx="2743200" cy="457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4" name="Google Shape;634;p11"/>
          <p:cNvGrpSpPr/>
          <p:nvPr/>
        </p:nvGrpSpPr>
        <p:grpSpPr>
          <a:xfrm>
            <a:off x="6138981" y="5145945"/>
            <a:ext cx="4989461" cy="967956"/>
            <a:chOff x="8467012" y="4208192"/>
            <a:chExt cx="2948586" cy="967956"/>
          </a:xfrm>
        </p:grpSpPr>
        <p:grpSp>
          <p:nvGrpSpPr>
            <p:cNvPr id="635" name="Google Shape;635;p11"/>
            <p:cNvGrpSpPr/>
            <p:nvPr/>
          </p:nvGrpSpPr>
          <p:grpSpPr>
            <a:xfrm>
              <a:off x="8467012" y="4208192"/>
              <a:ext cx="2948586" cy="967956"/>
              <a:chOff x="1487520" y="1194187"/>
              <a:chExt cx="4380624" cy="967956"/>
            </a:xfrm>
          </p:grpSpPr>
          <p:sp>
            <p:nvSpPr>
              <p:cNvPr id="636" name="Google Shape;636;p11"/>
              <p:cNvSpPr txBox="1"/>
              <p:nvPr/>
            </p:nvSpPr>
            <p:spPr>
              <a:xfrm>
                <a:off x="1487520" y="1194187"/>
                <a:ext cx="438062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b="1">
                    <a:solidFill>
                      <a:schemeClr val="accent3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  Here</a:t>
                </a:r>
                <a:endParaRPr sz="1200" b="1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7" name="Google Shape;637;p11"/>
              <p:cNvSpPr txBox="1"/>
              <p:nvPr/>
            </p:nvSpPr>
            <p:spPr>
              <a:xfrm>
                <a:off x="1487520" y="1515812"/>
                <a:ext cx="4380624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Get a modern PowerPoint  Presentation that is beautifully designed. Easy to change colors, photos and Text. </a:t>
                </a:r>
                <a:endParaRPr/>
              </a:p>
            </p:txBody>
          </p:sp>
        </p:grpSp>
        <p:sp>
          <p:nvSpPr>
            <p:cNvPr id="638" name="Google Shape;638;p11"/>
            <p:cNvSpPr/>
            <p:nvPr/>
          </p:nvSpPr>
          <p:spPr>
            <a:xfrm>
              <a:off x="8523649" y="4492767"/>
              <a:ext cx="2743200" cy="457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9" name="Google Shape;639;p11"/>
          <p:cNvGrpSpPr/>
          <p:nvPr/>
        </p:nvGrpSpPr>
        <p:grpSpPr>
          <a:xfrm>
            <a:off x="1217591" y="1848260"/>
            <a:ext cx="4834843" cy="783290"/>
            <a:chOff x="718102" y="4964246"/>
            <a:chExt cx="2971887" cy="783290"/>
          </a:xfrm>
        </p:grpSpPr>
        <p:grpSp>
          <p:nvGrpSpPr>
            <p:cNvPr id="640" name="Google Shape;640;p11"/>
            <p:cNvGrpSpPr/>
            <p:nvPr/>
          </p:nvGrpSpPr>
          <p:grpSpPr>
            <a:xfrm>
              <a:off x="718102" y="4964246"/>
              <a:ext cx="2971887" cy="783290"/>
              <a:chOff x="1487520" y="1194187"/>
              <a:chExt cx="4380624" cy="783290"/>
            </a:xfrm>
          </p:grpSpPr>
          <p:sp>
            <p:nvSpPr>
              <p:cNvPr id="641" name="Google Shape;641;p11"/>
              <p:cNvSpPr txBox="1"/>
              <p:nvPr/>
            </p:nvSpPr>
            <p:spPr>
              <a:xfrm>
                <a:off x="1487520" y="1194187"/>
                <a:ext cx="438062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b="1">
                    <a:solidFill>
                      <a:schemeClr val="accent2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  Here</a:t>
                </a:r>
                <a:endParaRPr sz="1200" b="1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2" name="Google Shape;642;p11"/>
              <p:cNvSpPr txBox="1"/>
              <p:nvPr/>
            </p:nvSpPr>
            <p:spPr>
              <a:xfrm>
                <a:off x="1487520" y="1515812"/>
                <a:ext cx="4380624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Get a modern PowerPoint  Presentation that is beautifully designed. Easy to change colors, photos and Text.  </a:t>
                </a:r>
                <a:endParaRPr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43" name="Google Shape;643;p11"/>
            <p:cNvSpPr/>
            <p:nvPr/>
          </p:nvSpPr>
          <p:spPr>
            <a:xfrm>
              <a:off x="887661" y="5243679"/>
              <a:ext cx="2743200" cy="457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8" name="Google Shape;648;p12"/>
          <p:cNvGrpSpPr/>
          <p:nvPr/>
        </p:nvGrpSpPr>
        <p:grpSpPr>
          <a:xfrm>
            <a:off x="1265981" y="480289"/>
            <a:ext cx="2471360" cy="6198871"/>
            <a:chOff x="3084732" y="51222"/>
            <a:chExt cx="2671272" cy="6700308"/>
          </a:xfrm>
        </p:grpSpPr>
        <p:grpSp>
          <p:nvGrpSpPr>
            <p:cNvPr id="649" name="Google Shape;649;p12"/>
            <p:cNvGrpSpPr/>
            <p:nvPr/>
          </p:nvGrpSpPr>
          <p:grpSpPr>
            <a:xfrm>
              <a:off x="3084732" y="278903"/>
              <a:ext cx="2671272" cy="6472627"/>
              <a:chOff x="7937428" y="59006"/>
              <a:chExt cx="2061972" cy="4996262"/>
            </a:xfrm>
          </p:grpSpPr>
          <p:sp>
            <p:nvSpPr>
              <p:cNvPr id="650" name="Google Shape;650;p12"/>
              <p:cNvSpPr/>
              <p:nvPr/>
            </p:nvSpPr>
            <p:spPr>
              <a:xfrm rot="2641174">
                <a:off x="8730252" y="1948577"/>
                <a:ext cx="18288" cy="320040"/>
              </a:xfrm>
              <a:prstGeom prst="roundRect">
                <a:avLst>
                  <a:gd name="adj" fmla="val 50000"/>
                </a:avLst>
              </a:prstGeom>
              <a:solidFill>
                <a:srgbClr val="F58E8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51" name="Google Shape;651;p12"/>
              <p:cNvGrpSpPr/>
              <p:nvPr/>
            </p:nvGrpSpPr>
            <p:grpSpPr>
              <a:xfrm>
                <a:off x="7937428" y="59006"/>
                <a:ext cx="2061972" cy="4996262"/>
                <a:chOff x="7937428" y="59006"/>
                <a:chExt cx="2061972" cy="4996262"/>
              </a:xfrm>
            </p:grpSpPr>
            <p:sp>
              <p:nvSpPr>
                <p:cNvPr id="652" name="Google Shape;652;p12"/>
                <p:cNvSpPr/>
                <p:nvPr/>
              </p:nvSpPr>
              <p:spPr>
                <a:xfrm>
                  <a:off x="9503894" y="1808696"/>
                  <a:ext cx="475357" cy="501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357" h="501907" extrusionOk="0">
                      <a:moveTo>
                        <a:pt x="470494" y="283773"/>
                      </a:moveTo>
                      <a:cubicBezTo>
                        <a:pt x="476747" y="288636"/>
                        <a:pt x="477441" y="292805"/>
                        <a:pt x="469799" y="297668"/>
                      </a:cubicBezTo>
                      <a:cubicBezTo>
                        <a:pt x="375307" y="364368"/>
                        <a:pt x="280816" y="431068"/>
                        <a:pt x="186324" y="498463"/>
                      </a:cubicBezTo>
                      <a:cubicBezTo>
                        <a:pt x="177292" y="504716"/>
                        <a:pt x="174513" y="501937"/>
                        <a:pt x="171039" y="494294"/>
                      </a:cubicBezTo>
                      <a:cubicBezTo>
                        <a:pt x="145332" y="441490"/>
                        <a:pt x="119624" y="388686"/>
                        <a:pt x="94612" y="335882"/>
                      </a:cubicBezTo>
                      <a:cubicBezTo>
                        <a:pt x="64041" y="272656"/>
                        <a:pt x="33470" y="210125"/>
                        <a:pt x="2900" y="147594"/>
                      </a:cubicBezTo>
                      <a:cubicBezTo>
                        <a:pt x="-1269" y="138561"/>
                        <a:pt x="-1964" y="133698"/>
                        <a:pt x="7763" y="128140"/>
                      </a:cubicBezTo>
                      <a:cubicBezTo>
                        <a:pt x="20964" y="120497"/>
                        <a:pt x="180766" y="11415"/>
                        <a:pt x="184935" y="5856"/>
                      </a:cubicBezTo>
                      <a:cubicBezTo>
                        <a:pt x="202999" y="-2481"/>
                        <a:pt x="202999" y="-3176"/>
                        <a:pt x="217590" y="12109"/>
                      </a:cubicBezTo>
                      <a:cubicBezTo>
                        <a:pt x="234960" y="30174"/>
                        <a:pt x="435059" y="244864"/>
                        <a:pt x="470494" y="283773"/>
                      </a:cubicBezTo>
                      <a:lnTo>
                        <a:pt x="470494" y="283773"/>
                      </a:lnTo>
                      <a:close/>
                    </a:path>
                  </a:pathLst>
                </a:custGeom>
                <a:solidFill>
                  <a:srgbClr val="F58E8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3" name="Google Shape;653;p12"/>
                <p:cNvSpPr/>
                <p:nvPr/>
              </p:nvSpPr>
              <p:spPr>
                <a:xfrm>
                  <a:off x="9416032" y="1871293"/>
                  <a:ext cx="508551" cy="5606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8551" h="560658" extrusionOk="0">
                      <a:moveTo>
                        <a:pt x="504161" y="367082"/>
                      </a:moveTo>
                      <a:cubicBezTo>
                        <a:pt x="510414" y="374030"/>
                        <a:pt x="510414" y="378198"/>
                        <a:pt x="501382" y="383062"/>
                      </a:cubicBezTo>
                      <a:cubicBezTo>
                        <a:pt x="382573" y="441424"/>
                        <a:pt x="264459" y="499092"/>
                        <a:pt x="145649" y="558149"/>
                      </a:cubicBezTo>
                      <a:cubicBezTo>
                        <a:pt x="134533" y="563707"/>
                        <a:pt x="131754" y="559539"/>
                        <a:pt x="128974" y="550506"/>
                      </a:cubicBezTo>
                      <a:cubicBezTo>
                        <a:pt x="109520" y="486586"/>
                        <a:pt x="90066" y="422665"/>
                        <a:pt x="71307" y="358744"/>
                      </a:cubicBezTo>
                      <a:cubicBezTo>
                        <a:pt x="48379" y="282317"/>
                        <a:pt x="25451" y="205890"/>
                        <a:pt x="1828" y="130158"/>
                      </a:cubicBezTo>
                      <a:cubicBezTo>
                        <a:pt x="-1646" y="119042"/>
                        <a:pt x="-951" y="113483"/>
                        <a:pt x="10860" y="109314"/>
                      </a:cubicBezTo>
                      <a:cubicBezTo>
                        <a:pt x="27535" y="103061"/>
                        <a:pt x="226940" y="9265"/>
                        <a:pt x="232498" y="3706"/>
                      </a:cubicBezTo>
                      <a:cubicBezTo>
                        <a:pt x="254037" y="-2547"/>
                        <a:pt x="254732" y="-2547"/>
                        <a:pt x="267933" y="16907"/>
                      </a:cubicBezTo>
                      <a:cubicBezTo>
                        <a:pt x="285302" y="39835"/>
                        <a:pt x="471506" y="317057"/>
                        <a:pt x="504161" y="367082"/>
                      </a:cubicBezTo>
                      <a:lnTo>
                        <a:pt x="504161" y="367082"/>
                      </a:lnTo>
                      <a:close/>
                    </a:path>
                  </a:pathLst>
                </a:custGeom>
                <a:solidFill>
                  <a:srgbClr val="B2D79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4" name="Google Shape;654;p12"/>
                <p:cNvSpPr/>
                <p:nvPr/>
              </p:nvSpPr>
              <p:spPr>
                <a:xfrm>
                  <a:off x="8479021" y="59006"/>
                  <a:ext cx="1520379" cy="49962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379" h="4996262" extrusionOk="0">
                      <a:moveTo>
                        <a:pt x="1389759" y="1797233"/>
                      </a:moveTo>
                      <a:cubicBezTo>
                        <a:pt x="1437699" y="1811129"/>
                        <a:pt x="1475913" y="1836142"/>
                        <a:pt x="1520379" y="1843090"/>
                      </a:cubicBezTo>
                      <a:cubicBezTo>
                        <a:pt x="1507873" y="1825025"/>
                        <a:pt x="1490503" y="1813908"/>
                        <a:pt x="1472439" y="1805571"/>
                      </a:cubicBezTo>
                      <a:cubicBezTo>
                        <a:pt x="1430057" y="1786117"/>
                        <a:pt x="1391843" y="1756936"/>
                        <a:pt x="1349461" y="1738176"/>
                      </a:cubicBezTo>
                      <a:cubicBezTo>
                        <a:pt x="1339039" y="1733313"/>
                        <a:pt x="1330007" y="1727060"/>
                        <a:pt x="1320975" y="1720112"/>
                      </a:cubicBezTo>
                      <a:cubicBezTo>
                        <a:pt x="1311942" y="1713164"/>
                        <a:pt x="1311247" y="1706911"/>
                        <a:pt x="1325143" y="1703437"/>
                      </a:cubicBezTo>
                      <a:cubicBezTo>
                        <a:pt x="1339039" y="1700658"/>
                        <a:pt x="1352935" y="1697878"/>
                        <a:pt x="1366831" y="1694404"/>
                      </a:cubicBezTo>
                      <a:cubicBezTo>
                        <a:pt x="1376558" y="1691625"/>
                        <a:pt x="1393928" y="1695099"/>
                        <a:pt x="1392538" y="1682593"/>
                      </a:cubicBezTo>
                      <a:cubicBezTo>
                        <a:pt x="1391148" y="1667308"/>
                        <a:pt x="1373779" y="1676340"/>
                        <a:pt x="1364052" y="1675645"/>
                      </a:cubicBezTo>
                      <a:cubicBezTo>
                        <a:pt x="1353630" y="1674950"/>
                        <a:pt x="1343208" y="1678424"/>
                        <a:pt x="1332091" y="1677729"/>
                      </a:cubicBezTo>
                      <a:cubicBezTo>
                        <a:pt x="1279982" y="1676340"/>
                        <a:pt x="1227178" y="1680509"/>
                        <a:pt x="1176458" y="1693710"/>
                      </a:cubicBezTo>
                      <a:cubicBezTo>
                        <a:pt x="1154225" y="1699963"/>
                        <a:pt x="1132686" y="1700658"/>
                        <a:pt x="1109758" y="1693710"/>
                      </a:cubicBezTo>
                      <a:cubicBezTo>
                        <a:pt x="1077798" y="1683983"/>
                        <a:pt x="979138" y="1657580"/>
                        <a:pt x="973579" y="1656191"/>
                      </a:cubicBezTo>
                      <a:cubicBezTo>
                        <a:pt x="935366" y="1645769"/>
                        <a:pt x="906185" y="1633263"/>
                        <a:pt x="867276" y="1624925"/>
                      </a:cubicBezTo>
                      <a:cubicBezTo>
                        <a:pt x="861718" y="1618672"/>
                        <a:pt x="858244" y="1614503"/>
                        <a:pt x="857549" y="1613809"/>
                      </a:cubicBezTo>
                      <a:cubicBezTo>
                        <a:pt x="787375" y="1516538"/>
                        <a:pt x="739435" y="1408846"/>
                        <a:pt x="700526" y="1295595"/>
                      </a:cubicBezTo>
                      <a:cubicBezTo>
                        <a:pt x="694968" y="1279615"/>
                        <a:pt x="694968" y="1269888"/>
                        <a:pt x="709559" y="1258076"/>
                      </a:cubicBezTo>
                      <a:cubicBezTo>
                        <a:pt x="734571" y="1237927"/>
                        <a:pt x="749857" y="1210830"/>
                        <a:pt x="754720" y="1178870"/>
                      </a:cubicBezTo>
                      <a:cubicBezTo>
                        <a:pt x="760279" y="1143436"/>
                        <a:pt x="749857" y="1125371"/>
                        <a:pt x="715812" y="1114949"/>
                      </a:cubicBezTo>
                      <a:cubicBezTo>
                        <a:pt x="681767" y="1104527"/>
                        <a:pt x="646333" y="1094800"/>
                        <a:pt x="614373" y="1078820"/>
                      </a:cubicBezTo>
                      <a:cubicBezTo>
                        <a:pt x="588665" y="1065619"/>
                        <a:pt x="540725" y="1032964"/>
                        <a:pt x="514323" y="1014899"/>
                      </a:cubicBezTo>
                      <a:cubicBezTo>
                        <a:pt x="514323" y="1014205"/>
                        <a:pt x="513628" y="1012815"/>
                        <a:pt x="513628" y="1012120"/>
                      </a:cubicBezTo>
                      <a:cubicBezTo>
                        <a:pt x="497648" y="962790"/>
                        <a:pt x="476804" y="915544"/>
                        <a:pt x="439285" y="878720"/>
                      </a:cubicBezTo>
                      <a:cubicBezTo>
                        <a:pt x="419136" y="858572"/>
                        <a:pt x="397598" y="841897"/>
                        <a:pt x="367027" y="843286"/>
                      </a:cubicBezTo>
                      <a:lnTo>
                        <a:pt x="362858" y="843286"/>
                      </a:lnTo>
                      <a:cubicBezTo>
                        <a:pt x="362163" y="842591"/>
                        <a:pt x="361469" y="842591"/>
                        <a:pt x="360774" y="842591"/>
                      </a:cubicBezTo>
                      <a:cubicBezTo>
                        <a:pt x="356605" y="840507"/>
                        <a:pt x="356605" y="836338"/>
                        <a:pt x="356605" y="830780"/>
                      </a:cubicBezTo>
                      <a:cubicBezTo>
                        <a:pt x="357300" y="793956"/>
                        <a:pt x="389260" y="697380"/>
                        <a:pt x="393429" y="684874"/>
                      </a:cubicBezTo>
                      <a:cubicBezTo>
                        <a:pt x="398293" y="669588"/>
                        <a:pt x="404546" y="663335"/>
                        <a:pt x="419136" y="676536"/>
                      </a:cubicBezTo>
                      <a:cubicBezTo>
                        <a:pt x="449012" y="702244"/>
                        <a:pt x="476109" y="698770"/>
                        <a:pt x="508764" y="675147"/>
                      </a:cubicBezTo>
                      <a:cubicBezTo>
                        <a:pt x="560179" y="637628"/>
                        <a:pt x="598392" y="593856"/>
                        <a:pt x="612288" y="530630"/>
                      </a:cubicBezTo>
                      <a:cubicBezTo>
                        <a:pt x="617152" y="506313"/>
                        <a:pt x="626879" y="483385"/>
                        <a:pt x="635216" y="454898"/>
                      </a:cubicBezTo>
                      <a:cubicBezTo>
                        <a:pt x="638690" y="473658"/>
                        <a:pt x="647028" y="483385"/>
                        <a:pt x="661618" y="490333"/>
                      </a:cubicBezTo>
                      <a:cubicBezTo>
                        <a:pt x="653281" y="468099"/>
                        <a:pt x="656755" y="447256"/>
                        <a:pt x="663703" y="427107"/>
                      </a:cubicBezTo>
                      <a:lnTo>
                        <a:pt x="676209" y="393757"/>
                      </a:lnTo>
                      <a:cubicBezTo>
                        <a:pt x="719286" y="277727"/>
                        <a:pt x="678988" y="155444"/>
                        <a:pt x="574769" y="90828"/>
                      </a:cubicBezTo>
                      <a:cubicBezTo>
                        <a:pt x="553231" y="77627"/>
                        <a:pt x="533082" y="62342"/>
                        <a:pt x="512238" y="47751"/>
                      </a:cubicBezTo>
                      <a:cubicBezTo>
                        <a:pt x="492784" y="33855"/>
                        <a:pt x="471246" y="24128"/>
                        <a:pt x="447623" y="22044"/>
                      </a:cubicBezTo>
                      <a:cubicBezTo>
                        <a:pt x="402461" y="17180"/>
                        <a:pt x="366702" y="-8040"/>
                        <a:pt x="312139" y="2590"/>
                      </a:cubicBezTo>
                      <a:cubicBezTo>
                        <a:pt x="257576" y="13220"/>
                        <a:pt x="156373" y="39966"/>
                        <a:pt x="120243" y="85822"/>
                      </a:cubicBezTo>
                      <a:cubicBezTo>
                        <a:pt x="67002" y="122413"/>
                        <a:pt x="7110" y="240907"/>
                        <a:pt x="4342" y="268726"/>
                      </a:cubicBezTo>
                      <a:cubicBezTo>
                        <a:pt x="-15807" y="326394"/>
                        <a:pt x="40039" y="364227"/>
                        <a:pt x="52287" y="396536"/>
                      </a:cubicBezTo>
                      <a:cubicBezTo>
                        <a:pt x="62014" y="400705"/>
                        <a:pt x="64098" y="407653"/>
                        <a:pt x="66183" y="415990"/>
                      </a:cubicBezTo>
                      <a:cubicBezTo>
                        <a:pt x="68962" y="425717"/>
                        <a:pt x="59235" y="422938"/>
                        <a:pt x="55761" y="425717"/>
                      </a:cubicBezTo>
                      <a:cubicBezTo>
                        <a:pt x="42560" y="433360"/>
                        <a:pt x="37696" y="445171"/>
                        <a:pt x="39781" y="459762"/>
                      </a:cubicBezTo>
                      <a:cubicBezTo>
                        <a:pt x="42560" y="474352"/>
                        <a:pt x="50203" y="484774"/>
                        <a:pt x="65488" y="487553"/>
                      </a:cubicBezTo>
                      <a:cubicBezTo>
                        <a:pt x="73825" y="488943"/>
                        <a:pt x="82163" y="488248"/>
                        <a:pt x="93280" y="488943"/>
                      </a:cubicBezTo>
                      <a:cubicBezTo>
                        <a:pt x="67572" y="509092"/>
                        <a:pt x="65488" y="533410"/>
                        <a:pt x="72436" y="560506"/>
                      </a:cubicBezTo>
                      <a:cubicBezTo>
                        <a:pt x="73825" y="567454"/>
                        <a:pt x="73131" y="575097"/>
                        <a:pt x="73131" y="581350"/>
                      </a:cubicBezTo>
                      <a:cubicBezTo>
                        <a:pt x="72436" y="590382"/>
                        <a:pt x="66183" y="593856"/>
                        <a:pt x="56456" y="593856"/>
                      </a:cubicBezTo>
                      <a:cubicBezTo>
                        <a:pt x="47423" y="593162"/>
                        <a:pt x="43255" y="586908"/>
                        <a:pt x="41170" y="578571"/>
                      </a:cubicBezTo>
                      <a:cubicBezTo>
                        <a:pt x="40475" y="573707"/>
                        <a:pt x="41865" y="570233"/>
                        <a:pt x="46034" y="568149"/>
                      </a:cubicBezTo>
                      <a:cubicBezTo>
                        <a:pt x="50203" y="566760"/>
                        <a:pt x="55066" y="566760"/>
                        <a:pt x="55761" y="572318"/>
                      </a:cubicBezTo>
                      <a:cubicBezTo>
                        <a:pt x="56456" y="576487"/>
                        <a:pt x="56456" y="582045"/>
                        <a:pt x="62709" y="577181"/>
                      </a:cubicBezTo>
                      <a:cubicBezTo>
                        <a:pt x="67572" y="574402"/>
                        <a:pt x="71046" y="568844"/>
                        <a:pt x="67572" y="562591"/>
                      </a:cubicBezTo>
                      <a:cubicBezTo>
                        <a:pt x="62014" y="553559"/>
                        <a:pt x="52982" y="551474"/>
                        <a:pt x="43255" y="555643"/>
                      </a:cubicBezTo>
                      <a:cubicBezTo>
                        <a:pt x="27969" y="563286"/>
                        <a:pt x="24495" y="575792"/>
                        <a:pt x="30748" y="591077"/>
                      </a:cubicBezTo>
                      <a:cubicBezTo>
                        <a:pt x="37002" y="607057"/>
                        <a:pt x="47423" y="615395"/>
                        <a:pt x="65488" y="609142"/>
                      </a:cubicBezTo>
                      <a:cubicBezTo>
                        <a:pt x="71046" y="607057"/>
                        <a:pt x="79384" y="598720"/>
                        <a:pt x="81468" y="602194"/>
                      </a:cubicBezTo>
                      <a:cubicBezTo>
                        <a:pt x="92585" y="621648"/>
                        <a:pt x="116902" y="632070"/>
                        <a:pt x="118987" y="657082"/>
                      </a:cubicBezTo>
                      <a:cubicBezTo>
                        <a:pt x="120376" y="672368"/>
                        <a:pt x="114123" y="686958"/>
                        <a:pt x="98838" y="693211"/>
                      </a:cubicBezTo>
                      <a:cubicBezTo>
                        <a:pt x="87721" y="698075"/>
                        <a:pt x="80079" y="690432"/>
                        <a:pt x="73825" y="682095"/>
                      </a:cubicBezTo>
                      <a:cubicBezTo>
                        <a:pt x="69657" y="676536"/>
                        <a:pt x="65488" y="669588"/>
                        <a:pt x="71046" y="662641"/>
                      </a:cubicBezTo>
                      <a:cubicBezTo>
                        <a:pt x="75215" y="657777"/>
                        <a:pt x="81468" y="657777"/>
                        <a:pt x="86332" y="660556"/>
                      </a:cubicBezTo>
                      <a:cubicBezTo>
                        <a:pt x="96059" y="666809"/>
                        <a:pt x="87026" y="673062"/>
                        <a:pt x="84942" y="680705"/>
                      </a:cubicBezTo>
                      <a:cubicBezTo>
                        <a:pt x="98143" y="682095"/>
                        <a:pt x="103007" y="675147"/>
                        <a:pt x="105786" y="665420"/>
                      </a:cubicBezTo>
                      <a:cubicBezTo>
                        <a:pt x="108565" y="655693"/>
                        <a:pt x="102312" y="649440"/>
                        <a:pt x="93974" y="645271"/>
                      </a:cubicBezTo>
                      <a:cubicBezTo>
                        <a:pt x="80079" y="639713"/>
                        <a:pt x="66183" y="639018"/>
                        <a:pt x="53677" y="648050"/>
                      </a:cubicBezTo>
                      <a:cubicBezTo>
                        <a:pt x="41170" y="656388"/>
                        <a:pt x="36307" y="670283"/>
                        <a:pt x="39086" y="685569"/>
                      </a:cubicBezTo>
                      <a:cubicBezTo>
                        <a:pt x="43255" y="714055"/>
                        <a:pt x="68267" y="732814"/>
                        <a:pt x="96754" y="728646"/>
                      </a:cubicBezTo>
                      <a:cubicBezTo>
                        <a:pt x="121071" y="725867"/>
                        <a:pt x="139830" y="714055"/>
                        <a:pt x="150252" y="689043"/>
                      </a:cubicBezTo>
                      <a:cubicBezTo>
                        <a:pt x="164843" y="706412"/>
                        <a:pt x="180128" y="718919"/>
                        <a:pt x="200972" y="721698"/>
                      </a:cubicBezTo>
                      <a:cubicBezTo>
                        <a:pt x="222511" y="724477"/>
                        <a:pt x="239880" y="715445"/>
                        <a:pt x="255861" y="702244"/>
                      </a:cubicBezTo>
                      <a:cubicBezTo>
                        <a:pt x="228069" y="768944"/>
                        <a:pt x="200277" y="836338"/>
                        <a:pt x="172486" y="903733"/>
                      </a:cubicBezTo>
                      <a:lnTo>
                        <a:pt x="172486" y="903733"/>
                      </a:lnTo>
                      <a:cubicBezTo>
                        <a:pt x="172486" y="903733"/>
                        <a:pt x="163453" y="921103"/>
                        <a:pt x="153032" y="934998"/>
                      </a:cubicBezTo>
                      <a:cubicBezTo>
                        <a:pt x="118292" y="980855"/>
                        <a:pt x="112734" y="1022542"/>
                        <a:pt x="110649" y="1067009"/>
                      </a:cubicBezTo>
                      <a:cubicBezTo>
                        <a:pt x="107870" y="1098274"/>
                        <a:pt x="103701" y="1129540"/>
                        <a:pt x="103007" y="1161500"/>
                      </a:cubicBezTo>
                      <a:cubicBezTo>
                        <a:pt x="100227" y="1244180"/>
                        <a:pt x="89806" y="1326860"/>
                        <a:pt x="66183" y="1406066"/>
                      </a:cubicBezTo>
                      <a:cubicBezTo>
                        <a:pt x="32833" y="1515148"/>
                        <a:pt x="13379" y="1627010"/>
                        <a:pt x="872" y="1740261"/>
                      </a:cubicBezTo>
                      <a:cubicBezTo>
                        <a:pt x="-1907" y="1763883"/>
                        <a:pt x="2957" y="1782643"/>
                        <a:pt x="24495" y="1797233"/>
                      </a:cubicBezTo>
                      <a:cubicBezTo>
                        <a:pt x="50897" y="1813908"/>
                        <a:pt x="323950" y="1999417"/>
                        <a:pt x="426084" y="2068202"/>
                      </a:cubicBezTo>
                      <a:cubicBezTo>
                        <a:pt x="372585" y="2186316"/>
                        <a:pt x="240575" y="2471875"/>
                        <a:pt x="228069" y="2520510"/>
                      </a:cubicBezTo>
                      <a:cubicBezTo>
                        <a:pt x="225985" y="2529543"/>
                        <a:pt x="220426" y="2539964"/>
                        <a:pt x="232932" y="2546912"/>
                      </a:cubicBezTo>
                      <a:lnTo>
                        <a:pt x="485836" y="2581652"/>
                      </a:lnTo>
                      <a:cubicBezTo>
                        <a:pt x="502511" y="2585126"/>
                        <a:pt x="537251" y="2588600"/>
                        <a:pt x="558789" y="2591379"/>
                      </a:cubicBezTo>
                      <a:cubicBezTo>
                        <a:pt x="558789" y="2592768"/>
                        <a:pt x="558094" y="2593463"/>
                        <a:pt x="558094" y="2594853"/>
                      </a:cubicBezTo>
                      <a:cubicBezTo>
                        <a:pt x="574075" y="2687955"/>
                        <a:pt x="591444" y="2780362"/>
                        <a:pt x="606730" y="2874159"/>
                      </a:cubicBezTo>
                      <a:cubicBezTo>
                        <a:pt x="615762" y="2928352"/>
                        <a:pt x="627573" y="3100660"/>
                        <a:pt x="624794" y="3132621"/>
                      </a:cubicBezTo>
                      <a:cubicBezTo>
                        <a:pt x="619931" y="3190288"/>
                        <a:pt x="608119" y="3247261"/>
                        <a:pt x="578243" y="3296591"/>
                      </a:cubicBezTo>
                      <a:cubicBezTo>
                        <a:pt x="490005" y="3441108"/>
                        <a:pt x="442064" y="3781555"/>
                        <a:pt x="419136" y="3889942"/>
                      </a:cubicBezTo>
                      <a:cubicBezTo>
                        <a:pt x="401767" y="3971927"/>
                        <a:pt x="305885" y="4402003"/>
                        <a:pt x="203056" y="4616693"/>
                      </a:cubicBezTo>
                      <a:cubicBezTo>
                        <a:pt x="197498" y="4627810"/>
                        <a:pt x="189855" y="4636147"/>
                        <a:pt x="179434" y="4642400"/>
                      </a:cubicBezTo>
                      <a:cubicBezTo>
                        <a:pt x="147473" y="4662549"/>
                        <a:pt x="127324" y="4690341"/>
                        <a:pt x="118987" y="4727859"/>
                      </a:cubicBezTo>
                      <a:cubicBezTo>
                        <a:pt x="112039" y="4761209"/>
                        <a:pt x="98838" y="4792475"/>
                        <a:pt x="80079" y="4820267"/>
                      </a:cubicBezTo>
                      <a:cubicBezTo>
                        <a:pt x="70351" y="4834857"/>
                        <a:pt x="62709" y="4850143"/>
                        <a:pt x="58540" y="4867513"/>
                      </a:cubicBezTo>
                      <a:cubicBezTo>
                        <a:pt x="55066" y="4880713"/>
                        <a:pt x="57150" y="4893220"/>
                        <a:pt x="68962" y="4900862"/>
                      </a:cubicBezTo>
                      <a:lnTo>
                        <a:pt x="216952" y="4993964"/>
                      </a:lnTo>
                      <a:cubicBezTo>
                        <a:pt x="239186" y="5007165"/>
                        <a:pt x="219037" y="4959920"/>
                        <a:pt x="209310" y="4943245"/>
                      </a:cubicBezTo>
                      <a:cubicBezTo>
                        <a:pt x="201667" y="4929349"/>
                        <a:pt x="191245" y="4916148"/>
                        <a:pt x="196109" y="4900167"/>
                      </a:cubicBezTo>
                      <a:cubicBezTo>
                        <a:pt x="204446" y="4868902"/>
                        <a:pt x="207920" y="4836247"/>
                        <a:pt x="219731" y="4806371"/>
                      </a:cubicBezTo>
                      <a:cubicBezTo>
                        <a:pt x="273230" y="4671582"/>
                        <a:pt x="330203" y="4538182"/>
                        <a:pt x="373280" y="4399224"/>
                      </a:cubicBezTo>
                      <a:cubicBezTo>
                        <a:pt x="402461" y="4304037"/>
                        <a:pt x="530303" y="3985129"/>
                        <a:pt x="550452" y="3930935"/>
                      </a:cubicBezTo>
                      <a:cubicBezTo>
                        <a:pt x="549062" y="3943441"/>
                        <a:pt x="548367" y="3960811"/>
                        <a:pt x="551147" y="3978875"/>
                      </a:cubicBezTo>
                      <a:cubicBezTo>
                        <a:pt x="556010" y="4007362"/>
                        <a:pt x="563653" y="4423541"/>
                        <a:pt x="562958" y="4485378"/>
                      </a:cubicBezTo>
                      <a:cubicBezTo>
                        <a:pt x="562263" y="4527065"/>
                        <a:pt x="542809" y="4563889"/>
                        <a:pt x="528913" y="4602103"/>
                      </a:cubicBezTo>
                      <a:cubicBezTo>
                        <a:pt x="521271" y="4621557"/>
                        <a:pt x="514323" y="4641706"/>
                        <a:pt x="524050" y="4661160"/>
                      </a:cubicBezTo>
                      <a:cubicBezTo>
                        <a:pt x="545588" y="4702152"/>
                        <a:pt x="546978" y="4746619"/>
                        <a:pt x="547673" y="4791086"/>
                      </a:cubicBezTo>
                      <a:cubicBezTo>
                        <a:pt x="549062" y="4851532"/>
                        <a:pt x="555315" y="4857091"/>
                        <a:pt x="615067" y="4859175"/>
                      </a:cubicBezTo>
                      <a:cubicBezTo>
                        <a:pt x="664397" y="4862649"/>
                        <a:pt x="714422" y="4859870"/>
                        <a:pt x="763752" y="4859870"/>
                      </a:cubicBezTo>
                      <a:cubicBezTo>
                        <a:pt x="764447" y="4859870"/>
                        <a:pt x="765142" y="4857785"/>
                        <a:pt x="766532" y="4857091"/>
                      </a:cubicBezTo>
                      <a:cubicBezTo>
                        <a:pt x="763058" y="4837636"/>
                        <a:pt x="746383" y="4833468"/>
                        <a:pt x="731792" y="4827909"/>
                      </a:cubicBezTo>
                      <a:cubicBezTo>
                        <a:pt x="714422" y="4820962"/>
                        <a:pt x="697053" y="4817488"/>
                        <a:pt x="688715" y="4797339"/>
                      </a:cubicBezTo>
                      <a:cubicBezTo>
                        <a:pt x="653976" y="4719522"/>
                        <a:pt x="631742" y="4638926"/>
                        <a:pt x="631047" y="4552772"/>
                      </a:cubicBezTo>
                      <a:cubicBezTo>
                        <a:pt x="630353" y="4489546"/>
                        <a:pt x="724844" y="3424433"/>
                        <a:pt x="758889" y="3332720"/>
                      </a:cubicBezTo>
                      <a:cubicBezTo>
                        <a:pt x="764447" y="3318130"/>
                        <a:pt x="795713" y="3234060"/>
                        <a:pt x="796408" y="3225028"/>
                      </a:cubicBezTo>
                      <a:cubicBezTo>
                        <a:pt x="807524" y="3138874"/>
                        <a:pt x="854770" y="2724779"/>
                        <a:pt x="876309" y="2617086"/>
                      </a:cubicBezTo>
                      <a:lnTo>
                        <a:pt x="879782" y="2617086"/>
                      </a:lnTo>
                      <a:cubicBezTo>
                        <a:pt x="950651" y="2616391"/>
                        <a:pt x="1021520" y="2616391"/>
                        <a:pt x="1093083" y="2607359"/>
                      </a:cubicBezTo>
                      <a:cubicBezTo>
                        <a:pt x="1105589" y="2605969"/>
                        <a:pt x="1111843" y="2604580"/>
                        <a:pt x="1102810" y="2589989"/>
                      </a:cubicBezTo>
                      <a:cubicBezTo>
                        <a:pt x="1094473" y="2577483"/>
                        <a:pt x="1088220" y="2562198"/>
                        <a:pt x="1082661" y="2547607"/>
                      </a:cubicBezTo>
                      <a:cubicBezTo>
                        <a:pt x="1038890" y="2426714"/>
                        <a:pt x="994423" y="2305125"/>
                        <a:pt x="961768" y="2180758"/>
                      </a:cubicBezTo>
                      <a:cubicBezTo>
                        <a:pt x="927723" y="2052222"/>
                        <a:pt x="904795" y="1931328"/>
                        <a:pt x="883256" y="1789591"/>
                      </a:cubicBezTo>
                      <a:lnTo>
                        <a:pt x="883256" y="1789591"/>
                      </a:lnTo>
                      <a:cubicBezTo>
                        <a:pt x="882562" y="1778474"/>
                        <a:pt x="882562" y="1766663"/>
                        <a:pt x="881867" y="1755546"/>
                      </a:cubicBezTo>
                      <a:cubicBezTo>
                        <a:pt x="882562" y="1755546"/>
                        <a:pt x="883256" y="1754851"/>
                        <a:pt x="883256" y="1754851"/>
                      </a:cubicBezTo>
                      <a:cubicBezTo>
                        <a:pt x="903405" y="1745124"/>
                        <a:pt x="922165" y="1736787"/>
                        <a:pt x="940229" y="1724280"/>
                      </a:cubicBezTo>
                      <a:cubicBezTo>
                        <a:pt x="941619" y="1722891"/>
                        <a:pt x="943008" y="1721501"/>
                        <a:pt x="943703" y="1720112"/>
                      </a:cubicBezTo>
                      <a:lnTo>
                        <a:pt x="943703" y="1720112"/>
                      </a:lnTo>
                      <a:cubicBezTo>
                        <a:pt x="962463" y="1722891"/>
                        <a:pt x="1046532" y="1733313"/>
                        <a:pt x="1092388" y="1745124"/>
                      </a:cubicBezTo>
                      <a:cubicBezTo>
                        <a:pt x="1115317" y="1751377"/>
                        <a:pt x="1141024" y="1752767"/>
                        <a:pt x="1163952" y="1759020"/>
                      </a:cubicBezTo>
                      <a:cubicBezTo>
                        <a:pt x="1163952" y="1759020"/>
                        <a:pt x="1244548" y="1795149"/>
                        <a:pt x="1264002" y="1805571"/>
                      </a:cubicBezTo>
                      <a:cubicBezTo>
                        <a:pt x="1289014" y="1815298"/>
                        <a:pt x="1307773" y="1834057"/>
                        <a:pt x="1325838" y="1853511"/>
                      </a:cubicBezTo>
                      <a:cubicBezTo>
                        <a:pt x="1344597" y="1874355"/>
                        <a:pt x="1368220" y="1886166"/>
                        <a:pt x="1395317" y="1893809"/>
                      </a:cubicBezTo>
                      <a:cubicBezTo>
                        <a:pt x="1377252" y="1872966"/>
                        <a:pt x="1355019" y="1856985"/>
                        <a:pt x="1338344" y="1830583"/>
                      </a:cubicBezTo>
                      <a:cubicBezTo>
                        <a:pt x="1379337" y="1852122"/>
                        <a:pt x="1414077" y="1878524"/>
                        <a:pt x="1457848" y="1886166"/>
                      </a:cubicBezTo>
                      <a:cubicBezTo>
                        <a:pt x="1431446" y="1853511"/>
                        <a:pt x="1386285" y="1845869"/>
                        <a:pt x="1361272" y="1813213"/>
                      </a:cubicBezTo>
                      <a:cubicBezTo>
                        <a:pt x="1407823" y="1838226"/>
                        <a:pt x="1449511" y="1872966"/>
                        <a:pt x="1503704" y="1881998"/>
                      </a:cubicBezTo>
                      <a:cubicBezTo>
                        <a:pt x="1470355" y="1849343"/>
                        <a:pt x="1427278" y="1831973"/>
                        <a:pt x="1389759" y="1797233"/>
                      </a:cubicBezTo>
                      <a:close/>
                      <a:moveTo>
                        <a:pt x="537946" y="1620757"/>
                      </a:moveTo>
                      <a:cubicBezTo>
                        <a:pt x="544893" y="1629094"/>
                        <a:pt x="557400" y="1643685"/>
                        <a:pt x="566432" y="1663139"/>
                      </a:cubicBezTo>
                      <a:cubicBezTo>
                        <a:pt x="552536" y="1640211"/>
                        <a:pt x="536556" y="1620062"/>
                        <a:pt x="519186" y="1601303"/>
                      </a:cubicBezTo>
                      <a:cubicBezTo>
                        <a:pt x="528219" y="1610335"/>
                        <a:pt x="535166" y="1617283"/>
                        <a:pt x="537946" y="1620757"/>
                      </a:cubicBezTo>
                      <a:close/>
                      <a:moveTo>
                        <a:pt x="180128" y="630680"/>
                      </a:moveTo>
                      <a:cubicBezTo>
                        <a:pt x="175265" y="616784"/>
                        <a:pt x="177349" y="604973"/>
                        <a:pt x="187771" y="593162"/>
                      </a:cubicBezTo>
                      <a:cubicBezTo>
                        <a:pt x="197498" y="582740"/>
                        <a:pt x="204446" y="592467"/>
                        <a:pt x="211394" y="595941"/>
                      </a:cubicBezTo>
                      <a:cubicBezTo>
                        <a:pt x="214868" y="598025"/>
                        <a:pt x="218342" y="600804"/>
                        <a:pt x="221816" y="602889"/>
                      </a:cubicBezTo>
                      <a:cubicBezTo>
                        <a:pt x="243354" y="610531"/>
                        <a:pt x="241965" y="622343"/>
                        <a:pt x="226679" y="640407"/>
                      </a:cubicBezTo>
                      <a:cubicBezTo>
                        <a:pt x="226679" y="625817"/>
                        <a:pt x="223205" y="616090"/>
                        <a:pt x="212784" y="610531"/>
                      </a:cubicBezTo>
                      <a:cubicBezTo>
                        <a:pt x="208615" y="608447"/>
                        <a:pt x="204446" y="609142"/>
                        <a:pt x="200972" y="611921"/>
                      </a:cubicBezTo>
                      <a:cubicBezTo>
                        <a:pt x="198193" y="614700"/>
                        <a:pt x="196109" y="618869"/>
                        <a:pt x="198193" y="623038"/>
                      </a:cubicBezTo>
                      <a:cubicBezTo>
                        <a:pt x="200972" y="629985"/>
                        <a:pt x="203751" y="623732"/>
                        <a:pt x="207225" y="623038"/>
                      </a:cubicBezTo>
                      <a:cubicBezTo>
                        <a:pt x="214173" y="620258"/>
                        <a:pt x="216257" y="625817"/>
                        <a:pt x="216257" y="631375"/>
                      </a:cubicBezTo>
                      <a:cubicBezTo>
                        <a:pt x="215563" y="639713"/>
                        <a:pt x="212089" y="647355"/>
                        <a:pt x="202362" y="646660"/>
                      </a:cubicBezTo>
                      <a:cubicBezTo>
                        <a:pt x="191940" y="646660"/>
                        <a:pt x="183602" y="640407"/>
                        <a:pt x="180128" y="630680"/>
                      </a:cubicBezTo>
                      <a:close/>
                      <a:moveTo>
                        <a:pt x="237101" y="657777"/>
                      </a:moveTo>
                      <a:cubicBezTo>
                        <a:pt x="232932" y="679316"/>
                        <a:pt x="219037" y="682790"/>
                        <a:pt x="194024" y="667504"/>
                      </a:cubicBezTo>
                      <a:lnTo>
                        <a:pt x="237101" y="657777"/>
                      </a:lnTo>
                      <a:close/>
                      <a:moveTo>
                        <a:pt x="186382" y="692517"/>
                      </a:moveTo>
                      <a:cubicBezTo>
                        <a:pt x="200277" y="693906"/>
                        <a:pt x="210699" y="693906"/>
                        <a:pt x="221816" y="691127"/>
                      </a:cubicBezTo>
                      <a:cubicBezTo>
                        <a:pt x="235712" y="687653"/>
                        <a:pt x="243354" y="678621"/>
                        <a:pt x="246133" y="664725"/>
                      </a:cubicBezTo>
                      <a:cubicBezTo>
                        <a:pt x="246828" y="661251"/>
                        <a:pt x="245439" y="657082"/>
                        <a:pt x="246828" y="654303"/>
                      </a:cubicBezTo>
                      <a:cubicBezTo>
                        <a:pt x="253081" y="645271"/>
                        <a:pt x="262114" y="633459"/>
                        <a:pt x="271841" y="636239"/>
                      </a:cubicBezTo>
                      <a:cubicBezTo>
                        <a:pt x="280873" y="639018"/>
                        <a:pt x="273230" y="651524"/>
                        <a:pt x="271146" y="658472"/>
                      </a:cubicBezTo>
                      <a:cubicBezTo>
                        <a:pt x="255166" y="705718"/>
                        <a:pt x="225985" y="718224"/>
                        <a:pt x="186382" y="692517"/>
                      </a:cubicBezTo>
                      <a:close/>
                      <a:moveTo>
                        <a:pt x="137051" y="1683288"/>
                      </a:moveTo>
                      <a:cubicBezTo>
                        <a:pt x="180823" y="1581154"/>
                        <a:pt x="245439" y="1372022"/>
                        <a:pt x="255166" y="1327555"/>
                      </a:cubicBezTo>
                      <a:lnTo>
                        <a:pt x="255166" y="1327555"/>
                      </a:lnTo>
                      <a:cubicBezTo>
                        <a:pt x="262114" y="1337282"/>
                        <a:pt x="260724" y="1335893"/>
                        <a:pt x="269062" y="1344230"/>
                      </a:cubicBezTo>
                      <a:cubicBezTo>
                        <a:pt x="323255" y="1397034"/>
                        <a:pt x="377449" y="1450533"/>
                        <a:pt x="427474" y="1507506"/>
                      </a:cubicBezTo>
                      <a:cubicBezTo>
                        <a:pt x="443454" y="1525570"/>
                        <a:pt x="474025" y="1556141"/>
                        <a:pt x="499732" y="1581154"/>
                      </a:cubicBezTo>
                      <a:lnTo>
                        <a:pt x="478888" y="1562394"/>
                      </a:lnTo>
                      <a:cubicBezTo>
                        <a:pt x="485836" y="1583238"/>
                        <a:pt x="494174" y="1604776"/>
                        <a:pt x="499732" y="1627010"/>
                      </a:cubicBezTo>
                      <a:cubicBezTo>
                        <a:pt x="509459" y="1665918"/>
                        <a:pt x="529608" y="1688151"/>
                        <a:pt x="569211" y="1687456"/>
                      </a:cubicBezTo>
                      <a:cubicBezTo>
                        <a:pt x="572685" y="1686762"/>
                        <a:pt x="574075" y="1685372"/>
                        <a:pt x="575464" y="1683983"/>
                      </a:cubicBezTo>
                      <a:cubicBezTo>
                        <a:pt x="581023" y="1702047"/>
                        <a:pt x="583802" y="1722891"/>
                        <a:pt x="580328" y="1747209"/>
                      </a:cubicBezTo>
                      <a:cubicBezTo>
                        <a:pt x="576159" y="1779864"/>
                        <a:pt x="571296" y="1778474"/>
                        <a:pt x="594224" y="1778474"/>
                      </a:cubicBezTo>
                      <a:cubicBezTo>
                        <a:pt x="614373" y="1778474"/>
                        <a:pt x="619931" y="1777085"/>
                        <a:pt x="633827" y="1777779"/>
                      </a:cubicBezTo>
                      <a:cubicBezTo>
                        <a:pt x="633132" y="1778474"/>
                        <a:pt x="633132" y="1779169"/>
                        <a:pt x="632437" y="1779864"/>
                      </a:cubicBezTo>
                      <a:lnTo>
                        <a:pt x="631742" y="1779864"/>
                      </a:lnTo>
                      <a:cubicBezTo>
                        <a:pt x="608814" y="1792370"/>
                        <a:pt x="589360" y="1813213"/>
                        <a:pt x="572685" y="1828499"/>
                      </a:cubicBezTo>
                      <a:cubicBezTo>
                        <a:pt x="524745" y="1871576"/>
                        <a:pt x="480973" y="1934802"/>
                        <a:pt x="452486" y="2006365"/>
                      </a:cubicBezTo>
                      <a:cubicBezTo>
                        <a:pt x="334372" y="1895199"/>
                        <a:pt x="167622" y="1739566"/>
                        <a:pt x="149558" y="1726365"/>
                      </a:cubicBezTo>
                      <a:cubicBezTo>
                        <a:pt x="132883" y="1713859"/>
                        <a:pt x="129409" y="1701352"/>
                        <a:pt x="137051" y="1683288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5" name="Google Shape;655;p12"/>
                <p:cNvSpPr/>
                <p:nvPr/>
              </p:nvSpPr>
              <p:spPr>
                <a:xfrm>
                  <a:off x="8704779" y="1837778"/>
                  <a:ext cx="882057" cy="837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2057" h="837917" extrusionOk="0">
                      <a:moveTo>
                        <a:pt x="654062" y="837917"/>
                      </a:moveTo>
                      <a:cubicBezTo>
                        <a:pt x="595004" y="833749"/>
                        <a:pt x="393515" y="818463"/>
                        <a:pt x="351828" y="814294"/>
                      </a:cubicBezTo>
                      <a:cubicBezTo>
                        <a:pt x="345575" y="813600"/>
                        <a:pt x="284433" y="807347"/>
                        <a:pt x="260810" y="803178"/>
                      </a:cubicBezTo>
                      <a:cubicBezTo>
                        <a:pt x="241356" y="799704"/>
                        <a:pt x="27360" y="771912"/>
                        <a:pt x="7906" y="768438"/>
                      </a:cubicBezTo>
                      <a:cubicBezTo>
                        <a:pt x="-4600" y="761490"/>
                        <a:pt x="958" y="751763"/>
                        <a:pt x="3043" y="742036"/>
                      </a:cubicBezTo>
                      <a:cubicBezTo>
                        <a:pt x="18328" y="681589"/>
                        <a:pt x="220512" y="252904"/>
                        <a:pt x="223291" y="239008"/>
                      </a:cubicBezTo>
                      <a:cubicBezTo>
                        <a:pt x="251778" y="161886"/>
                        <a:pt x="297634" y="93797"/>
                        <a:pt x="348354" y="48635"/>
                      </a:cubicBezTo>
                      <a:cubicBezTo>
                        <a:pt x="365724" y="33350"/>
                        <a:pt x="385178" y="11812"/>
                        <a:pt x="407411" y="0"/>
                      </a:cubicBezTo>
                      <a:cubicBezTo>
                        <a:pt x="411580" y="695"/>
                        <a:pt x="427560" y="3474"/>
                        <a:pt x="451877" y="15980"/>
                      </a:cubicBezTo>
                      <a:cubicBezTo>
                        <a:pt x="494954" y="38213"/>
                        <a:pt x="565823" y="63921"/>
                        <a:pt x="629744" y="66005"/>
                      </a:cubicBezTo>
                      <a:cubicBezTo>
                        <a:pt x="655451" y="66700"/>
                        <a:pt x="656146" y="67395"/>
                        <a:pt x="656146" y="30571"/>
                      </a:cubicBezTo>
                      <a:cubicBezTo>
                        <a:pt x="656146" y="24318"/>
                        <a:pt x="656146" y="10422"/>
                        <a:pt x="658230" y="10422"/>
                      </a:cubicBezTo>
                      <a:cubicBezTo>
                        <a:pt x="679074" y="151464"/>
                        <a:pt x="702697" y="273053"/>
                        <a:pt x="736742" y="401589"/>
                      </a:cubicBezTo>
                      <a:cubicBezTo>
                        <a:pt x="769397" y="525956"/>
                        <a:pt x="813863" y="647545"/>
                        <a:pt x="857635" y="768438"/>
                      </a:cubicBezTo>
                      <a:cubicBezTo>
                        <a:pt x="862499" y="783029"/>
                        <a:pt x="869447" y="797619"/>
                        <a:pt x="877784" y="810821"/>
                      </a:cubicBezTo>
                      <a:cubicBezTo>
                        <a:pt x="886816" y="825411"/>
                        <a:pt x="880563" y="826801"/>
                        <a:pt x="868057" y="828190"/>
                      </a:cubicBezTo>
                      <a:cubicBezTo>
                        <a:pt x="795799" y="837917"/>
                        <a:pt x="724930" y="837917"/>
                        <a:pt x="654062" y="837917"/>
                      </a:cubicBezTo>
                      <a:lnTo>
                        <a:pt x="654062" y="837917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6" name="Google Shape;656;p12"/>
                <p:cNvSpPr/>
                <p:nvPr/>
              </p:nvSpPr>
              <p:spPr>
                <a:xfrm>
                  <a:off x="8294655" y="2170871"/>
                  <a:ext cx="698206" cy="7724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206" h="772482" extrusionOk="0">
                      <a:moveTo>
                        <a:pt x="541665" y="758820"/>
                      </a:moveTo>
                      <a:cubicBezTo>
                        <a:pt x="540276" y="772021"/>
                        <a:pt x="536107" y="775495"/>
                        <a:pt x="522211" y="769937"/>
                      </a:cubicBezTo>
                      <a:cubicBezTo>
                        <a:pt x="351987" y="699068"/>
                        <a:pt x="182459" y="628894"/>
                        <a:pt x="12235" y="558721"/>
                      </a:cubicBezTo>
                      <a:cubicBezTo>
                        <a:pt x="-3051" y="552467"/>
                        <a:pt x="-2356" y="546214"/>
                        <a:pt x="5287" y="534403"/>
                      </a:cubicBezTo>
                      <a:cubicBezTo>
                        <a:pt x="54617" y="455892"/>
                        <a:pt x="103947" y="376686"/>
                        <a:pt x="153277" y="297479"/>
                      </a:cubicBezTo>
                      <a:cubicBezTo>
                        <a:pt x="211640" y="202988"/>
                        <a:pt x="270697" y="109191"/>
                        <a:pt x="329059" y="14005"/>
                      </a:cubicBezTo>
                      <a:cubicBezTo>
                        <a:pt x="337397" y="109"/>
                        <a:pt x="344345" y="-4060"/>
                        <a:pt x="359630" y="4278"/>
                      </a:cubicBezTo>
                      <a:cubicBezTo>
                        <a:pt x="381169" y="16089"/>
                        <a:pt x="663254" y="138372"/>
                        <a:pt x="674370" y="139067"/>
                      </a:cubicBezTo>
                      <a:cubicBezTo>
                        <a:pt x="701467" y="156437"/>
                        <a:pt x="701467" y="156437"/>
                        <a:pt x="693824" y="188397"/>
                      </a:cubicBezTo>
                      <a:cubicBezTo>
                        <a:pt x="683403" y="228000"/>
                        <a:pt x="563899" y="678225"/>
                        <a:pt x="541665" y="758820"/>
                      </a:cubicBezTo>
                      <a:lnTo>
                        <a:pt x="541665" y="758820"/>
                      </a:lnTo>
                      <a:close/>
                    </a:path>
                  </a:pathLst>
                </a:custGeom>
                <a:solidFill>
                  <a:srgbClr val="FBE08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7" name="Google Shape;657;p12"/>
                <p:cNvSpPr/>
                <p:nvPr/>
              </p:nvSpPr>
              <p:spPr>
                <a:xfrm>
                  <a:off x="7937428" y="1948837"/>
                  <a:ext cx="854729" cy="9031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4729" h="903133" extrusionOk="0">
                      <a:moveTo>
                        <a:pt x="570951" y="889141"/>
                      </a:moveTo>
                      <a:cubicBezTo>
                        <a:pt x="567477" y="903732"/>
                        <a:pt x="561224" y="907206"/>
                        <a:pt x="547328" y="898174"/>
                      </a:cubicBezTo>
                      <a:cubicBezTo>
                        <a:pt x="368767" y="787702"/>
                        <a:pt x="190206" y="677925"/>
                        <a:pt x="11645" y="568148"/>
                      </a:cubicBezTo>
                      <a:cubicBezTo>
                        <a:pt x="-4336" y="557726"/>
                        <a:pt x="-2251" y="551473"/>
                        <a:pt x="8171" y="539662"/>
                      </a:cubicBezTo>
                      <a:cubicBezTo>
                        <a:pt x="78345" y="459761"/>
                        <a:pt x="147129" y="379860"/>
                        <a:pt x="217303" y="299959"/>
                      </a:cubicBezTo>
                      <a:cubicBezTo>
                        <a:pt x="300678" y="204078"/>
                        <a:pt x="383358" y="108892"/>
                        <a:pt x="466038" y="13011"/>
                      </a:cubicBezTo>
                      <a:cubicBezTo>
                        <a:pt x="477849" y="-885"/>
                        <a:pt x="486187" y="-5054"/>
                        <a:pt x="502167" y="7452"/>
                      </a:cubicBezTo>
                      <a:cubicBezTo>
                        <a:pt x="524400" y="24127"/>
                        <a:pt x="819686" y="213110"/>
                        <a:pt x="832192" y="215889"/>
                      </a:cubicBezTo>
                      <a:cubicBezTo>
                        <a:pt x="859289" y="240207"/>
                        <a:pt x="859984" y="240207"/>
                        <a:pt x="844699" y="274947"/>
                      </a:cubicBezTo>
                      <a:cubicBezTo>
                        <a:pt x="825939" y="317329"/>
                        <a:pt x="610554" y="802292"/>
                        <a:pt x="570951" y="889141"/>
                      </a:cubicBezTo>
                      <a:lnTo>
                        <a:pt x="570951" y="889141"/>
                      </a:lnTo>
                      <a:close/>
                    </a:path>
                  </a:pathLst>
                </a:custGeom>
                <a:solidFill>
                  <a:srgbClr val="C28CC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8" name="Google Shape;658;p12"/>
                <p:cNvSpPr/>
                <p:nvPr/>
              </p:nvSpPr>
              <p:spPr>
                <a:xfrm>
                  <a:off x="8588577" y="899810"/>
                  <a:ext cx="834588" cy="9393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588" h="939331" extrusionOk="0">
                      <a:moveTo>
                        <a:pt x="62531" y="63226"/>
                      </a:moveTo>
                      <a:cubicBezTo>
                        <a:pt x="131315" y="122283"/>
                        <a:pt x="207048" y="167445"/>
                        <a:pt x="301539" y="150075"/>
                      </a:cubicBezTo>
                      <a:cubicBezTo>
                        <a:pt x="325162" y="145906"/>
                        <a:pt x="325162" y="143127"/>
                        <a:pt x="314740" y="122978"/>
                      </a:cubicBezTo>
                      <a:cubicBezTo>
                        <a:pt x="298760" y="93102"/>
                        <a:pt x="268884" y="31266"/>
                        <a:pt x="252209" y="0"/>
                      </a:cubicBezTo>
                      <a:cubicBezTo>
                        <a:pt x="263326" y="0"/>
                        <a:pt x="280001" y="40298"/>
                        <a:pt x="284169" y="45856"/>
                      </a:cubicBezTo>
                      <a:cubicBezTo>
                        <a:pt x="317519" y="84070"/>
                        <a:pt x="343227" y="129926"/>
                        <a:pt x="386998" y="159802"/>
                      </a:cubicBezTo>
                      <a:cubicBezTo>
                        <a:pt x="393946" y="164665"/>
                        <a:pt x="470373" y="219554"/>
                        <a:pt x="505808" y="237618"/>
                      </a:cubicBezTo>
                      <a:cubicBezTo>
                        <a:pt x="537768" y="254293"/>
                        <a:pt x="573202" y="263326"/>
                        <a:pt x="607247" y="273747"/>
                      </a:cubicBezTo>
                      <a:cubicBezTo>
                        <a:pt x="641292" y="284169"/>
                        <a:pt x="651714" y="301539"/>
                        <a:pt x="646155" y="337668"/>
                      </a:cubicBezTo>
                      <a:cubicBezTo>
                        <a:pt x="641292" y="369628"/>
                        <a:pt x="626006" y="396725"/>
                        <a:pt x="600994" y="416874"/>
                      </a:cubicBezTo>
                      <a:cubicBezTo>
                        <a:pt x="586403" y="428686"/>
                        <a:pt x="586403" y="439108"/>
                        <a:pt x="591962" y="454393"/>
                      </a:cubicBezTo>
                      <a:cubicBezTo>
                        <a:pt x="630870" y="566949"/>
                        <a:pt x="678810" y="675336"/>
                        <a:pt x="748984" y="772607"/>
                      </a:cubicBezTo>
                      <a:cubicBezTo>
                        <a:pt x="751069" y="775386"/>
                        <a:pt x="807347" y="837222"/>
                        <a:pt x="831664" y="866404"/>
                      </a:cubicBezTo>
                      <a:cubicBezTo>
                        <a:pt x="836528" y="871962"/>
                        <a:pt x="835138" y="878215"/>
                        <a:pt x="828885" y="883079"/>
                      </a:cubicBezTo>
                      <a:cubicBezTo>
                        <a:pt x="810821" y="895585"/>
                        <a:pt x="791366" y="903922"/>
                        <a:pt x="771912" y="913649"/>
                      </a:cubicBezTo>
                      <a:cubicBezTo>
                        <a:pt x="764964" y="917123"/>
                        <a:pt x="738562" y="924071"/>
                        <a:pt x="726751" y="926850"/>
                      </a:cubicBezTo>
                      <a:cubicBezTo>
                        <a:pt x="689232" y="935188"/>
                        <a:pt x="650324" y="941441"/>
                        <a:pt x="596825" y="938662"/>
                      </a:cubicBezTo>
                      <a:cubicBezTo>
                        <a:pt x="577371" y="937967"/>
                        <a:pt x="548190" y="935883"/>
                        <a:pt x="528736" y="935188"/>
                      </a:cubicBezTo>
                      <a:cubicBezTo>
                        <a:pt x="511366" y="934493"/>
                        <a:pt x="507197" y="935883"/>
                        <a:pt x="484269" y="935883"/>
                      </a:cubicBezTo>
                      <a:cubicBezTo>
                        <a:pt x="461341" y="935883"/>
                        <a:pt x="466205" y="937272"/>
                        <a:pt x="470373" y="904617"/>
                      </a:cubicBezTo>
                      <a:cubicBezTo>
                        <a:pt x="479406" y="837917"/>
                        <a:pt x="443276" y="795535"/>
                        <a:pt x="428686" y="778165"/>
                      </a:cubicBezTo>
                      <a:cubicBezTo>
                        <a:pt x="416874" y="764269"/>
                        <a:pt x="344616" y="696180"/>
                        <a:pt x="318214" y="665609"/>
                      </a:cubicBezTo>
                      <a:cubicBezTo>
                        <a:pt x="268189" y="608636"/>
                        <a:pt x="214690" y="555138"/>
                        <a:pt x="159802" y="502334"/>
                      </a:cubicBezTo>
                      <a:cubicBezTo>
                        <a:pt x="151464" y="493996"/>
                        <a:pt x="152854" y="495386"/>
                        <a:pt x="145906" y="485658"/>
                      </a:cubicBezTo>
                      <a:cubicBezTo>
                        <a:pt x="145211" y="470373"/>
                        <a:pt x="190373" y="322383"/>
                        <a:pt x="188983" y="266799"/>
                      </a:cubicBezTo>
                      <a:cubicBezTo>
                        <a:pt x="188288" y="234144"/>
                        <a:pt x="181340" y="192457"/>
                        <a:pt x="165360" y="163276"/>
                      </a:cubicBezTo>
                      <a:cubicBezTo>
                        <a:pt x="141737" y="119504"/>
                        <a:pt x="86849" y="111861"/>
                        <a:pt x="47941" y="143822"/>
                      </a:cubicBezTo>
                      <a:cubicBezTo>
                        <a:pt x="30571" y="158412"/>
                        <a:pt x="9032" y="202184"/>
                        <a:pt x="0" y="226502"/>
                      </a:cubicBezTo>
                      <a:cubicBezTo>
                        <a:pt x="2084" y="181340"/>
                        <a:pt x="7643" y="140348"/>
                        <a:pt x="42382" y="93797"/>
                      </a:cubicBezTo>
                      <a:cubicBezTo>
                        <a:pt x="53499" y="81290"/>
                        <a:pt x="62531" y="63226"/>
                        <a:pt x="62531" y="63226"/>
                      </a:cubicBezTo>
                      <a:close/>
                    </a:path>
                  </a:pathLst>
                </a:custGeom>
                <a:solidFill>
                  <a:srgbClr val="C28CC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9" name="Google Shape;659;p12"/>
                <p:cNvSpPr/>
                <p:nvPr/>
              </p:nvSpPr>
              <p:spPr>
                <a:xfrm>
                  <a:off x="8477792" y="1022270"/>
                  <a:ext cx="834459" cy="14952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459" h="1495248" extrusionOk="0">
                      <a:moveTo>
                        <a:pt x="834460" y="1469703"/>
                      </a:moveTo>
                      <a:cubicBezTo>
                        <a:pt x="828901" y="1441911"/>
                        <a:pt x="814311" y="1418983"/>
                        <a:pt x="799720" y="1395360"/>
                      </a:cubicBezTo>
                      <a:cubicBezTo>
                        <a:pt x="775402" y="1356452"/>
                        <a:pt x="752474" y="1317544"/>
                        <a:pt x="728851" y="1278635"/>
                      </a:cubicBezTo>
                      <a:cubicBezTo>
                        <a:pt x="725378" y="1272382"/>
                        <a:pt x="719819" y="1264045"/>
                        <a:pt x="723988" y="1257097"/>
                      </a:cubicBezTo>
                      <a:cubicBezTo>
                        <a:pt x="729546" y="1248760"/>
                        <a:pt x="738579" y="1254318"/>
                        <a:pt x="745526" y="1256402"/>
                      </a:cubicBezTo>
                      <a:cubicBezTo>
                        <a:pt x="760117" y="1260571"/>
                        <a:pt x="774013" y="1266129"/>
                        <a:pt x="788603" y="1270993"/>
                      </a:cubicBezTo>
                      <a:cubicBezTo>
                        <a:pt x="793467" y="1273077"/>
                        <a:pt x="800415" y="1275162"/>
                        <a:pt x="803889" y="1268908"/>
                      </a:cubicBezTo>
                      <a:cubicBezTo>
                        <a:pt x="808058" y="1261961"/>
                        <a:pt x="801110" y="1258487"/>
                        <a:pt x="796246" y="1255707"/>
                      </a:cubicBezTo>
                      <a:cubicBezTo>
                        <a:pt x="735799" y="1226526"/>
                        <a:pt x="680216" y="1188313"/>
                        <a:pt x="614211" y="1170943"/>
                      </a:cubicBezTo>
                      <a:cubicBezTo>
                        <a:pt x="597536" y="1166774"/>
                        <a:pt x="580166" y="1162605"/>
                        <a:pt x="567660" y="1150794"/>
                      </a:cubicBezTo>
                      <a:cubicBezTo>
                        <a:pt x="529447" y="1114665"/>
                        <a:pt x="176493" y="782555"/>
                        <a:pt x="150091" y="762406"/>
                      </a:cubicBezTo>
                      <a:cubicBezTo>
                        <a:pt x="134111" y="750595"/>
                        <a:pt x="130637" y="738088"/>
                        <a:pt x="138279" y="720024"/>
                      </a:cubicBezTo>
                      <a:cubicBezTo>
                        <a:pt x="183441" y="613721"/>
                        <a:pt x="252225" y="389304"/>
                        <a:pt x="257783" y="359428"/>
                      </a:cubicBezTo>
                      <a:cubicBezTo>
                        <a:pt x="266816" y="304539"/>
                        <a:pt x="292523" y="253125"/>
                        <a:pt x="297386" y="196847"/>
                      </a:cubicBezTo>
                      <a:cubicBezTo>
                        <a:pt x="302250" y="142653"/>
                        <a:pt x="300166" y="89154"/>
                        <a:pt x="274458" y="39129"/>
                      </a:cubicBezTo>
                      <a:cubicBezTo>
                        <a:pt x="255699" y="1611"/>
                        <a:pt x="214706" y="-10201"/>
                        <a:pt x="177188" y="9253"/>
                      </a:cubicBezTo>
                      <a:cubicBezTo>
                        <a:pt x="160513" y="18286"/>
                        <a:pt x="148006" y="31487"/>
                        <a:pt x="136890" y="46772"/>
                      </a:cubicBezTo>
                      <a:cubicBezTo>
                        <a:pt x="125078" y="63447"/>
                        <a:pt x="119520" y="82206"/>
                        <a:pt x="111183" y="100271"/>
                      </a:cubicBezTo>
                      <a:cubicBezTo>
                        <a:pt x="108403" y="132926"/>
                        <a:pt x="104235" y="166276"/>
                        <a:pt x="102845" y="199626"/>
                      </a:cubicBezTo>
                      <a:cubicBezTo>
                        <a:pt x="100066" y="282306"/>
                        <a:pt x="89644" y="364986"/>
                        <a:pt x="66021" y="444192"/>
                      </a:cubicBezTo>
                      <a:cubicBezTo>
                        <a:pt x="32671" y="553274"/>
                        <a:pt x="13217" y="665135"/>
                        <a:pt x="711" y="778386"/>
                      </a:cubicBezTo>
                      <a:cubicBezTo>
                        <a:pt x="-2068" y="802009"/>
                        <a:pt x="2795" y="820769"/>
                        <a:pt x="24334" y="835359"/>
                      </a:cubicBezTo>
                      <a:cubicBezTo>
                        <a:pt x="56989" y="856203"/>
                        <a:pt x="464136" y="1132729"/>
                        <a:pt x="464136" y="1132729"/>
                      </a:cubicBezTo>
                      <a:cubicBezTo>
                        <a:pt x="555849" y="1200819"/>
                        <a:pt x="632276" y="1280720"/>
                        <a:pt x="662846" y="1398140"/>
                      </a:cubicBezTo>
                      <a:cubicBezTo>
                        <a:pt x="667710" y="1417594"/>
                        <a:pt x="679521" y="1434963"/>
                        <a:pt x="697586" y="1454417"/>
                      </a:cubicBezTo>
                      <a:cubicBezTo>
                        <a:pt x="698281" y="1433574"/>
                        <a:pt x="689248" y="1421762"/>
                        <a:pt x="686469" y="1409256"/>
                      </a:cubicBezTo>
                      <a:cubicBezTo>
                        <a:pt x="683690" y="1396055"/>
                        <a:pt x="681606" y="1382854"/>
                        <a:pt x="679521" y="1370348"/>
                      </a:cubicBezTo>
                      <a:cubicBezTo>
                        <a:pt x="704534" y="1407172"/>
                        <a:pt x="721904" y="1446775"/>
                        <a:pt x="755948" y="1475956"/>
                      </a:cubicBezTo>
                      <a:cubicBezTo>
                        <a:pt x="750390" y="1436353"/>
                        <a:pt x="715650" y="1408561"/>
                        <a:pt x="711482" y="1368958"/>
                      </a:cubicBezTo>
                      <a:cubicBezTo>
                        <a:pt x="730241" y="1405782"/>
                        <a:pt x="753169" y="1440522"/>
                        <a:pt x="774013" y="1475956"/>
                      </a:cubicBezTo>
                      <a:cubicBezTo>
                        <a:pt x="779571" y="1484988"/>
                        <a:pt x="786519" y="1499579"/>
                        <a:pt x="796941" y="1494021"/>
                      </a:cubicBezTo>
                      <a:cubicBezTo>
                        <a:pt x="806668" y="1489157"/>
                        <a:pt x="794857" y="1476651"/>
                        <a:pt x="790688" y="1468313"/>
                      </a:cubicBezTo>
                      <a:cubicBezTo>
                        <a:pt x="776097" y="1437048"/>
                        <a:pt x="758033" y="1407172"/>
                        <a:pt x="747611" y="1373822"/>
                      </a:cubicBezTo>
                      <a:cubicBezTo>
                        <a:pt x="778876" y="1402308"/>
                        <a:pt x="799025" y="1442606"/>
                        <a:pt x="834460" y="1469703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60" name="Google Shape;660;p12"/>
              <p:cNvSpPr/>
              <p:nvPr/>
            </p:nvSpPr>
            <p:spPr>
              <a:xfrm rot="2641174">
                <a:off x="8577852" y="1796177"/>
                <a:ext cx="18288" cy="320040"/>
              </a:xfrm>
              <a:prstGeom prst="roundRect">
                <a:avLst>
                  <a:gd name="adj" fmla="val 50000"/>
                </a:avLst>
              </a:prstGeom>
              <a:solidFill>
                <a:srgbClr val="F58E8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1" name="Google Shape;661;p12"/>
              <p:cNvSpPr/>
              <p:nvPr/>
            </p:nvSpPr>
            <p:spPr>
              <a:xfrm rot="1698246" flipH="1">
                <a:off x="8718362" y="1909635"/>
                <a:ext cx="18288" cy="274320"/>
              </a:xfrm>
              <a:prstGeom prst="roundRect">
                <a:avLst>
                  <a:gd name="adj" fmla="val 50000"/>
                </a:avLst>
              </a:prstGeom>
              <a:solidFill>
                <a:srgbClr val="F58E8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2" name="Google Shape;662;p12"/>
              <p:cNvSpPr/>
              <p:nvPr/>
            </p:nvSpPr>
            <p:spPr>
              <a:xfrm rot="381511" flipH="1">
                <a:off x="8841615" y="1995450"/>
                <a:ext cx="18288" cy="365760"/>
              </a:xfrm>
              <a:prstGeom prst="roundRect">
                <a:avLst>
                  <a:gd name="adj" fmla="val 50000"/>
                </a:avLst>
              </a:prstGeom>
              <a:solidFill>
                <a:srgbClr val="F58E8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3" name="Google Shape;663;p12"/>
              <p:cNvSpPr/>
              <p:nvPr/>
            </p:nvSpPr>
            <p:spPr>
              <a:xfrm rot="-523087" flipH="1">
                <a:off x="9461779" y="1707282"/>
                <a:ext cx="9144" cy="320040"/>
              </a:xfrm>
              <a:prstGeom prst="roundRect">
                <a:avLst>
                  <a:gd name="adj" fmla="val 50000"/>
                </a:avLst>
              </a:prstGeom>
              <a:solidFill>
                <a:srgbClr val="F58E8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4" name="Google Shape;664;p12"/>
              <p:cNvSpPr/>
              <p:nvPr/>
            </p:nvSpPr>
            <p:spPr>
              <a:xfrm rot="-2284758" flipH="1">
                <a:off x="9582368" y="1709561"/>
                <a:ext cx="9144" cy="182880"/>
              </a:xfrm>
              <a:prstGeom prst="roundRect">
                <a:avLst>
                  <a:gd name="adj" fmla="val 50000"/>
                </a:avLst>
              </a:prstGeom>
              <a:solidFill>
                <a:srgbClr val="F58E8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65" name="Google Shape;665;p12"/>
            <p:cNvSpPr/>
            <p:nvPr/>
          </p:nvSpPr>
          <p:spPr>
            <a:xfrm>
              <a:off x="3153317" y="51222"/>
              <a:ext cx="1861977" cy="867667"/>
            </a:xfrm>
            <a:custGeom>
              <a:avLst/>
              <a:gdLst/>
              <a:ahLst/>
              <a:cxnLst/>
              <a:rect l="l" t="t" r="r" b="b"/>
              <a:pathLst>
                <a:path w="1861977" h="867667" extrusionOk="0">
                  <a:moveTo>
                    <a:pt x="820323" y="23"/>
                  </a:moveTo>
                  <a:cubicBezTo>
                    <a:pt x="858700" y="237"/>
                    <a:pt x="891399" y="1956"/>
                    <a:pt x="914603" y="5049"/>
                  </a:cubicBezTo>
                  <a:cubicBezTo>
                    <a:pt x="1052179" y="4398"/>
                    <a:pt x="1279452" y="172204"/>
                    <a:pt x="1426051" y="303640"/>
                  </a:cubicBezTo>
                  <a:lnTo>
                    <a:pt x="1470069" y="344676"/>
                  </a:lnTo>
                  <a:lnTo>
                    <a:pt x="1481320" y="341254"/>
                  </a:lnTo>
                  <a:cubicBezTo>
                    <a:pt x="1702106" y="277033"/>
                    <a:pt x="1852263" y="248706"/>
                    <a:pt x="1861526" y="274473"/>
                  </a:cubicBezTo>
                  <a:cubicBezTo>
                    <a:pt x="1876346" y="315699"/>
                    <a:pt x="1524866" y="479792"/>
                    <a:pt x="1076473" y="640984"/>
                  </a:cubicBezTo>
                  <a:cubicBezTo>
                    <a:pt x="628080" y="802176"/>
                    <a:pt x="252571" y="899427"/>
                    <a:pt x="237751" y="858201"/>
                  </a:cubicBezTo>
                  <a:cubicBezTo>
                    <a:pt x="228488" y="832435"/>
                    <a:pt x="362312" y="758674"/>
                    <a:pt x="573453" y="667623"/>
                  </a:cubicBezTo>
                  <a:lnTo>
                    <a:pt x="631481" y="643432"/>
                  </a:lnTo>
                  <a:lnTo>
                    <a:pt x="628812" y="605803"/>
                  </a:lnTo>
                  <a:cubicBezTo>
                    <a:pt x="626978" y="512202"/>
                    <a:pt x="659137" y="485590"/>
                    <a:pt x="617391" y="310618"/>
                  </a:cubicBezTo>
                  <a:cubicBezTo>
                    <a:pt x="526055" y="223459"/>
                    <a:pt x="565064" y="226172"/>
                    <a:pt x="436580" y="216166"/>
                  </a:cubicBezTo>
                  <a:cubicBezTo>
                    <a:pt x="308361" y="193278"/>
                    <a:pt x="22978" y="284689"/>
                    <a:pt x="486" y="244656"/>
                  </a:cubicBezTo>
                  <a:cubicBezTo>
                    <a:pt x="-13368" y="223852"/>
                    <a:pt x="272345" y="82161"/>
                    <a:pt x="424698" y="42226"/>
                  </a:cubicBezTo>
                  <a:cubicBezTo>
                    <a:pt x="538963" y="12275"/>
                    <a:pt x="705193" y="-621"/>
                    <a:pt x="820323" y="23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6" name="Google Shape;666;p12"/>
          <p:cNvSpPr txBox="1"/>
          <p:nvPr/>
        </p:nvSpPr>
        <p:spPr>
          <a:xfrm>
            <a:off x="5244212" y="549860"/>
            <a:ext cx="6023451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HALLOWEEN</a:t>
            </a:r>
            <a:endParaRPr sz="72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7" name="Google Shape;667;p12"/>
          <p:cNvSpPr txBox="1"/>
          <p:nvPr/>
        </p:nvSpPr>
        <p:spPr>
          <a:xfrm>
            <a:off x="5244212" y="1506876"/>
            <a:ext cx="6023451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SALE</a:t>
            </a:r>
            <a:endParaRPr sz="720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8" name="Google Shape;668;p12"/>
          <p:cNvSpPr txBox="1"/>
          <p:nvPr/>
        </p:nvSpPr>
        <p:spPr>
          <a:xfrm>
            <a:off x="5031138" y="3301845"/>
            <a:ext cx="6508024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I hope and I believe that this Template will your Time, Money and Reputation. Get a modern PowerPoint  Presentation that is beautifully designed. You can simply impress your audience and add a unique zing and appeal to your Presentations. Easy to change colors, photos and Text. You can simply impress your audience and add a unique zing and appeal to your Presentations. Easy to change colors, photos and Text. </a:t>
            </a:r>
            <a:endParaRPr/>
          </a:p>
        </p:txBody>
      </p:sp>
      <p:sp>
        <p:nvSpPr>
          <p:cNvPr id="669" name="Google Shape;669;p12"/>
          <p:cNvSpPr txBox="1"/>
          <p:nvPr/>
        </p:nvSpPr>
        <p:spPr>
          <a:xfrm>
            <a:off x="5031137" y="5280756"/>
            <a:ext cx="650802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I hope and I believe that this Template will your Time, Money and Reputation. Get a modern PowerPoint  Presentation that is beautifully designed. You can simply impress your audience and add a unique zing and appeal to your Presentations. Easy to change colors, photos and Text. 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0" name="Google Shape;670;p12"/>
          <p:cNvSpPr/>
          <p:nvPr/>
        </p:nvSpPr>
        <p:spPr>
          <a:xfrm>
            <a:off x="7298109" y="4737576"/>
            <a:ext cx="1905712" cy="3077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Text Here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1" name="Google Shape;671;p12"/>
          <p:cNvSpPr/>
          <p:nvPr/>
        </p:nvSpPr>
        <p:spPr>
          <a:xfrm>
            <a:off x="9565081" y="4737576"/>
            <a:ext cx="1905712" cy="307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Text Here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2" name="Google Shape;672;p12"/>
          <p:cNvSpPr/>
          <p:nvPr/>
        </p:nvSpPr>
        <p:spPr>
          <a:xfrm>
            <a:off x="5031137" y="4737576"/>
            <a:ext cx="1905712" cy="30777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Text Here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13"/>
          <p:cNvSpPr/>
          <p:nvPr/>
        </p:nvSpPr>
        <p:spPr>
          <a:xfrm>
            <a:off x="0" y="551197"/>
            <a:ext cx="6763801" cy="5755606"/>
          </a:xfrm>
          <a:prstGeom prst="rect">
            <a:avLst/>
          </a:prstGeom>
          <a:solidFill>
            <a:schemeClr val="accent1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78" name="Google Shape;678;p13"/>
          <p:cNvGrpSpPr/>
          <p:nvPr/>
        </p:nvGrpSpPr>
        <p:grpSpPr>
          <a:xfrm>
            <a:off x="833398" y="1280805"/>
            <a:ext cx="4754880" cy="4296391"/>
            <a:chOff x="7081736" y="1429966"/>
            <a:chExt cx="4754880" cy="4296391"/>
          </a:xfrm>
        </p:grpSpPr>
        <p:sp>
          <p:nvSpPr>
            <p:cNvPr id="679" name="Google Shape;679;p13"/>
            <p:cNvSpPr/>
            <p:nvPr/>
          </p:nvSpPr>
          <p:spPr>
            <a:xfrm>
              <a:off x="7081736" y="1429966"/>
              <a:ext cx="4754880" cy="11673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13"/>
            <p:cNvSpPr/>
            <p:nvPr/>
          </p:nvSpPr>
          <p:spPr>
            <a:xfrm>
              <a:off x="7081736" y="5609625"/>
              <a:ext cx="4754880" cy="11673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81" name="Google Shape;681;p13"/>
            <p:cNvGrpSpPr/>
            <p:nvPr/>
          </p:nvGrpSpPr>
          <p:grpSpPr>
            <a:xfrm>
              <a:off x="7155985" y="1841385"/>
              <a:ext cx="4305809" cy="1288321"/>
              <a:chOff x="52387" y="1620203"/>
              <a:chExt cx="12076517" cy="3613357"/>
            </a:xfrm>
          </p:grpSpPr>
          <p:sp>
            <p:nvSpPr>
              <p:cNvPr id="682" name="Google Shape;682;p13"/>
              <p:cNvSpPr/>
              <p:nvPr/>
            </p:nvSpPr>
            <p:spPr>
              <a:xfrm>
                <a:off x="52387" y="1620203"/>
                <a:ext cx="2647950" cy="3067050"/>
              </a:xfrm>
              <a:custGeom>
                <a:avLst/>
                <a:gdLst/>
                <a:ahLst/>
                <a:cxnLst/>
                <a:rect l="l" t="t" r="r" b="b"/>
                <a:pathLst>
                  <a:path w="2647950" h="3067050" extrusionOk="0">
                    <a:moveTo>
                      <a:pt x="0" y="1108710"/>
                    </a:moveTo>
                    <a:cubicBezTo>
                      <a:pt x="108585" y="1020128"/>
                      <a:pt x="240983" y="1003935"/>
                      <a:pt x="372428" y="986790"/>
                    </a:cubicBezTo>
                    <a:cubicBezTo>
                      <a:pt x="403860" y="982980"/>
                      <a:pt x="414338" y="971550"/>
                      <a:pt x="410528" y="942023"/>
                    </a:cubicBezTo>
                    <a:cubicBezTo>
                      <a:pt x="397193" y="830580"/>
                      <a:pt x="384810" y="719138"/>
                      <a:pt x="369570" y="607695"/>
                    </a:cubicBezTo>
                    <a:cubicBezTo>
                      <a:pt x="365760" y="581978"/>
                      <a:pt x="349568" y="559118"/>
                      <a:pt x="339090" y="534353"/>
                    </a:cubicBezTo>
                    <a:cubicBezTo>
                      <a:pt x="334328" y="522923"/>
                      <a:pt x="326708" y="510540"/>
                      <a:pt x="328613" y="500063"/>
                    </a:cubicBezTo>
                    <a:cubicBezTo>
                      <a:pt x="339090" y="384810"/>
                      <a:pt x="334328" y="378143"/>
                      <a:pt x="222885" y="356235"/>
                    </a:cubicBezTo>
                    <a:cubicBezTo>
                      <a:pt x="218123" y="355283"/>
                      <a:pt x="213360" y="354330"/>
                      <a:pt x="207645" y="352425"/>
                    </a:cubicBezTo>
                    <a:cubicBezTo>
                      <a:pt x="210503" y="341948"/>
                      <a:pt x="212408" y="331470"/>
                      <a:pt x="215265" y="318135"/>
                    </a:cubicBezTo>
                    <a:cubicBezTo>
                      <a:pt x="199073" y="317183"/>
                      <a:pt x="183833" y="316230"/>
                      <a:pt x="169545" y="315278"/>
                    </a:cubicBezTo>
                    <a:cubicBezTo>
                      <a:pt x="136208" y="254318"/>
                      <a:pt x="153353" y="213360"/>
                      <a:pt x="230505" y="232410"/>
                    </a:cubicBezTo>
                    <a:cubicBezTo>
                      <a:pt x="249555" y="237173"/>
                      <a:pt x="270510" y="237173"/>
                      <a:pt x="297180" y="240030"/>
                    </a:cubicBezTo>
                    <a:cubicBezTo>
                      <a:pt x="280035" y="207645"/>
                      <a:pt x="265748" y="179070"/>
                      <a:pt x="248603" y="146685"/>
                    </a:cubicBezTo>
                    <a:cubicBezTo>
                      <a:pt x="274320" y="131445"/>
                      <a:pt x="300038" y="115253"/>
                      <a:pt x="327660" y="100965"/>
                    </a:cubicBezTo>
                    <a:cubicBezTo>
                      <a:pt x="356235" y="86678"/>
                      <a:pt x="385763" y="78105"/>
                      <a:pt x="393383" y="40005"/>
                    </a:cubicBezTo>
                    <a:cubicBezTo>
                      <a:pt x="395288" y="32385"/>
                      <a:pt x="411480" y="24765"/>
                      <a:pt x="422910" y="20955"/>
                    </a:cubicBezTo>
                    <a:cubicBezTo>
                      <a:pt x="488633" y="-1905"/>
                      <a:pt x="556260" y="-6668"/>
                      <a:pt x="622935" y="16193"/>
                    </a:cubicBezTo>
                    <a:cubicBezTo>
                      <a:pt x="685800" y="38100"/>
                      <a:pt x="759143" y="51435"/>
                      <a:pt x="803910" y="93345"/>
                    </a:cubicBezTo>
                    <a:cubicBezTo>
                      <a:pt x="853440" y="139065"/>
                      <a:pt x="877253" y="214313"/>
                      <a:pt x="912495" y="276225"/>
                    </a:cubicBezTo>
                    <a:cubicBezTo>
                      <a:pt x="922973" y="293370"/>
                      <a:pt x="931545" y="315278"/>
                      <a:pt x="946785" y="324803"/>
                    </a:cubicBezTo>
                    <a:cubicBezTo>
                      <a:pt x="1041083" y="384810"/>
                      <a:pt x="1102043" y="546735"/>
                      <a:pt x="1005840" y="657225"/>
                    </a:cubicBezTo>
                    <a:cubicBezTo>
                      <a:pt x="985838" y="681038"/>
                      <a:pt x="975360" y="719138"/>
                      <a:pt x="972503" y="751523"/>
                    </a:cubicBezTo>
                    <a:cubicBezTo>
                      <a:pt x="967740" y="812483"/>
                      <a:pt x="970598" y="874395"/>
                      <a:pt x="970598" y="942975"/>
                    </a:cubicBezTo>
                    <a:cubicBezTo>
                      <a:pt x="1030605" y="938213"/>
                      <a:pt x="1101090" y="972503"/>
                      <a:pt x="1167765" y="909638"/>
                    </a:cubicBezTo>
                    <a:cubicBezTo>
                      <a:pt x="1237298" y="842963"/>
                      <a:pt x="1331595" y="853440"/>
                      <a:pt x="1414463" y="916305"/>
                    </a:cubicBezTo>
                    <a:cubicBezTo>
                      <a:pt x="1437323" y="933450"/>
                      <a:pt x="1469708" y="944880"/>
                      <a:pt x="1499235" y="946785"/>
                    </a:cubicBezTo>
                    <a:cubicBezTo>
                      <a:pt x="1578293" y="952500"/>
                      <a:pt x="1657350" y="950595"/>
                      <a:pt x="1737360" y="953453"/>
                    </a:cubicBezTo>
                    <a:cubicBezTo>
                      <a:pt x="1788795" y="955358"/>
                      <a:pt x="1792605" y="950595"/>
                      <a:pt x="1783080" y="901065"/>
                    </a:cubicBezTo>
                    <a:cubicBezTo>
                      <a:pt x="1766888" y="816293"/>
                      <a:pt x="1745933" y="730568"/>
                      <a:pt x="1735455" y="644843"/>
                    </a:cubicBezTo>
                    <a:cubicBezTo>
                      <a:pt x="1730693" y="601980"/>
                      <a:pt x="1740218" y="556260"/>
                      <a:pt x="1749743" y="513398"/>
                    </a:cubicBezTo>
                    <a:cubicBezTo>
                      <a:pt x="1756410" y="483870"/>
                      <a:pt x="1753553" y="463868"/>
                      <a:pt x="1724978" y="452438"/>
                    </a:cubicBezTo>
                    <a:cubicBezTo>
                      <a:pt x="1685925" y="435293"/>
                      <a:pt x="1673543" y="408623"/>
                      <a:pt x="1673543" y="364808"/>
                    </a:cubicBezTo>
                    <a:cubicBezTo>
                      <a:pt x="1673543" y="310515"/>
                      <a:pt x="1659255" y="256223"/>
                      <a:pt x="1651635" y="206693"/>
                    </a:cubicBezTo>
                    <a:cubicBezTo>
                      <a:pt x="1738313" y="196215"/>
                      <a:pt x="1819275" y="194310"/>
                      <a:pt x="1896428" y="176213"/>
                    </a:cubicBezTo>
                    <a:cubicBezTo>
                      <a:pt x="1982153" y="156210"/>
                      <a:pt x="2028825" y="88583"/>
                      <a:pt x="2050733" y="0"/>
                    </a:cubicBezTo>
                    <a:cubicBezTo>
                      <a:pt x="2086928" y="8573"/>
                      <a:pt x="2120265" y="16193"/>
                      <a:pt x="2153603" y="23813"/>
                    </a:cubicBezTo>
                    <a:cubicBezTo>
                      <a:pt x="2158365" y="24765"/>
                      <a:pt x="2165985" y="25718"/>
                      <a:pt x="2166938" y="27623"/>
                    </a:cubicBezTo>
                    <a:cubicBezTo>
                      <a:pt x="2188845" y="103823"/>
                      <a:pt x="2271713" y="100965"/>
                      <a:pt x="2318385" y="149543"/>
                    </a:cubicBezTo>
                    <a:cubicBezTo>
                      <a:pt x="2305050" y="175260"/>
                      <a:pt x="2291715" y="202883"/>
                      <a:pt x="2272665" y="240030"/>
                    </a:cubicBezTo>
                    <a:cubicBezTo>
                      <a:pt x="2305050" y="236220"/>
                      <a:pt x="2329815" y="234315"/>
                      <a:pt x="2353628" y="229553"/>
                    </a:cubicBezTo>
                    <a:cubicBezTo>
                      <a:pt x="2380298" y="224790"/>
                      <a:pt x="2409825" y="222885"/>
                      <a:pt x="2413635" y="256223"/>
                    </a:cubicBezTo>
                    <a:cubicBezTo>
                      <a:pt x="2416493" y="282893"/>
                      <a:pt x="2427923" y="323850"/>
                      <a:pt x="2389823" y="323850"/>
                    </a:cubicBezTo>
                    <a:cubicBezTo>
                      <a:pt x="2411730" y="354330"/>
                      <a:pt x="2434590" y="389573"/>
                      <a:pt x="2461260" y="422910"/>
                    </a:cubicBezTo>
                    <a:cubicBezTo>
                      <a:pt x="2473643" y="438150"/>
                      <a:pt x="2488883" y="452438"/>
                      <a:pt x="2506028" y="461963"/>
                    </a:cubicBezTo>
                    <a:cubicBezTo>
                      <a:pt x="2556510" y="489585"/>
                      <a:pt x="2561273" y="513398"/>
                      <a:pt x="2516505" y="549593"/>
                    </a:cubicBezTo>
                    <a:cubicBezTo>
                      <a:pt x="2497455" y="564833"/>
                      <a:pt x="2473643" y="576263"/>
                      <a:pt x="2450783" y="586740"/>
                    </a:cubicBezTo>
                    <a:cubicBezTo>
                      <a:pt x="2407920" y="606743"/>
                      <a:pt x="2383155" y="639128"/>
                      <a:pt x="2381250" y="686753"/>
                    </a:cubicBezTo>
                    <a:cubicBezTo>
                      <a:pt x="2376488" y="787718"/>
                      <a:pt x="2370773" y="889635"/>
                      <a:pt x="2369820" y="990600"/>
                    </a:cubicBezTo>
                    <a:cubicBezTo>
                      <a:pt x="2369820" y="1002030"/>
                      <a:pt x="2393633" y="1017270"/>
                      <a:pt x="2408873" y="1025843"/>
                    </a:cubicBezTo>
                    <a:cubicBezTo>
                      <a:pt x="2462213" y="1053465"/>
                      <a:pt x="2517458" y="1078230"/>
                      <a:pt x="2571750" y="1103948"/>
                    </a:cubicBezTo>
                    <a:cubicBezTo>
                      <a:pt x="2570798" y="1110615"/>
                      <a:pt x="2570798" y="1116330"/>
                      <a:pt x="2569845" y="1122998"/>
                    </a:cubicBezTo>
                    <a:cubicBezTo>
                      <a:pt x="2542223" y="1139190"/>
                      <a:pt x="2514600" y="1154430"/>
                      <a:pt x="2479358" y="1174433"/>
                    </a:cubicBezTo>
                    <a:cubicBezTo>
                      <a:pt x="2503170" y="1181100"/>
                      <a:pt x="2524125" y="1185863"/>
                      <a:pt x="2543175" y="1192530"/>
                    </a:cubicBezTo>
                    <a:cubicBezTo>
                      <a:pt x="2569845" y="1202055"/>
                      <a:pt x="2598420" y="1209675"/>
                      <a:pt x="2622233" y="1224915"/>
                    </a:cubicBezTo>
                    <a:cubicBezTo>
                      <a:pt x="2664143" y="1251585"/>
                      <a:pt x="2666048" y="1286828"/>
                      <a:pt x="2622233" y="1308735"/>
                    </a:cubicBezTo>
                    <a:cubicBezTo>
                      <a:pt x="2578418" y="1330643"/>
                      <a:pt x="2528888" y="1345883"/>
                      <a:pt x="2480310" y="1354455"/>
                    </a:cubicBezTo>
                    <a:cubicBezTo>
                      <a:pt x="2427923" y="1363980"/>
                      <a:pt x="2372678" y="1360170"/>
                      <a:pt x="2319338" y="1365885"/>
                    </a:cubicBezTo>
                    <a:cubicBezTo>
                      <a:pt x="2268855" y="1371600"/>
                      <a:pt x="2232660" y="1399223"/>
                      <a:pt x="2223135" y="1450658"/>
                    </a:cubicBezTo>
                    <a:cubicBezTo>
                      <a:pt x="2209800" y="1517333"/>
                      <a:pt x="2201228" y="1584960"/>
                      <a:pt x="2188845" y="1651635"/>
                    </a:cubicBezTo>
                    <a:cubicBezTo>
                      <a:pt x="2175510" y="1720215"/>
                      <a:pt x="2165985" y="1789748"/>
                      <a:pt x="2144078" y="1855470"/>
                    </a:cubicBezTo>
                    <a:cubicBezTo>
                      <a:pt x="2118360" y="1933575"/>
                      <a:pt x="2108835" y="2008823"/>
                      <a:pt x="2125980" y="2088833"/>
                    </a:cubicBezTo>
                    <a:cubicBezTo>
                      <a:pt x="2165985" y="2273618"/>
                      <a:pt x="2138363" y="2445068"/>
                      <a:pt x="2025015" y="2599373"/>
                    </a:cubicBezTo>
                    <a:cubicBezTo>
                      <a:pt x="2013585" y="2614613"/>
                      <a:pt x="1996440" y="2626043"/>
                      <a:pt x="1982153" y="2639378"/>
                    </a:cubicBezTo>
                    <a:cubicBezTo>
                      <a:pt x="1970723" y="2626043"/>
                      <a:pt x="1958340" y="2612708"/>
                      <a:pt x="1943100" y="2594610"/>
                    </a:cubicBezTo>
                    <a:cubicBezTo>
                      <a:pt x="1925955" y="2640330"/>
                      <a:pt x="1909763" y="2686050"/>
                      <a:pt x="1892618" y="2732723"/>
                    </a:cubicBezTo>
                    <a:cubicBezTo>
                      <a:pt x="1887855" y="2732723"/>
                      <a:pt x="1883093" y="2732723"/>
                      <a:pt x="1877378" y="2731770"/>
                    </a:cubicBezTo>
                    <a:cubicBezTo>
                      <a:pt x="1877378" y="2563178"/>
                      <a:pt x="1877378" y="2393633"/>
                      <a:pt x="1877378" y="2225040"/>
                    </a:cubicBezTo>
                    <a:cubicBezTo>
                      <a:pt x="1871663" y="2224088"/>
                      <a:pt x="1865948" y="2224088"/>
                      <a:pt x="1859280" y="2223135"/>
                    </a:cubicBezTo>
                    <a:cubicBezTo>
                      <a:pt x="1835468" y="2273618"/>
                      <a:pt x="1811655" y="2325053"/>
                      <a:pt x="1783080" y="2384108"/>
                    </a:cubicBezTo>
                    <a:cubicBezTo>
                      <a:pt x="1779270" y="2357438"/>
                      <a:pt x="1770698" y="2338388"/>
                      <a:pt x="1776413" y="2324100"/>
                    </a:cubicBezTo>
                    <a:cubicBezTo>
                      <a:pt x="1809750" y="2234565"/>
                      <a:pt x="1774508" y="2148840"/>
                      <a:pt x="1767840" y="2061210"/>
                    </a:cubicBezTo>
                    <a:cubicBezTo>
                      <a:pt x="1764030" y="2009775"/>
                      <a:pt x="1757363" y="1964055"/>
                      <a:pt x="1791653" y="1912620"/>
                    </a:cubicBezTo>
                    <a:cubicBezTo>
                      <a:pt x="1819275" y="1871663"/>
                      <a:pt x="1823085" y="1810703"/>
                      <a:pt x="1827848" y="1758315"/>
                    </a:cubicBezTo>
                    <a:cubicBezTo>
                      <a:pt x="1836420" y="1675448"/>
                      <a:pt x="1837373" y="1590675"/>
                      <a:pt x="1840230" y="1507808"/>
                    </a:cubicBezTo>
                    <a:cubicBezTo>
                      <a:pt x="1841183" y="1464945"/>
                      <a:pt x="1841183" y="1422083"/>
                      <a:pt x="1835468" y="1380173"/>
                    </a:cubicBezTo>
                    <a:cubicBezTo>
                      <a:pt x="1833563" y="1367790"/>
                      <a:pt x="1812608" y="1347788"/>
                      <a:pt x="1800225" y="1346835"/>
                    </a:cubicBezTo>
                    <a:cubicBezTo>
                      <a:pt x="1700213" y="1343978"/>
                      <a:pt x="1603058" y="1326833"/>
                      <a:pt x="1504950" y="1304925"/>
                    </a:cubicBezTo>
                    <a:cubicBezTo>
                      <a:pt x="1444943" y="1291590"/>
                      <a:pt x="1375410" y="1324928"/>
                      <a:pt x="1309688" y="1333500"/>
                    </a:cubicBezTo>
                    <a:cubicBezTo>
                      <a:pt x="1257300" y="1340168"/>
                      <a:pt x="1203960" y="1343025"/>
                      <a:pt x="1150620" y="1344930"/>
                    </a:cubicBezTo>
                    <a:cubicBezTo>
                      <a:pt x="1082993" y="1348740"/>
                      <a:pt x="1014413" y="1347788"/>
                      <a:pt x="946785" y="1353503"/>
                    </a:cubicBezTo>
                    <a:cubicBezTo>
                      <a:pt x="899160" y="1357313"/>
                      <a:pt x="866775" y="1387793"/>
                      <a:pt x="860108" y="1435418"/>
                    </a:cubicBezTo>
                    <a:cubicBezTo>
                      <a:pt x="850583" y="1510665"/>
                      <a:pt x="845820" y="1586865"/>
                      <a:pt x="842010" y="1662113"/>
                    </a:cubicBezTo>
                    <a:cubicBezTo>
                      <a:pt x="840105" y="1704975"/>
                      <a:pt x="848678" y="1747838"/>
                      <a:pt x="846773" y="1790700"/>
                    </a:cubicBezTo>
                    <a:cubicBezTo>
                      <a:pt x="842963" y="1874520"/>
                      <a:pt x="847725" y="1954530"/>
                      <a:pt x="889635" y="2030730"/>
                    </a:cubicBezTo>
                    <a:cubicBezTo>
                      <a:pt x="901065" y="2051685"/>
                      <a:pt x="902018" y="2080260"/>
                      <a:pt x="899160" y="2105025"/>
                    </a:cubicBezTo>
                    <a:cubicBezTo>
                      <a:pt x="891540" y="2186940"/>
                      <a:pt x="882968" y="2268855"/>
                      <a:pt x="869633" y="2349818"/>
                    </a:cubicBezTo>
                    <a:cubicBezTo>
                      <a:pt x="866775" y="2368868"/>
                      <a:pt x="849630" y="2389823"/>
                      <a:pt x="833438" y="2401253"/>
                    </a:cubicBezTo>
                    <a:cubicBezTo>
                      <a:pt x="765810" y="2449830"/>
                      <a:pt x="742950" y="2507933"/>
                      <a:pt x="779145" y="2581275"/>
                    </a:cubicBezTo>
                    <a:cubicBezTo>
                      <a:pt x="828675" y="2680335"/>
                      <a:pt x="845820" y="2785110"/>
                      <a:pt x="856298" y="2893695"/>
                    </a:cubicBezTo>
                    <a:cubicBezTo>
                      <a:pt x="868680" y="3022283"/>
                      <a:pt x="775335" y="3098483"/>
                      <a:pt x="648653" y="3062288"/>
                    </a:cubicBezTo>
                    <a:cubicBezTo>
                      <a:pt x="525780" y="3027045"/>
                      <a:pt x="494348" y="2970848"/>
                      <a:pt x="527685" y="2834640"/>
                    </a:cubicBezTo>
                    <a:cubicBezTo>
                      <a:pt x="537210" y="2796540"/>
                      <a:pt x="545783" y="2755583"/>
                      <a:pt x="565785" y="2723198"/>
                    </a:cubicBezTo>
                    <a:cubicBezTo>
                      <a:pt x="583883" y="2694623"/>
                      <a:pt x="617220" y="2674620"/>
                      <a:pt x="645795" y="2649855"/>
                    </a:cubicBezTo>
                    <a:cubicBezTo>
                      <a:pt x="621030" y="2514600"/>
                      <a:pt x="587693" y="2374583"/>
                      <a:pt x="570548" y="2231708"/>
                    </a:cubicBezTo>
                    <a:cubicBezTo>
                      <a:pt x="557213" y="2121218"/>
                      <a:pt x="566738" y="2006918"/>
                      <a:pt x="558165" y="1895475"/>
                    </a:cubicBezTo>
                    <a:cubicBezTo>
                      <a:pt x="553403" y="1836420"/>
                      <a:pt x="527685" y="1779270"/>
                      <a:pt x="518160" y="1720215"/>
                    </a:cubicBezTo>
                    <a:cubicBezTo>
                      <a:pt x="506730" y="1652588"/>
                      <a:pt x="501968" y="1584960"/>
                      <a:pt x="495300" y="1516380"/>
                    </a:cubicBezTo>
                    <a:cubicBezTo>
                      <a:pt x="494348" y="1506855"/>
                      <a:pt x="495300" y="1497330"/>
                      <a:pt x="495300" y="1487805"/>
                    </a:cubicBezTo>
                    <a:cubicBezTo>
                      <a:pt x="491490" y="1362075"/>
                      <a:pt x="483870" y="1357313"/>
                      <a:pt x="360998" y="1351598"/>
                    </a:cubicBezTo>
                    <a:cubicBezTo>
                      <a:pt x="310515" y="1348740"/>
                      <a:pt x="257175" y="1338263"/>
                      <a:pt x="211455" y="1317308"/>
                    </a:cubicBezTo>
                    <a:cubicBezTo>
                      <a:pt x="148590" y="1288733"/>
                      <a:pt x="149543" y="1262063"/>
                      <a:pt x="204788" y="1213485"/>
                    </a:cubicBezTo>
                    <a:cubicBezTo>
                      <a:pt x="170498" y="1206818"/>
                      <a:pt x="138113" y="1201103"/>
                      <a:pt x="105728" y="1195388"/>
                    </a:cubicBezTo>
                    <a:cubicBezTo>
                      <a:pt x="97155" y="1133475"/>
                      <a:pt x="31433" y="1153478"/>
                      <a:pt x="0" y="1123950"/>
                    </a:cubicBezTo>
                    <a:cubicBezTo>
                      <a:pt x="0" y="1121093"/>
                      <a:pt x="0" y="1115378"/>
                      <a:pt x="0" y="110871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3" name="Google Shape;683;p13"/>
              <p:cNvSpPr/>
              <p:nvPr/>
            </p:nvSpPr>
            <p:spPr>
              <a:xfrm>
                <a:off x="3803599" y="1747410"/>
                <a:ext cx="723900" cy="3486150"/>
              </a:xfrm>
              <a:custGeom>
                <a:avLst/>
                <a:gdLst/>
                <a:ahLst/>
                <a:cxnLst/>
                <a:rect l="l" t="t" r="r" b="b"/>
                <a:pathLst>
                  <a:path w="723900" h="3486150" extrusionOk="0">
                    <a:moveTo>
                      <a:pt x="574091" y="584310"/>
                    </a:moveTo>
                    <a:cubicBezTo>
                      <a:pt x="676961" y="570023"/>
                      <a:pt x="683629" y="580500"/>
                      <a:pt x="699821" y="671940"/>
                    </a:cubicBezTo>
                    <a:cubicBezTo>
                      <a:pt x="739826" y="900540"/>
                      <a:pt x="728396" y="1127235"/>
                      <a:pt x="685533" y="1352978"/>
                    </a:cubicBezTo>
                    <a:cubicBezTo>
                      <a:pt x="643623" y="1572053"/>
                      <a:pt x="653148" y="1792080"/>
                      <a:pt x="671246" y="2012108"/>
                    </a:cubicBezTo>
                    <a:cubicBezTo>
                      <a:pt x="681723" y="2143553"/>
                      <a:pt x="651244" y="2270235"/>
                      <a:pt x="623621" y="2397870"/>
                    </a:cubicBezTo>
                    <a:cubicBezTo>
                      <a:pt x="622669" y="2402633"/>
                      <a:pt x="620764" y="2407395"/>
                      <a:pt x="617906" y="2411205"/>
                    </a:cubicBezTo>
                    <a:cubicBezTo>
                      <a:pt x="552183" y="2476928"/>
                      <a:pt x="559804" y="2564558"/>
                      <a:pt x="548373" y="2646473"/>
                    </a:cubicBezTo>
                    <a:cubicBezTo>
                      <a:pt x="535039" y="2747438"/>
                      <a:pt x="512179" y="2847450"/>
                      <a:pt x="503606" y="2948415"/>
                    </a:cubicBezTo>
                    <a:cubicBezTo>
                      <a:pt x="499796" y="2996040"/>
                      <a:pt x="514083" y="3047475"/>
                      <a:pt x="529323" y="3094148"/>
                    </a:cubicBezTo>
                    <a:cubicBezTo>
                      <a:pt x="546469" y="3146535"/>
                      <a:pt x="575996" y="3195113"/>
                      <a:pt x="596951" y="3245595"/>
                    </a:cubicBezTo>
                    <a:cubicBezTo>
                      <a:pt x="635051" y="3336083"/>
                      <a:pt x="584569" y="3404663"/>
                      <a:pt x="534086" y="3470385"/>
                    </a:cubicBezTo>
                    <a:cubicBezTo>
                      <a:pt x="522656" y="3485625"/>
                      <a:pt x="486461" y="3491340"/>
                      <a:pt x="465506" y="3486578"/>
                    </a:cubicBezTo>
                    <a:cubicBezTo>
                      <a:pt x="405498" y="3473243"/>
                      <a:pt x="346444" y="3454193"/>
                      <a:pt x="289294" y="3433238"/>
                    </a:cubicBezTo>
                    <a:cubicBezTo>
                      <a:pt x="278816" y="3429428"/>
                      <a:pt x="268339" y="3405615"/>
                      <a:pt x="269291" y="3391328"/>
                    </a:cubicBezTo>
                    <a:cubicBezTo>
                      <a:pt x="273101" y="3333225"/>
                      <a:pt x="271196" y="3271313"/>
                      <a:pt x="291198" y="3217973"/>
                    </a:cubicBezTo>
                    <a:cubicBezTo>
                      <a:pt x="356921" y="3036045"/>
                      <a:pt x="349301" y="2850308"/>
                      <a:pt x="332156" y="2663618"/>
                    </a:cubicBezTo>
                    <a:cubicBezTo>
                      <a:pt x="314058" y="2466450"/>
                      <a:pt x="292151" y="2269283"/>
                      <a:pt x="279769" y="2071163"/>
                    </a:cubicBezTo>
                    <a:cubicBezTo>
                      <a:pt x="255004" y="1644443"/>
                      <a:pt x="184519" y="1225343"/>
                      <a:pt x="76886" y="811958"/>
                    </a:cubicBezTo>
                    <a:cubicBezTo>
                      <a:pt x="35929" y="655748"/>
                      <a:pt x="24498" y="490965"/>
                      <a:pt x="1638" y="329993"/>
                    </a:cubicBezTo>
                    <a:cubicBezTo>
                      <a:pt x="-4077" y="288083"/>
                      <a:pt x="2591" y="249983"/>
                      <a:pt x="63551" y="254745"/>
                    </a:cubicBezTo>
                    <a:cubicBezTo>
                      <a:pt x="76886" y="255698"/>
                      <a:pt x="101651" y="230933"/>
                      <a:pt x="105461" y="213788"/>
                    </a:cubicBezTo>
                    <a:cubicBezTo>
                      <a:pt x="115939" y="172830"/>
                      <a:pt x="117844" y="129968"/>
                      <a:pt x="124511" y="87105"/>
                    </a:cubicBezTo>
                    <a:cubicBezTo>
                      <a:pt x="132131" y="34718"/>
                      <a:pt x="167373" y="2333"/>
                      <a:pt x="219761" y="428"/>
                    </a:cubicBezTo>
                    <a:cubicBezTo>
                      <a:pt x="336919" y="-5287"/>
                      <a:pt x="397879" y="46148"/>
                      <a:pt x="409308" y="163305"/>
                    </a:cubicBezTo>
                    <a:cubicBezTo>
                      <a:pt x="414071" y="209025"/>
                      <a:pt x="417881" y="243315"/>
                      <a:pt x="475031" y="260460"/>
                    </a:cubicBezTo>
                    <a:cubicBezTo>
                      <a:pt x="542658" y="280463"/>
                      <a:pt x="557898" y="346185"/>
                      <a:pt x="561708" y="410955"/>
                    </a:cubicBezTo>
                    <a:cubicBezTo>
                      <a:pt x="566471" y="468105"/>
                      <a:pt x="570281" y="525255"/>
                      <a:pt x="574091" y="58431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4" name="Google Shape;684;p13"/>
              <p:cNvSpPr/>
              <p:nvPr/>
            </p:nvSpPr>
            <p:spPr>
              <a:xfrm>
                <a:off x="4825440" y="1746627"/>
                <a:ext cx="714375" cy="3486150"/>
              </a:xfrm>
              <a:custGeom>
                <a:avLst/>
                <a:gdLst/>
                <a:ahLst/>
                <a:cxnLst/>
                <a:rect l="l" t="t" r="r" b="b"/>
                <a:pathLst>
                  <a:path w="714375" h="3486150" extrusionOk="0">
                    <a:moveTo>
                      <a:pt x="578092" y="585094"/>
                    </a:moveTo>
                    <a:cubicBezTo>
                      <a:pt x="670484" y="569853"/>
                      <a:pt x="681914" y="582236"/>
                      <a:pt x="697154" y="669866"/>
                    </a:cubicBezTo>
                    <a:cubicBezTo>
                      <a:pt x="734302" y="891798"/>
                      <a:pt x="729539" y="1111826"/>
                      <a:pt x="686677" y="1332806"/>
                    </a:cubicBezTo>
                    <a:cubicBezTo>
                      <a:pt x="641909" y="1562358"/>
                      <a:pt x="658102" y="1793816"/>
                      <a:pt x="666674" y="2025274"/>
                    </a:cubicBezTo>
                    <a:cubicBezTo>
                      <a:pt x="670484" y="2148146"/>
                      <a:pt x="639052" y="2272924"/>
                      <a:pt x="622859" y="2396749"/>
                    </a:cubicBezTo>
                    <a:cubicBezTo>
                      <a:pt x="622859" y="2399606"/>
                      <a:pt x="620954" y="2403416"/>
                      <a:pt x="619049" y="2405321"/>
                    </a:cubicBezTo>
                    <a:cubicBezTo>
                      <a:pt x="546659" y="2468186"/>
                      <a:pt x="559994" y="2557721"/>
                      <a:pt x="547611" y="2638684"/>
                    </a:cubicBezTo>
                    <a:cubicBezTo>
                      <a:pt x="532372" y="2742506"/>
                      <a:pt x="517132" y="2847281"/>
                      <a:pt x="499986" y="2951104"/>
                    </a:cubicBezTo>
                    <a:cubicBezTo>
                      <a:pt x="491414" y="3003491"/>
                      <a:pt x="502844" y="3051116"/>
                      <a:pt x="526657" y="3097789"/>
                    </a:cubicBezTo>
                    <a:cubicBezTo>
                      <a:pt x="553327" y="3150176"/>
                      <a:pt x="577139" y="3203516"/>
                      <a:pt x="598094" y="3257809"/>
                    </a:cubicBezTo>
                    <a:cubicBezTo>
                      <a:pt x="632384" y="3345439"/>
                      <a:pt x="579997" y="3410209"/>
                      <a:pt x="532372" y="3473074"/>
                    </a:cubicBezTo>
                    <a:cubicBezTo>
                      <a:pt x="520942" y="3487361"/>
                      <a:pt x="484747" y="3493076"/>
                      <a:pt x="462839" y="3488314"/>
                    </a:cubicBezTo>
                    <a:cubicBezTo>
                      <a:pt x="402832" y="3474979"/>
                      <a:pt x="343777" y="3455929"/>
                      <a:pt x="286627" y="3434974"/>
                    </a:cubicBezTo>
                    <a:cubicBezTo>
                      <a:pt x="276149" y="3431164"/>
                      <a:pt x="265672" y="3406399"/>
                      <a:pt x="267577" y="3392111"/>
                    </a:cubicBezTo>
                    <a:cubicBezTo>
                      <a:pt x="273292" y="3329246"/>
                      <a:pt x="273292" y="3263524"/>
                      <a:pt x="293294" y="3205421"/>
                    </a:cubicBezTo>
                    <a:cubicBezTo>
                      <a:pt x="356159" y="3024446"/>
                      <a:pt x="346634" y="2840614"/>
                      <a:pt x="328536" y="2654876"/>
                    </a:cubicBezTo>
                    <a:cubicBezTo>
                      <a:pt x="309486" y="2457709"/>
                      <a:pt x="289484" y="2260541"/>
                      <a:pt x="278054" y="2062421"/>
                    </a:cubicBezTo>
                    <a:cubicBezTo>
                      <a:pt x="252336" y="1651894"/>
                      <a:pt x="188519" y="1248033"/>
                      <a:pt x="84697" y="848936"/>
                    </a:cubicBezTo>
                    <a:cubicBezTo>
                      <a:pt x="40882" y="680344"/>
                      <a:pt x="26594" y="503178"/>
                      <a:pt x="1829" y="329823"/>
                    </a:cubicBezTo>
                    <a:cubicBezTo>
                      <a:pt x="-4838" y="286961"/>
                      <a:pt x="4687" y="250766"/>
                      <a:pt x="64694" y="255528"/>
                    </a:cubicBezTo>
                    <a:cubicBezTo>
                      <a:pt x="78029" y="256481"/>
                      <a:pt x="101841" y="230763"/>
                      <a:pt x="105652" y="213618"/>
                    </a:cubicBezTo>
                    <a:cubicBezTo>
                      <a:pt x="116129" y="172661"/>
                      <a:pt x="119939" y="129798"/>
                      <a:pt x="124702" y="86936"/>
                    </a:cubicBezTo>
                    <a:cubicBezTo>
                      <a:pt x="129464" y="42168"/>
                      <a:pt x="156134" y="10736"/>
                      <a:pt x="198044" y="4068"/>
                    </a:cubicBezTo>
                    <a:cubicBezTo>
                      <a:pt x="295199" y="-11172"/>
                      <a:pt x="383782" y="12641"/>
                      <a:pt x="408547" y="140276"/>
                    </a:cubicBezTo>
                    <a:cubicBezTo>
                      <a:pt x="410452" y="150753"/>
                      <a:pt x="412357" y="162183"/>
                      <a:pt x="412357" y="173613"/>
                    </a:cubicBezTo>
                    <a:cubicBezTo>
                      <a:pt x="412357" y="216476"/>
                      <a:pt x="423786" y="245051"/>
                      <a:pt x="473317" y="258386"/>
                    </a:cubicBezTo>
                    <a:cubicBezTo>
                      <a:pt x="524752" y="271721"/>
                      <a:pt x="550469" y="317441"/>
                      <a:pt x="557136" y="369828"/>
                    </a:cubicBezTo>
                    <a:cubicBezTo>
                      <a:pt x="563804" y="427931"/>
                      <a:pt x="566661" y="486986"/>
                      <a:pt x="572377" y="545088"/>
                    </a:cubicBezTo>
                    <a:cubicBezTo>
                      <a:pt x="570472" y="558423"/>
                      <a:pt x="575234" y="570806"/>
                      <a:pt x="578092" y="58509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5" name="Google Shape;685;p13"/>
              <p:cNvSpPr/>
              <p:nvPr/>
            </p:nvSpPr>
            <p:spPr>
              <a:xfrm>
                <a:off x="8362174" y="2725094"/>
                <a:ext cx="1371600" cy="1276350"/>
              </a:xfrm>
              <a:custGeom>
                <a:avLst/>
                <a:gdLst/>
                <a:ahLst/>
                <a:cxnLst/>
                <a:rect l="l" t="t" r="r" b="b"/>
                <a:pathLst>
                  <a:path w="1371600" h="1276350" extrusionOk="0">
                    <a:moveTo>
                      <a:pt x="1365708" y="555316"/>
                    </a:moveTo>
                    <a:cubicBezTo>
                      <a:pt x="1300938" y="658186"/>
                      <a:pt x="1236168" y="761056"/>
                      <a:pt x="1165683" y="872498"/>
                    </a:cubicBezTo>
                    <a:cubicBezTo>
                      <a:pt x="1238073" y="824873"/>
                      <a:pt x="1302843" y="782963"/>
                      <a:pt x="1366660" y="741053"/>
                    </a:cubicBezTo>
                    <a:cubicBezTo>
                      <a:pt x="1371423" y="745816"/>
                      <a:pt x="1376185" y="750578"/>
                      <a:pt x="1380948" y="754388"/>
                    </a:cubicBezTo>
                    <a:cubicBezTo>
                      <a:pt x="1377138" y="767723"/>
                      <a:pt x="1376185" y="783916"/>
                      <a:pt x="1368565" y="795346"/>
                    </a:cubicBezTo>
                    <a:cubicBezTo>
                      <a:pt x="1264743" y="954413"/>
                      <a:pt x="1147585" y="1101098"/>
                      <a:pt x="1006615" y="1228734"/>
                    </a:cubicBezTo>
                    <a:cubicBezTo>
                      <a:pt x="943750" y="1285884"/>
                      <a:pt x="878027" y="1298266"/>
                      <a:pt x="797065" y="1259214"/>
                    </a:cubicBezTo>
                    <a:cubicBezTo>
                      <a:pt x="704673" y="1214446"/>
                      <a:pt x="604660" y="1196348"/>
                      <a:pt x="501790" y="1194443"/>
                    </a:cubicBezTo>
                    <a:cubicBezTo>
                      <a:pt x="342723" y="1192539"/>
                      <a:pt x="101740" y="1034423"/>
                      <a:pt x="33160" y="890596"/>
                    </a:cubicBezTo>
                    <a:cubicBezTo>
                      <a:pt x="27445" y="878213"/>
                      <a:pt x="19825" y="864878"/>
                      <a:pt x="17920" y="850591"/>
                    </a:cubicBezTo>
                    <a:cubicBezTo>
                      <a:pt x="-7798" y="657234"/>
                      <a:pt x="-19227" y="463876"/>
                      <a:pt x="78880" y="283853"/>
                    </a:cubicBezTo>
                    <a:cubicBezTo>
                      <a:pt x="184608" y="90496"/>
                      <a:pt x="352248" y="8"/>
                      <a:pt x="570370" y="8"/>
                    </a:cubicBezTo>
                    <a:cubicBezTo>
                      <a:pt x="852310" y="-944"/>
                      <a:pt x="1110438" y="79066"/>
                      <a:pt x="1344752" y="234323"/>
                    </a:cubicBezTo>
                    <a:cubicBezTo>
                      <a:pt x="1348563" y="237181"/>
                      <a:pt x="1351420" y="240991"/>
                      <a:pt x="1361898" y="250516"/>
                    </a:cubicBezTo>
                    <a:cubicBezTo>
                      <a:pt x="1299033" y="232418"/>
                      <a:pt x="1244740" y="216226"/>
                      <a:pt x="1189495" y="200033"/>
                    </a:cubicBezTo>
                    <a:cubicBezTo>
                      <a:pt x="1187590" y="203843"/>
                      <a:pt x="1184733" y="207653"/>
                      <a:pt x="1182827" y="211463"/>
                    </a:cubicBezTo>
                    <a:cubicBezTo>
                      <a:pt x="1215213" y="233371"/>
                      <a:pt x="1246645" y="258136"/>
                      <a:pt x="1280935" y="278138"/>
                    </a:cubicBezTo>
                    <a:cubicBezTo>
                      <a:pt x="1339038" y="311476"/>
                      <a:pt x="1341895" y="318143"/>
                      <a:pt x="1307605" y="373388"/>
                    </a:cubicBezTo>
                    <a:cubicBezTo>
                      <a:pt x="1301890" y="382913"/>
                      <a:pt x="1296175" y="393391"/>
                      <a:pt x="1296175" y="403868"/>
                    </a:cubicBezTo>
                    <a:cubicBezTo>
                      <a:pt x="1294270" y="495308"/>
                      <a:pt x="1234263" y="549601"/>
                      <a:pt x="1165683" y="590559"/>
                    </a:cubicBezTo>
                    <a:cubicBezTo>
                      <a:pt x="955180" y="713431"/>
                      <a:pt x="734200" y="791536"/>
                      <a:pt x="484645" y="731528"/>
                    </a:cubicBezTo>
                    <a:cubicBezTo>
                      <a:pt x="475120" y="729623"/>
                      <a:pt x="465595" y="727718"/>
                      <a:pt x="456070" y="727718"/>
                    </a:cubicBezTo>
                    <a:cubicBezTo>
                      <a:pt x="424638" y="726766"/>
                      <a:pt x="389395" y="719146"/>
                      <a:pt x="376060" y="760103"/>
                    </a:cubicBezTo>
                    <a:cubicBezTo>
                      <a:pt x="364630" y="795346"/>
                      <a:pt x="389395" y="847734"/>
                      <a:pt x="424638" y="862973"/>
                    </a:cubicBezTo>
                    <a:cubicBezTo>
                      <a:pt x="577990" y="927743"/>
                      <a:pt x="735152" y="936316"/>
                      <a:pt x="895173" y="895359"/>
                    </a:cubicBezTo>
                    <a:cubicBezTo>
                      <a:pt x="933273" y="885834"/>
                      <a:pt x="969468" y="860116"/>
                      <a:pt x="1001852" y="835351"/>
                    </a:cubicBezTo>
                    <a:cubicBezTo>
                      <a:pt x="1121868" y="741053"/>
                      <a:pt x="1239025" y="644851"/>
                      <a:pt x="1357135" y="548648"/>
                    </a:cubicBezTo>
                    <a:cubicBezTo>
                      <a:pt x="1360945" y="551506"/>
                      <a:pt x="1362850" y="553411"/>
                      <a:pt x="1365708" y="555316"/>
                    </a:cubicBezTo>
                    <a:close/>
                    <a:moveTo>
                      <a:pt x="770395" y="341956"/>
                    </a:moveTo>
                    <a:cubicBezTo>
                      <a:pt x="761823" y="344813"/>
                      <a:pt x="752298" y="345766"/>
                      <a:pt x="743725" y="349576"/>
                    </a:cubicBezTo>
                    <a:cubicBezTo>
                      <a:pt x="666573" y="378151"/>
                      <a:pt x="589420" y="406726"/>
                      <a:pt x="503695" y="394343"/>
                    </a:cubicBezTo>
                    <a:cubicBezTo>
                      <a:pt x="482740" y="391486"/>
                      <a:pt x="459880" y="409583"/>
                      <a:pt x="437020" y="418156"/>
                    </a:cubicBezTo>
                    <a:cubicBezTo>
                      <a:pt x="438925" y="422918"/>
                      <a:pt x="440830" y="427681"/>
                      <a:pt x="441783" y="432443"/>
                    </a:cubicBezTo>
                    <a:cubicBezTo>
                      <a:pt x="560845" y="439111"/>
                      <a:pt x="674193" y="424823"/>
                      <a:pt x="770395" y="34195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6" name="Google Shape;686;p13"/>
              <p:cNvSpPr/>
              <p:nvPr/>
            </p:nvSpPr>
            <p:spPr>
              <a:xfrm>
                <a:off x="9794424" y="2725094"/>
                <a:ext cx="1381125" cy="1276350"/>
              </a:xfrm>
              <a:custGeom>
                <a:avLst/>
                <a:gdLst/>
                <a:ahLst/>
                <a:cxnLst/>
                <a:rect l="l" t="t" r="r" b="b"/>
                <a:pathLst>
                  <a:path w="1381125" h="1276350" extrusionOk="0">
                    <a:moveTo>
                      <a:pt x="1361255" y="252421"/>
                    </a:moveTo>
                    <a:cubicBezTo>
                      <a:pt x="1293628" y="231466"/>
                      <a:pt x="1234573" y="214321"/>
                      <a:pt x="1176471" y="196223"/>
                    </a:cubicBezTo>
                    <a:cubicBezTo>
                      <a:pt x="1174565" y="199081"/>
                      <a:pt x="1172661" y="201939"/>
                      <a:pt x="1170755" y="205748"/>
                    </a:cubicBezTo>
                    <a:cubicBezTo>
                      <a:pt x="1207903" y="231466"/>
                      <a:pt x="1245051" y="258136"/>
                      <a:pt x="1284103" y="280996"/>
                    </a:cubicBezTo>
                    <a:cubicBezTo>
                      <a:pt x="1338396" y="313381"/>
                      <a:pt x="1341253" y="321953"/>
                      <a:pt x="1306011" y="373389"/>
                    </a:cubicBezTo>
                    <a:cubicBezTo>
                      <a:pt x="1300296" y="381961"/>
                      <a:pt x="1292676" y="393391"/>
                      <a:pt x="1292676" y="402916"/>
                    </a:cubicBezTo>
                    <a:cubicBezTo>
                      <a:pt x="1296486" y="483878"/>
                      <a:pt x="1245051" y="535314"/>
                      <a:pt x="1185996" y="572461"/>
                    </a:cubicBezTo>
                    <a:cubicBezTo>
                      <a:pt x="976446" y="707716"/>
                      <a:pt x="751655" y="787726"/>
                      <a:pt x="496386" y="733434"/>
                    </a:cubicBezTo>
                    <a:cubicBezTo>
                      <a:pt x="482098" y="730576"/>
                      <a:pt x="468763" y="727719"/>
                      <a:pt x="454476" y="726766"/>
                    </a:cubicBezTo>
                    <a:cubicBezTo>
                      <a:pt x="422090" y="725814"/>
                      <a:pt x="384943" y="718194"/>
                      <a:pt x="373513" y="762961"/>
                    </a:cubicBezTo>
                    <a:cubicBezTo>
                      <a:pt x="364940" y="799156"/>
                      <a:pt x="388753" y="846781"/>
                      <a:pt x="423043" y="861069"/>
                    </a:cubicBezTo>
                    <a:cubicBezTo>
                      <a:pt x="576396" y="925839"/>
                      <a:pt x="733558" y="933459"/>
                      <a:pt x="892626" y="893453"/>
                    </a:cubicBezTo>
                    <a:cubicBezTo>
                      <a:pt x="929773" y="883928"/>
                      <a:pt x="965015" y="861069"/>
                      <a:pt x="995496" y="836303"/>
                    </a:cubicBezTo>
                    <a:cubicBezTo>
                      <a:pt x="1118368" y="739149"/>
                      <a:pt x="1239336" y="640089"/>
                      <a:pt x="1366018" y="544839"/>
                    </a:cubicBezTo>
                    <a:cubicBezTo>
                      <a:pt x="1299343" y="650566"/>
                      <a:pt x="1233621" y="755341"/>
                      <a:pt x="1161230" y="870594"/>
                    </a:cubicBezTo>
                    <a:cubicBezTo>
                      <a:pt x="1238384" y="826778"/>
                      <a:pt x="1292676" y="764866"/>
                      <a:pt x="1385068" y="743911"/>
                    </a:cubicBezTo>
                    <a:cubicBezTo>
                      <a:pt x="1374590" y="770581"/>
                      <a:pt x="1371734" y="787726"/>
                      <a:pt x="1362209" y="800109"/>
                    </a:cubicBezTo>
                    <a:cubicBezTo>
                      <a:pt x="1252671" y="935364"/>
                      <a:pt x="1142180" y="1070619"/>
                      <a:pt x="1030738" y="1203969"/>
                    </a:cubicBezTo>
                    <a:cubicBezTo>
                      <a:pt x="1010736" y="1227781"/>
                      <a:pt x="982161" y="1243974"/>
                      <a:pt x="955490" y="1262071"/>
                    </a:cubicBezTo>
                    <a:cubicBezTo>
                      <a:pt x="915486" y="1289694"/>
                      <a:pt x="870718" y="1290646"/>
                      <a:pt x="827855" y="1270644"/>
                    </a:cubicBezTo>
                    <a:cubicBezTo>
                      <a:pt x="708793" y="1215399"/>
                      <a:pt x="580205" y="1210636"/>
                      <a:pt x="454476" y="1187776"/>
                    </a:cubicBezTo>
                    <a:cubicBezTo>
                      <a:pt x="264928" y="1152534"/>
                      <a:pt x="103955" y="1048711"/>
                      <a:pt x="24898" y="863926"/>
                    </a:cubicBezTo>
                    <a:cubicBezTo>
                      <a:pt x="-4630" y="793441"/>
                      <a:pt x="1086" y="705811"/>
                      <a:pt x="133" y="624849"/>
                    </a:cubicBezTo>
                    <a:cubicBezTo>
                      <a:pt x="-2725" y="451494"/>
                      <a:pt x="40138" y="292426"/>
                      <a:pt x="163963" y="162886"/>
                    </a:cubicBezTo>
                    <a:cubicBezTo>
                      <a:pt x="273501" y="47634"/>
                      <a:pt x="409708" y="961"/>
                      <a:pt x="565918" y="9"/>
                    </a:cubicBezTo>
                    <a:cubicBezTo>
                      <a:pt x="847858" y="-944"/>
                      <a:pt x="1105986" y="78114"/>
                      <a:pt x="1341253" y="232419"/>
                    </a:cubicBezTo>
                    <a:cubicBezTo>
                      <a:pt x="1345063" y="237181"/>
                      <a:pt x="1348873" y="241944"/>
                      <a:pt x="1361255" y="252421"/>
                    </a:cubicBezTo>
                    <a:close/>
                    <a:moveTo>
                      <a:pt x="777373" y="339099"/>
                    </a:moveTo>
                    <a:cubicBezTo>
                      <a:pt x="758323" y="343861"/>
                      <a:pt x="750703" y="344814"/>
                      <a:pt x="744036" y="347671"/>
                    </a:cubicBezTo>
                    <a:cubicBezTo>
                      <a:pt x="664026" y="377199"/>
                      <a:pt x="584968" y="406726"/>
                      <a:pt x="496386" y="394344"/>
                    </a:cubicBezTo>
                    <a:cubicBezTo>
                      <a:pt x="476383" y="391486"/>
                      <a:pt x="453523" y="410536"/>
                      <a:pt x="431615" y="419109"/>
                    </a:cubicBezTo>
                    <a:cubicBezTo>
                      <a:pt x="540201" y="450541"/>
                      <a:pt x="698315" y="412441"/>
                      <a:pt x="777373" y="33909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7" name="Google Shape;687;p13"/>
              <p:cNvSpPr/>
              <p:nvPr/>
            </p:nvSpPr>
            <p:spPr>
              <a:xfrm>
                <a:off x="6973735" y="2751773"/>
                <a:ext cx="1371600" cy="1190625"/>
              </a:xfrm>
              <a:custGeom>
                <a:avLst/>
                <a:gdLst/>
                <a:ahLst/>
                <a:cxnLst/>
                <a:rect l="l" t="t" r="r" b="b"/>
                <a:pathLst>
                  <a:path w="1371600" h="1190625" extrusionOk="0">
                    <a:moveTo>
                      <a:pt x="195733" y="202882"/>
                    </a:moveTo>
                    <a:cubicBezTo>
                      <a:pt x="221450" y="155257"/>
                      <a:pt x="240500" y="120968"/>
                      <a:pt x="265265" y="75248"/>
                    </a:cubicBezTo>
                    <a:cubicBezTo>
                      <a:pt x="265265" y="114300"/>
                      <a:pt x="265265" y="140018"/>
                      <a:pt x="265265" y="176212"/>
                    </a:cubicBezTo>
                    <a:cubicBezTo>
                      <a:pt x="288125" y="156210"/>
                      <a:pt x="303365" y="140970"/>
                      <a:pt x="320510" y="129540"/>
                    </a:cubicBezTo>
                    <a:cubicBezTo>
                      <a:pt x="350038" y="108585"/>
                      <a:pt x="373850" y="119062"/>
                      <a:pt x="375755" y="155257"/>
                    </a:cubicBezTo>
                    <a:cubicBezTo>
                      <a:pt x="377660" y="194310"/>
                      <a:pt x="376708" y="234315"/>
                      <a:pt x="376708" y="278130"/>
                    </a:cubicBezTo>
                    <a:cubicBezTo>
                      <a:pt x="395758" y="279082"/>
                      <a:pt x="410045" y="280987"/>
                      <a:pt x="425285" y="281940"/>
                    </a:cubicBezTo>
                    <a:cubicBezTo>
                      <a:pt x="476720" y="283845"/>
                      <a:pt x="497675" y="301943"/>
                      <a:pt x="488150" y="352425"/>
                    </a:cubicBezTo>
                    <a:cubicBezTo>
                      <a:pt x="481483" y="388620"/>
                      <a:pt x="462433" y="422910"/>
                      <a:pt x="443383" y="455295"/>
                    </a:cubicBezTo>
                    <a:cubicBezTo>
                      <a:pt x="414808" y="501968"/>
                      <a:pt x="399567" y="549593"/>
                      <a:pt x="413855" y="604837"/>
                    </a:cubicBezTo>
                    <a:cubicBezTo>
                      <a:pt x="420522" y="631507"/>
                      <a:pt x="434810" y="641985"/>
                      <a:pt x="462433" y="634365"/>
                    </a:cubicBezTo>
                    <a:cubicBezTo>
                      <a:pt x="479577" y="629603"/>
                      <a:pt x="496722" y="625793"/>
                      <a:pt x="513867" y="625793"/>
                    </a:cubicBezTo>
                    <a:cubicBezTo>
                      <a:pt x="562445" y="624840"/>
                      <a:pt x="589115" y="601980"/>
                      <a:pt x="597688" y="553403"/>
                    </a:cubicBezTo>
                    <a:cubicBezTo>
                      <a:pt x="620547" y="430530"/>
                      <a:pt x="650075" y="308610"/>
                      <a:pt x="713892" y="199073"/>
                    </a:cubicBezTo>
                    <a:cubicBezTo>
                      <a:pt x="721513" y="185737"/>
                      <a:pt x="731038" y="172402"/>
                      <a:pt x="745325" y="150495"/>
                    </a:cubicBezTo>
                    <a:cubicBezTo>
                      <a:pt x="759613" y="235268"/>
                      <a:pt x="772947" y="311468"/>
                      <a:pt x="785330" y="386715"/>
                    </a:cubicBezTo>
                    <a:cubicBezTo>
                      <a:pt x="791997" y="387668"/>
                      <a:pt x="795808" y="390525"/>
                      <a:pt x="797713" y="388620"/>
                    </a:cubicBezTo>
                    <a:cubicBezTo>
                      <a:pt x="854863" y="345757"/>
                      <a:pt x="871055" y="351473"/>
                      <a:pt x="883438" y="425768"/>
                    </a:cubicBezTo>
                    <a:cubicBezTo>
                      <a:pt x="896772" y="508635"/>
                      <a:pt x="906297" y="592455"/>
                      <a:pt x="916775" y="674370"/>
                    </a:cubicBezTo>
                    <a:cubicBezTo>
                      <a:pt x="998690" y="688657"/>
                      <a:pt x="1017740" y="674370"/>
                      <a:pt x="1040600" y="598170"/>
                    </a:cubicBezTo>
                    <a:cubicBezTo>
                      <a:pt x="1078700" y="464820"/>
                      <a:pt x="1123467" y="333375"/>
                      <a:pt x="1161567" y="200025"/>
                    </a:cubicBezTo>
                    <a:cubicBezTo>
                      <a:pt x="1178713" y="140018"/>
                      <a:pt x="1185380" y="76200"/>
                      <a:pt x="1196810" y="9525"/>
                    </a:cubicBezTo>
                    <a:cubicBezTo>
                      <a:pt x="1257770" y="60960"/>
                      <a:pt x="1271105" y="124777"/>
                      <a:pt x="1256817" y="197168"/>
                    </a:cubicBezTo>
                    <a:cubicBezTo>
                      <a:pt x="1245388" y="254318"/>
                      <a:pt x="1229195" y="311468"/>
                      <a:pt x="1219670" y="368618"/>
                    </a:cubicBezTo>
                    <a:cubicBezTo>
                      <a:pt x="1214908" y="395287"/>
                      <a:pt x="1218717" y="422910"/>
                      <a:pt x="1218717" y="450532"/>
                    </a:cubicBezTo>
                    <a:cubicBezTo>
                      <a:pt x="1224433" y="451485"/>
                      <a:pt x="1229195" y="452437"/>
                      <a:pt x="1234910" y="452437"/>
                    </a:cubicBezTo>
                    <a:cubicBezTo>
                      <a:pt x="1253960" y="401003"/>
                      <a:pt x="1273010" y="349568"/>
                      <a:pt x="1293013" y="298132"/>
                    </a:cubicBezTo>
                    <a:cubicBezTo>
                      <a:pt x="1300633" y="279082"/>
                      <a:pt x="1304442" y="258127"/>
                      <a:pt x="1314920" y="240030"/>
                    </a:cubicBezTo>
                    <a:cubicBezTo>
                      <a:pt x="1330160" y="213360"/>
                      <a:pt x="1351115" y="215265"/>
                      <a:pt x="1365403" y="240982"/>
                    </a:cubicBezTo>
                    <a:cubicBezTo>
                      <a:pt x="1373022" y="254318"/>
                      <a:pt x="1376833" y="271462"/>
                      <a:pt x="1376833" y="286703"/>
                    </a:cubicBezTo>
                    <a:cubicBezTo>
                      <a:pt x="1375880" y="310515"/>
                      <a:pt x="1374928" y="335280"/>
                      <a:pt x="1366355" y="357187"/>
                    </a:cubicBezTo>
                    <a:cubicBezTo>
                      <a:pt x="1319683" y="485775"/>
                      <a:pt x="1325397" y="615315"/>
                      <a:pt x="1353020" y="746760"/>
                    </a:cubicBezTo>
                    <a:cubicBezTo>
                      <a:pt x="1375880" y="853440"/>
                      <a:pt x="1381595" y="961073"/>
                      <a:pt x="1340638" y="1065848"/>
                    </a:cubicBezTo>
                    <a:cubicBezTo>
                      <a:pt x="1309205" y="1146810"/>
                      <a:pt x="1249197" y="1199198"/>
                      <a:pt x="1173950" y="1189673"/>
                    </a:cubicBezTo>
                    <a:cubicBezTo>
                      <a:pt x="1112990" y="1182053"/>
                      <a:pt x="1054888" y="1153478"/>
                      <a:pt x="995833" y="1131570"/>
                    </a:cubicBezTo>
                    <a:cubicBezTo>
                      <a:pt x="960590" y="1118235"/>
                      <a:pt x="929158" y="1094423"/>
                      <a:pt x="894867" y="1081087"/>
                    </a:cubicBezTo>
                    <a:cubicBezTo>
                      <a:pt x="884390" y="1077278"/>
                      <a:pt x="864388" y="1087755"/>
                      <a:pt x="853910" y="1096328"/>
                    </a:cubicBezTo>
                    <a:cubicBezTo>
                      <a:pt x="803428" y="1137285"/>
                      <a:pt x="745325" y="1147762"/>
                      <a:pt x="683413" y="1138237"/>
                    </a:cubicBezTo>
                    <a:cubicBezTo>
                      <a:pt x="629120" y="1129665"/>
                      <a:pt x="571017" y="1124903"/>
                      <a:pt x="521488" y="1102043"/>
                    </a:cubicBezTo>
                    <a:cubicBezTo>
                      <a:pt x="460527" y="1074420"/>
                      <a:pt x="406235" y="1030605"/>
                      <a:pt x="350038" y="992505"/>
                    </a:cubicBezTo>
                    <a:cubicBezTo>
                      <a:pt x="343370" y="988695"/>
                      <a:pt x="337655" y="976312"/>
                      <a:pt x="332892" y="977265"/>
                    </a:cubicBezTo>
                    <a:cubicBezTo>
                      <a:pt x="279552" y="988695"/>
                      <a:pt x="251930" y="944880"/>
                      <a:pt x="211925" y="926782"/>
                    </a:cubicBezTo>
                    <a:cubicBezTo>
                      <a:pt x="159538" y="903923"/>
                      <a:pt x="130963" y="866775"/>
                      <a:pt x="110008" y="821055"/>
                    </a:cubicBezTo>
                    <a:cubicBezTo>
                      <a:pt x="30950" y="650557"/>
                      <a:pt x="-30010" y="477203"/>
                      <a:pt x="15710" y="284798"/>
                    </a:cubicBezTo>
                    <a:cubicBezTo>
                      <a:pt x="32855" y="209550"/>
                      <a:pt x="43333" y="132398"/>
                      <a:pt x="63335" y="58102"/>
                    </a:cubicBezTo>
                    <a:cubicBezTo>
                      <a:pt x="69050" y="36195"/>
                      <a:pt x="95720" y="19050"/>
                      <a:pt x="112865" y="0"/>
                    </a:cubicBezTo>
                    <a:cubicBezTo>
                      <a:pt x="130963" y="19050"/>
                      <a:pt x="154775" y="35242"/>
                      <a:pt x="165252" y="57150"/>
                    </a:cubicBezTo>
                    <a:cubicBezTo>
                      <a:pt x="178588" y="86677"/>
                      <a:pt x="180492" y="121920"/>
                      <a:pt x="187160" y="154305"/>
                    </a:cubicBezTo>
                    <a:cubicBezTo>
                      <a:pt x="186208" y="164782"/>
                      <a:pt x="189065" y="176212"/>
                      <a:pt x="195733" y="20288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8" name="Google Shape;688;p13"/>
              <p:cNvSpPr/>
              <p:nvPr/>
            </p:nvSpPr>
            <p:spPr>
              <a:xfrm>
                <a:off x="11195454" y="2539575"/>
                <a:ext cx="933450" cy="1752600"/>
              </a:xfrm>
              <a:custGeom>
                <a:avLst/>
                <a:gdLst/>
                <a:ahLst/>
                <a:cxnLst/>
                <a:rect l="l" t="t" r="r" b="b"/>
                <a:pathLst>
                  <a:path w="933450" h="1752600" extrusionOk="0">
                    <a:moveTo>
                      <a:pt x="197397" y="466515"/>
                    </a:moveTo>
                    <a:cubicBezTo>
                      <a:pt x="220258" y="419842"/>
                      <a:pt x="223116" y="377932"/>
                      <a:pt x="186920" y="334117"/>
                    </a:cubicBezTo>
                    <a:cubicBezTo>
                      <a:pt x="154535" y="296017"/>
                      <a:pt x="186920" y="210292"/>
                      <a:pt x="235497" y="195052"/>
                    </a:cubicBezTo>
                    <a:cubicBezTo>
                      <a:pt x="249785" y="190290"/>
                      <a:pt x="271693" y="195052"/>
                      <a:pt x="282170" y="204577"/>
                    </a:cubicBezTo>
                    <a:cubicBezTo>
                      <a:pt x="289791" y="211245"/>
                      <a:pt x="291695" y="236962"/>
                      <a:pt x="285028" y="246487"/>
                    </a:cubicBezTo>
                    <a:cubicBezTo>
                      <a:pt x="240260" y="317925"/>
                      <a:pt x="245975" y="389362"/>
                      <a:pt x="276455" y="464610"/>
                    </a:cubicBezTo>
                    <a:cubicBezTo>
                      <a:pt x="292647" y="505567"/>
                      <a:pt x="298362" y="550335"/>
                      <a:pt x="311697" y="605580"/>
                    </a:cubicBezTo>
                    <a:cubicBezTo>
                      <a:pt x="343130" y="540810"/>
                      <a:pt x="411710" y="520807"/>
                      <a:pt x="434570" y="455085"/>
                    </a:cubicBezTo>
                    <a:cubicBezTo>
                      <a:pt x="442191" y="432225"/>
                      <a:pt x="471718" y="414127"/>
                      <a:pt x="495530" y="401745"/>
                    </a:cubicBezTo>
                    <a:cubicBezTo>
                      <a:pt x="523153" y="387457"/>
                      <a:pt x="554585" y="380790"/>
                      <a:pt x="585066" y="370312"/>
                    </a:cubicBezTo>
                    <a:cubicBezTo>
                      <a:pt x="667933" y="341737"/>
                      <a:pt x="740322" y="367455"/>
                      <a:pt x="782233" y="445560"/>
                    </a:cubicBezTo>
                    <a:cubicBezTo>
                      <a:pt x="803187" y="483660"/>
                      <a:pt x="824143" y="516997"/>
                      <a:pt x="861291" y="542715"/>
                    </a:cubicBezTo>
                    <a:cubicBezTo>
                      <a:pt x="908916" y="576052"/>
                      <a:pt x="928918" y="632250"/>
                      <a:pt x="931775" y="688447"/>
                    </a:cubicBezTo>
                    <a:cubicBezTo>
                      <a:pt x="934633" y="753217"/>
                      <a:pt x="932728" y="817987"/>
                      <a:pt x="924155" y="882757"/>
                    </a:cubicBezTo>
                    <a:cubicBezTo>
                      <a:pt x="907010" y="1011345"/>
                      <a:pt x="885103" y="1138980"/>
                      <a:pt x="863195" y="1266615"/>
                    </a:cubicBezTo>
                    <a:cubicBezTo>
                      <a:pt x="859385" y="1289475"/>
                      <a:pt x="847955" y="1312335"/>
                      <a:pt x="839383" y="1334242"/>
                    </a:cubicBezTo>
                    <a:cubicBezTo>
                      <a:pt x="821285" y="1319002"/>
                      <a:pt x="802235" y="1303762"/>
                      <a:pt x="786995" y="1291380"/>
                    </a:cubicBezTo>
                    <a:cubicBezTo>
                      <a:pt x="775566" y="1359960"/>
                      <a:pt x="800330" y="1387582"/>
                      <a:pt x="866053" y="1429492"/>
                    </a:cubicBezTo>
                    <a:cubicBezTo>
                      <a:pt x="901295" y="1452352"/>
                      <a:pt x="931775" y="1502835"/>
                      <a:pt x="938443" y="1545697"/>
                    </a:cubicBezTo>
                    <a:cubicBezTo>
                      <a:pt x="947016" y="1598085"/>
                      <a:pt x="932728" y="1655235"/>
                      <a:pt x="919393" y="1707622"/>
                    </a:cubicBezTo>
                    <a:cubicBezTo>
                      <a:pt x="909868" y="1745722"/>
                      <a:pt x="878435" y="1768582"/>
                      <a:pt x="834620" y="1751437"/>
                    </a:cubicBezTo>
                    <a:cubicBezTo>
                      <a:pt x="829858" y="1749532"/>
                      <a:pt x="826047" y="1747627"/>
                      <a:pt x="821285" y="1746675"/>
                    </a:cubicBezTo>
                    <a:cubicBezTo>
                      <a:pt x="733655" y="1739055"/>
                      <a:pt x="731750" y="1738102"/>
                      <a:pt x="714605" y="1651425"/>
                    </a:cubicBezTo>
                    <a:cubicBezTo>
                      <a:pt x="706033" y="1607610"/>
                      <a:pt x="693650" y="1564747"/>
                      <a:pt x="689841" y="1520932"/>
                    </a:cubicBezTo>
                    <a:cubicBezTo>
                      <a:pt x="687935" y="1500930"/>
                      <a:pt x="696508" y="1477117"/>
                      <a:pt x="707937" y="1460925"/>
                    </a:cubicBezTo>
                    <a:cubicBezTo>
                      <a:pt x="752705" y="1395202"/>
                      <a:pt x="753658" y="1330432"/>
                      <a:pt x="715558" y="1260900"/>
                    </a:cubicBezTo>
                    <a:cubicBezTo>
                      <a:pt x="665075" y="1167555"/>
                      <a:pt x="624118" y="1070400"/>
                      <a:pt x="605068" y="963720"/>
                    </a:cubicBezTo>
                    <a:cubicBezTo>
                      <a:pt x="595543" y="911332"/>
                      <a:pt x="569825" y="900855"/>
                      <a:pt x="519343" y="918952"/>
                    </a:cubicBezTo>
                    <a:cubicBezTo>
                      <a:pt x="405043" y="959910"/>
                      <a:pt x="361228" y="1099927"/>
                      <a:pt x="431712" y="1197082"/>
                    </a:cubicBezTo>
                    <a:cubicBezTo>
                      <a:pt x="448858" y="1219942"/>
                      <a:pt x="468860" y="1240897"/>
                      <a:pt x="485053" y="1264710"/>
                    </a:cubicBezTo>
                    <a:cubicBezTo>
                      <a:pt x="518391" y="1314240"/>
                      <a:pt x="498387" y="1365675"/>
                      <a:pt x="440285" y="1369485"/>
                    </a:cubicBezTo>
                    <a:cubicBezTo>
                      <a:pt x="363133" y="1374247"/>
                      <a:pt x="282170" y="1379962"/>
                      <a:pt x="208828" y="1363770"/>
                    </a:cubicBezTo>
                    <a:cubicBezTo>
                      <a:pt x="150725" y="1350435"/>
                      <a:pt x="88812" y="1313287"/>
                      <a:pt x="50712" y="1268520"/>
                    </a:cubicBezTo>
                    <a:cubicBezTo>
                      <a:pt x="18328" y="1230420"/>
                      <a:pt x="10708" y="1167555"/>
                      <a:pt x="4993" y="1114215"/>
                    </a:cubicBezTo>
                    <a:cubicBezTo>
                      <a:pt x="-11200" y="969435"/>
                      <a:pt x="15470" y="826560"/>
                      <a:pt x="35472" y="683685"/>
                    </a:cubicBezTo>
                    <a:cubicBezTo>
                      <a:pt x="58333" y="520807"/>
                      <a:pt x="77383" y="357930"/>
                      <a:pt x="98337" y="190290"/>
                    </a:cubicBezTo>
                    <a:cubicBezTo>
                      <a:pt x="68810" y="190290"/>
                      <a:pt x="48808" y="190290"/>
                      <a:pt x="21185" y="190290"/>
                    </a:cubicBezTo>
                    <a:cubicBezTo>
                      <a:pt x="39283" y="139807"/>
                      <a:pt x="52618" y="94087"/>
                      <a:pt x="71668" y="50272"/>
                    </a:cubicBezTo>
                    <a:cubicBezTo>
                      <a:pt x="96433" y="-7830"/>
                      <a:pt x="117387" y="-12593"/>
                      <a:pt x="169775" y="20745"/>
                    </a:cubicBezTo>
                    <a:cubicBezTo>
                      <a:pt x="180253" y="27412"/>
                      <a:pt x="189778" y="35032"/>
                      <a:pt x="205970" y="45510"/>
                    </a:cubicBezTo>
                    <a:cubicBezTo>
                      <a:pt x="105958" y="102660"/>
                      <a:pt x="131675" y="185527"/>
                      <a:pt x="153583" y="269347"/>
                    </a:cubicBezTo>
                    <a:cubicBezTo>
                      <a:pt x="168822" y="334117"/>
                      <a:pt x="182158" y="399840"/>
                      <a:pt x="197397" y="46651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9" name="Google Shape;689;p13"/>
              <p:cNvSpPr/>
              <p:nvPr/>
            </p:nvSpPr>
            <p:spPr>
              <a:xfrm>
                <a:off x="5948342" y="2869883"/>
                <a:ext cx="971550" cy="1304925"/>
              </a:xfrm>
              <a:custGeom>
                <a:avLst/>
                <a:gdLst/>
                <a:ahLst/>
                <a:cxnLst/>
                <a:rect l="l" t="t" r="r" b="b"/>
                <a:pathLst>
                  <a:path w="971550" h="1304925" extrusionOk="0">
                    <a:moveTo>
                      <a:pt x="349588" y="0"/>
                    </a:moveTo>
                    <a:cubicBezTo>
                      <a:pt x="401976" y="21908"/>
                      <a:pt x="461031" y="35242"/>
                      <a:pt x="506751" y="67627"/>
                    </a:cubicBezTo>
                    <a:cubicBezTo>
                      <a:pt x="577235" y="116205"/>
                      <a:pt x="648673" y="159067"/>
                      <a:pt x="730588" y="184785"/>
                    </a:cubicBezTo>
                    <a:cubicBezTo>
                      <a:pt x="796310" y="205740"/>
                      <a:pt x="853460" y="242888"/>
                      <a:pt x="876320" y="316230"/>
                    </a:cubicBezTo>
                    <a:cubicBezTo>
                      <a:pt x="879178" y="325755"/>
                      <a:pt x="892513" y="334327"/>
                      <a:pt x="902990" y="340995"/>
                    </a:cubicBezTo>
                    <a:cubicBezTo>
                      <a:pt x="964903" y="381000"/>
                      <a:pt x="980143" y="418147"/>
                      <a:pt x="967760" y="489585"/>
                    </a:cubicBezTo>
                    <a:cubicBezTo>
                      <a:pt x="956331" y="554355"/>
                      <a:pt x="951568" y="621030"/>
                      <a:pt x="939185" y="685800"/>
                    </a:cubicBezTo>
                    <a:cubicBezTo>
                      <a:pt x="933470" y="716280"/>
                      <a:pt x="919183" y="745808"/>
                      <a:pt x="905848" y="773430"/>
                    </a:cubicBezTo>
                    <a:cubicBezTo>
                      <a:pt x="854413" y="881063"/>
                      <a:pt x="765831" y="956310"/>
                      <a:pt x="671533" y="1024890"/>
                    </a:cubicBezTo>
                    <a:cubicBezTo>
                      <a:pt x="587713" y="1086802"/>
                      <a:pt x="523895" y="1162050"/>
                      <a:pt x="482938" y="1258252"/>
                    </a:cubicBezTo>
                    <a:cubicBezTo>
                      <a:pt x="458173" y="1318260"/>
                      <a:pt x="442933" y="1309687"/>
                      <a:pt x="380068" y="1310640"/>
                    </a:cubicBezTo>
                    <a:cubicBezTo>
                      <a:pt x="308631" y="1311593"/>
                      <a:pt x="287676" y="1263968"/>
                      <a:pt x="255290" y="1221105"/>
                    </a:cubicBezTo>
                    <a:cubicBezTo>
                      <a:pt x="168613" y="1106805"/>
                      <a:pt x="89556" y="989647"/>
                      <a:pt x="68601" y="842963"/>
                    </a:cubicBezTo>
                    <a:cubicBezTo>
                      <a:pt x="58123" y="765810"/>
                      <a:pt x="49551" y="688658"/>
                      <a:pt x="30501" y="613410"/>
                    </a:cubicBezTo>
                    <a:cubicBezTo>
                      <a:pt x="-2837" y="485775"/>
                      <a:pt x="973" y="357188"/>
                      <a:pt x="20" y="227647"/>
                    </a:cubicBezTo>
                    <a:cubicBezTo>
                      <a:pt x="-932" y="160020"/>
                      <a:pt x="31453" y="123825"/>
                      <a:pt x="94318" y="102870"/>
                    </a:cubicBezTo>
                    <a:cubicBezTo>
                      <a:pt x="142895" y="86677"/>
                      <a:pt x="188615" y="62865"/>
                      <a:pt x="236240" y="42863"/>
                    </a:cubicBezTo>
                    <a:cubicBezTo>
                      <a:pt x="271483" y="28575"/>
                      <a:pt x="306726" y="16192"/>
                      <a:pt x="349588" y="0"/>
                    </a:cubicBezTo>
                    <a:close/>
                    <a:moveTo>
                      <a:pt x="451506" y="335280"/>
                    </a:moveTo>
                    <a:cubicBezTo>
                      <a:pt x="435313" y="343852"/>
                      <a:pt x="421978" y="350520"/>
                      <a:pt x="409595" y="358140"/>
                    </a:cubicBezTo>
                    <a:cubicBezTo>
                      <a:pt x="302915" y="430530"/>
                      <a:pt x="294343" y="689610"/>
                      <a:pt x="364828" y="770572"/>
                    </a:cubicBezTo>
                    <a:cubicBezTo>
                      <a:pt x="392451" y="802005"/>
                      <a:pt x="423883" y="803910"/>
                      <a:pt x="452458" y="779145"/>
                    </a:cubicBezTo>
                    <a:cubicBezTo>
                      <a:pt x="494368" y="742950"/>
                      <a:pt x="525801" y="696277"/>
                      <a:pt x="514370" y="638175"/>
                    </a:cubicBezTo>
                    <a:cubicBezTo>
                      <a:pt x="496273" y="539115"/>
                      <a:pt x="473413" y="441008"/>
                      <a:pt x="451506" y="33528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0" name="Google Shape;690;p13"/>
              <p:cNvSpPr/>
              <p:nvPr/>
            </p:nvSpPr>
            <p:spPr>
              <a:xfrm>
                <a:off x="2708102" y="2850951"/>
                <a:ext cx="971550" cy="1114425"/>
              </a:xfrm>
              <a:custGeom>
                <a:avLst/>
                <a:gdLst/>
                <a:ahLst/>
                <a:cxnLst/>
                <a:rect l="l" t="t" r="r" b="b"/>
                <a:pathLst>
                  <a:path w="971550" h="1114425" extrusionOk="0">
                    <a:moveTo>
                      <a:pt x="756140" y="1018104"/>
                    </a:moveTo>
                    <a:cubicBezTo>
                      <a:pt x="749472" y="1026677"/>
                      <a:pt x="742804" y="1034297"/>
                      <a:pt x="728517" y="1051442"/>
                    </a:cubicBezTo>
                    <a:cubicBezTo>
                      <a:pt x="681845" y="965717"/>
                      <a:pt x="637077" y="884754"/>
                      <a:pt x="587547" y="794267"/>
                    </a:cubicBezTo>
                    <a:cubicBezTo>
                      <a:pt x="545637" y="839034"/>
                      <a:pt x="501822" y="883802"/>
                      <a:pt x="461817" y="930474"/>
                    </a:cubicBezTo>
                    <a:cubicBezTo>
                      <a:pt x="419907" y="978099"/>
                      <a:pt x="383712" y="1030487"/>
                      <a:pt x="340850" y="1077159"/>
                    </a:cubicBezTo>
                    <a:cubicBezTo>
                      <a:pt x="291319" y="1131452"/>
                      <a:pt x="267507" y="1129547"/>
                      <a:pt x="214167" y="1076207"/>
                    </a:cubicBezTo>
                    <a:cubicBezTo>
                      <a:pt x="201785" y="1080969"/>
                      <a:pt x="188450" y="1085732"/>
                      <a:pt x="165590" y="1095257"/>
                    </a:cubicBezTo>
                    <a:cubicBezTo>
                      <a:pt x="142729" y="1042869"/>
                      <a:pt x="112250" y="994292"/>
                      <a:pt x="99867" y="939999"/>
                    </a:cubicBezTo>
                    <a:cubicBezTo>
                      <a:pt x="72244" y="819984"/>
                      <a:pt x="61767" y="695207"/>
                      <a:pt x="28429" y="578049"/>
                    </a:cubicBezTo>
                    <a:cubicBezTo>
                      <a:pt x="-4908" y="463749"/>
                      <a:pt x="9379" y="349449"/>
                      <a:pt x="807" y="235149"/>
                    </a:cubicBezTo>
                    <a:cubicBezTo>
                      <a:pt x="-5860" y="144662"/>
                      <a:pt x="28429" y="105609"/>
                      <a:pt x="117012" y="86559"/>
                    </a:cubicBezTo>
                    <a:cubicBezTo>
                      <a:pt x="148444" y="79892"/>
                      <a:pt x="181782" y="67509"/>
                      <a:pt x="207500" y="48459"/>
                    </a:cubicBezTo>
                    <a:cubicBezTo>
                      <a:pt x="297987" y="-20121"/>
                      <a:pt x="389427" y="-8691"/>
                      <a:pt x="482772" y="37982"/>
                    </a:cubicBezTo>
                    <a:cubicBezTo>
                      <a:pt x="488487" y="40839"/>
                      <a:pt x="494202" y="43697"/>
                      <a:pt x="498965" y="48459"/>
                    </a:cubicBezTo>
                    <a:cubicBezTo>
                      <a:pt x="570402" y="107514"/>
                      <a:pt x="649460" y="148472"/>
                      <a:pt x="738995" y="176094"/>
                    </a:cubicBezTo>
                    <a:cubicBezTo>
                      <a:pt x="801860" y="196097"/>
                      <a:pt x="855200" y="233244"/>
                      <a:pt x="877107" y="303729"/>
                    </a:cubicBezTo>
                    <a:cubicBezTo>
                      <a:pt x="880917" y="316112"/>
                      <a:pt x="898062" y="326589"/>
                      <a:pt x="910445" y="335162"/>
                    </a:cubicBezTo>
                    <a:cubicBezTo>
                      <a:pt x="967595" y="374214"/>
                      <a:pt x="988550" y="417077"/>
                      <a:pt x="968547" y="481847"/>
                    </a:cubicBezTo>
                    <a:cubicBezTo>
                      <a:pt x="942829" y="564714"/>
                      <a:pt x="941877" y="645677"/>
                      <a:pt x="954260" y="730449"/>
                    </a:cubicBezTo>
                    <a:cubicBezTo>
                      <a:pt x="969500" y="841892"/>
                      <a:pt x="925685" y="939047"/>
                      <a:pt x="863772" y="1028582"/>
                    </a:cubicBezTo>
                    <a:cubicBezTo>
                      <a:pt x="833292" y="1069539"/>
                      <a:pt x="811385" y="1065729"/>
                      <a:pt x="756140" y="1018104"/>
                    </a:cubicBezTo>
                    <a:close/>
                    <a:moveTo>
                      <a:pt x="400857" y="674252"/>
                    </a:moveTo>
                    <a:cubicBezTo>
                      <a:pt x="495154" y="577097"/>
                      <a:pt x="493250" y="476132"/>
                      <a:pt x="445625" y="332304"/>
                    </a:cubicBezTo>
                    <a:cubicBezTo>
                      <a:pt x="364662" y="361832"/>
                      <a:pt x="328467" y="438032"/>
                      <a:pt x="355137" y="517089"/>
                    </a:cubicBezTo>
                    <a:cubicBezTo>
                      <a:pt x="372282" y="567572"/>
                      <a:pt x="385617" y="619959"/>
                      <a:pt x="400857" y="674252"/>
                    </a:cubicBezTo>
                    <a:close/>
                    <a:moveTo>
                      <a:pt x="553257" y="655202"/>
                    </a:moveTo>
                    <a:cubicBezTo>
                      <a:pt x="513252" y="696159"/>
                      <a:pt x="473247" y="738069"/>
                      <a:pt x="424669" y="786647"/>
                    </a:cubicBezTo>
                    <a:cubicBezTo>
                      <a:pt x="492297" y="791409"/>
                      <a:pt x="544685" y="737117"/>
                      <a:pt x="553257" y="65520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91" name="Google Shape;691;p13"/>
            <p:cNvGrpSpPr/>
            <p:nvPr/>
          </p:nvGrpSpPr>
          <p:grpSpPr>
            <a:xfrm>
              <a:off x="9261486" y="2990273"/>
              <a:ext cx="2203642" cy="681339"/>
              <a:chOff x="3731519" y="2326153"/>
              <a:chExt cx="1641893" cy="507653"/>
            </a:xfrm>
          </p:grpSpPr>
          <p:sp>
            <p:nvSpPr>
              <p:cNvPr id="692" name="Google Shape;692;p13"/>
              <p:cNvSpPr/>
              <p:nvPr/>
            </p:nvSpPr>
            <p:spPr>
              <a:xfrm>
                <a:off x="3731519" y="2326153"/>
                <a:ext cx="320464" cy="507653"/>
              </a:xfrm>
              <a:custGeom>
                <a:avLst/>
                <a:gdLst/>
                <a:ahLst/>
                <a:cxnLst/>
                <a:rect l="l" t="t" r="r" b="b"/>
                <a:pathLst>
                  <a:path w="320464" h="507653" extrusionOk="0">
                    <a:moveTo>
                      <a:pt x="157720" y="0"/>
                    </a:moveTo>
                    <a:cubicBezTo>
                      <a:pt x="205941" y="0"/>
                      <a:pt x="241827" y="12557"/>
                      <a:pt x="265379" y="37672"/>
                    </a:cubicBezTo>
                    <a:cubicBezTo>
                      <a:pt x="288931" y="62787"/>
                      <a:pt x="302939" y="99008"/>
                      <a:pt x="307404" y="146335"/>
                    </a:cubicBezTo>
                    <a:lnTo>
                      <a:pt x="214312" y="151358"/>
                    </a:lnTo>
                    <a:cubicBezTo>
                      <a:pt x="210517" y="101575"/>
                      <a:pt x="190872" y="76684"/>
                      <a:pt x="155376" y="76684"/>
                    </a:cubicBezTo>
                    <a:cubicBezTo>
                      <a:pt x="140866" y="76684"/>
                      <a:pt x="128811" y="81093"/>
                      <a:pt x="119211" y="89911"/>
                    </a:cubicBezTo>
                    <a:cubicBezTo>
                      <a:pt x="109612" y="98729"/>
                      <a:pt x="104812" y="110282"/>
                      <a:pt x="104812" y="124569"/>
                    </a:cubicBezTo>
                    <a:cubicBezTo>
                      <a:pt x="104812" y="134392"/>
                      <a:pt x="106765" y="143098"/>
                      <a:pt x="110672" y="150689"/>
                    </a:cubicBezTo>
                    <a:cubicBezTo>
                      <a:pt x="114579" y="158279"/>
                      <a:pt x="122448" y="166371"/>
                      <a:pt x="134280" y="174966"/>
                    </a:cubicBezTo>
                    <a:cubicBezTo>
                      <a:pt x="146112" y="183561"/>
                      <a:pt x="163748" y="193328"/>
                      <a:pt x="187188" y="204267"/>
                    </a:cubicBezTo>
                    <a:cubicBezTo>
                      <a:pt x="222684" y="221010"/>
                      <a:pt x="250031" y="237083"/>
                      <a:pt x="269230" y="252487"/>
                    </a:cubicBezTo>
                    <a:cubicBezTo>
                      <a:pt x="288429" y="267891"/>
                      <a:pt x="301767" y="283964"/>
                      <a:pt x="309246" y="300707"/>
                    </a:cubicBezTo>
                    <a:cubicBezTo>
                      <a:pt x="316725" y="317450"/>
                      <a:pt x="320464" y="337207"/>
                      <a:pt x="320464" y="359978"/>
                    </a:cubicBezTo>
                    <a:cubicBezTo>
                      <a:pt x="320464" y="388553"/>
                      <a:pt x="313990" y="414003"/>
                      <a:pt x="301042" y="436327"/>
                    </a:cubicBezTo>
                    <a:cubicBezTo>
                      <a:pt x="288094" y="458651"/>
                      <a:pt x="269621" y="476120"/>
                      <a:pt x="245622" y="488733"/>
                    </a:cubicBezTo>
                    <a:cubicBezTo>
                      <a:pt x="221623" y="501346"/>
                      <a:pt x="193439" y="507653"/>
                      <a:pt x="161069" y="507653"/>
                    </a:cubicBezTo>
                    <a:cubicBezTo>
                      <a:pt x="110393" y="507653"/>
                      <a:pt x="71437" y="493700"/>
                      <a:pt x="44202" y="465795"/>
                    </a:cubicBezTo>
                    <a:cubicBezTo>
                      <a:pt x="16966" y="437890"/>
                      <a:pt x="2232" y="396143"/>
                      <a:pt x="0" y="340556"/>
                    </a:cubicBezTo>
                    <a:lnTo>
                      <a:pt x="94096" y="332184"/>
                    </a:lnTo>
                    <a:cubicBezTo>
                      <a:pt x="95213" y="356518"/>
                      <a:pt x="98617" y="375772"/>
                      <a:pt x="104310" y="389948"/>
                    </a:cubicBezTo>
                    <a:cubicBezTo>
                      <a:pt x="110002" y="404124"/>
                      <a:pt x="117872" y="414170"/>
                      <a:pt x="127918" y="420086"/>
                    </a:cubicBezTo>
                    <a:cubicBezTo>
                      <a:pt x="137964" y="426002"/>
                      <a:pt x="150353" y="428960"/>
                      <a:pt x="165087" y="428960"/>
                    </a:cubicBezTo>
                    <a:cubicBezTo>
                      <a:pt x="178482" y="428960"/>
                      <a:pt x="190035" y="426058"/>
                      <a:pt x="199746" y="420254"/>
                    </a:cubicBezTo>
                    <a:cubicBezTo>
                      <a:pt x="209457" y="414449"/>
                      <a:pt x="216768" y="406859"/>
                      <a:pt x="221679" y="397483"/>
                    </a:cubicBezTo>
                    <a:cubicBezTo>
                      <a:pt x="226591" y="388107"/>
                      <a:pt x="229046" y="377949"/>
                      <a:pt x="229046" y="367010"/>
                    </a:cubicBezTo>
                    <a:cubicBezTo>
                      <a:pt x="229046" y="355625"/>
                      <a:pt x="226200" y="345244"/>
                      <a:pt x="220507" y="335868"/>
                    </a:cubicBezTo>
                    <a:cubicBezTo>
                      <a:pt x="214815" y="326492"/>
                      <a:pt x="204713" y="316892"/>
                      <a:pt x="190202" y="307070"/>
                    </a:cubicBezTo>
                    <a:cubicBezTo>
                      <a:pt x="175691" y="297247"/>
                      <a:pt x="155153" y="286531"/>
                      <a:pt x="128587" y="274923"/>
                    </a:cubicBezTo>
                    <a:cubicBezTo>
                      <a:pt x="87957" y="257063"/>
                      <a:pt x="58545" y="236804"/>
                      <a:pt x="40351" y="214145"/>
                    </a:cubicBezTo>
                    <a:cubicBezTo>
                      <a:pt x="22157" y="191486"/>
                      <a:pt x="13059" y="164530"/>
                      <a:pt x="13059" y="133276"/>
                    </a:cubicBezTo>
                    <a:cubicBezTo>
                      <a:pt x="13059" y="107380"/>
                      <a:pt x="19031" y="84330"/>
                      <a:pt x="30975" y="64126"/>
                    </a:cubicBezTo>
                    <a:cubicBezTo>
                      <a:pt x="42918" y="43923"/>
                      <a:pt x="59829" y="28184"/>
                      <a:pt x="81706" y="16911"/>
                    </a:cubicBezTo>
                    <a:cubicBezTo>
                      <a:pt x="103584" y="5637"/>
                      <a:pt x="128922" y="0"/>
                      <a:pt x="1577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3" name="Google Shape;693;p13"/>
              <p:cNvSpPr/>
              <p:nvPr/>
            </p:nvSpPr>
            <p:spPr>
              <a:xfrm>
                <a:off x="4189649" y="2334525"/>
                <a:ext cx="381074" cy="490909"/>
              </a:xfrm>
              <a:custGeom>
                <a:avLst/>
                <a:gdLst/>
                <a:ahLst/>
                <a:cxnLst/>
                <a:rect l="l" t="t" r="r" b="b"/>
                <a:pathLst>
                  <a:path w="381074" h="490909" extrusionOk="0">
                    <a:moveTo>
                      <a:pt x="191207" y="91082"/>
                    </a:moveTo>
                    <a:lnTo>
                      <a:pt x="138633" y="313432"/>
                    </a:lnTo>
                    <a:lnTo>
                      <a:pt x="243111" y="313432"/>
                    </a:lnTo>
                    <a:close/>
                    <a:moveTo>
                      <a:pt x="140642" y="0"/>
                    </a:moveTo>
                    <a:lnTo>
                      <a:pt x="241771" y="0"/>
                    </a:lnTo>
                    <a:lnTo>
                      <a:pt x="381074" y="490909"/>
                    </a:lnTo>
                    <a:lnTo>
                      <a:pt x="284299" y="490909"/>
                    </a:lnTo>
                    <a:lnTo>
                      <a:pt x="261528" y="393799"/>
                    </a:lnTo>
                    <a:lnTo>
                      <a:pt x="119546" y="393799"/>
                    </a:lnTo>
                    <a:lnTo>
                      <a:pt x="96441" y="490909"/>
                    </a:lnTo>
                    <a:lnTo>
                      <a:pt x="0" y="49090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4" name="Google Shape;694;p13"/>
              <p:cNvSpPr/>
              <p:nvPr/>
            </p:nvSpPr>
            <p:spPr>
              <a:xfrm>
                <a:off x="4708390" y="2334525"/>
                <a:ext cx="279945" cy="490909"/>
              </a:xfrm>
              <a:custGeom>
                <a:avLst/>
                <a:gdLst/>
                <a:ahLst/>
                <a:cxnLst/>
                <a:rect l="l" t="t" r="r" b="b"/>
                <a:pathLst>
                  <a:path w="279945" h="490909" extrusionOk="0">
                    <a:moveTo>
                      <a:pt x="0" y="0"/>
                    </a:moveTo>
                    <a:lnTo>
                      <a:pt x="93092" y="0"/>
                    </a:lnTo>
                    <a:lnTo>
                      <a:pt x="93092" y="412886"/>
                    </a:lnTo>
                    <a:lnTo>
                      <a:pt x="279945" y="412886"/>
                    </a:lnTo>
                    <a:lnTo>
                      <a:pt x="279945" y="490909"/>
                    </a:lnTo>
                    <a:lnTo>
                      <a:pt x="0" y="49090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400" b="1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5" name="Google Shape;695;p13"/>
              <p:cNvSpPr/>
              <p:nvPr/>
            </p:nvSpPr>
            <p:spPr>
              <a:xfrm>
                <a:off x="5126002" y="2334525"/>
                <a:ext cx="247410" cy="490909"/>
              </a:xfrm>
              <a:custGeom>
                <a:avLst/>
                <a:gdLst/>
                <a:ahLst/>
                <a:cxnLst/>
                <a:rect l="l" t="t" r="r" b="b"/>
                <a:pathLst>
                  <a:path w="247410" h="490909" extrusionOk="0">
                    <a:moveTo>
                      <a:pt x="0" y="0"/>
                    </a:moveTo>
                    <a:lnTo>
                      <a:pt x="238703" y="0"/>
                    </a:lnTo>
                    <a:lnTo>
                      <a:pt x="238703" y="77688"/>
                    </a:lnTo>
                    <a:lnTo>
                      <a:pt x="74621" y="77688"/>
                    </a:lnTo>
                    <a:lnTo>
                      <a:pt x="74621" y="193551"/>
                    </a:lnTo>
                    <a:lnTo>
                      <a:pt x="223300" y="193551"/>
                    </a:lnTo>
                    <a:lnTo>
                      <a:pt x="223300" y="271239"/>
                    </a:lnTo>
                    <a:lnTo>
                      <a:pt x="74621" y="271239"/>
                    </a:lnTo>
                    <a:lnTo>
                      <a:pt x="74621" y="413221"/>
                    </a:lnTo>
                    <a:lnTo>
                      <a:pt x="247410" y="413221"/>
                    </a:lnTo>
                    <a:lnTo>
                      <a:pt x="247410" y="490909"/>
                    </a:lnTo>
                    <a:lnTo>
                      <a:pt x="0" y="49090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400" b="1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96" name="Google Shape;696;p13"/>
            <p:cNvSpPr txBox="1"/>
            <p:nvPr/>
          </p:nvSpPr>
          <p:spPr>
            <a:xfrm>
              <a:off x="7155985" y="3818056"/>
              <a:ext cx="4513633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 smtClean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THEME PPT </a:t>
              </a:r>
              <a:r>
                <a:rPr lang="en-US" sz="20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Layout</a:t>
              </a:r>
              <a:endParaRPr dirty="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Clean Text Slide for your Presentation</a:t>
              </a:r>
              <a:endParaRPr sz="2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13"/>
            <p:cNvSpPr txBox="1"/>
            <p:nvPr/>
          </p:nvSpPr>
          <p:spPr>
            <a:xfrm>
              <a:off x="7155985" y="4533402"/>
              <a:ext cx="4513633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 Easy to change colors, photos and Text. You can simply impress your audience and add a unique zing and appeal to your Presentations.</a:t>
              </a: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2" name="Google Shape;702;p14"/>
          <p:cNvGrpSpPr/>
          <p:nvPr/>
        </p:nvGrpSpPr>
        <p:grpSpPr>
          <a:xfrm>
            <a:off x="9497291" y="1820243"/>
            <a:ext cx="2019046" cy="967956"/>
            <a:chOff x="718102" y="4964246"/>
            <a:chExt cx="2971887" cy="967956"/>
          </a:xfrm>
        </p:grpSpPr>
        <p:grpSp>
          <p:nvGrpSpPr>
            <p:cNvPr id="703" name="Google Shape;703;p14"/>
            <p:cNvGrpSpPr/>
            <p:nvPr/>
          </p:nvGrpSpPr>
          <p:grpSpPr>
            <a:xfrm>
              <a:off x="718102" y="4964246"/>
              <a:ext cx="2971887" cy="967956"/>
              <a:chOff x="1487520" y="1194187"/>
              <a:chExt cx="4380624" cy="967956"/>
            </a:xfrm>
          </p:grpSpPr>
          <p:sp>
            <p:nvSpPr>
              <p:cNvPr id="704" name="Google Shape;704;p14"/>
              <p:cNvSpPr txBox="1"/>
              <p:nvPr/>
            </p:nvSpPr>
            <p:spPr>
              <a:xfrm>
                <a:off x="1487520" y="1194187"/>
                <a:ext cx="438062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b="1">
                    <a:solidFill>
                      <a:schemeClr val="accent5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  Here</a:t>
                </a:r>
                <a:endParaRPr sz="1200" b="1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5" name="Google Shape;705;p14"/>
              <p:cNvSpPr txBox="1"/>
              <p:nvPr/>
            </p:nvSpPr>
            <p:spPr>
              <a:xfrm>
                <a:off x="1487520" y="1515812"/>
                <a:ext cx="4380624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Get a modern PowerPoint  Presentation that is beautifully designed. </a:t>
                </a:r>
                <a:endParaRPr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06" name="Google Shape;706;p14"/>
            <p:cNvSpPr/>
            <p:nvPr/>
          </p:nvSpPr>
          <p:spPr>
            <a:xfrm>
              <a:off x="794302" y="5243679"/>
              <a:ext cx="2743200" cy="457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07" name="Google Shape;707;p14"/>
          <p:cNvGrpSpPr/>
          <p:nvPr/>
        </p:nvGrpSpPr>
        <p:grpSpPr>
          <a:xfrm>
            <a:off x="7898079" y="3188465"/>
            <a:ext cx="2019046" cy="967956"/>
            <a:chOff x="718102" y="4964246"/>
            <a:chExt cx="2971887" cy="967956"/>
          </a:xfrm>
        </p:grpSpPr>
        <p:grpSp>
          <p:nvGrpSpPr>
            <p:cNvPr id="708" name="Google Shape;708;p14"/>
            <p:cNvGrpSpPr/>
            <p:nvPr/>
          </p:nvGrpSpPr>
          <p:grpSpPr>
            <a:xfrm>
              <a:off x="718102" y="4964246"/>
              <a:ext cx="2971887" cy="967956"/>
              <a:chOff x="1487520" y="1194187"/>
              <a:chExt cx="4380624" cy="967956"/>
            </a:xfrm>
          </p:grpSpPr>
          <p:sp>
            <p:nvSpPr>
              <p:cNvPr id="709" name="Google Shape;709;p14"/>
              <p:cNvSpPr txBox="1"/>
              <p:nvPr/>
            </p:nvSpPr>
            <p:spPr>
              <a:xfrm>
                <a:off x="1487520" y="1194187"/>
                <a:ext cx="438062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b="1">
                    <a:solidFill>
                      <a:schemeClr val="accent2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  Here</a:t>
                </a:r>
                <a:endParaRPr sz="1200" b="1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0" name="Google Shape;710;p14"/>
              <p:cNvSpPr txBox="1"/>
              <p:nvPr/>
            </p:nvSpPr>
            <p:spPr>
              <a:xfrm>
                <a:off x="1487520" y="1515812"/>
                <a:ext cx="4380624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Get a modern PowerPoint  Presentation that is beautifully designed. </a:t>
                </a:r>
                <a:endParaRPr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11" name="Google Shape;711;p14"/>
            <p:cNvSpPr/>
            <p:nvPr/>
          </p:nvSpPr>
          <p:spPr>
            <a:xfrm>
              <a:off x="794302" y="5243679"/>
              <a:ext cx="2743200" cy="457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12" name="Google Shape;712;p14"/>
          <p:cNvGrpSpPr/>
          <p:nvPr/>
        </p:nvGrpSpPr>
        <p:grpSpPr>
          <a:xfrm flipH="1">
            <a:off x="1685186" y="2156660"/>
            <a:ext cx="2019046" cy="983345"/>
            <a:chOff x="514873" y="2742107"/>
            <a:chExt cx="2971887" cy="983345"/>
          </a:xfrm>
        </p:grpSpPr>
        <p:grpSp>
          <p:nvGrpSpPr>
            <p:cNvPr id="713" name="Google Shape;713;p14"/>
            <p:cNvGrpSpPr/>
            <p:nvPr/>
          </p:nvGrpSpPr>
          <p:grpSpPr>
            <a:xfrm>
              <a:off x="514873" y="2742107"/>
              <a:ext cx="2971887" cy="983345"/>
              <a:chOff x="1487520" y="1178798"/>
              <a:chExt cx="4380624" cy="983345"/>
            </a:xfrm>
          </p:grpSpPr>
          <p:sp>
            <p:nvSpPr>
              <p:cNvPr id="714" name="Google Shape;714;p14"/>
              <p:cNvSpPr txBox="1"/>
              <p:nvPr/>
            </p:nvSpPr>
            <p:spPr>
              <a:xfrm>
                <a:off x="1487520" y="1178798"/>
                <a:ext cx="4380624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b="1">
                    <a:solidFill>
                      <a:schemeClr val="accent1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  Here</a:t>
                </a:r>
                <a:endParaRPr sz="1400" b="1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5" name="Google Shape;715;p14"/>
              <p:cNvSpPr txBox="1"/>
              <p:nvPr/>
            </p:nvSpPr>
            <p:spPr>
              <a:xfrm>
                <a:off x="1487520" y="1515812"/>
                <a:ext cx="4380624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Get a modern PowerPoint  Presentation that is beautifully designed. </a:t>
                </a:r>
                <a:endParaRPr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16" name="Google Shape;716;p14"/>
            <p:cNvSpPr/>
            <p:nvPr/>
          </p:nvSpPr>
          <p:spPr>
            <a:xfrm>
              <a:off x="629173" y="3033948"/>
              <a:ext cx="2743200" cy="457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17" name="Google Shape;717;p14"/>
          <p:cNvGrpSpPr/>
          <p:nvPr/>
        </p:nvGrpSpPr>
        <p:grpSpPr>
          <a:xfrm flipH="1">
            <a:off x="1701016" y="4112262"/>
            <a:ext cx="2003216" cy="967956"/>
            <a:chOff x="8467012" y="4208192"/>
            <a:chExt cx="2948586" cy="967956"/>
          </a:xfrm>
        </p:grpSpPr>
        <p:grpSp>
          <p:nvGrpSpPr>
            <p:cNvPr id="718" name="Google Shape;718;p14"/>
            <p:cNvGrpSpPr/>
            <p:nvPr/>
          </p:nvGrpSpPr>
          <p:grpSpPr>
            <a:xfrm>
              <a:off x="8467012" y="4208192"/>
              <a:ext cx="2948586" cy="967956"/>
              <a:chOff x="1487520" y="1194187"/>
              <a:chExt cx="4380624" cy="967956"/>
            </a:xfrm>
          </p:grpSpPr>
          <p:sp>
            <p:nvSpPr>
              <p:cNvPr id="719" name="Google Shape;719;p14"/>
              <p:cNvSpPr txBox="1"/>
              <p:nvPr/>
            </p:nvSpPr>
            <p:spPr>
              <a:xfrm>
                <a:off x="1487520" y="1194187"/>
                <a:ext cx="438062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b="1">
                    <a:solidFill>
                      <a:schemeClr val="accent3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  Here</a:t>
                </a:r>
                <a:endParaRPr sz="1200" b="1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0" name="Google Shape;720;p14"/>
              <p:cNvSpPr txBox="1"/>
              <p:nvPr/>
            </p:nvSpPr>
            <p:spPr>
              <a:xfrm>
                <a:off x="1487520" y="1515812"/>
                <a:ext cx="4380624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Get a modern PowerPoint  Presentation that is beautifully designed. </a:t>
                </a:r>
                <a:endParaRPr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21" name="Google Shape;721;p14"/>
            <p:cNvSpPr/>
            <p:nvPr/>
          </p:nvSpPr>
          <p:spPr>
            <a:xfrm>
              <a:off x="8546645" y="4492767"/>
              <a:ext cx="2743200" cy="457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22" name="Google Shape;722;p14"/>
          <p:cNvGrpSpPr/>
          <p:nvPr/>
        </p:nvGrpSpPr>
        <p:grpSpPr>
          <a:xfrm>
            <a:off x="7913909" y="5058712"/>
            <a:ext cx="2003216" cy="967956"/>
            <a:chOff x="8036886" y="1468486"/>
            <a:chExt cx="2948586" cy="967956"/>
          </a:xfrm>
        </p:grpSpPr>
        <p:grpSp>
          <p:nvGrpSpPr>
            <p:cNvPr id="723" name="Google Shape;723;p14"/>
            <p:cNvGrpSpPr/>
            <p:nvPr/>
          </p:nvGrpSpPr>
          <p:grpSpPr>
            <a:xfrm>
              <a:off x="8036886" y="1468486"/>
              <a:ext cx="2948586" cy="967956"/>
              <a:chOff x="1487520" y="1194187"/>
              <a:chExt cx="4380624" cy="967956"/>
            </a:xfrm>
          </p:grpSpPr>
          <p:sp>
            <p:nvSpPr>
              <p:cNvPr id="724" name="Google Shape;724;p14"/>
              <p:cNvSpPr txBox="1"/>
              <p:nvPr/>
            </p:nvSpPr>
            <p:spPr>
              <a:xfrm>
                <a:off x="1487520" y="1194187"/>
                <a:ext cx="438062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b="1">
                    <a:solidFill>
                      <a:schemeClr val="accent4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  Here</a:t>
                </a:r>
                <a:endParaRPr sz="1200" b="1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5" name="Google Shape;725;p14"/>
              <p:cNvSpPr txBox="1"/>
              <p:nvPr/>
            </p:nvSpPr>
            <p:spPr>
              <a:xfrm>
                <a:off x="1487520" y="1515812"/>
                <a:ext cx="4380624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Get a modern PowerPoint  Presentation that is beautifully designed. </a:t>
                </a:r>
                <a:endParaRPr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26" name="Google Shape;726;p14"/>
            <p:cNvSpPr/>
            <p:nvPr/>
          </p:nvSpPr>
          <p:spPr>
            <a:xfrm>
              <a:off x="8132478" y="1741773"/>
              <a:ext cx="2743200" cy="457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27" name="Google Shape;727;p14"/>
          <p:cNvSpPr txBox="1">
            <a:spLocks noGrp="1"/>
          </p:cNvSpPr>
          <p:nvPr>
            <p:ph type="body" idx="1"/>
          </p:nvPr>
        </p:nvSpPr>
        <p:spPr>
          <a:xfrm>
            <a:off x="1094396" y="213422"/>
            <a:ext cx="10802330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Arial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728" name="Google Shape;728;p14"/>
          <p:cNvGrpSpPr/>
          <p:nvPr/>
        </p:nvGrpSpPr>
        <p:grpSpPr>
          <a:xfrm>
            <a:off x="3938138" y="2062160"/>
            <a:ext cx="4289312" cy="1262873"/>
            <a:chOff x="4054873" y="2062159"/>
            <a:chExt cx="4289312" cy="1262873"/>
          </a:xfrm>
        </p:grpSpPr>
        <p:sp>
          <p:nvSpPr>
            <p:cNvPr id="729" name="Google Shape;729;p14"/>
            <p:cNvSpPr/>
            <p:nvPr/>
          </p:nvSpPr>
          <p:spPr>
            <a:xfrm>
              <a:off x="5317238" y="3133113"/>
              <a:ext cx="785533" cy="1919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14"/>
            <p:cNvSpPr/>
            <p:nvPr/>
          </p:nvSpPr>
          <p:spPr>
            <a:xfrm>
              <a:off x="5317238" y="2231199"/>
              <a:ext cx="2747277" cy="19279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14"/>
            <p:cNvSpPr/>
            <p:nvPr/>
          </p:nvSpPr>
          <p:spPr>
            <a:xfrm rot="5400000">
              <a:off x="7894041" y="2157089"/>
              <a:ext cx="545074" cy="355213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14"/>
            <p:cNvSpPr/>
            <p:nvPr/>
          </p:nvSpPr>
          <p:spPr>
            <a:xfrm rot="-5400000">
              <a:off x="4139139" y="2146933"/>
              <a:ext cx="1093832" cy="1262365"/>
            </a:xfrm>
            <a:custGeom>
              <a:avLst/>
              <a:gdLst/>
              <a:ahLst/>
              <a:cxnLst/>
              <a:rect l="l" t="t" r="r" b="b"/>
              <a:pathLst>
                <a:path w="1011518" h="1167369" extrusionOk="0">
                  <a:moveTo>
                    <a:pt x="1007742" y="484745"/>
                  </a:moveTo>
                  <a:cubicBezTo>
                    <a:pt x="1009001" y="712286"/>
                    <a:pt x="1010259" y="939828"/>
                    <a:pt x="1011518" y="1167369"/>
                  </a:cubicBezTo>
                  <a:lnTo>
                    <a:pt x="834370" y="1167369"/>
                  </a:lnTo>
                  <a:cubicBezTo>
                    <a:pt x="833374" y="942082"/>
                    <a:pt x="832377" y="716794"/>
                    <a:pt x="831381" y="491507"/>
                  </a:cubicBezTo>
                  <a:cubicBezTo>
                    <a:pt x="824543" y="313175"/>
                    <a:pt x="676210" y="173132"/>
                    <a:pt x="497779" y="176552"/>
                  </a:cubicBezTo>
                  <a:cubicBezTo>
                    <a:pt x="321564" y="179929"/>
                    <a:pt x="180042" y="322001"/>
                    <a:pt x="177148" y="497438"/>
                  </a:cubicBezTo>
                  <a:lnTo>
                    <a:pt x="177148" y="1167369"/>
                  </a:lnTo>
                  <a:lnTo>
                    <a:pt x="0" y="1167369"/>
                  </a:lnTo>
                  <a:lnTo>
                    <a:pt x="0" y="485411"/>
                  </a:lnTo>
                  <a:lnTo>
                    <a:pt x="1856" y="485411"/>
                  </a:lnTo>
                  <a:cubicBezTo>
                    <a:pt x="10052" y="219336"/>
                    <a:pt x="226090" y="5235"/>
                    <a:pt x="494398" y="94"/>
                  </a:cubicBezTo>
                  <a:cubicBezTo>
                    <a:pt x="768966" y="-5168"/>
                    <a:pt x="997220" y="210329"/>
                    <a:pt x="1007742" y="4847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33" name="Google Shape;733;p14"/>
          <p:cNvGrpSpPr/>
          <p:nvPr/>
        </p:nvGrpSpPr>
        <p:grpSpPr>
          <a:xfrm>
            <a:off x="5630822" y="2962342"/>
            <a:ext cx="2075574" cy="1257774"/>
            <a:chOff x="5747557" y="2962342"/>
            <a:chExt cx="2075574" cy="1257774"/>
          </a:xfrm>
        </p:grpSpPr>
        <p:sp>
          <p:nvSpPr>
            <p:cNvPr id="734" name="Google Shape;734;p14"/>
            <p:cNvSpPr/>
            <p:nvPr/>
          </p:nvSpPr>
          <p:spPr>
            <a:xfrm>
              <a:off x="5778874" y="4028197"/>
              <a:ext cx="784800" cy="1919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14"/>
            <p:cNvSpPr/>
            <p:nvPr/>
          </p:nvSpPr>
          <p:spPr>
            <a:xfrm rot="-5400000">
              <a:off x="5652627" y="3057272"/>
              <a:ext cx="545074" cy="355213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14"/>
            <p:cNvSpPr/>
            <p:nvPr/>
          </p:nvSpPr>
          <p:spPr>
            <a:xfrm>
              <a:off x="6095999" y="3126283"/>
              <a:ext cx="467675" cy="1919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14"/>
            <p:cNvSpPr/>
            <p:nvPr/>
          </p:nvSpPr>
          <p:spPr>
            <a:xfrm rot="5400000">
              <a:off x="6645033" y="3041261"/>
              <a:ext cx="1093832" cy="1262365"/>
            </a:xfrm>
            <a:custGeom>
              <a:avLst/>
              <a:gdLst/>
              <a:ahLst/>
              <a:cxnLst/>
              <a:rect l="l" t="t" r="r" b="b"/>
              <a:pathLst>
                <a:path w="1011518" h="1167369" extrusionOk="0">
                  <a:moveTo>
                    <a:pt x="1007742" y="484745"/>
                  </a:moveTo>
                  <a:cubicBezTo>
                    <a:pt x="1009001" y="712286"/>
                    <a:pt x="1010259" y="939828"/>
                    <a:pt x="1011518" y="1167369"/>
                  </a:cubicBezTo>
                  <a:lnTo>
                    <a:pt x="834370" y="1167369"/>
                  </a:lnTo>
                  <a:cubicBezTo>
                    <a:pt x="833374" y="942082"/>
                    <a:pt x="832377" y="716794"/>
                    <a:pt x="831381" y="491507"/>
                  </a:cubicBezTo>
                  <a:cubicBezTo>
                    <a:pt x="824543" y="313175"/>
                    <a:pt x="676210" y="173132"/>
                    <a:pt x="497779" y="176552"/>
                  </a:cubicBezTo>
                  <a:cubicBezTo>
                    <a:pt x="321564" y="179929"/>
                    <a:pt x="180042" y="322001"/>
                    <a:pt x="177148" y="497438"/>
                  </a:cubicBezTo>
                  <a:lnTo>
                    <a:pt x="177148" y="1167369"/>
                  </a:lnTo>
                  <a:lnTo>
                    <a:pt x="0" y="1167369"/>
                  </a:lnTo>
                  <a:lnTo>
                    <a:pt x="0" y="485411"/>
                  </a:lnTo>
                  <a:lnTo>
                    <a:pt x="1856" y="485411"/>
                  </a:lnTo>
                  <a:cubicBezTo>
                    <a:pt x="10052" y="219336"/>
                    <a:pt x="226090" y="5235"/>
                    <a:pt x="494398" y="94"/>
                  </a:cubicBezTo>
                  <a:cubicBezTo>
                    <a:pt x="768966" y="-5168"/>
                    <a:pt x="997220" y="210329"/>
                    <a:pt x="1007742" y="4847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38" name="Google Shape;738;p14"/>
          <p:cNvGrpSpPr/>
          <p:nvPr/>
        </p:nvGrpSpPr>
        <p:grpSpPr>
          <a:xfrm>
            <a:off x="3938139" y="3855554"/>
            <a:ext cx="2079217" cy="1269226"/>
            <a:chOff x="4054873" y="3855554"/>
            <a:chExt cx="2079217" cy="1269226"/>
          </a:xfrm>
        </p:grpSpPr>
        <p:sp>
          <p:nvSpPr>
            <p:cNvPr id="739" name="Google Shape;739;p14"/>
            <p:cNvSpPr/>
            <p:nvPr/>
          </p:nvSpPr>
          <p:spPr>
            <a:xfrm>
              <a:off x="5317238" y="4932861"/>
              <a:ext cx="785533" cy="1919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14"/>
            <p:cNvSpPr/>
            <p:nvPr/>
          </p:nvSpPr>
          <p:spPr>
            <a:xfrm rot="-5400000">
              <a:off x="4139139" y="3946681"/>
              <a:ext cx="1093832" cy="1262365"/>
            </a:xfrm>
            <a:custGeom>
              <a:avLst/>
              <a:gdLst/>
              <a:ahLst/>
              <a:cxnLst/>
              <a:rect l="l" t="t" r="r" b="b"/>
              <a:pathLst>
                <a:path w="1011518" h="1167369" extrusionOk="0">
                  <a:moveTo>
                    <a:pt x="1007742" y="484745"/>
                  </a:moveTo>
                  <a:cubicBezTo>
                    <a:pt x="1009001" y="712286"/>
                    <a:pt x="1010259" y="939828"/>
                    <a:pt x="1011518" y="1167369"/>
                  </a:cubicBezTo>
                  <a:lnTo>
                    <a:pt x="834370" y="1167369"/>
                  </a:lnTo>
                  <a:cubicBezTo>
                    <a:pt x="833374" y="942082"/>
                    <a:pt x="832377" y="716794"/>
                    <a:pt x="831381" y="491507"/>
                  </a:cubicBezTo>
                  <a:cubicBezTo>
                    <a:pt x="824543" y="313175"/>
                    <a:pt x="676210" y="173132"/>
                    <a:pt x="497779" y="176552"/>
                  </a:cubicBezTo>
                  <a:cubicBezTo>
                    <a:pt x="321564" y="179929"/>
                    <a:pt x="180042" y="322001"/>
                    <a:pt x="177148" y="497438"/>
                  </a:cubicBezTo>
                  <a:lnTo>
                    <a:pt x="177148" y="1167369"/>
                  </a:lnTo>
                  <a:lnTo>
                    <a:pt x="0" y="1167369"/>
                  </a:lnTo>
                  <a:lnTo>
                    <a:pt x="0" y="485411"/>
                  </a:lnTo>
                  <a:lnTo>
                    <a:pt x="1856" y="485411"/>
                  </a:lnTo>
                  <a:cubicBezTo>
                    <a:pt x="10052" y="219336"/>
                    <a:pt x="226090" y="5235"/>
                    <a:pt x="494398" y="94"/>
                  </a:cubicBezTo>
                  <a:cubicBezTo>
                    <a:pt x="768966" y="-5168"/>
                    <a:pt x="997220" y="210329"/>
                    <a:pt x="1007742" y="4847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14"/>
            <p:cNvSpPr/>
            <p:nvPr/>
          </p:nvSpPr>
          <p:spPr>
            <a:xfrm rot="5400000">
              <a:off x="5683946" y="3950484"/>
              <a:ext cx="545074" cy="355213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14"/>
            <p:cNvSpPr/>
            <p:nvPr/>
          </p:nvSpPr>
          <p:spPr>
            <a:xfrm>
              <a:off x="5317239" y="4030947"/>
              <a:ext cx="559042" cy="1919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43" name="Google Shape;743;p14"/>
          <p:cNvGrpSpPr/>
          <p:nvPr/>
        </p:nvGrpSpPr>
        <p:grpSpPr>
          <a:xfrm>
            <a:off x="-1" y="4753300"/>
            <a:ext cx="7706397" cy="1270361"/>
            <a:chOff x="116734" y="4753299"/>
            <a:chExt cx="7706397" cy="1270361"/>
          </a:xfrm>
        </p:grpSpPr>
        <p:sp>
          <p:nvSpPr>
            <p:cNvPr id="744" name="Google Shape;744;p14"/>
            <p:cNvSpPr/>
            <p:nvPr/>
          </p:nvSpPr>
          <p:spPr>
            <a:xfrm rot="5400000">
              <a:off x="6645033" y="4845562"/>
              <a:ext cx="1093832" cy="1262365"/>
            </a:xfrm>
            <a:custGeom>
              <a:avLst/>
              <a:gdLst/>
              <a:ahLst/>
              <a:cxnLst/>
              <a:rect l="l" t="t" r="r" b="b"/>
              <a:pathLst>
                <a:path w="1011518" h="1167369" extrusionOk="0">
                  <a:moveTo>
                    <a:pt x="1011518" y="485411"/>
                  </a:moveTo>
                  <a:lnTo>
                    <a:pt x="1011518" y="1167369"/>
                  </a:lnTo>
                  <a:lnTo>
                    <a:pt x="834370" y="1167369"/>
                  </a:lnTo>
                  <a:lnTo>
                    <a:pt x="834370" y="491393"/>
                  </a:lnTo>
                  <a:lnTo>
                    <a:pt x="831381" y="491507"/>
                  </a:lnTo>
                  <a:cubicBezTo>
                    <a:pt x="824543" y="313175"/>
                    <a:pt x="676210" y="173132"/>
                    <a:pt x="497779" y="176552"/>
                  </a:cubicBezTo>
                  <a:cubicBezTo>
                    <a:pt x="321564" y="179929"/>
                    <a:pt x="180042" y="322001"/>
                    <a:pt x="177148" y="497438"/>
                  </a:cubicBezTo>
                  <a:lnTo>
                    <a:pt x="177148" y="1167369"/>
                  </a:lnTo>
                  <a:lnTo>
                    <a:pt x="0" y="1167369"/>
                  </a:lnTo>
                  <a:lnTo>
                    <a:pt x="0" y="504057"/>
                  </a:lnTo>
                  <a:lnTo>
                    <a:pt x="0" y="485411"/>
                  </a:lnTo>
                  <a:lnTo>
                    <a:pt x="1856" y="485411"/>
                  </a:lnTo>
                  <a:cubicBezTo>
                    <a:pt x="10052" y="219336"/>
                    <a:pt x="226090" y="5235"/>
                    <a:pt x="494398" y="94"/>
                  </a:cubicBezTo>
                  <a:cubicBezTo>
                    <a:pt x="768966" y="-5168"/>
                    <a:pt x="997220" y="210329"/>
                    <a:pt x="1007742" y="484745"/>
                  </a:cubicBezTo>
                  <a:lnTo>
                    <a:pt x="990372" y="48541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14"/>
            <p:cNvSpPr/>
            <p:nvPr/>
          </p:nvSpPr>
          <p:spPr>
            <a:xfrm>
              <a:off x="116734" y="5828472"/>
              <a:ext cx="6446939" cy="1919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14"/>
            <p:cNvSpPr/>
            <p:nvPr/>
          </p:nvSpPr>
          <p:spPr>
            <a:xfrm rot="-5400000">
              <a:off x="5652627" y="4848230"/>
              <a:ext cx="545074" cy="355213"/>
            </a:xfrm>
            <a:prstGeom prst="triangle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14"/>
            <p:cNvSpPr/>
            <p:nvPr/>
          </p:nvSpPr>
          <p:spPr>
            <a:xfrm>
              <a:off x="6102771" y="4936555"/>
              <a:ext cx="460903" cy="1919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48" name="Google Shape;748;p14"/>
          <p:cNvSpPr/>
          <p:nvPr/>
        </p:nvSpPr>
        <p:spPr>
          <a:xfrm>
            <a:off x="8402128" y="1820243"/>
            <a:ext cx="860837" cy="864745"/>
          </a:xfrm>
          <a:custGeom>
            <a:avLst/>
            <a:gdLst/>
            <a:ahLst/>
            <a:cxnLst/>
            <a:rect l="l" t="t" r="r" b="b"/>
            <a:pathLst>
              <a:path w="371900" h="373588" extrusionOk="0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9" name="Google Shape;749;p14"/>
          <p:cNvSpPr/>
          <p:nvPr/>
        </p:nvSpPr>
        <p:spPr>
          <a:xfrm>
            <a:off x="7043975" y="3519201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 extrusionOk="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0" name="Google Shape;750;p14"/>
          <p:cNvSpPr/>
          <p:nvPr/>
        </p:nvSpPr>
        <p:spPr>
          <a:xfrm>
            <a:off x="4353488" y="2625743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1" name="Google Shape;751;p14"/>
          <p:cNvSpPr/>
          <p:nvPr/>
        </p:nvSpPr>
        <p:spPr>
          <a:xfrm flipH="1">
            <a:off x="4280240" y="4427942"/>
            <a:ext cx="391682" cy="323114"/>
          </a:xfrm>
          <a:custGeom>
            <a:avLst/>
            <a:gdLst/>
            <a:ahLst/>
            <a:cxnLst/>
            <a:rect l="l" t="t" r="r" b="b"/>
            <a:pathLst>
              <a:path w="3217557" h="2654282" extrusionOk="0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2" name="Google Shape;752;p14"/>
          <p:cNvSpPr/>
          <p:nvPr/>
        </p:nvSpPr>
        <p:spPr>
          <a:xfrm>
            <a:off x="6985264" y="5296106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15"/>
          <p:cNvSpPr txBox="1">
            <a:spLocks noGrp="1"/>
          </p:cNvSpPr>
          <p:nvPr>
            <p:ph type="body" idx="1"/>
          </p:nvPr>
        </p:nvSpPr>
        <p:spPr>
          <a:xfrm>
            <a:off x="1094396" y="213422"/>
            <a:ext cx="10802330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Arial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758" name="Google Shape;758;p15"/>
          <p:cNvGrpSpPr/>
          <p:nvPr/>
        </p:nvGrpSpPr>
        <p:grpSpPr>
          <a:xfrm rot="203323">
            <a:off x="4239291" y="3019738"/>
            <a:ext cx="1466163" cy="1260684"/>
            <a:chOff x="6761680" y="2821622"/>
            <a:chExt cx="1797320" cy="1545431"/>
          </a:xfrm>
        </p:grpSpPr>
        <p:sp>
          <p:nvSpPr>
            <p:cNvPr id="759" name="Google Shape;759;p15"/>
            <p:cNvSpPr/>
            <p:nvPr/>
          </p:nvSpPr>
          <p:spPr>
            <a:xfrm rot="-347909">
              <a:off x="6773186" y="2905185"/>
              <a:ext cx="1664332" cy="312062"/>
            </a:xfrm>
            <a:custGeom>
              <a:avLst/>
              <a:gdLst/>
              <a:ahLst/>
              <a:cxnLst/>
              <a:rect l="l" t="t" r="r" b="b"/>
              <a:pathLst>
                <a:path w="1676400" h="314325" extrusionOk="0">
                  <a:moveTo>
                    <a:pt x="7144" y="167164"/>
                  </a:moveTo>
                  <a:lnTo>
                    <a:pt x="800576" y="7144"/>
                  </a:lnTo>
                  <a:lnTo>
                    <a:pt x="1678781" y="138589"/>
                  </a:lnTo>
                  <a:lnTo>
                    <a:pt x="987266" y="31099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15"/>
            <p:cNvSpPr/>
            <p:nvPr/>
          </p:nvSpPr>
          <p:spPr>
            <a:xfrm rot="-347909">
              <a:off x="7601877" y="2863072"/>
              <a:ext cx="879448" cy="1163141"/>
            </a:xfrm>
            <a:custGeom>
              <a:avLst/>
              <a:gdLst/>
              <a:ahLst/>
              <a:cxnLst/>
              <a:rect l="l" t="t" r="r" b="b"/>
              <a:pathLst>
                <a:path w="885825" h="1171575" extrusionOk="0">
                  <a:moveTo>
                    <a:pt x="7144" y="7144"/>
                  </a:moveTo>
                  <a:lnTo>
                    <a:pt x="29051" y="1033939"/>
                  </a:lnTo>
                  <a:lnTo>
                    <a:pt x="792956" y="1164431"/>
                  </a:lnTo>
                  <a:lnTo>
                    <a:pt x="885349" y="138589"/>
                  </a:lnTo>
                  <a:close/>
                </a:path>
              </a:pathLst>
            </a:custGeom>
            <a:solidFill>
              <a:srgbClr val="BD69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15"/>
            <p:cNvSpPr/>
            <p:nvPr/>
          </p:nvSpPr>
          <p:spPr>
            <a:xfrm rot="-347909">
              <a:off x="6836898" y="3091182"/>
              <a:ext cx="983469" cy="1229336"/>
            </a:xfrm>
            <a:custGeom>
              <a:avLst/>
              <a:gdLst/>
              <a:ahLst/>
              <a:cxnLst/>
              <a:rect l="l" t="t" r="r" b="b"/>
              <a:pathLst>
                <a:path w="990600" h="1238250" extrusionOk="0">
                  <a:moveTo>
                    <a:pt x="987266" y="1231106"/>
                  </a:moveTo>
                  <a:lnTo>
                    <a:pt x="121444" y="1030129"/>
                  </a:lnTo>
                  <a:lnTo>
                    <a:pt x="7144" y="7144"/>
                  </a:lnTo>
                  <a:lnTo>
                    <a:pt x="987266" y="150971"/>
                  </a:lnTo>
                  <a:close/>
                </a:path>
              </a:pathLst>
            </a:custGeom>
            <a:solidFill>
              <a:srgbClr val="BD69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15"/>
            <p:cNvSpPr/>
            <p:nvPr/>
          </p:nvSpPr>
          <p:spPr>
            <a:xfrm rot="-347909">
              <a:off x="7811385" y="2985951"/>
              <a:ext cx="686537" cy="1243864"/>
            </a:xfrm>
            <a:custGeom>
              <a:avLst/>
              <a:gdLst/>
              <a:ahLst/>
              <a:cxnLst/>
              <a:rect l="l" t="t" r="r" b="b"/>
              <a:pathLst>
                <a:path w="691515" h="1252883" extrusionOk="0">
                  <a:moveTo>
                    <a:pt x="606" y="1252883"/>
                  </a:moveTo>
                  <a:lnTo>
                    <a:pt x="0" y="172402"/>
                  </a:lnTo>
                  <a:lnTo>
                    <a:pt x="691515" y="0"/>
                  </a:lnTo>
                  <a:lnTo>
                    <a:pt x="603885" y="1022985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15"/>
            <p:cNvSpPr/>
            <p:nvPr/>
          </p:nvSpPr>
          <p:spPr>
            <a:xfrm rot="-347909">
              <a:off x="8060864" y="3018272"/>
              <a:ext cx="264780" cy="1106402"/>
            </a:xfrm>
            <a:custGeom>
              <a:avLst/>
              <a:gdLst/>
              <a:ahLst/>
              <a:cxnLst/>
              <a:rect l="l" t="t" r="r" b="b"/>
              <a:pathLst>
                <a:path w="266700" h="1114425" extrusionOk="0">
                  <a:moveTo>
                    <a:pt x="7144" y="1115854"/>
                  </a:moveTo>
                  <a:lnTo>
                    <a:pt x="190024" y="1048226"/>
                  </a:lnTo>
                  <a:lnTo>
                    <a:pt x="261461" y="7144"/>
                  </a:lnTo>
                  <a:lnTo>
                    <a:pt x="52864" y="6048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15"/>
            <p:cNvSpPr/>
            <p:nvPr/>
          </p:nvSpPr>
          <p:spPr>
            <a:xfrm rot="-347909">
              <a:off x="7106820" y="3136002"/>
              <a:ext cx="340432" cy="1096946"/>
            </a:xfrm>
            <a:custGeom>
              <a:avLst/>
              <a:gdLst/>
              <a:ahLst/>
              <a:cxnLst/>
              <a:rect l="l" t="t" r="r" b="b"/>
              <a:pathLst>
                <a:path w="342900" h="1104900" extrusionOk="0">
                  <a:moveTo>
                    <a:pt x="118586" y="1052989"/>
                  </a:moveTo>
                  <a:lnTo>
                    <a:pt x="7144" y="7144"/>
                  </a:lnTo>
                  <a:lnTo>
                    <a:pt x="255746" y="43339"/>
                  </a:lnTo>
                  <a:lnTo>
                    <a:pt x="344329" y="1103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65" name="Google Shape;765;p15"/>
          <p:cNvGrpSpPr/>
          <p:nvPr/>
        </p:nvGrpSpPr>
        <p:grpSpPr>
          <a:xfrm rot="-1515741">
            <a:off x="3713043" y="1944045"/>
            <a:ext cx="1874481" cy="1104342"/>
            <a:chOff x="6401217" y="1327234"/>
            <a:chExt cx="2297863" cy="1353775"/>
          </a:xfrm>
        </p:grpSpPr>
        <p:sp>
          <p:nvSpPr>
            <p:cNvPr id="766" name="Google Shape;766;p15"/>
            <p:cNvSpPr/>
            <p:nvPr/>
          </p:nvSpPr>
          <p:spPr>
            <a:xfrm rot="-347909">
              <a:off x="7778737" y="1974371"/>
              <a:ext cx="652494" cy="482278"/>
            </a:xfrm>
            <a:custGeom>
              <a:avLst/>
              <a:gdLst/>
              <a:ahLst/>
              <a:cxnLst/>
              <a:rect l="l" t="t" r="r" b="b"/>
              <a:pathLst>
                <a:path w="657225" h="485775" extrusionOk="0">
                  <a:moveTo>
                    <a:pt x="654844" y="7144"/>
                  </a:moveTo>
                  <a:lnTo>
                    <a:pt x="7144" y="253841"/>
                  </a:lnTo>
                  <a:lnTo>
                    <a:pt x="19526" y="487204"/>
                  </a:lnTo>
                  <a:lnTo>
                    <a:pt x="644366" y="225266"/>
                  </a:lnTo>
                  <a:close/>
                </a:path>
              </a:pathLst>
            </a:custGeom>
            <a:solidFill>
              <a:srgbClr val="7E4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15"/>
            <p:cNvSpPr/>
            <p:nvPr/>
          </p:nvSpPr>
          <p:spPr>
            <a:xfrm rot="-347909">
              <a:off x="6658666" y="1971617"/>
              <a:ext cx="1758896" cy="312062"/>
            </a:xfrm>
            <a:custGeom>
              <a:avLst/>
              <a:gdLst/>
              <a:ahLst/>
              <a:cxnLst/>
              <a:rect l="l" t="t" r="r" b="b"/>
              <a:pathLst>
                <a:path w="1771650" h="314325" extrusionOk="0">
                  <a:moveTo>
                    <a:pt x="1771174" y="67151"/>
                  </a:moveTo>
                  <a:lnTo>
                    <a:pt x="1092041" y="21431"/>
                  </a:lnTo>
                  <a:lnTo>
                    <a:pt x="865346" y="7144"/>
                  </a:lnTo>
                  <a:lnTo>
                    <a:pt x="7144" y="276701"/>
                  </a:lnTo>
                  <a:lnTo>
                    <a:pt x="1123474" y="31384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15"/>
            <p:cNvSpPr/>
            <p:nvPr/>
          </p:nvSpPr>
          <p:spPr>
            <a:xfrm rot="-347909">
              <a:off x="6685389" y="2269488"/>
              <a:ext cx="1134772" cy="274237"/>
            </a:xfrm>
            <a:custGeom>
              <a:avLst/>
              <a:gdLst/>
              <a:ahLst/>
              <a:cxnLst/>
              <a:rect l="l" t="t" r="r" b="b"/>
              <a:pathLst>
                <a:path w="1143000" h="276225" extrusionOk="0">
                  <a:moveTo>
                    <a:pt x="56674" y="213836"/>
                  </a:moveTo>
                  <a:lnTo>
                    <a:pt x="1135856" y="277654"/>
                  </a:lnTo>
                  <a:lnTo>
                    <a:pt x="1123474" y="44291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BD69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15"/>
            <p:cNvSpPr/>
            <p:nvPr/>
          </p:nvSpPr>
          <p:spPr>
            <a:xfrm rot="-347909">
              <a:off x="6950881" y="2294199"/>
              <a:ext cx="283693" cy="236411"/>
            </a:xfrm>
            <a:custGeom>
              <a:avLst/>
              <a:gdLst/>
              <a:ahLst/>
              <a:cxnLst/>
              <a:rect l="l" t="t" r="r" b="b"/>
              <a:pathLst>
                <a:path w="285750" h="238125" extrusionOk="0">
                  <a:moveTo>
                    <a:pt x="7144" y="7144"/>
                  </a:moveTo>
                  <a:lnTo>
                    <a:pt x="232886" y="17621"/>
                  </a:lnTo>
                  <a:lnTo>
                    <a:pt x="281464" y="234791"/>
                  </a:lnTo>
                  <a:lnTo>
                    <a:pt x="81439" y="22240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15"/>
            <p:cNvSpPr/>
            <p:nvPr/>
          </p:nvSpPr>
          <p:spPr>
            <a:xfrm rot="-347909">
              <a:off x="6924943" y="1996692"/>
              <a:ext cx="1011838" cy="283693"/>
            </a:xfrm>
            <a:custGeom>
              <a:avLst/>
              <a:gdLst/>
              <a:ahLst/>
              <a:cxnLst/>
              <a:rect l="l" t="t" r="r" b="b"/>
              <a:pathLst>
                <a:path w="1019175" h="285750" extrusionOk="0">
                  <a:moveTo>
                    <a:pt x="7144" y="270986"/>
                  </a:moveTo>
                  <a:lnTo>
                    <a:pt x="824389" y="7144"/>
                  </a:lnTo>
                  <a:lnTo>
                    <a:pt x="1013936" y="20479"/>
                  </a:lnTo>
                  <a:lnTo>
                    <a:pt x="232886" y="28146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15"/>
            <p:cNvSpPr/>
            <p:nvPr/>
          </p:nvSpPr>
          <p:spPr>
            <a:xfrm rot="-347909">
              <a:off x="8078664" y="2039683"/>
              <a:ext cx="160759" cy="293149"/>
            </a:xfrm>
            <a:custGeom>
              <a:avLst/>
              <a:gdLst/>
              <a:ahLst/>
              <a:cxnLst/>
              <a:rect l="l" t="t" r="r" b="b"/>
              <a:pathLst>
                <a:path w="161925" h="295275" extrusionOk="0">
                  <a:moveTo>
                    <a:pt x="20479" y="64294"/>
                  </a:moveTo>
                  <a:lnTo>
                    <a:pt x="7144" y="292894"/>
                  </a:lnTo>
                  <a:lnTo>
                    <a:pt x="147161" y="234791"/>
                  </a:lnTo>
                  <a:lnTo>
                    <a:pt x="161449" y="714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15"/>
            <p:cNvSpPr/>
            <p:nvPr/>
          </p:nvSpPr>
          <p:spPr>
            <a:xfrm rot="-347909">
              <a:off x="6726327" y="1895624"/>
              <a:ext cx="765971" cy="293149"/>
            </a:xfrm>
            <a:custGeom>
              <a:avLst/>
              <a:gdLst/>
              <a:ahLst/>
              <a:cxnLst/>
              <a:rect l="l" t="t" r="r" b="b"/>
              <a:pathLst>
                <a:path w="771525" h="295275" extrusionOk="0">
                  <a:moveTo>
                    <a:pt x="764381" y="250708"/>
                  </a:moveTo>
                  <a:cubicBezTo>
                    <a:pt x="764381" y="250708"/>
                    <a:pt x="349091" y="-95050"/>
                    <a:pt x="7144" y="37347"/>
                  </a:cubicBezTo>
                  <a:lnTo>
                    <a:pt x="10954" y="288808"/>
                  </a:lnTo>
                  <a:cubicBezTo>
                    <a:pt x="10954" y="288808"/>
                    <a:pt x="544354" y="107833"/>
                    <a:pt x="723424" y="25356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15"/>
            <p:cNvSpPr/>
            <p:nvPr/>
          </p:nvSpPr>
          <p:spPr>
            <a:xfrm rot="-347909">
              <a:off x="7071865" y="2045891"/>
              <a:ext cx="1163141" cy="113477"/>
            </a:xfrm>
            <a:custGeom>
              <a:avLst/>
              <a:gdLst/>
              <a:ahLst/>
              <a:cxnLst/>
              <a:rect l="l" t="t" r="r" b="b"/>
              <a:pathLst>
                <a:path w="1171575" h="114300" extrusionOk="0">
                  <a:moveTo>
                    <a:pt x="1164431" y="51911"/>
                  </a:moveTo>
                  <a:lnTo>
                    <a:pt x="168116" y="7144"/>
                  </a:lnTo>
                  <a:lnTo>
                    <a:pt x="7144" y="58579"/>
                  </a:lnTo>
                  <a:lnTo>
                    <a:pt x="1023461" y="10906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15"/>
            <p:cNvSpPr/>
            <p:nvPr/>
          </p:nvSpPr>
          <p:spPr>
            <a:xfrm rot="-347909">
              <a:off x="6872348" y="1509246"/>
              <a:ext cx="661950" cy="633581"/>
            </a:xfrm>
            <a:custGeom>
              <a:avLst/>
              <a:gdLst/>
              <a:ahLst/>
              <a:cxnLst/>
              <a:rect l="l" t="t" r="r" b="b"/>
              <a:pathLst>
                <a:path w="666750" h="638175" extrusionOk="0">
                  <a:moveTo>
                    <a:pt x="7144" y="332026"/>
                  </a:moveTo>
                  <a:cubicBezTo>
                    <a:pt x="7144" y="332026"/>
                    <a:pt x="260509" y="625396"/>
                    <a:pt x="565309" y="635874"/>
                  </a:cubicBezTo>
                  <a:cubicBezTo>
                    <a:pt x="635794" y="628254"/>
                    <a:pt x="668179" y="607299"/>
                    <a:pt x="668179" y="607299"/>
                  </a:cubicBezTo>
                  <a:lnTo>
                    <a:pt x="227171" y="321549"/>
                  </a:lnTo>
                  <a:lnTo>
                    <a:pt x="227171" y="321549"/>
                  </a:lnTo>
                  <a:cubicBezTo>
                    <a:pt x="249079" y="226299"/>
                    <a:pt x="296704" y="139621"/>
                    <a:pt x="366236" y="71041"/>
                  </a:cubicBezTo>
                  <a:lnTo>
                    <a:pt x="366236" y="71041"/>
                  </a:lnTo>
                  <a:cubicBezTo>
                    <a:pt x="394811" y="42466"/>
                    <a:pt x="364331" y="-5159"/>
                    <a:pt x="326231" y="10081"/>
                  </a:cubicBezTo>
                  <a:lnTo>
                    <a:pt x="199549" y="60564"/>
                  </a:lnTo>
                  <a:lnTo>
                    <a:pt x="70009" y="185341"/>
                  </a:lnTo>
                  <a:lnTo>
                    <a:pt x="7144" y="332026"/>
                  </a:lnTo>
                  <a:close/>
                </a:path>
              </a:pathLst>
            </a:custGeom>
            <a:solidFill>
              <a:srgbClr val="977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15"/>
            <p:cNvSpPr/>
            <p:nvPr/>
          </p:nvSpPr>
          <p:spPr>
            <a:xfrm rot="-347909">
              <a:off x="6868046" y="1432826"/>
              <a:ext cx="699776" cy="699776"/>
            </a:xfrm>
            <a:custGeom>
              <a:avLst/>
              <a:gdLst/>
              <a:ahLst/>
              <a:cxnLst/>
              <a:rect l="l" t="t" r="r" b="b"/>
              <a:pathLst>
                <a:path w="704850" h="704850" extrusionOk="0">
                  <a:moveTo>
                    <a:pt x="636746" y="703518"/>
                  </a:moveTo>
                  <a:lnTo>
                    <a:pt x="388144" y="256796"/>
                  </a:lnTo>
                  <a:cubicBezTo>
                    <a:pt x="383381" y="247271"/>
                    <a:pt x="373856" y="241556"/>
                    <a:pt x="363379" y="239651"/>
                  </a:cubicBezTo>
                  <a:cubicBezTo>
                    <a:pt x="331946" y="234888"/>
                    <a:pt x="259556" y="230126"/>
                    <a:pt x="173831" y="264416"/>
                  </a:cubicBezTo>
                  <a:cubicBezTo>
                    <a:pt x="57626" y="310136"/>
                    <a:pt x="7144" y="406338"/>
                    <a:pt x="7144" y="406338"/>
                  </a:cubicBezTo>
                  <a:lnTo>
                    <a:pt x="70009" y="260606"/>
                  </a:lnTo>
                  <a:cubicBezTo>
                    <a:pt x="88106" y="218696"/>
                    <a:pt x="113824" y="181548"/>
                    <a:pt x="147161" y="151068"/>
                  </a:cubicBezTo>
                  <a:lnTo>
                    <a:pt x="147161" y="151068"/>
                  </a:lnTo>
                  <a:cubicBezTo>
                    <a:pt x="208121" y="92966"/>
                    <a:pt x="284321" y="26291"/>
                    <a:pt x="367189" y="12003"/>
                  </a:cubicBezTo>
                  <a:lnTo>
                    <a:pt x="441484" y="8193"/>
                  </a:lnTo>
                  <a:cubicBezTo>
                    <a:pt x="471964" y="2478"/>
                    <a:pt x="502444" y="20576"/>
                    <a:pt x="511969" y="51056"/>
                  </a:cubicBezTo>
                  <a:lnTo>
                    <a:pt x="702469" y="660656"/>
                  </a:lnTo>
                  <a:lnTo>
                    <a:pt x="636746" y="70351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15"/>
            <p:cNvSpPr/>
            <p:nvPr/>
          </p:nvSpPr>
          <p:spPr>
            <a:xfrm rot="-347909">
              <a:off x="7592942" y="1804861"/>
              <a:ext cx="729815" cy="279312"/>
            </a:xfrm>
            <a:custGeom>
              <a:avLst/>
              <a:gdLst/>
              <a:ahLst/>
              <a:cxnLst/>
              <a:rect l="l" t="t" r="r" b="b"/>
              <a:pathLst>
                <a:path w="771525" h="295275" extrusionOk="0">
                  <a:moveTo>
                    <a:pt x="7144" y="250708"/>
                  </a:moveTo>
                  <a:cubicBezTo>
                    <a:pt x="7144" y="250708"/>
                    <a:pt x="422434" y="-95050"/>
                    <a:pt x="764381" y="37347"/>
                  </a:cubicBezTo>
                  <a:lnTo>
                    <a:pt x="760571" y="288808"/>
                  </a:lnTo>
                  <a:cubicBezTo>
                    <a:pt x="760571" y="288808"/>
                    <a:pt x="227171" y="107832"/>
                    <a:pt x="48101" y="25356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15"/>
            <p:cNvSpPr/>
            <p:nvPr/>
          </p:nvSpPr>
          <p:spPr>
            <a:xfrm rot="-347909">
              <a:off x="7522601" y="1390100"/>
              <a:ext cx="595755" cy="671407"/>
            </a:xfrm>
            <a:custGeom>
              <a:avLst/>
              <a:gdLst/>
              <a:ahLst/>
              <a:cxnLst/>
              <a:rect l="l" t="t" r="r" b="b"/>
              <a:pathLst>
                <a:path w="600075" h="676275" extrusionOk="0">
                  <a:moveTo>
                    <a:pt x="595789" y="255366"/>
                  </a:moveTo>
                  <a:cubicBezTo>
                    <a:pt x="595789" y="255366"/>
                    <a:pt x="410051" y="595409"/>
                    <a:pt x="113824" y="669704"/>
                  </a:cubicBezTo>
                  <a:cubicBezTo>
                    <a:pt x="43339" y="677324"/>
                    <a:pt x="7144" y="663989"/>
                    <a:pt x="7144" y="663989"/>
                  </a:cubicBezTo>
                  <a:lnTo>
                    <a:pt x="378619" y="291561"/>
                  </a:lnTo>
                  <a:lnTo>
                    <a:pt x="378619" y="291561"/>
                  </a:lnTo>
                  <a:cubicBezTo>
                    <a:pt x="337661" y="202979"/>
                    <a:pt x="271939" y="128684"/>
                    <a:pt x="190024" y="76296"/>
                  </a:cubicBezTo>
                  <a:lnTo>
                    <a:pt x="190024" y="76296"/>
                  </a:lnTo>
                  <a:cubicBezTo>
                    <a:pt x="155734" y="54389"/>
                    <a:pt x="176689" y="1049"/>
                    <a:pt x="216694" y="7716"/>
                  </a:cubicBezTo>
                  <a:lnTo>
                    <a:pt x="349091" y="29624"/>
                  </a:lnTo>
                  <a:lnTo>
                    <a:pt x="502444" y="125826"/>
                  </a:lnTo>
                  <a:lnTo>
                    <a:pt x="595789" y="255366"/>
                  </a:lnTo>
                  <a:close/>
                </a:path>
              </a:pathLst>
            </a:custGeom>
            <a:solidFill>
              <a:srgbClr val="977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15"/>
            <p:cNvSpPr/>
            <p:nvPr/>
          </p:nvSpPr>
          <p:spPr>
            <a:xfrm rot="-347909">
              <a:off x="7483280" y="1357425"/>
              <a:ext cx="633581" cy="709232"/>
            </a:xfrm>
            <a:custGeom>
              <a:avLst/>
              <a:gdLst/>
              <a:ahLst/>
              <a:cxnLst/>
              <a:rect l="l" t="t" r="r" b="b"/>
              <a:pathLst>
                <a:path w="638175" h="714375" extrusionOk="0">
                  <a:moveTo>
                    <a:pt x="80486" y="712242"/>
                  </a:moveTo>
                  <a:lnTo>
                    <a:pt x="229076" y="223609"/>
                  </a:lnTo>
                  <a:cubicBezTo>
                    <a:pt x="231934" y="213132"/>
                    <a:pt x="239554" y="205512"/>
                    <a:pt x="250031" y="201702"/>
                  </a:cubicBezTo>
                  <a:cubicBezTo>
                    <a:pt x="279559" y="190272"/>
                    <a:pt x="349091" y="171222"/>
                    <a:pt x="440531" y="186462"/>
                  </a:cubicBezTo>
                  <a:cubicBezTo>
                    <a:pt x="564356" y="207417"/>
                    <a:pt x="632936" y="290284"/>
                    <a:pt x="632936" y="290284"/>
                  </a:cubicBezTo>
                  <a:lnTo>
                    <a:pt x="540544" y="160744"/>
                  </a:lnTo>
                  <a:cubicBezTo>
                    <a:pt x="513874" y="123597"/>
                    <a:pt x="480536" y="93117"/>
                    <a:pt x="442436" y="69304"/>
                  </a:cubicBezTo>
                  <a:lnTo>
                    <a:pt x="442436" y="69304"/>
                  </a:lnTo>
                  <a:cubicBezTo>
                    <a:pt x="370999" y="26442"/>
                    <a:pt x="288131" y="4534"/>
                    <a:pt x="204311" y="7392"/>
                  </a:cubicBezTo>
                  <a:lnTo>
                    <a:pt x="129064" y="10249"/>
                  </a:lnTo>
                  <a:cubicBezTo>
                    <a:pt x="97631" y="11202"/>
                    <a:pt x="71914" y="35967"/>
                    <a:pt x="69056" y="66447"/>
                  </a:cubicBezTo>
                  <a:lnTo>
                    <a:pt x="7144" y="683667"/>
                  </a:lnTo>
                  <a:lnTo>
                    <a:pt x="80486" y="71224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15"/>
            <p:cNvSpPr/>
            <p:nvPr/>
          </p:nvSpPr>
          <p:spPr>
            <a:xfrm rot="-347909">
              <a:off x="8064027" y="1806790"/>
              <a:ext cx="324362" cy="459513"/>
            </a:xfrm>
            <a:custGeom>
              <a:avLst/>
              <a:gdLst/>
              <a:ahLst/>
              <a:cxnLst/>
              <a:rect l="l" t="t" r="r" b="b"/>
              <a:pathLst>
                <a:path w="342900" h="485775" extrusionOk="0">
                  <a:moveTo>
                    <a:pt x="277654" y="7144"/>
                  </a:moveTo>
                  <a:cubicBezTo>
                    <a:pt x="277654" y="7144"/>
                    <a:pt x="263366" y="139541"/>
                    <a:pt x="7144" y="296704"/>
                  </a:cubicBezTo>
                  <a:lnTo>
                    <a:pt x="154781" y="484346"/>
                  </a:lnTo>
                  <a:cubicBezTo>
                    <a:pt x="154781" y="484346"/>
                    <a:pt x="290989" y="442436"/>
                    <a:pt x="337661" y="301466"/>
                  </a:cubicBezTo>
                  <a:lnTo>
                    <a:pt x="277654" y="7144"/>
                  </a:lnTo>
                  <a:close/>
                </a:path>
              </a:pathLst>
            </a:custGeom>
            <a:solidFill>
              <a:srgbClr val="E2AE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15"/>
            <p:cNvSpPr/>
            <p:nvPr/>
          </p:nvSpPr>
          <p:spPr>
            <a:xfrm rot="-347909">
              <a:off x="8086821" y="2064951"/>
              <a:ext cx="594664" cy="378423"/>
            </a:xfrm>
            <a:custGeom>
              <a:avLst/>
              <a:gdLst/>
              <a:ahLst/>
              <a:cxnLst/>
              <a:rect l="l" t="t" r="r" b="b"/>
              <a:pathLst>
                <a:path w="628650" h="400050" extrusionOk="0">
                  <a:moveTo>
                    <a:pt x="7144" y="7144"/>
                  </a:moveTo>
                  <a:cubicBezTo>
                    <a:pt x="7144" y="7144"/>
                    <a:pt x="110966" y="119539"/>
                    <a:pt x="332899" y="111919"/>
                  </a:cubicBezTo>
                  <a:cubicBezTo>
                    <a:pt x="554831" y="104299"/>
                    <a:pt x="625316" y="128111"/>
                    <a:pt x="625316" y="128111"/>
                  </a:cubicBezTo>
                  <a:lnTo>
                    <a:pt x="536734" y="252889"/>
                  </a:lnTo>
                  <a:lnTo>
                    <a:pt x="596741" y="398621"/>
                  </a:lnTo>
                  <a:cubicBezTo>
                    <a:pt x="596741" y="398621"/>
                    <a:pt x="496729" y="373856"/>
                    <a:pt x="360521" y="383381"/>
                  </a:cubicBezTo>
                  <a:cubicBezTo>
                    <a:pt x="224314" y="393859"/>
                    <a:pt x="122396" y="314801"/>
                    <a:pt x="122396" y="314801"/>
                  </a:cubicBezTo>
                  <a:lnTo>
                    <a:pt x="7144" y="7144"/>
                  </a:lnTo>
                  <a:close/>
                </a:path>
              </a:pathLst>
            </a:custGeom>
            <a:solidFill>
              <a:srgbClr val="977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15"/>
            <p:cNvSpPr/>
            <p:nvPr/>
          </p:nvSpPr>
          <p:spPr>
            <a:xfrm rot="-347909">
              <a:off x="6680729" y="1952489"/>
              <a:ext cx="340432" cy="482278"/>
            </a:xfrm>
            <a:custGeom>
              <a:avLst/>
              <a:gdLst/>
              <a:ahLst/>
              <a:cxnLst/>
              <a:rect l="l" t="t" r="r" b="b"/>
              <a:pathLst>
                <a:path w="342900" h="485775" extrusionOk="0">
                  <a:moveTo>
                    <a:pt x="67151" y="7144"/>
                  </a:moveTo>
                  <a:cubicBezTo>
                    <a:pt x="67151" y="7144"/>
                    <a:pt x="81439" y="139541"/>
                    <a:pt x="337661" y="296704"/>
                  </a:cubicBezTo>
                  <a:lnTo>
                    <a:pt x="190024" y="484346"/>
                  </a:lnTo>
                  <a:cubicBezTo>
                    <a:pt x="190024" y="484346"/>
                    <a:pt x="53816" y="442436"/>
                    <a:pt x="7144" y="301466"/>
                  </a:cubicBezTo>
                  <a:lnTo>
                    <a:pt x="67151" y="7144"/>
                  </a:lnTo>
                  <a:close/>
                </a:path>
              </a:pathLst>
            </a:custGeom>
            <a:solidFill>
              <a:srgbClr val="E2AE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15"/>
            <p:cNvSpPr/>
            <p:nvPr/>
          </p:nvSpPr>
          <p:spPr>
            <a:xfrm rot="-347909">
              <a:off x="6419683" y="2253328"/>
              <a:ext cx="624124" cy="397170"/>
            </a:xfrm>
            <a:custGeom>
              <a:avLst/>
              <a:gdLst/>
              <a:ahLst/>
              <a:cxnLst/>
              <a:rect l="l" t="t" r="r" b="b"/>
              <a:pathLst>
                <a:path w="628650" h="400050" extrusionOk="0">
                  <a:moveTo>
                    <a:pt x="625316" y="7144"/>
                  </a:moveTo>
                  <a:cubicBezTo>
                    <a:pt x="625316" y="7144"/>
                    <a:pt x="521494" y="119539"/>
                    <a:pt x="299561" y="111919"/>
                  </a:cubicBezTo>
                  <a:cubicBezTo>
                    <a:pt x="76676" y="104299"/>
                    <a:pt x="7144" y="128111"/>
                    <a:pt x="7144" y="128111"/>
                  </a:cubicBezTo>
                  <a:lnTo>
                    <a:pt x="95726" y="252889"/>
                  </a:lnTo>
                  <a:lnTo>
                    <a:pt x="35719" y="397669"/>
                  </a:lnTo>
                  <a:cubicBezTo>
                    <a:pt x="35719" y="397669"/>
                    <a:pt x="135731" y="372904"/>
                    <a:pt x="271939" y="382429"/>
                  </a:cubicBezTo>
                  <a:cubicBezTo>
                    <a:pt x="408146" y="392906"/>
                    <a:pt x="510064" y="313849"/>
                    <a:pt x="510064" y="313849"/>
                  </a:cubicBezTo>
                  <a:lnTo>
                    <a:pt x="625316" y="7144"/>
                  </a:lnTo>
                  <a:close/>
                </a:path>
              </a:pathLst>
            </a:custGeom>
            <a:solidFill>
              <a:srgbClr val="977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3" name="Google Shape;783;p15"/>
          <p:cNvGrpSpPr/>
          <p:nvPr/>
        </p:nvGrpSpPr>
        <p:grpSpPr>
          <a:xfrm>
            <a:off x="5300288" y="3538145"/>
            <a:ext cx="1752656" cy="2085936"/>
            <a:chOff x="3790950" y="1734785"/>
            <a:chExt cx="2447925" cy="2913414"/>
          </a:xfrm>
        </p:grpSpPr>
        <p:grpSp>
          <p:nvGrpSpPr>
            <p:cNvPr id="784" name="Google Shape;784;p15"/>
            <p:cNvGrpSpPr/>
            <p:nvPr/>
          </p:nvGrpSpPr>
          <p:grpSpPr>
            <a:xfrm>
              <a:off x="4290412" y="1734785"/>
              <a:ext cx="1466820" cy="1164358"/>
              <a:chOff x="5165276" y="2687479"/>
              <a:chExt cx="1859888" cy="1476375"/>
            </a:xfrm>
          </p:grpSpPr>
          <p:sp>
            <p:nvSpPr>
              <p:cNvPr id="785" name="Google Shape;785;p15"/>
              <p:cNvSpPr/>
              <p:nvPr/>
            </p:nvSpPr>
            <p:spPr>
              <a:xfrm>
                <a:off x="6072664" y="3246076"/>
                <a:ext cx="952500" cy="819150"/>
              </a:xfrm>
              <a:custGeom>
                <a:avLst/>
                <a:gdLst/>
                <a:ahLst/>
                <a:cxnLst/>
                <a:rect l="l" t="t" r="r" b="b"/>
                <a:pathLst>
                  <a:path w="952500" h="819150" extrusionOk="0">
                    <a:moveTo>
                      <a:pt x="20479" y="778237"/>
                    </a:moveTo>
                    <a:cubicBezTo>
                      <a:pt x="20479" y="778237"/>
                      <a:pt x="23336" y="769664"/>
                      <a:pt x="30004" y="753472"/>
                    </a:cubicBezTo>
                    <a:cubicBezTo>
                      <a:pt x="36671" y="737279"/>
                      <a:pt x="45244" y="713467"/>
                      <a:pt x="58579" y="683939"/>
                    </a:cubicBezTo>
                    <a:cubicBezTo>
                      <a:pt x="70961" y="654412"/>
                      <a:pt x="87154" y="618217"/>
                      <a:pt x="107156" y="578212"/>
                    </a:cubicBezTo>
                    <a:cubicBezTo>
                      <a:pt x="116681" y="558209"/>
                      <a:pt x="128111" y="536302"/>
                      <a:pt x="139541" y="513442"/>
                    </a:cubicBezTo>
                    <a:cubicBezTo>
                      <a:pt x="150971" y="490582"/>
                      <a:pt x="164306" y="467722"/>
                      <a:pt x="177641" y="442957"/>
                    </a:cubicBezTo>
                    <a:cubicBezTo>
                      <a:pt x="205264" y="394379"/>
                      <a:pt x="237649" y="342944"/>
                      <a:pt x="274796" y="289604"/>
                    </a:cubicBezTo>
                    <a:cubicBezTo>
                      <a:pt x="312896" y="237217"/>
                      <a:pt x="355759" y="182924"/>
                      <a:pt x="410051" y="131489"/>
                    </a:cubicBezTo>
                    <a:cubicBezTo>
                      <a:pt x="436721" y="105772"/>
                      <a:pt x="467201" y="81007"/>
                      <a:pt x="502444" y="59099"/>
                    </a:cubicBezTo>
                    <a:cubicBezTo>
                      <a:pt x="519589" y="48622"/>
                      <a:pt x="538639" y="38144"/>
                      <a:pt x="559594" y="29572"/>
                    </a:cubicBezTo>
                    <a:cubicBezTo>
                      <a:pt x="580549" y="20999"/>
                      <a:pt x="602456" y="14332"/>
                      <a:pt x="626269" y="10522"/>
                    </a:cubicBezTo>
                    <a:cubicBezTo>
                      <a:pt x="650081" y="6712"/>
                      <a:pt x="675799" y="5759"/>
                      <a:pt x="700564" y="9569"/>
                    </a:cubicBezTo>
                    <a:cubicBezTo>
                      <a:pt x="725329" y="13379"/>
                      <a:pt x="750094" y="20999"/>
                      <a:pt x="772954" y="32429"/>
                    </a:cubicBezTo>
                    <a:cubicBezTo>
                      <a:pt x="794861" y="43859"/>
                      <a:pt x="814864" y="57194"/>
                      <a:pt x="832961" y="72434"/>
                    </a:cubicBezTo>
                    <a:cubicBezTo>
                      <a:pt x="837724" y="76244"/>
                      <a:pt x="841534" y="80054"/>
                      <a:pt x="845344" y="83864"/>
                    </a:cubicBezTo>
                    <a:lnTo>
                      <a:pt x="852011" y="89579"/>
                    </a:lnTo>
                    <a:lnTo>
                      <a:pt x="854869" y="92437"/>
                    </a:lnTo>
                    <a:lnTo>
                      <a:pt x="855821" y="93389"/>
                    </a:lnTo>
                    <a:lnTo>
                      <a:pt x="857726" y="96247"/>
                    </a:lnTo>
                    <a:lnTo>
                      <a:pt x="867251" y="105772"/>
                    </a:lnTo>
                    <a:cubicBezTo>
                      <a:pt x="870109" y="109582"/>
                      <a:pt x="874871" y="114344"/>
                      <a:pt x="878681" y="119107"/>
                    </a:cubicBezTo>
                    <a:cubicBezTo>
                      <a:pt x="886301" y="128632"/>
                      <a:pt x="892969" y="137204"/>
                      <a:pt x="899636" y="146729"/>
                    </a:cubicBezTo>
                    <a:cubicBezTo>
                      <a:pt x="905351" y="156254"/>
                      <a:pt x="912019" y="165779"/>
                      <a:pt x="917734" y="177209"/>
                    </a:cubicBezTo>
                    <a:cubicBezTo>
                      <a:pt x="929164" y="198164"/>
                      <a:pt x="937736" y="221024"/>
                      <a:pt x="943451" y="245789"/>
                    </a:cubicBezTo>
                    <a:cubicBezTo>
                      <a:pt x="948214" y="270554"/>
                      <a:pt x="950119" y="296272"/>
                      <a:pt x="947261" y="321989"/>
                    </a:cubicBezTo>
                    <a:cubicBezTo>
                      <a:pt x="944404" y="346754"/>
                      <a:pt x="937736" y="371519"/>
                      <a:pt x="929164" y="392474"/>
                    </a:cubicBezTo>
                    <a:cubicBezTo>
                      <a:pt x="911066" y="436289"/>
                      <a:pt x="884396" y="470579"/>
                      <a:pt x="856774" y="500107"/>
                    </a:cubicBezTo>
                    <a:cubicBezTo>
                      <a:pt x="829151" y="529634"/>
                      <a:pt x="799624" y="554399"/>
                      <a:pt x="769144" y="576307"/>
                    </a:cubicBezTo>
                    <a:cubicBezTo>
                      <a:pt x="739616" y="598214"/>
                      <a:pt x="709136" y="617264"/>
                      <a:pt x="678656" y="634409"/>
                    </a:cubicBezTo>
                    <a:cubicBezTo>
                      <a:pt x="648176" y="651554"/>
                      <a:pt x="618649" y="666794"/>
                      <a:pt x="589121" y="681082"/>
                    </a:cubicBezTo>
                    <a:cubicBezTo>
                      <a:pt x="530066" y="708704"/>
                      <a:pt x="472916" y="730612"/>
                      <a:pt x="419576" y="748709"/>
                    </a:cubicBezTo>
                    <a:cubicBezTo>
                      <a:pt x="366236" y="766807"/>
                      <a:pt x="316706" y="780142"/>
                      <a:pt x="271939" y="790619"/>
                    </a:cubicBezTo>
                    <a:cubicBezTo>
                      <a:pt x="228124" y="801097"/>
                      <a:pt x="188119" y="807764"/>
                      <a:pt x="155734" y="813479"/>
                    </a:cubicBezTo>
                    <a:cubicBezTo>
                      <a:pt x="123349" y="818242"/>
                      <a:pt x="96679" y="820147"/>
                      <a:pt x="78581" y="821099"/>
                    </a:cubicBezTo>
                    <a:cubicBezTo>
                      <a:pt x="69056" y="821099"/>
                      <a:pt x="62389" y="821099"/>
                      <a:pt x="57626" y="821099"/>
                    </a:cubicBezTo>
                    <a:lnTo>
                      <a:pt x="7144" y="820147"/>
                    </a:lnTo>
                    <a:lnTo>
                      <a:pt x="20479" y="778237"/>
                    </a:lnTo>
                    <a:close/>
                    <a:moveTo>
                      <a:pt x="109061" y="745852"/>
                    </a:moveTo>
                    <a:cubicBezTo>
                      <a:pt x="117634" y="743947"/>
                      <a:pt x="128111" y="741089"/>
                      <a:pt x="138589" y="738232"/>
                    </a:cubicBezTo>
                    <a:cubicBezTo>
                      <a:pt x="168116" y="729659"/>
                      <a:pt x="204311" y="718229"/>
                      <a:pt x="245269" y="703942"/>
                    </a:cubicBezTo>
                    <a:cubicBezTo>
                      <a:pt x="286226" y="689654"/>
                      <a:pt x="331946" y="671557"/>
                      <a:pt x="380524" y="649649"/>
                    </a:cubicBezTo>
                    <a:cubicBezTo>
                      <a:pt x="429101" y="628694"/>
                      <a:pt x="481489" y="603929"/>
                      <a:pt x="533876" y="574402"/>
                    </a:cubicBezTo>
                    <a:cubicBezTo>
                      <a:pt x="586264" y="545827"/>
                      <a:pt x="639604" y="512489"/>
                      <a:pt x="689134" y="473437"/>
                    </a:cubicBezTo>
                    <a:cubicBezTo>
                      <a:pt x="712946" y="453434"/>
                      <a:pt x="736759" y="432479"/>
                      <a:pt x="755809" y="410572"/>
                    </a:cubicBezTo>
                    <a:cubicBezTo>
                      <a:pt x="775811" y="388664"/>
                      <a:pt x="791051" y="363899"/>
                      <a:pt x="799624" y="341039"/>
                    </a:cubicBezTo>
                    <a:cubicBezTo>
                      <a:pt x="808196" y="318179"/>
                      <a:pt x="810101" y="297224"/>
                      <a:pt x="805339" y="275317"/>
                    </a:cubicBezTo>
                    <a:cubicBezTo>
                      <a:pt x="803434" y="264839"/>
                      <a:pt x="798671" y="253409"/>
                      <a:pt x="792956" y="242932"/>
                    </a:cubicBezTo>
                    <a:cubicBezTo>
                      <a:pt x="790099" y="237217"/>
                      <a:pt x="786289" y="231502"/>
                      <a:pt x="782479" y="225787"/>
                    </a:cubicBezTo>
                    <a:cubicBezTo>
                      <a:pt x="778669" y="220072"/>
                      <a:pt x="773906" y="214357"/>
                      <a:pt x="770096" y="209594"/>
                    </a:cubicBezTo>
                    <a:cubicBezTo>
                      <a:pt x="768191" y="206737"/>
                      <a:pt x="766286" y="204832"/>
                      <a:pt x="763429" y="201974"/>
                    </a:cubicBezTo>
                    <a:lnTo>
                      <a:pt x="753904" y="192449"/>
                    </a:lnTo>
                    <a:cubicBezTo>
                      <a:pt x="750094" y="187687"/>
                      <a:pt x="744379" y="182924"/>
                      <a:pt x="739616" y="178162"/>
                    </a:cubicBezTo>
                    <a:cubicBezTo>
                      <a:pt x="729139" y="169589"/>
                      <a:pt x="719614" y="162922"/>
                      <a:pt x="709136" y="157207"/>
                    </a:cubicBezTo>
                    <a:cubicBezTo>
                      <a:pt x="698659" y="152444"/>
                      <a:pt x="689134" y="148634"/>
                      <a:pt x="678656" y="147682"/>
                    </a:cubicBezTo>
                    <a:cubicBezTo>
                      <a:pt x="668179" y="145777"/>
                      <a:pt x="657701" y="145777"/>
                      <a:pt x="645319" y="147682"/>
                    </a:cubicBezTo>
                    <a:cubicBezTo>
                      <a:pt x="633889" y="149587"/>
                      <a:pt x="621506" y="152444"/>
                      <a:pt x="609124" y="157207"/>
                    </a:cubicBezTo>
                    <a:cubicBezTo>
                      <a:pt x="596741" y="161969"/>
                      <a:pt x="584359" y="168637"/>
                      <a:pt x="571024" y="175304"/>
                    </a:cubicBezTo>
                    <a:cubicBezTo>
                      <a:pt x="545306" y="189592"/>
                      <a:pt x="521494" y="208642"/>
                      <a:pt x="497681" y="228644"/>
                    </a:cubicBezTo>
                    <a:cubicBezTo>
                      <a:pt x="451009" y="269602"/>
                      <a:pt x="408146" y="316274"/>
                      <a:pt x="370046" y="362947"/>
                    </a:cubicBezTo>
                    <a:cubicBezTo>
                      <a:pt x="331946" y="409619"/>
                      <a:pt x="297656" y="456292"/>
                      <a:pt x="267176" y="500107"/>
                    </a:cubicBezTo>
                    <a:cubicBezTo>
                      <a:pt x="236696" y="543922"/>
                      <a:pt x="209074" y="584879"/>
                      <a:pt x="185261" y="622027"/>
                    </a:cubicBezTo>
                    <a:cubicBezTo>
                      <a:pt x="161449" y="659174"/>
                      <a:pt x="141446" y="691559"/>
                      <a:pt x="125254" y="718229"/>
                    </a:cubicBezTo>
                    <a:cubicBezTo>
                      <a:pt x="120491" y="728707"/>
                      <a:pt x="114776" y="737279"/>
                      <a:pt x="109061" y="74585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6" name="Google Shape;786;p15"/>
              <p:cNvSpPr/>
              <p:nvPr/>
            </p:nvSpPr>
            <p:spPr>
              <a:xfrm>
                <a:off x="5165276" y="3246076"/>
                <a:ext cx="952500" cy="819150"/>
              </a:xfrm>
              <a:custGeom>
                <a:avLst/>
                <a:gdLst/>
                <a:ahLst/>
                <a:cxnLst/>
                <a:rect l="l" t="t" r="r" b="b"/>
                <a:pathLst>
                  <a:path w="952500" h="819150" extrusionOk="0">
                    <a:moveTo>
                      <a:pt x="844047" y="745852"/>
                    </a:moveTo>
                    <a:cubicBezTo>
                      <a:pt x="839284" y="737279"/>
                      <a:pt x="833569" y="727754"/>
                      <a:pt x="826902" y="718229"/>
                    </a:cubicBezTo>
                    <a:cubicBezTo>
                      <a:pt x="810709" y="691559"/>
                      <a:pt x="789754" y="659174"/>
                      <a:pt x="766894" y="622027"/>
                    </a:cubicBezTo>
                    <a:cubicBezTo>
                      <a:pt x="743082" y="584879"/>
                      <a:pt x="715459" y="543922"/>
                      <a:pt x="684979" y="500107"/>
                    </a:cubicBezTo>
                    <a:cubicBezTo>
                      <a:pt x="654499" y="456292"/>
                      <a:pt x="620209" y="409619"/>
                      <a:pt x="582109" y="362947"/>
                    </a:cubicBezTo>
                    <a:cubicBezTo>
                      <a:pt x="544009" y="316274"/>
                      <a:pt x="502099" y="269602"/>
                      <a:pt x="454474" y="228644"/>
                    </a:cubicBezTo>
                    <a:cubicBezTo>
                      <a:pt x="430662" y="208642"/>
                      <a:pt x="406849" y="189592"/>
                      <a:pt x="381132" y="175304"/>
                    </a:cubicBezTo>
                    <a:cubicBezTo>
                      <a:pt x="368749" y="167684"/>
                      <a:pt x="355414" y="161969"/>
                      <a:pt x="343032" y="157207"/>
                    </a:cubicBezTo>
                    <a:cubicBezTo>
                      <a:pt x="330649" y="152444"/>
                      <a:pt x="318267" y="149587"/>
                      <a:pt x="306837" y="147682"/>
                    </a:cubicBezTo>
                    <a:cubicBezTo>
                      <a:pt x="295407" y="145777"/>
                      <a:pt x="283977" y="145777"/>
                      <a:pt x="273499" y="147682"/>
                    </a:cubicBezTo>
                    <a:cubicBezTo>
                      <a:pt x="263022" y="149587"/>
                      <a:pt x="252544" y="152444"/>
                      <a:pt x="243019" y="157207"/>
                    </a:cubicBezTo>
                    <a:cubicBezTo>
                      <a:pt x="232542" y="162922"/>
                      <a:pt x="223017" y="169589"/>
                      <a:pt x="212539" y="178162"/>
                    </a:cubicBezTo>
                    <a:cubicBezTo>
                      <a:pt x="207777" y="182924"/>
                      <a:pt x="202062" y="187687"/>
                      <a:pt x="198252" y="192449"/>
                    </a:cubicBezTo>
                    <a:lnTo>
                      <a:pt x="188727" y="201974"/>
                    </a:lnTo>
                    <a:cubicBezTo>
                      <a:pt x="185869" y="204832"/>
                      <a:pt x="184917" y="206737"/>
                      <a:pt x="182059" y="209594"/>
                    </a:cubicBezTo>
                    <a:cubicBezTo>
                      <a:pt x="178249" y="214357"/>
                      <a:pt x="173487" y="220072"/>
                      <a:pt x="169677" y="225787"/>
                    </a:cubicBezTo>
                    <a:cubicBezTo>
                      <a:pt x="165867" y="231502"/>
                      <a:pt x="162057" y="237217"/>
                      <a:pt x="159199" y="242932"/>
                    </a:cubicBezTo>
                    <a:cubicBezTo>
                      <a:pt x="153484" y="254362"/>
                      <a:pt x="148722" y="264839"/>
                      <a:pt x="146817" y="275317"/>
                    </a:cubicBezTo>
                    <a:cubicBezTo>
                      <a:pt x="142054" y="296272"/>
                      <a:pt x="143959" y="317227"/>
                      <a:pt x="152532" y="341039"/>
                    </a:cubicBezTo>
                    <a:cubicBezTo>
                      <a:pt x="162057" y="363899"/>
                      <a:pt x="177297" y="387712"/>
                      <a:pt x="196347" y="410572"/>
                    </a:cubicBezTo>
                    <a:cubicBezTo>
                      <a:pt x="216349" y="432479"/>
                      <a:pt x="239209" y="454387"/>
                      <a:pt x="263022" y="473437"/>
                    </a:cubicBezTo>
                    <a:cubicBezTo>
                      <a:pt x="311599" y="512489"/>
                      <a:pt x="365892" y="545827"/>
                      <a:pt x="418279" y="574402"/>
                    </a:cubicBezTo>
                    <a:cubicBezTo>
                      <a:pt x="470667" y="602977"/>
                      <a:pt x="523054" y="627742"/>
                      <a:pt x="571632" y="649649"/>
                    </a:cubicBezTo>
                    <a:cubicBezTo>
                      <a:pt x="620209" y="670604"/>
                      <a:pt x="665929" y="688702"/>
                      <a:pt x="706887" y="703942"/>
                    </a:cubicBezTo>
                    <a:cubicBezTo>
                      <a:pt x="747844" y="718229"/>
                      <a:pt x="783087" y="730612"/>
                      <a:pt x="813567" y="738232"/>
                    </a:cubicBezTo>
                    <a:cubicBezTo>
                      <a:pt x="824997" y="742042"/>
                      <a:pt x="835474" y="743947"/>
                      <a:pt x="844047" y="745852"/>
                    </a:cubicBezTo>
                    <a:close/>
                    <a:moveTo>
                      <a:pt x="904054" y="820147"/>
                    </a:moveTo>
                    <a:cubicBezTo>
                      <a:pt x="904054" y="820147"/>
                      <a:pt x="901197" y="820147"/>
                      <a:pt x="896434" y="820147"/>
                    </a:cubicBezTo>
                    <a:cubicBezTo>
                      <a:pt x="891672" y="820147"/>
                      <a:pt x="885004" y="820147"/>
                      <a:pt x="875479" y="820147"/>
                    </a:cubicBezTo>
                    <a:cubicBezTo>
                      <a:pt x="857382" y="819194"/>
                      <a:pt x="830712" y="817289"/>
                      <a:pt x="798327" y="812527"/>
                    </a:cubicBezTo>
                    <a:cubicBezTo>
                      <a:pt x="765942" y="807764"/>
                      <a:pt x="725937" y="801097"/>
                      <a:pt x="682122" y="789667"/>
                    </a:cubicBezTo>
                    <a:cubicBezTo>
                      <a:pt x="637354" y="779189"/>
                      <a:pt x="587824" y="765854"/>
                      <a:pt x="534484" y="747757"/>
                    </a:cubicBezTo>
                    <a:cubicBezTo>
                      <a:pt x="481144" y="729659"/>
                      <a:pt x="423994" y="707752"/>
                      <a:pt x="364939" y="680129"/>
                    </a:cubicBezTo>
                    <a:cubicBezTo>
                      <a:pt x="335412" y="666794"/>
                      <a:pt x="305884" y="650602"/>
                      <a:pt x="275404" y="633457"/>
                    </a:cubicBezTo>
                    <a:cubicBezTo>
                      <a:pt x="244924" y="616312"/>
                      <a:pt x="214444" y="597262"/>
                      <a:pt x="184917" y="575354"/>
                    </a:cubicBezTo>
                    <a:cubicBezTo>
                      <a:pt x="155389" y="553447"/>
                      <a:pt x="124909" y="528682"/>
                      <a:pt x="97287" y="499154"/>
                    </a:cubicBezTo>
                    <a:cubicBezTo>
                      <a:pt x="71569" y="471532"/>
                      <a:pt x="44899" y="436289"/>
                      <a:pt x="26802" y="392474"/>
                    </a:cubicBezTo>
                    <a:cubicBezTo>
                      <a:pt x="18229" y="370567"/>
                      <a:pt x="11562" y="346754"/>
                      <a:pt x="8704" y="321989"/>
                    </a:cubicBezTo>
                    <a:cubicBezTo>
                      <a:pt x="5847" y="297224"/>
                      <a:pt x="6799" y="270554"/>
                      <a:pt x="12514" y="245789"/>
                    </a:cubicBezTo>
                    <a:cubicBezTo>
                      <a:pt x="17277" y="221024"/>
                      <a:pt x="26802" y="198164"/>
                      <a:pt x="38232" y="177209"/>
                    </a:cubicBezTo>
                    <a:cubicBezTo>
                      <a:pt x="43947" y="166732"/>
                      <a:pt x="49662" y="157207"/>
                      <a:pt x="56329" y="146729"/>
                    </a:cubicBezTo>
                    <a:cubicBezTo>
                      <a:pt x="62997" y="137204"/>
                      <a:pt x="68712" y="128632"/>
                      <a:pt x="77284" y="119107"/>
                    </a:cubicBezTo>
                    <a:cubicBezTo>
                      <a:pt x="81094" y="114344"/>
                      <a:pt x="84904" y="109582"/>
                      <a:pt x="88714" y="105772"/>
                    </a:cubicBezTo>
                    <a:lnTo>
                      <a:pt x="98239" y="96247"/>
                    </a:lnTo>
                    <a:lnTo>
                      <a:pt x="100144" y="93389"/>
                    </a:lnTo>
                    <a:lnTo>
                      <a:pt x="101097" y="92437"/>
                    </a:lnTo>
                    <a:lnTo>
                      <a:pt x="103954" y="89579"/>
                    </a:lnTo>
                    <a:lnTo>
                      <a:pt x="110622" y="83864"/>
                    </a:lnTo>
                    <a:cubicBezTo>
                      <a:pt x="114432" y="80054"/>
                      <a:pt x="119194" y="76244"/>
                      <a:pt x="123004" y="72434"/>
                    </a:cubicBezTo>
                    <a:cubicBezTo>
                      <a:pt x="141102" y="57194"/>
                      <a:pt x="160152" y="43859"/>
                      <a:pt x="183012" y="32429"/>
                    </a:cubicBezTo>
                    <a:cubicBezTo>
                      <a:pt x="204919" y="20999"/>
                      <a:pt x="229684" y="13379"/>
                      <a:pt x="255402" y="9569"/>
                    </a:cubicBezTo>
                    <a:cubicBezTo>
                      <a:pt x="280167" y="5759"/>
                      <a:pt x="305884" y="6712"/>
                      <a:pt x="329697" y="10522"/>
                    </a:cubicBezTo>
                    <a:cubicBezTo>
                      <a:pt x="353509" y="14332"/>
                      <a:pt x="375417" y="20999"/>
                      <a:pt x="396372" y="29572"/>
                    </a:cubicBezTo>
                    <a:cubicBezTo>
                      <a:pt x="416374" y="38144"/>
                      <a:pt x="435424" y="47669"/>
                      <a:pt x="453522" y="59099"/>
                    </a:cubicBezTo>
                    <a:cubicBezTo>
                      <a:pt x="487812" y="81007"/>
                      <a:pt x="518292" y="105772"/>
                      <a:pt x="545914" y="131489"/>
                    </a:cubicBezTo>
                    <a:cubicBezTo>
                      <a:pt x="600207" y="182924"/>
                      <a:pt x="643069" y="237217"/>
                      <a:pt x="681169" y="289604"/>
                    </a:cubicBezTo>
                    <a:cubicBezTo>
                      <a:pt x="719269" y="342944"/>
                      <a:pt x="750702" y="394379"/>
                      <a:pt x="778324" y="442957"/>
                    </a:cubicBezTo>
                    <a:cubicBezTo>
                      <a:pt x="791659" y="467722"/>
                      <a:pt x="804994" y="490582"/>
                      <a:pt x="816424" y="513442"/>
                    </a:cubicBezTo>
                    <a:cubicBezTo>
                      <a:pt x="827854" y="536302"/>
                      <a:pt x="839284" y="557257"/>
                      <a:pt x="848809" y="578212"/>
                    </a:cubicBezTo>
                    <a:cubicBezTo>
                      <a:pt x="868812" y="618217"/>
                      <a:pt x="885004" y="654412"/>
                      <a:pt x="897387" y="683939"/>
                    </a:cubicBezTo>
                    <a:cubicBezTo>
                      <a:pt x="910722" y="713467"/>
                      <a:pt x="919294" y="737279"/>
                      <a:pt x="925962" y="753472"/>
                    </a:cubicBezTo>
                    <a:lnTo>
                      <a:pt x="949774" y="821099"/>
                    </a:lnTo>
                    <a:lnTo>
                      <a:pt x="904054" y="820147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7" name="Google Shape;787;p15"/>
              <p:cNvSpPr/>
              <p:nvPr/>
            </p:nvSpPr>
            <p:spPr>
              <a:xfrm>
                <a:off x="6063761" y="2687479"/>
                <a:ext cx="933450" cy="1476375"/>
              </a:xfrm>
              <a:custGeom>
                <a:avLst/>
                <a:gdLst/>
                <a:ahLst/>
                <a:cxnLst/>
                <a:rect l="l" t="t" r="r" b="b"/>
                <a:pathLst>
                  <a:path w="933450" h="1476375" extrusionOk="0">
                    <a:moveTo>
                      <a:pt x="16999" y="1477804"/>
                    </a:moveTo>
                    <a:cubicBezTo>
                      <a:pt x="-146" y="1328261"/>
                      <a:pt x="5569" y="1176814"/>
                      <a:pt x="30334" y="1027271"/>
                    </a:cubicBezTo>
                    <a:cubicBezTo>
                      <a:pt x="56051" y="877729"/>
                      <a:pt x="103676" y="731044"/>
                      <a:pt x="177971" y="595789"/>
                    </a:cubicBezTo>
                    <a:cubicBezTo>
                      <a:pt x="187496" y="578644"/>
                      <a:pt x="197021" y="562451"/>
                      <a:pt x="206546" y="545306"/>
                    </a:cubicBezTo>
                    <a:lnTo>
                      <a:pt x="237979" y="496729"/>
                    </a:lnTo>
                    <a:cubicBezTo>
                      <a:pt x="249409" y="480536"/>
                      <a:pt x="260839" y="465296"/>
                      <a:pt x="272269" y="449104"/>
                    </a:cubicBezTo>
                    <a:lnTo>
                      <a:pt x="279889" y="436721"/>
                    </a:lnTo>
                    <a:lnTo>
                      <a:pt x="289414" y="425291"/>
                    </a:lnTo>
                    <a:lnTo>
                      <a:pt x="307511" y="402431"/>
                    </a:lnTo>
                    <a:cubicBezTo>
                      <a:pt x="357041" y="343376"/>
                      <a:pt x="412286" y="287179"/>
                      <a:pt x="473246" y="237649"/>
                    </a:cubicBezTo>
                    <a:cubicBezTo>
                      <a:pt x="480866" y="231934"/>
                      <a:pt x="488486" y="225266"/>
                      <a:pt x="496106" y="218599"/>
                    </a:cubicBezTo>
                    <a:lnTo>
                      <a:pt x="519919" y="201454"/>
                    </a:lnTo>
                    <a:lnTo>
                      <a:pt x="543731" y="184309"/>
                    </a:lnTo>
                    <a:cubicBezTo>
                      <a:pt x="551351" y="178594"/>
                      <a:pt x="558971" y="172879"/>
                      <a:pt x="567544" y="167164"/>
                    </a:cubicBezTo>
                    <a:lnTo>
                      <a:pt x="617074" y="135731"/>
                    </a:lnTo>
                    <a:lnTo>
                      <a:pt x="629456" y="128111"/>
                    </a:lnTo>
                    <a:cubicBezTo>
                      <a:pt x="633266" y="125254"/>
                      <a:pt x="638029" y="123349"/>
                      <a:pt x="641839" y="120491"/>
                    </a:cubicBezTo>
                    <a:lnTo>
                      <a:pt x="667556" y="106204"/>
                    </a:lnTo>
                    <a:cubicBezTo>
                      <a:pt x="735184" y="67151"/>
                      <a:pt x="806621" y="36671"/>
                      <a:pt x="879011" y="7144"/>
                    </a:cubicBezTo>
                    <a:lnTo>
                      <a:pt x="928541" y="150019"/>
                    </a:lnTo>
                    <a:cubicBezTo>
                      <a:pt x="861866" y="171926"/>
                      <a:pt x="794239" y="195739"/>
                      <a:pt x="731374" y="227171"/>
                    </a:cubicBezTo>
                    <a:lnTo>
                      <a:pt x="707561" y="238601"/>
                    </a:lnTo>
                    <a:cubicBezTo>
                      <a:pt x="703751" y="240506"/>
                      <a:pt x="699941" y="242411"/>
                      <a:pt x="695179" y="244316"/>
                    </a:cubicBezTo>
                    <a:lnTo>
                      <a:pt x="683749" y="250984"/>
                    </a:lnTo>
                    <a:lnTo>
                      <a:pt x="637076" y="276701"/>
                    </a:lnTo>
                    <a:cubicBezTo>
                      <a:pt x="629456" y="280511"/>
                      <a:pt x="621836" y="285274"/>
                      <a:pt x="614216" y="290036"/>
                    </a:cubicBezTo>
                    <a:lnTo>
                      <a:pt x="592309" y="304324"/>
                    </a:lnTo>
                    <a:lnTo>
                      <a:pt x="570401" y="318611"/>
                    </a:lnTo>
                    <a:cubicBezTo>
                      <a:pt x="562781" y="323374"/>
                      <a:pt x="556114" y="329089"/>
                      <a:pt x="548494" y="333851"/>
                    </a:cubicBezTo>
                    <a:cubicBezTo>
                      <a:pt x="490391" y="373856"/>
                      <a:pt x="438004" y="421481"/>
                      <a:pt x="388474" y="472916"/>
                    </a:cubicBezTo>
                    <a:lnTo>
                      <a:pt x="370376" y="491966"/>
                    </a:lnTo>
                    <a:lnTo>
                      <a:pt x="360851" y="501491"/>
                    </a:lnTo>
                    <a:lnTo>
                      <a:pt x="352279" y="511969"/>
                    </a:lnTo>
                    <a:cubicBezTo>
                      <a:pt x="340849" y="525304"/>
                      <a:pt x="329419" y="539591"/>
                      <a:pt x="317989" y="552926"/>
                    </a:cubicBezTo>
                    <a:lnTo>
                      <a:pt x="286556" y="595789"/>
                    </a:lnTo>
                    <a:cubicBezTo>
                      <a:pt x="276079" y="610076"/>
                      <a:pt x="266554" y="625316"/>
                      <a:pt x="257029" y="640556"/>
                    </a:cubicBezTo>
                    <a:cubicBezTo>
                      <a:pt x="179876" y="761524"/>
                      <a:pt x="124631" y="896779"/>
                      <a:pt x="91294" y="1038701"/>
                    </a:cubicBezTo>
                    <a:cubicBezTo>
                      <a:pt x="57956" y="1180624"/>
                      <a:pt x="42716" y="1328261"/>
                      <a:pt x="49384" y="1474946"/>
                    </a:cubicBezTo>
                    <a:lnTo>
                      <a:pt x="16999" y="147780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8" name="Google Shape;788;p15"/>
              <p:cNvSpPr/>
              <p:nvPr/>
            </p:nvSpPr>
            <p:spPr>
              <a:xfrm>
                <a:off x="5496401" y="2864644"/>
                <a:ext cx="628650" cy="1257300"/>
              </a:xfrm>
              <a:custGeom>
                <a:avLst/>
                <a:gdLst/>
                <a:ahLst/>
                <a:cxnLst/>
                <a:rect l="l" t="t" r="r" b="b"/>
                <a:pathLst>
                  <a:path w="628650" h="1257300" extrusionOk="0">
                    <a:moveTo>
                      <a:pt x="576739" y="1249204"/>
                    </a:moveTo>
                    <a:cubicBezTo>
                      <a:pt x="580549" y="1132046"/>
                      <a:pt x="573881" y="1014889"/>
                      <a:pt x="556736" y="900589"/>
                    </a:cubicBezTo>
                    <a:cubicBezTo>
                      <a:pt x="539591" y="786289"/>
                      <a:pt x="511969" y="672941"/>
                      <a:pt x="468154" y="569119"/>
                    </a:cubicBezTo>
                    <a:cubicBezTo>
                      <a:pt x="424339" y="465296"/>
                      <a:pt x="364331" y="369094"/>
                      <a:pt x="285274" y="296704"/>
                    </a:cubicBezTo>
                    <a:cubicBezTo>
                      <a:pt x="246221" y="260509"/>
                      <a:pt x="202406" y="229076"/>
                      <a:pt x="155734" y="205264"/>
                    </a:cubicBezTo>
                    <a:cubicBezTo>
                      <a:pt x="108109" y="181451"/>
                      <a:pt x="58579" y="164306"/>
                      <a:pt x="7144" y="152876"/>
                    </a:cubicBezTo>
                    <a:lnTo>
                      <a:pt x="46196" y="7144"/>
                    </a:lnTo>
                    <a:cubicBezTo>
                      <a:pt x="108109" y="27146"/>
                      <a:pt x="168116" y="53816"/>
                      <a:pt x="223361" y="88106"/>
                    </a:cubicBezTo>
                    <a:cubicBezTo>
                      <a:pt x="278606" y="122396"/>
                      <a:pt x="328136" y="165259"/>
                      <a:pt x="371951" y="212884"/>
                    </a:cubicBezTo>
                    <a:cubicBezTo>
                      <a:pt x="414814" y="260509"/>
                      <a:pt x="451961" y="312896"/>
                      <a:pt x="481489" y="368141"/>
                    </a:cubicBezTo>
                    <a:cubicBezTo>
                      <a:pt x="511016" y="423386"/>
                      <a:pt x="534829" y="480536"/>
                      <a:pt x="553879" y="539591"/>
                    </a:cubicBezTo>
                    <a:cubicBezTo>
                      <a:pt x="591979" y="656749"/>
                      <a:pt x="610076" y="776764"/>
                      <a:pt x="617696" y="896779"/>
                    </a:cubicBezTo>
                    <a:cubicBezTo>
                      <a:pt x="625316" y="1016794"/>
                      <a:pt x="621506" y="1135856"/>
                      <a:pt x="607219" y="1253966"/>
                    </a:cubicBezTo>
                    <a:lnTo>
                      <a:pt x="576739" y="124920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89" name="Google Shape;789;p15"/>
            <p:cNvSpPr/>
            <p:nvPr/>
          </p:nvSpPr>
          <p:spPr>
            <a:xfrm>
              <a:off x="3790950" y="2772505"/>
              <a:ext cx="2447925" cy="3993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15"/>
            <p:cNvSpPr/>
            <p:nvPr/>
          </p:nvSpPr>
          <p:spPr>
            <a:xfrm>
              <a:off x="3900488" y="3171825"/>
              <a:ext cx="2228849" cy="147637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15"/>
            <p:cNvSpPr/>
            <p:nvPr/>
          </p:nvSpPr>
          <p:spPr>
            <a:xfrm>
              <a:off x="3900488" y="3171825"/>
              <a:ext cx="2228849" cy="45719"/>
            </a:xfrm>
            <a:prstGeom prst="rect">
              <a:avLst/>
            </a:prstGeom>
            <a:solidFill>
              <a:srgbClr val="7E4604">
                <a:alpha val="45882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92" name="Google Shape;792;p15"/>
          <p:cNvGrpSpPr/>
          <p:nvPr/>
        </p:nvGrpSpPr>
        <p:grpSpPr>
          <a:xfrm rot="343188">
            <a:off x="6220703" y="3533247"/>
            <a:ext cx="2457592" cy="2365564"/>
            <a:chOff x="6696699" y="3575020"/>
            <a:chExt cx="2457592" cy="2365564"/>
          </a:xfrm>
        </p:grpSpPr>
        <p:grpSp>
          <p:nvGrpSpPr>
            <p:cNvPr id="793" name="Google Shape;793;p15"/>
            <p:cNvGrpSpPr/>
            <p:nvPr/>
          </p:nvGrpSpPr>
          <p:grpSpPr>
            <a:xfrm>
              <a:off x="7082277" y="4395153"/>
              <a:ext cx="1797320" cy="1545431"/>
              <a:chOff x="6761680" y="2821622"/>
              <a:chExt cx="1797320" cy="1545431"/>
            </a:xfrm>
          </p:grpSpPr>
          <p:sp>
            <p:nvSpPr>
              <p:cNvPr id="794" name="Google Shape;794;p15"/>
              <p:cNvSpPr/>
              <p:nvPr/>
            </p:nvSpPr>
            <p:spPr>
              <a:xfrm rot="-347909">
                <a:off x="6773186" y="2905185"/>
                <a:ext cx="1664332" cy="312062"/>
              </a:xfrm>
              <a:custGeom>
                <a:avLst/>
                <a:gdLst/>
                <a:ahLst/>
                <a:cxnLst/>
                <a:rect l="l" t="t" r="r" b="b"/>
                <a:pathLst>
                  <a:path w="1676400" h="314325" extrusionOk="0">
                    <a:moveTo>
                      <a:pt x="7144" y="167164"/>
                    </a:moveTo>
                    <a:lnTo>
                      <a:pt x="800576" y="7144"/>
                    </a:lnTo>
                    <a:lnTo>
                      <a:pt x="1678781" y="138589"/>
                    </a:lnTo>
                    <a:lnTo>
                      <a:pt x="987266" y="31099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5" name="Google Shape;795;p15"/>
              <p:cNvSpPr/>
              <p:nvPr/>
            </p:nvSpPr>
            <p:spPr>
              <a:xfrm rot="-347909">
                <a:off x="7601877" y="2863072"/>
                <a:ext cx="879448" cy="1163141"/>
              </a:xfrm>
              <a:custGeom>
                <a:avLst/>
                <a:gdLst/>
                <a:ahLst/>
                <a:cxnLst/>
                <a:rect l="l" t="t" r="r" b="b"/>
                <a:pathLst>
                  <a:path w="885825" h="1171575" extrusionOk="0">
                    <a:moveTo>
                      <a:pt x="7144" y="7144"/>
                    </a:moveTo>
                    <a:lnTo>
                      <a:pt x="29051" y="1033939"/>
                    </a:lnTo>
                    <a:lnTo>
                      <a:pt x="792956" y="1164431"/>
                    </a:lnTo>
                    <a:lnTo>
                      <a:pt x="885349" y="138589"/>
                    </a:lnTo>
                    <a:close/>
                  </a:path>
                </a:pathLst>
              </a:custGeom>
              <a:solidFill>
                <a:srgbClr val="BD69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6" name="Google Shape;796;p15"/>
              <p:cNvSpPr/>
              <p:nvPr/>
            </p:nvSpPr>
            <p:spPr>
              <a:xfrm rot="-347909">
                <a:off x="6836898" y="3091182"/>
                <a:ext cx="983469" cy="1229336"/>
              </a:xfrm>
              <a:custGeom>
                <a:avLst/>
                <a:gdLst/>
                <a:ahLst/>
                <a:cxnLst/>
                <a:rect l="l" t="t" r="r" b="b"/>
                <a:pathLst>
                  <a:path w="990600" h="1238250" extrusionOk="0">
                    <a:moveTo>
                      <a:pt x="987266" y="1231106"/>
                    </a:moveTo>
                    <a:lnTo>
                      <a:pt x="121444" y="1030129"/>
                    </a:lnTo>
                    <a:lnTo>
                      <a:pt x="7144" y="7144"/>
                    </a:lnTo>
                    <a:lnTo>
                      <a:pt x="987266" y="150971"/>
                    </a:lnTo>
                    <a:close/>
                  </a:path>
                </a:pathLst>
              </a:custGeom>
              <a:solidFill>
                <a:srgbClr val="BD69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7" name="Google Shape;797;p15"/>
              <p:cNvSpPr/>
              <p:nvPr/>
            </p:nvSpPr>
            <p:spPr>
              <a:xfrm rot="-347909">
                <a:off x="7811385" y="2985951"/>
                <a:ext cx="686537" cy="1243864"/>
              </a:xfrm>
              <a:custGeom>
                <a:avLst/>
                <a:gdLst/>
                <a:ahLst/>
                <a:cxnLst/>
                <a:rect l="l" t="t" r="r" b="b"/>
                <a:pathLst>
                  <a:path w="691515" h="1252883" extrusionOk="0">
                    <a:moveTo>
                      <a:pt x="606" y="1252883"/>
                    </a:moveTo>
                    <a:lnTo>
                      <a:pt x="0" y="172402"/>
                    </a:lnTo>
                    <a:lnTo>
                      <a:pt x="691515" y="0"/>
                    </a:lnTo>
                    <a:lnTo>
                      <a:pt x="603885" y="1022985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8" name="Google Shape;798;p15"/>
              <p:cNvSpPr/>
              <p:nvPr/>
            </p:nvSpPr>
            <p:spPr>
              <a:xfrm rot="-347909">
                <a:off x="8060864" y="3018272"/>
                <a:ext cx="264780" cy="1106402"/>
              </a:xfrm>
              <a:custGeom>
                <a:avLst/>
                <a:gdLst/>
                <a:ahLst/>
                <a:cxnLst/>
                <a:rect l="l" t="t" r="r" b="b"/>
                <a:pathLst>
                  <a:path w="266700" h="1114425" extrusionOk="0">
                    <a:moveTo>
                      <a:pt x="7144" y="1115854"/>
                    </a:moveTo>
                    <a:lnTo>
                      <a:pt x="190024" y="1048226"/>
                    </a:lnTo>
                    <a:lnTo>
                      <a:pt x="261461" y="7144"/>
                    </a:lnTo>
                    <a:lnTo>
                      <a:pt x="52864" y="6048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9" name="Google Shape;799;p15"/>
              <p:cNvSpPr/>
              <p:nvPr/>
            </p:nvSpPr>
            <p:spPr>
              <a:xfrm rot="-347909">
                <a:off x="7106820" y="3136002"/>
                <a:ext cx="340432" cy="1096946"/>
              </a:xfrm>
              <a:custGeom>
                <a:avLst/>
                <a:gdLst/>
                <a:ahLst/>
                <a:cxnLst/>
                <a:rect l="l" t="t" r="r" b="b"/>
                <a:pathLst>
                  <a:path w="342900" h="1104900" extrusionOk="0">
                    <a:moveTo>
                      <a:pt x="118586" y="1052989"/>
                    </a:moveTo>
                    <a:lnTo>
                      <a:pt x="7144" y="7144"/>
                    </a:lnTo>
                    <a:lnTo>
                      <a:pt x="255746" y="43339"/>
                    </a:lnTo>
                    <a:lnTo>
                      <a:pt x="344329" y="110347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00" name="Google Shape;800;p15"/>
            <p:cNvGrpSpPr/>
            <p:nvPr/>
          </p:nvGrpSpPr>
          <p:grpSpPr>
            <a:xfrm rot="458881">
              <a:off x="6776563" y="3721907"/>
              <a:ext cx="2297863" cy="1353775"/>
              <a:chOff x="6401217" y="1327234"/>
              <a:chExt cx="2297863" cy="1353775"/>
            </a:xfrm>
          </p:grpSpPr>
          <p:sp>
            <p:nvSpPr>
              <p:cNvPr id="801" name="Google Shape;801;p15"/>
              <p:cNvSpPr/>
              <p:nvPr/>
            </p:nvSpPr>
            <p:spPr>
              <a:xfrm rot="-347909">
                <a:off x="7778737" y="1974371"/>
                <a:ext cx="652494" cy="482278"/>
              </a:xfrm>
              <a:custGeom>
                <a:avLst/>
                <a:gdLst/>
                <a:ahLst/>
                <a:cxnLst/>
                <a:rect l="l" t="t" r="r" b="b"/>
                <a:pathLst>
                  <a:path w="657225" h="485775" extrusionOk="0">
                    <a:moveTo>
                      <a:pt x="654844" y="7144"/>
                    </a:moveTo>
                    <a:lnTo>
                      <a:pt x="7144" y="253841"/>
                    </a:lnTo>
                    <a:lnTo>
                      <a:pt x="19526" y="487204"/>
                    </a:lnTo>
                    <a:lnTo>
                      <a:pt x="644366" y="225266"/>
                    </a:lnTo>
                    <a:close/>
                  </a:path>
                </a:pathLst>
              </a:custGeom>
              <a:solidFill>
                <a:srgbClr val="7E460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2" name="Google Shape;802;p15"/>
              <p:cNvSpPr/>
              <p:nvPr/>
            </p:nvSpPr>
            <p:spPr>
              <a:xfrm rot="-347909">
                <a:off x="6658666" y="1971617"/>
                <a:ext cx="1758896" cy="312062"/>
              </a:xfrm>
              <a:custGeom>
                <a:avLst/>
                <a:gdLst/>
                <a:ahLst/>
                <a:cxnLst/>
                <a:rect l="l" t="t" r="r" b="b"/>
                <a:pathLst>
                  <a:path w="1771650" h="314325" extrusionOk="0">
                    <a:moveTo>
                      <a:pt x="1771174" y="67151"/>
                    </a:moveTo>
                    <a:lnTo>
                      <a:pt x="1092041" y="21431"/>
                    </a:lnTo>
                    <a:lnTo>
                      <a:pt x="865346" y="7144"/>
                    </a:lnTo>
                    <a:lnTo>
                      <a:pt x="7144" y="276701"/>
                    </a:lnTo>
                    <a:lnTo>
                      <a:pt x="1123474" y="31384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3" name="Google Shape;803;p15"/>
              <p:cNvSpPr/>
              <p:nvPr/>
            </p:nvSpPr>
            <p:spPr>
              <a:xfrm rot="-347909">
                <a:off x="6685389" y="2269488"/>
                <a:ext cx="1134772" cy="274237"/>
              </a:xfrm>
              <a:custGeom>
                <a:avLst/>
                <a:gdLst/>
                <a:ahLst/>
                <a:cxnLst/>
                <a:rect l="l" t="t" r="r" b="b"/>
                <a:pathLst>
                  <a:path w="1143000" h="276225" extrusionOk="0">
                    <a:moveTo>
                      <a:pt x="56674" y="213836"/>
                    </a:moveTo>
                    <a:lnTo>
                      <a:pt x="1135856" y="277654"/>
                    </a:lnTo>
                    <a:lnTo>
                      <a:pt x="1123474" y="44291"/>
                    </a:lnTo>
                    <a:lnTo>
                      <a:pt x="7144" y="7144"/>
                    </a:lnTo>
                    <a:close/>
                  </a:path>
                </a:pathLst>
              </a:custGeom>
              <a:solidFill>
                <a:srgbClr val="BD69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4" name="Google Shape;804;p15"/>
              <p:cNvSpPr/>
              <p:nvPr/>
            </p:nvSpPr>
            <p:spPr>
              <a:xfrm rot="-347909">
                <a:off x="6950881" y="2294199"/>
                <a:ext cx="283693" cy="236411"/>
              </a:xfrm>
              <a:custGeom>
                <a:avLst/>
                <a:gdLst/>
                <a:ahLst/>
                <a:cxnLst/>
                <a:rect l="l" t="t" r="r" b="b"/>
                <a:pathLst>
                  <a:path w="285750" h="238125" extrusionOk="0">
                    <a:moveTo>
                      <a:pt x="7144" y="7144"/>
                    </a:moveTo>
                    <a:lnTo>
                      <a:pt x="232886" y="17621"/>
                    </a:lnTo>
                    <a:lnTo>
                      <a:pt x="281464" y="234791"/>
                    </a:lnTo>
                    <a:lnTo>
                      <a:pt x="81439" y="22240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5" name="Google Shape;805;p15"/>
              <p:cNvSpPr/>
              <p:nvPr/>
            </p:nvSpPr>
            <p:spPr>
              <a:xfrm rot="-347909">
                <a:off x="6924943" y="1996692"/>
                <a:ext cx="1011838" cy="283693"/>
              </a:xfrm>
              <a:custGeom>
                <a:avLst/>
                <a:gdLst/>
                <a:ahLst/>
                <a:cxnLst/>
                <a:rect l="l" t="t" r="r" b="b"/>
                <a:pathLst>
                  <a:path w="1019175" h="285750" extrusionOk="0">
                    <a:moveTo>
                      <a:pt x="7144" y="270986"/>
                    </a:moveTo>
                    <a:lnTo>
                      <a:pt x="824389" y="7144"/>
                    </a:lnTo>
                    <a:lnTo>
                      <a:pt x="1013936" y="20479"/>
                    </a:lnTo>
                    <a:lnTo>
                      <a:pt x="232886" y="28146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6" name="Google Shape;806;p15"/>
              <p:cNvSpPr/>
              <p:nvPr/>
            </p:nvSpPr>
            <p:spPr>
              <a:xfrm rot="-347909">
                <a:off x="8078664" y="2039683"/>
                <a:ext cx="160759" cy="293149"/>
              </a:xfrm>
              <a:custGeom>
                <a:avLst/>
                <a:gdLst/>
                <a:ahLst/>
                <a:cxnLst/>
                <a:rect l="l" t="t" r="r" b="b"/>
                <a:pathLst>
                  <a:path w="161925" h="295275" extrusionOk="0">
                    <a:moveTo>
                      <a:pt x="20479" y="64294"/>
                    </a:moveTo>
                    <a:lnTo>
                      <a:pt x="7144" y="292894"/>
                    </a:lnTo>
                    <a:lnTo>
                      <a:pt x="147161" y="234791"/>
                    </a:lnTo>
                    <a:lnTo>
                      <a:pt x="161449" y="714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7" name="Google Shape;807;p15"/>
              <p:cNvSpPr/>
              <p:nvPr/>
            </p:nvSpPr>
            <p:spPr>
              <a:xfrm rot="-347909">
                <a:off x="6726327" y="1895624"/>
                <a:ext cx="765971" cy="293149"/>
              </a:xfrm>
              <a:custGeom>
                <a:avLst/>
                <a:gdLst/>
                <a:ahLst/>
                <a:cxnLst/>
                <a:rect l="l" t="t" r="r" b="b"/>
                <a:pathLst>
                  <a:path w="771525" h="295275" extrusionOk="0">
                    <a:moveTo>
                      <a:pt x="764381" y="250708"/>
                    </a:moveTo>
                    <a:cubicBezTo>
                      <a:pt x="764381" y="250708"/>
                      <a:pt x="349091" y="-95050"/>
                      <a:pt x="7144" y="37347"/>
                    </a:cubicBezTo>
                    <a:lnTo>
                      <a:pt x="10954" y="288808"/>
                    </a:lnTo>
                    <a:cubicBezTo>
                      <a:pt x="10954" y="288808"/>
                      <a:pt x="544354" y="107833"/>
                      <a:pt x="723424" y="253565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8" name="Google Shape;808;p15"/>
              <p:cNvSpPr/>
              <p:nvPr/>
            </p:nvSpPr>
            <p:spPr>
              <a:xfrm rot="-347909">
                <a:off x="7071865" y="2045891"/>
                <a:ext cx="1163141" cy="113477"/>
              </a:xfrm>
              <a:custGeom>
                <a:avLst/>
                <a:gdLst/>
                <a:ahLst/>
                <a:cxnLst/>
                <a:rect l="l" t="t" r="r" b="b"/>
                <a:pathLst>
                  <a:path w="1171575" h="114300" extrusionOk="0">
                    <a:moveTo>
                      <a:pt x="1164431" y="51911"/>
                    </a:moveTo>
                    <a:lnTo>
                      <a:pt x="168116" y="7144"/>
                    </a:lnTo>
                    <a:lnTo>
                      <a:pt x="7144" y="58579"/>
                    </a:lnTo>
                    <a:lnTo>
                      <a:pt x="1023461" y="10906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9" name="Google Shape;809;p15"/>
              <p:cNvSpPr/>
              <p:nvPr/>
            </p:nvSpPr>
            <p:spPr>
              <a:xfrm rot="-347909">
                <a:off x="6872348" y="1509246"/>
                <a:ext cx="661950" cy="633581"/>
              </a:xfrm>
              <a:custGeom>
                <a:avLst/>
                <a:gdLst/>
                <a:ahLst/>
                <a:cxnLst/>
                <a:rect l="l" t="t" r="r" b="b"/>
                <a:pathLst>
                  <a:path w="666750" h="638175" extrusionOk="0">
                    <a:moveTo>
                      <a:pt x="7144" y="332026"/>
                    </a:moveTo>
                    <a:cubicBezTo>
                      <a:pt x="7144" y="332026"/>
                      <a:pt x="260509" y="625396"/>
                      <a:pt x="565309" y="635874"/>
                    </a:cubicBezTo>
                    <a:cubicBezTo>
                      <a:pt x="635794" y="628254"/>
                      <a:pt x="668179" y="607299"/>
                      <a:pt x="668179" y="607299"/>
                    </a:cubicBezTo>
                    <a:lnTo>
                      <a:pt x="227171" y="321549"/>
                    </a:lnTo>
                    <a:lnTo>
                      <a:pt x="227171" y="321549"/>
                    </a:lnTo>
                    <a:cubicBezTo>
                      <a:pt x="249079" y="226299"/>
                      <a:pt x="296704" y="139621"/>
                      <a:pt x="366236" y="71041"/>
                    </a:cubicBezTo>
                    <a:lnTo>
                      <a:pt x="366236" y="71041"/>
                    </a:lnTo>
                    <a:cubicBezTo>
                      <a:pt x="394811" y="42466"/>
                      <a:pt x="364331" y="-5159"/>
                      <a:pt x="326231" y="10081"/>
                    </a:cubicBezTo>
                    <a:lnTo>
                      <a:pt x="199549" y="60564"/>
                    </a:lnTo>
                    <a:lnTo>
                      <a:pt x="70009" y="185341"/>
                    </a:lnTo>
                    <a:lnTo>
                      <a:pt x="7144" y="332026"/>
                    </a:lnTo>
                    <a:close/>
                  </a:path>
                </a:pathLst>
              </a:custGeom>
              <a:solidFill>
                <a:srgbClr val="97740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0" name="Google Shape;810;p15"/>
              <p:cNvSpPr/>
              <p:nvPr/>
            </p:nvSpPr>
            <p:spPr>
              <a:xfrm rot="-347909">
                <a:off x="6868046" y="1432826"/>
                <a:ext cx="699776" cy="699776"/>
              </a:xfrm>
              <a:custGeom>
                <a:avLst/>
                <a:gdLst/>
                <a:ahLst/>
                <a:cxnLst/>
                <a:rect l="l" t="t" r="r" b="b"/>
                <a:pathLst>
                  <a:path w="704850" h="704850" extrusionOk="0">
                    <a:moveTo>
                      <a:pt x="636746" y="703518"/>
                    </a:moveTo>
                    <a:lnTo>
                      <a:pt x="388144" y="256796"/>
                    </a:lnTo>
                    <a:cubicBezTo>
                      <a:pt x="383381" y="247271"/>
                      <a:pt x="373856" y="241556"/>
                      <a:pt x="363379" y="239651"/>
                    </a:cubicBezTo>
                    <a:cubicBezTo>
                      <a:pt x="331946" y="234888"/>
                      <a:pt x="259556" y="230126"/>
                      <a:pt x="173831" y="264416"/>
                    </a:cubicBezTo>
                    <a:cubicBezTo>
                      <a:pt x="57626" y="310136"/>
                      <a:pt x="7144" y="406338"/>
                      <a:pt x="7144" y="406338"/>
                    </a:cubicBezTo>
                    <a:lnTo>
                      <a:pt x="70009" y="260606"/>
                    </a:lnTo>
                    <a:cubicBezTo>
                      <a:pt x="88106" y="218696"/>
                      <a:pt x="113824" y="181548"/>
                      <a:pt x="147161" y="151068"/>
                    </a:cubicBezTo>
                    <a:lnTo>
                      <a:pt x="147161" y="151068"/>
                    </a:lnTo>
                    <a:cubicBezTo>
                      <a:pt x="208121" y="92966"/>
                      <a:pt x="284321" y="26291"/>
                      <a:pt x="367189" y="12003"/>
                    </a:cubicBezTo>
                    <a:lnTo>
                      <a:pt x="441484" y="8193"/>
                    </a:lnTo>
                    <a:cubicBezTo>
                      <a:pt x="471964" y="2478"/>
                      <a:pt x="502444" y="20576"/>
                      <a:pt x="511969" y="51056"/>
                    </a:cubicBezTo>
                    <a:lnTo>
                      <a:pt x="702469" y="660656"/>
                    </a:lnTo>
                    <a:lnTo>
                      <a:pt x="636746" y="7035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1" name="Google Shape;811;p15"/>
              <p:cNvSpPr/>
              <p:nvPr/>
            </p:nvSpPr>
            <p:spPr>
              <a:xfrm rot="-347909">
                <a:off x="7592942" y="1804861"/>
                <a:ext cx="729815" cy="279312"/>
              </a:xfrm>
              <a:custGeom>
                <a:avLst/>
                <a:gdLst/>
                <a:ahLst/>
                <a:cxnLst/>
                <a:rect l="l" t="t" r="r" b="b"/>
                <a:pathLst>
                  <a:path w="771525" h="295275" extrusionOk="0">
                    <a:moveTo>
                      <a:pt x="7144" y="250708"/>
                    </a:moveTo>
                    <a:cubicBezTo>
                      <a:pt x="7144" y="250708"/>
                      <a:pt x="422434" y="-95050"/>
                      <a:pt x="764381" y="37347"/>
                    </a:cubicBezTo>
                    <a:lnTo>
                      <a:pt x="760571" y="288808"/>
                    </a:lnTo>
                    <a:cubicBezTo>
                      <a:pt x="760571" y="288808"/>
                      <a:pt x="227171" y="107832"/>
                      <a:pt x="48101" y="253565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2" name="Google Shape;812;p15"/>
              <p:cNvSpPr/>
              <p:nvPr/>
            </p:nvSpPr>
            <p:spPr>
              <a:xfrm rot="-347909">
                <a:off x="7522601" y="1390100"/>
                <a:ext cx="595755" cy="671407"/>
              </a:xfrm>
              <a:custGeom>
                <a:avLst/>
                <a:gdLst/>
                <a:ahLst/>
                <a:cxnLst/>
                <a:rect l="l" t="t" r="r" b="b"/>
                <a:pathLst>
                  <a:path w="600075" h="676275" extrusionOk="0">
                    <a:moveTo>
                      <a:pt x="595789" y="255366"/>
                    </a:moveTo>
                    <a:cubicBezTo>
                      <a:pt x="595789" y="255366"/>
                      <a:pt x="410051" y="595409"/>
                      <a:pt x="113824" y="669704"/>
                    </a:cubicBezTo>
                    <a:cubicBezTo>
                      <a:pt x="43339" y="677324"/>
                      <a:pt x="7144" y="663989"/>
                      <a:pt x="7144" y="663989"/>
                    </a:cubicBezTo>
                    <a:lnTo>
                      <a:pt x="378619" y="291561"/>
                    </a:lnTo>
                    <a:lnTo>
                      <a:pt x="378619" y="291561"/>
                    </a:lnTo>
                    <a:cubicBezTo>
                      <a:pt x="337661" y="202979"/>
                      <a:pt x="271939" y="128684"/>
                      <a:pt x="190024" y="76296"/>
                    </a:cubicBezTo>
                    <a:lnTo>
                      <a:pt x="190024" y="76296"/>
                    </a:lnTo>
                    <a:cubicBezTo>
                      <a:pt x="155734" y="54389"/>
                      <a:pt x="176689" y="1049"/>
                      <a:pt x="216694" y="7716"/>
                    </a:cubicBezTo>
                    <a:lnTo>
                      <a:pt x="349091" y="29624"/>
                    </a:lnTo>
                    <a:lnTo>
                      <a:pt x="502444" y="125826"/>
                    </a:lnTo>
                    <a:lnTo>
                      <a:pt x="595789" y="255366"/>
                    </a:lnTo>
                    <a:close/>
                  </a:path>
                </a:pathLst>
              </a:custGeom>
              <a:solidFill>
                <a:srgbClr val="97740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3" name="Google Shape;813;p15"/>
              <p:cNvSpPr/>
              <p:nvPr/>
            </p:nvSpPr>
            <p:spPr>
              <a:xfrm rot="-347909">
                <a:off x="7483280" y="1357425"/>
                <a:ext cx="633581" cy="709232"/>
              </a:xfrm>
              <a:custGeom>
                <a:avLst/>
                <a:gdLst/>
                <a:ahLst/>
                <a:cxnLst/>
                <a:rect l="l" t="t" r="r" b="b"/>
                <a:pathLst>
                  <a:path w="638175" h="714375" extrusionOk="0">
                    <a:moveTo>
                      <a:pt x="80486" y="712242"/>
                    </a:moveTo>
                    <a:lnTo>
                      <a:pt x="229076" y="223609"/>
                    </a:lnTo>
                    <a:cubicBezTo>
                      <a:pt x="231934" y="213132"/>
                      <a:pt x="239554" y="205512"/>
                      <a:pt x="250031" y="201702"/>
                    </a:cubicBezTo>
                    <a:cubicBezTo>
                      <a:pt x="279559" y="190272"/>
                      <a:pt x="349091" y="171222"/>
                      <a:pt x="440531" y="186462"/>
                    </a:cubicBezTo>
                    <a:cubicBezTo>
                      <a:pt x="564356" y="207417"/>
                      <a:pt x="632936" y="290284"/>
                      <a:pt x="632936" y="290284"/>
                    </a:cubicBezTo>
                    <a:lnTo>
                      <a:pt x="540544" y="160744"/>
                    </a:lnTo>
                    <a:cubicBezTo>
                      <a:pt x="513874" y="123597"/>
                      <a:pt x="480536" y="93117"/>
                      <a:pt x="442436" y="69304"/>
                    </a:cubicBezTo>
                    <a:lnTo>
                      <a:pt x="442436" y="69304"/>
                    </a:lnTo>
                    <a:cubicBezTo>
                      <a:pt x="370999" y="26442"/>
                      <a:pt x="288131" y="4534"/>
                      <a:pt x="204311" y="7392"/>
                    </a:cubicBezTo>
                    <a:lnTo>
                      <a:pt x="129064" y="10249"/>
                    </a:lnTo>
                    <a:cubicBezTo>
                      <a:pt x="97631" y="11202"/>
                      <a:pt x="71914" y="35967"/>
                      <a:pt x="69056" y="66447"/>
                    </a:cubicBezTo>
                    <a:lnTo>
                      <a:pt x="7144" y="683667"/>
                    </a:lnTo>
                    <a:lnTo>
                      <a:pt x="80486" y="71224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4" name="Google Shape;814;p15"/>
              <p:cNvSpPr/>
              <p:nvPr/>
            </p:nvSpPr>
            <p:spPr>
              <a:xfrm rot="-347909">
                <a:off x="8064027" y="1806790"/>
                <a:ext cx="324362" cy="459513"/>
              </a:xfrm>
              <a:custGeom>
                <a:avLst/>
                <a:gdLst/>
                <a:ahLst/>
                <a:cxnLst/>
                <a:rect l="l" t="t" r="r" b="b"/>
                <a:pathLst>
                  <a:path w="342900" h="485775" extrusionOk="0">
                    <a:moveTo>
                      <a:pt x="277654" y="7144"/>
                    </a:moveTo>
                    <a:cubicBezTo>
                      <a:pt x="277654" y="7144"/>
                      <a:pt x="263366" y="139541"/>
                      <a:pt x="7144" y="296704"/>
                    </a:cubicBezTo>
                    <a:lnTo>
                      <a:pt x="154781" y="484346"/>
                    </a:lnTo>
                    <a:cubicBezTo>
                      <a:pt x="154781" y="484346"/>
                      <a:pt x="290989" y="442436"/>
                      <a:pt x="337661" y="301466"/>
                    </a:cubicBezTo>
                    <a:lnTo>
                      <a:pt x="277654" y="7144"/>
                    </a:lnTo>
                    <a:close/>
                  </a:path>
                </a:pathLst>
              </a:custGeom>
              <a:solidFill>
                <a:srgbClr val="E2AE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5" name="Google Shape;815;p15"/>
              <p:cNvSpPr/>
              <p:nvPr/>
            </p:nvSpPr>
            <p:spPr>
              <a:xfrm rot="-347909">
                <a:off x="8086821" y="2064951"/>
                <a:ext cx="594664" cy="378423"/>
              </a:xfrm>
              <a:custGeom>
                <a:avLst/>
                <a:gdLst/>
                <a:ahLst/>
                <a:cxnLst/>
                <a:rect l="l" t="t" r="r" b="b"/>
                <a:pathLst>
                  <a:path w="628650" h="400050" extrusionOk="0">
                    <a:moveTo>
                      <a:pt x="7144" y="7144"/>
                    </a:moveTo>
                    <a:cubicBezTo>
                      <a:pt x="7144" y="7144"/>
                      <a:pt x="110966" y="119539"/>
                      <a:pt x="332899" y="111919"/>
                    </a:cubicBezTo>
                    <a:cubicBezTo>
                      <a:pt x="554831" y="104299"/>
                      <a:pt x="625316" y="128111"/>
                      <a:pt x="625316" y="128111"/>
                    </a:cubicBezTo>
                    <a:lnTo>
                      <a:pt x="536734" y="252889"/>
                    </a:lnTo>
                    <a:lnTo>
                      <a:pt x="596741" y="398621"/>
                    </a:lnTo>
                    <a:cubicBezTo>
                      <a:pt x="596741" y="398621"/>
                      <a:pt x="496729" y="373856"/>
                      <a:pt x="360521" y="383381"/>
                    </a:cubicBezTo>
                    <a:cubicBezTo>
                      <a:pt x="224314" y="393859"/>
                      <a:pt x="122396" y="314801"/>
                      <a:pt x="122396" y="314801"/>
                    </a:cubicBezTo>
                    <a:lnTo>
                      <a:pt x="7144" y="7144"/>
                    </a:lnTo>
                    <a:close/>
                  </a:path>
                </a:pathLst>
              </a:custGeom>
              <a:solidFill>
                <a:srgbClr val="97740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6" name="Google Shape;816;p15"/>
              <p:cNvSpPr/>
              <p:nvPr/>
            </p:nvSpPr>
            <p:spPr>
              <a:xfrm rot="-347909">
                <a:off x="6680729" y="1952489"/>
                <a:ext cx="340432" cy="482278"/>
              </a:xfrm>
              <a:custGeom>
                <a:avLst/>
                <a:gdLst/>
                <a:ahLst/>
                <a:cxnLst/>
                <a:rect l="l" t="t" r="r" b="b"/>
                <a:pathLst>
                  <a:path w="342900" h="485775" extrusionOk="0">
                    <a:moveTo>
                      <a:pt x="67151" y="7144"/>
                    </a:moveTo>
                    <a:cubicBezTo>
                      <a:pt x="67151" y="7144"/>
                      <a:pt x="81439" y="139541"/>
                      <a:pt x="337661" y="296704"/>
                    </a:cubicBezTo>
                    <a:lnTo>
                      <a:pt x="190024" y="484346"/>
                    </a:lnTo>
                    <a:cubicBezTo>
                      <a:pt x="190024" y="484346"/>
                      <a:pt x="53816" y="442436"/>
                      <a:pt x="7144" y="301466"/>
                    </a:cubicBezTo>
                    <a:lnTo>
                      <a:pt x="67151" y="7144"/>
                    </a:lnTo>
                    <a:close/>
                  </a:path>
                </a:pathLst>
              </a:custGeom>
              <a:solidFill>
                <a:srgbClr val="E2AE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7" name="Google Shape;817;p15"/>
              <p:cNvSpPr/>
              <p:nvPr/>
            </p:nvSpPr>
            <p:spPr>
              <a:xfrm rot="-347909">
                <a:off x="6419683" y="2253328"/>
                <a:ext cx="624124" cy="397170"/>
              </a:xfrm>
              <a:custGeom>
                <a:avLst/>
                <a:gdLst/>
                <a:ahLst/>
                <a:cxnLst/>
                <a:rect l="l" t="t" r="r" b="b"/>
                <a:pathLst>
                  <a:path w="628650" h="400050" extrusionOk="0">
                    <a:moveTo>
                      <a:pt x="625316" y="7144"/>
                    </a:moveTo>
                    <a:cubicBezTo>
                      <a:pt x="625316" y="7144"/>
                      <a:pt x="521494" y="119539"/>
                      <a:pt x="299561" y="111919"/>
                    </a:cubicBezTo>
                    <a:cubicBezTo>
                      <a:pt x="76676" y="104299"/>
                      <a:pt x="7144" y="128111"/>
                      <a:pt x="7144" y="128111"/>
                    </a:cubicBezTo>
                    <a:lnTo>
                      <a:pt x="95726" y="252889"/>
                    </a:lnTo>
                    <a:lnTo>
                      <a:pt x="35719" y="397669"/>
                    </a:lnTo>
                    <a:cubicBezTo>
                      <a:pt x="35719" y="397669"/>
                      <a:pt x="135731" y="372904"/>
                      <a:pt x="271939" y="382429"/>
                    </a:cubicBezTo>
                    <a:cubicBezTo>
                      <a:pt x="408146" y="392906"/>
                      <a:pt x="510064" y="313849"/>
                      <a:pt x="510064" y="313849"/>
                    </a:cubicBezTo>
                    <a:lnTo>
                      <a:pt x="625316" y="7144"/>
                    </a:lnTo>
                    <a:close/>
                  </a:path>
                </a:pathLst>
              </a:custGeom>
              <a:solidFill>
                <a:srgbClr val="97740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18" name="Google Shape;818;p15"/>
          <p:cNvGrpSpPr/>
          <p:nvPr/>
        </p:nvGrpSpPr>
        <p:grpSpPr>
          <a:xfrm>
            <a:off x="5824213" y="4679776"/>
            <a:ext cx="1668384" cy="1486543"/>
            <a:chOff x="7629339" y="1705288"/>
            <a:chExt cx="1814945" cy="1617131"/>
          </a:xfrm>
        </p:grpSpPr>
        <p:sp>
          <p:nvSpPr>
            <p:cNvPr id="819" name="Google Shape;819;p15"/>
            <p:cNvSpPr/>
            <p:nvPr/>
          </p:nvSpPr>
          <p:spPr>
            <a:xfrm rot="-4721">
              <a:off x="7736984" y="1937200"/>
              <a:ext cx="1664332" cy="312062"/>
            </a:xfrm>
            <a:custGeom>
              <a:avLst/>
              <a:gdLst/>
              <a:ahLst/>
              <a:cxnLst/>
              <a:rect l="l" t="t" r="r" b="b"/>
              <a:pathLst>
                <a:path w="1676400" h="314325" extrusionOk="0">
                  <a:moveTo>
                    <a:pt x="7144" y="167164"/>
                  </a:moveTo>
                  <a:lnTo>
                    <a:pt x="800576" y="7144"/>
                  </a:lnTo>
                  <a:lnTo>
                    <a:pt x="1678781" y="138589"/>
                  </a:lnTo>
                  <a:lnTo>
                    <a:pt x="987266" y="31099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15"/>
            <p:cNvSpPr/>
            <p:nvPr/>
          </p:nvSpPr>
          <p:spPr>
            <a:xfrm rot="-4721">
              <a:off x="8525289" y="1936656"/>
              <a:ext cx="879448" cy="1163141"/>
            </a:xfrm>
            <a:custGeom>
              <a:avLst/>
              <a:gdLst/>
              <a:ahLst/>
              <a:cxnLst/>
              <a:rect l="l" t="t" r="r" b="b"/>
              <a:pathLst>
                <a:path w="885825" h="1171575" extrusionOk="0">
                  <a:moveTo>
                    <a:pt x="7144" y="7144"/>
                  </a:moveTo>
                  <a:lnTo>
                    <a:pt x="29051" y="1033939"/>
                  </a:lnTo>
                  <a:lnTo>
                    <a:pt x="792956" y="1164431"/>
                  </a:lnTo>
                  <a:lnTo>
                    <a:pt x="885349" y="138589"/>
                  </a:lnTo>
                  <a:close/>
                </a:path>
              </a:pathLst>
            </a:custGeom>
            <a:solidFill>
              <a:srgbClr val="BD6906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15"/>
            <p:cNvSpPr/>
            <p:nvPr/>
          </p:nvSpPr>
          <p:spPr>
            <a:xfrm rot="-4721">
              <a:off x="7737827" y="2092408"/>
              <a:ext cx="983469" cy="1229336"/>
            </a:xfrm>
            <a:custGeom>
              <a:avLst/>
              <a:gdLst/>
              <a:ahLst/>
              <a:cxnLst/>
              <a:rect l="l" t="t" r="r" b="b"/>
              <a:pathLst>
                <a:path w="990600" h="1238250" extrusionOk="0">
                  <a:moveTo>
                    <a:pt x="987266" y="1231106"/>
                  </a:moveTo>
                  <a:lnTo>
                    <a:pt x="121444" y="1030129"/>
                  </a:lnTo>
                  <a:lnTo>
                    <a:pt x="7144" y="7144"/>
                  </a:lnTo>
                  <a:lnTo>
                    <a:pt x="987266" y="150971"/>
                  </a:lnTo>
                  <a:close/>
                </a:path>
              </a:pathLst>
            </a:custGeom>
            <a:solidFill>
              <a:srgbClr val="E2AE07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15"/>
            <p:cNvSpPr/>
            <p:nvPr/>
          </p:nvSpPr>
          <p:spPr>
            <a:xfrm rot="-4721">
              <a:off x="8717965" y="2069989"/>
              <a:ext cx="686537" cy="1243864"/>
            </a:xfrm>
            <a:custGeom>
              <a:avLst/>
              <a:gdLst/>
              <a:ahLst/>
              <a:cxnLst/>
              <a:rect l="l" t="t" r="r" b="b"/>
              <a:pathLst>
                <a:path w="691515" h="1252883" extrusionOk="0">
                  <a:moveTo>
                    <a:pt x="606" y="1252883"/>
                  </a:moveTo>
                  <a:lnTo>
                    <a:pt x="0" y="172402"/>
                  </a:lnTo>
                  <a:lnTo>
                    <a:pt x="691515" y="0"/>
                  </a:lnTo>
                  <a:lnTo>
                    <a:pt x="603885" y="1022985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15"/>
            <p:cNvSpPr/>
            <p:nvPr/>
          </p:nvSpPr>
          <p:spPr>
            <a:xfrm rot="454160">
              <a:off x="8756897" y="1951208"/>
              <a:ext cx="652494" cy="482278"/>
            </a:xfrm>
            <a:custGeom>
              <a:avLst/>
              <a:gdLst/>
              <a:ahLst/>
              <a:cxnLst/>
              <a:rect l="l" t="t" r="r" b="b"/>
              <a:pathLst>
                <a:path w="657225" h="485775" extrusionOk="0">
                  <a:moveTo>
                    <a:pt x="654844" y="7144"/>
                  </a:moveTo>
                  <a:lnTo>
                    <a:pt x="7144" y="253841"/>
                  </a:lnTo>
                  <a:lnTo>
                    <a:pt x="19526" y="487204"/>
                  </a:lnTo>
                  <a:lnTo>
                    <a:pt x="644366" y="225266"/>
                  </a:lnTo>
                  <a:close/>
                </a:path>
              </a:pathLst>
            </a:custGeom>
            <a:solidFill>
              <a:srgbClr val="977404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15"/>
            <p:cNvSpPr/>
            <p:nvPr/>
          </p:nvSpPr>
          <p:spPr>
            <a:xfrm rot="454160">
              <a:off x="7672498" y="1819774"/>
              <a:ext cx="1758896" cy="312062"/>
            </a:xfrm>
            <a:custGeom>
              <a:avLst/>
              <a:gdLst/>
              <a:ahLst/>
              <a:cxnLst/>
              <a:rect l="l" t="t" r="r" b="b"/>
              <a:pathLst>
                <a:path w="1771650" h="314325" extrusionOk="0">
                  <a:moveTo>
                    <a:pt x="1771174" y="67151"/>
                  </a:moveTo>
                  <a:lnTo>
                    <a:pt x="1092041" y="21431"/>
                  </a:lnTo>
                  <a:lnTo>
                    <a:pt x="865346" y="7144"/>
                  </a:lnTo>
                  <a:lnTo>
                    <a:pt x="7144" y="276701"/>
                  </a:lnTo>
                  <a:lnTo>
                    <a:pt x="1123474" y="31384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15"/>
            <p:cNvSpPr/>
            <p:nvPr/>
          </p:nvSpPr>
          <p:spPr>
            <a:xfrm rot="454160">
              <a:off x="7642457" y="2044116"/>
              <a:ext cx="1134772" cy="274237"/>
            </a:xfrm>
            <a:custGeom>
              <a:avLst/>
              <a:gdLst/>
              <a:ahLst/>
              <a:cxnLst/>
              <a:rect l="l" t="t" r="r" b="b"/>
              <a:pathLst>
                <a:path w="1143000" h="276225" extrusionOk="0">
                  <a:moveTo>
                    <a:pt x="56674" y="213836"/>
                  </a:moveTo>
                  <a:lnTo>
                    <a:pt x="1135856" y="277654"/>
                  </a:lnTo>
                  <a:lnTo>
                    <a:pt x="1123474" y="44291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E2AE07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26" name="Google Shape;826;p15"/>
          <p:cNvGrpSpPr/>
          <p:nvPr/>
        </p:nvGrpSpPr>
        <p:grpSpPr>
          <a:xfrm>
            <a:off x="4896301" y="4555786"/>
            <a:ext cx="1251705" cy="1489725"/>
            <a:chOff x="3790950" y="1734785"/>
            <a:chExt cx="2447925" cy="2913414"/>
          </a:xfrm>
        </p:grpSpPr>
        <p:grpSp>
          <p:nvGrpSpPr>
            <p:cNvPr id="827" name="Google Shape;827;p15"/>
            <p:cNvGrpSpPr/>
            <p:nvPr/>
          </p:nvGrpSpPr>
          <p:grpSpPr>
            <a:xfrm>
              <a:off x="4290412" y="1734785"/>
              <a:ext cx="1466820" cy="1164358"/>
              <a:chOff x="5165276" y="2687479"/>
              <a:chExt cx="1859888" cy="1476375"/>
            </a:xfrm>
          </p:grpSpPr>
          <p:sp>
            <p:nvSpPr>
              <p:cNvPr id="828" name="Google Shape;828;p15"/>
              <p:cNvSpPr/>
              <p:nvPr/>
            </p:nvSpPr>
            <p:spPr>
              <a:xfrm>
                <a:off x="6072664" y="3246076"/>
                <a:ext cx="952500" cy="819150"/>
              </a:xfrm>
              <a:custGeom>
                <a:avLst/>
                <a:gdLst/>
                <a:ahLst/>
                <a:cxnLst/>
                <a:rect l="l" t="t" r="r" b="b"/>
                <a:pathLst>
                  <a:path w="952500" h="819150" extrusionOk="0">
                    <a:moveTo>
                      <a:pt x="20479" y="778237"/>
                    </a:moveTo>
                    <a:cubicBezTo>
                      <a:pt x="20479" y="778237"/>
                      <a:pt x="23336" y="769664"/>
                      <a:pt x="30004" y="753472"/>
                    </a:cubicBezTo>
                    <a:cubicBezTo>
                      <a:pt x="36671" y="737279"/>
                      <a:pt x="45244" y="713467"/>
                      <a:pt x="58579" y="683939"/>
                    </a:cubicBezTo>
                    <a:cubicBezTo>
                      <a:pt x="70961" y="654412"/>
                      <a:pt x="87154" y="618217"/>
                      <a:pt x="107156" y="578212"/>
                    </a:cubicBezTo>
                    <a:cubicBezTo>
                      <a:pt x="116681" y="558209"/>
                      <a:pt x="128111" y="536302"/>
                      <a:pt x="139541" y="513442"/>
                    </a:cubicBezTo>
                    <a:cubicBezTo>
                      <a:pt x="150971" y="490582"/>
                      <a:pt x="164306" y="467722"/>
                      <a:pt x="177641" y="442957"/>
                    </a:cubicBezTo>
                    <a:cubicBezTo>
                      <a:pt x="205264" y="394379"/>
                      <a:pt x="237649" y="342944"/>
                      <a:pt x="274796" y="289604"/>
                    </a:cubicBezTo>
                    <a:cubicBezTo>
                      <a:pt x="312896" y="237217"/>
                      <a:pt x="355759" y="182924"/>
                      <a:pt x="410051" y="131489"/>
                    </a:cubicBezTo>
                    <a:cubicBezTo>
                      <a:pt x="436721" y="105772"/>
                      <a:pt x="467201" y="81007"/>
                      <a:pt x="502444" y="59099"/>
                    </a:cubicBezTo>
                    <a:cubicBezTo>
                      <a:pt x="519589" y="48622"/>
                      <a:pt x="538639" y="38144"/>
                      <a:pt x="559594" y="29572"/>
                    </a:cubicBezTo>
                    <a:cubicBezTo>
                      <a:pt x="580549" y="20999"/>
                      <a:pt x="602456" y="14332"/>
                      <a:pt x="626269" y="10522"/>
                    </a:cubicBezTo>
                    <a:cubicBezTo>
                      <a:pt x="650081" y="6712"/>
                      <a:pt x="675799" y="5759"/>
                      <a:pt x="700564" y="9569"/>
                    </a:cubicBezTo>
                    <a:cubicBezTo>
                      <a:pt x="725329" y="13379"/>
                      <a:pt x="750094" y="20999"/>
                      <a:pt x="772954" y="32429"/>
                    </a:cubicBezTo>
                    <a:cubicBezTo>
                      <a:pt x="794861" y="43859"/>
                      <a:pt x="814864" y="57194"/>
                      <a:pt x="832961" y="72434"/>
                    </a:cubicBezTo>
                    <a:cubicBezTo>
                      <a:pt x="837724" y="76244"/>
                      <a:pt x="841534" y="80054"/>
                      <a:pt x="845344" y="83864"/>
                    </a:cubicBezTo>
                    <a:lnTo>
                      <a:pt x="852011" y="89579"/>
                    </a:lnTo>
                    <a:lnTo>
                      <a:pt x="854869" y="92437"/>
                    </a:lnTo>
                    <a:lnTo>
                      <a:pt x="855821" y="93389"/>
                    </a:lnTo>
                    <a:lnTo>
                      <a:pt x="857726" y="96247"/>
                    </a:lnTo>
                    <a:lnTo>
                      <a:pt x="867251" y="105772"/>
                    </a:lnTo>
                    <a:cubicBezTo>
                      <a:pt x="870109" y="109582"/>
                      <a:pt x="874871" y="114344"/>
                      <a:pt x="878681" y="119107"/>
                    </a:cubicBezTo>
                    <a:cubicBezTo>
                      <a:pt x="886301" y="128632"/>
                      <a:pt x="892969" y="137204"/>
                      <a:pt x="899636" y="146729"/>
                    </a:cubicBezTo>
                    <a:cubicBezTo>
                      <a:pt x="905351" y="156254"/>
                      <a:pt x="912019" y="165779"/>
                      <a:pt x="917734" y="177209"/>
                    </a:cubicBezTo>
                    <a:cubicBezTo>
                      <a:pt x="929164" y="198164"/>
                      <a:pt x="937736" y="221024"/>
                      <a:pt x="943451" y="245789"/>
                    </a:cubicBezTo>
                    <a:cubicBezTo>
                      <a:pt x="948214" y="270554"/>
                      <a:pt x="950119" y="296272"/>
                      <a:pt x="947261" y="321989"/>
                    </a:cubicBezTo>
                    <a:cubicBezTo>
                      <a:pt x="944404" y="346754"/>
                      <a:pt x="937736" y="371519"/>
                      <a:pt x="929164" y="392474"/>
                    </a:cubicBezTo>
                    <a:cubicBezTo>
                      <a:pt x="911066" y="436289"/>
                      <a:pt x="884396" y="470579"/>
                      <a:pt x="856774" y="500107"/>
                    </a:cubicBezTo>
                    <a:cubicBezTo>
                      <a:pt x="829151" y="529634"/>
                      <a:pt x="799624" y="554399"/>
                      <a:pt x="769144" y="576307"/>
                    </a:cubicBezTo>
                    <a:cubicBezTo>
                      <a:pt x="739616" y="598214"/>
                      <a:pt x="709136" y="617264"/>
                      <a:pt x="678656" y="634409"/>
                    </a:cubicBezTo>
                    <a:cubicBezTo>
                      <a:pt x="648176" y="651554"/>
                      <a:pt x="618649" y="666794"/>
                      <a:pt x="589121" y="681082"/>
                    </a:cubicBezTo>
                    <a:cubicBezTo>
                      <a:pt x="530066" y="708704"/>
                      <a:pt x="472916" y="730612"/>
                      <a:pt x="419576" y="748709"/>
                    </a:cubicBezTo>
                    <a:cubicBezTo>
                      <a:pt x="366236" y="766807"/>
                      <a:pt x="316706" y="780142"/>
                      <a:pt x="271939" y="790619"/>
                    </a:cubicBezTo>
                    <a:cubicBezTo>
                      <a:pt x="228124" y="801097"/>
                      <a:pt x="188119" y="807764"/>
                      <a:pt x="155734" y="813479"/>
                    </a:cubicBezTo>
                    <a:cubicBezTo>
                      <a:pt x="123349" y="818242"/>
                      <a:pt x="96679" y="820147"/>
                      <a:pt x="78581" y="821099"/>
                    </a:cubicBezTo>
                    <a:cubicBezTo>
                      <a:pt x="69056" y="821099"/>
                      <a:pt x="62389" y="821099"/>
                      <a:pt x="57626" y="821099"/>
                    </a:cubicBezTo>
                    <a:lnTo>
                      <a:pt x="7144" y="820147"/>
                    </a:lnTo>
                    <a:lnTo>
                      <a:pt x="20479" y="778237"/>
                    </a:lnTo>
                    <a:close/>
                    <a:moveTo>
                      <a:pt x="109061" y="745852"/>
                    </a:moveTo>
                    <a:cubicBezTo>
                      <a:pt x="117634" y="743947"/>
                      <a:pt x="128111" y="741089"/>
                      <a:pt x="138589" y="738232"/>
                    </a:cubicBezTo>
                    <a:cubicBezTo>
                      <a:pt x="168116" y="729659"/>
                      <a:pt x="204311" y="718229"/>
                      <a:pt x="245269" y="703942"/>
                    </a:cubicBezTo>
                    <a:cubicBezTo>
                      <a:pt x="286226" y="689654"/>
                      <a:pt x="331946" y="671557"/>
                      <a:pt x="380524" y="649649"/>
                    </a:cubicBezTo>
                    <a:cubicBezTo>
                      <a:pt x="429101" y="628694"/>
                      <a:pt x="481489" y="603929"/>
                      <a:pt x="533876" y="574402"/>
                    </a:cubicBezTo>
                    <a:cubicBezTo>
                      <a:pt x="586264" y="545827"/>
                      <a:pt x="639604" y="512489"/>
                      <a:pt x="689134" y="473437"/>
                    </a:cubicBezTo>
                    <a:cubicBezTo>
                      <a:pt x="712946" y="453434"/>
                      <a:pt x="736759" y="432479"/>
                      <a:pt x="755809" y="410572"/>
                    </a:cubicBezTo>
                    <a:cubicBezTo>
                      <a:pt x="775811" y="388664"/>
                      <a:pt x="791051" y="363899"/>
                      <a:pt x="799624" y="341039"/>
                    </a:cubicBezTo>
                    <a:cubicBezTo>
                      <a:pt x="808196" y="318179"/>
                      <a:pt x="810101" y="297224"/>
                      <a:pt x="805339" y="275317"/>
                    </a:cubicBezTo>
                    <a:cubicBezTo>
                      <a:pt x="803434" y="264839"/>
                      <a:pt x="798671" y="253409"/>
                      <a:pt x="792956" y="242932"/>
                    </a:cubicBezTo>
                    <a:cubicBezTo>
                      <a:pt x="790099" y="237217"/>
                      <a:pt x="786289" y="231502"/>
                      <a:pt x="782479" y="225787"/>
                    </a:cubicBezTo>
                    <a:cubicBezTo>
                      <a:pt x="778669" y="220072"/>
                      <a:pt x="773906" y="214357"/>
                      <a:pt x="770096" y="209594"/>
                    </a:cubicBezTo>
                    <a:cubicBezTo>
                      <a:pt x="768191" y="206737"/>
                      <a:pt x="766286" y="204832"/>
                      <a:pt x="763429" y="201974"/>
                    </a:cubicBezTo>
                    <a:lnTo>
                      <a:pt x="753904" y="192449"/>
                    </a:lnTo>
                    <a:cubicBezTo>
                      <a:pt x="750094" y="187687"/>
                      <a:pt x="744379" y="182924"/>
                      <a:pt x="739616" y="178162"/>
                    </a:cubicBezTo>
                    <a:cubicBezTo>
                      <a:pt x="729139" y="169589"/>
                      <a:pt x="719614" y="162922"/>
                      <a:pt x="709136" y="157207"/>
                    </a:cubicBezTo>
                    <a:cubicBezTo>
                      <a:pt x="698659" y="152444"/>
                      <a:pt x="689134" y="148634"/>
                      <a:pt x="678656" y="147682"/>
                    </a:cubicBezTo>
                    <a:cubicBezTo>
                      <a:pt x="668179" y="145777"/>
                      <a:pt x="657701" y="145777"/>
                      <a:pt x="645319" y="147682"/>
                    </a:cubicBezTo>
                    <a:cubicBezTo>
                      <a:pt x="633889" y="149587"/>
                      <a:pt x="621506" y="152444"/>
                      <a:pt x="609124" y="157207"/>
                    </a:cubicBezTo>
                    <a:cubicBezTo>
                      <a:pt x="596741" y="161969"/>
                      <a:pt x="584359" y="168637"/>
                      <a:pt x="571024" y="175304"/>
                    </a:cubicBezTo>
                    <a:cubicBezTo>
                      <a:pt x="545306" y="189592"/>
                      <a:pt x="521494" y="208642"/>
                      <a:pt x="497681" y="228644"/>
                    </a:cubicBezTo>
                    <a:cubicBezTo>
                      <a:pt x="451009" y="269602"/>
                      <a:pt x="408146" y="316274"/>
                      <a:pt x="370046" y="362947"/>
                    </a:cubicBezTo>
                    <a:cubicBezTo>
                      <a:pt x="331946" y="409619"/>
                      <a:pt x="297656" y="456292"/>
                      <a:pt x="267176" y="500107"/>
                    </a:cubicBezTo>
                    <a:cubicBezTo>
                      <a:pt x="236696" y="543922"/>
                      <a:pt x="209074" y="584879"/>
                      <a:pt x="185261" y="622027"/>
                    </a:cubicBezTo>
                    <a:cubicBezTo>
                      <a:pt x="161449" y="659174"/>
                      <a:pt x="141446" y="691559"/>
                      <a:pt x="125254" y="718229"/>
                    </a:cubicBezTo>
                    <a:cubicBezTo>
                      <a:pt x="120491" y="728707"/>
                      <a:pt x="114776" y="737279"/>
                      <a:pt x="109061" y="74585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9" name="Google Shape;829;p15"/>
              <p:cNvSpPr/>
              <p:nvPr/>
            </p:nvSpPr>
            <p:spPr>
              <a:xfrm>
                <a:off x="5165276" y="3246076"/>
                <a:ext cx="952500" cy="819150"/>
              </a:xfrm>
              <a:custGeom>
                <a:avLst/>
                <a:gdLst/>
                <a:ahLst/>
                <a:cxnLst/>
                <a:rect l="l" t="t" r="r" b="b"/>
                <a:pathLst>
                  <a:path w="952500" h="819150" extrusionOk="0">
                    <a:moveTo>
                      <a:pt x="844047" y="745852"/>
                    </a:moveTo>
                    <a:cubicBezTo>
                      <a:pt x="839284" y="737279"/>
                      <a:pt x="833569" y="727754"/>
                      <a:pt x="826902" y="718229"/>
                    </a:cubicBezTo>
                    <a:cubicBezTo>
                      <a:pt x="810709" y="691559"/>
                      <a:pt x="789754" y="659174"/>
                      <a:pt x="766894" y="622027"/>
                    </a:cubicBezTo>
                    <a:cubicBezTo>
                      <a:pt x="743082" y="584879"/>
                      <a:pt x="715459" y="543922"/>
                      <a:pt x="684979" y="500107"/>
                    </a:cubicBezTo>
                    <a:cubicBezTo>
                      <a:pt x="654499" y="456292"/>
                      <a:pt x="620209" y="409619"/>
                      <a:pt x="582109" y="362947"/>
                    </a:cubicBezTo>
                    <a:cubicBezTo>
                      <a:pt x="544009" y="316274"/>
                      <a:pt x="502099" y="269602"/>
                      <a:pt x="454474" y="228644"/>
                    </a:cubicBezTo>
                    <a:cubicBezTo>
                      <a:pt x="430662" y="208642"/>
                      <a:pt x="406849" y="189592"/>
                      <a:pt x="381132" y="175304"/>
                    </a:cubicBezTo>
                    <a:cubicBezTo>
                      <a:pt x="368749" y="167684"/>
                      <a:pt x="355414" y="161969"/>
                      <a:pt x="343032" y="157207"/>
                    </a:cubicBezTo>
                    <a:cubicBezTo>
                      <a:pt x="330649" y="152444"/>
                      <a:pt x="318267" y="149587"/>
                      <a:pt x="306837" y="147682"/>
                    </a:cubicBezTo>
                    <a:cubicBezTo>
                      <a:pt x="295407" y="145777"/>
                      <a:pt x="283977" y="145777"/>
                      <a:pt x="273499" y="147682"/>
                    </a:cubicBezTo>
                    <a:cubicBezTo>
                      <a:pt x="263022" y="149587"/>
                      <a:pt x="252544" y="152444"/>
                      <a:pt x="243019" y="157207"/>
                    </a:cubicBezTo>
                    <a:cubicBezTo>
                      <a:pt x="232542" y="162922"/>
                      <a:pt x="223017" y="169589"/>
                      <a:pt x="212539" y="178162"/>
                    </a:cubicBezTo>
                    <a:cubicBezTo>
                      <a:pt x="207777" y="182924"/>
                      <a:pt x="202062" y="187687"/>
                      <a:pt x="198252" y="192449"/>
                    </a:cubicBezTo>
                    <a:lnTo>
                      <a:pt x="188727" y="201974"/>
                    </a:lnTo>
                    <a:cubicBezTo>
                      <a:pt x="185869" y="204832"/>
                      <a:pt x="184917" y="206737"/>
                      <a:pt x="182059" y="209594"/>
                    </a:cubicBezTo>
                    <a:cubicBezTo>
                      <a:pt x="178249" y="214357"/>
                      <a:pt x="173487" y="220072"/>
                      <a:pt x="169677" y="225787"/>
                    </a:cubicBezTo>
                    <a:cubicBezTo>
                      <a:pt x="165867" y="231502"/>
                      <a:pt x="162057" y="237217"/>
                      <a:pt x="159199" y="242932"/>
                    </a:cubicBezTo>
                    <a:cubicBezTo>
                      <a:pt x="153484" y="254362"/>
                      <a:pt x="148722" y="264839"/>
                      <a:pt x="146817" y="275317"/>
                    </a:cubicBezTo>
                    <a:cubicBezTo>
                      <a:pt x="142054" y="296272"/>
                      <a:pt x="143959" y="317227"/>
                      <a:pt x="152532" y="341039"/>
                    </a:cubicBezTo>
                    <a:cubicBezTo>
                      <a:pt x="162057" y="363899"/>
                      <a:pt x="177297" y="387712"/>
                      <a:pt x="196347" y="410572"/>
                    </a:cubicBezTo>
                    <a:cubicBezTo>
                      <a:pt x="216349" y="432479"/>
                      <a:pt x="239209" y="454387"/>
                      <a:pt x="263022" y="473437"/>
                    </a:cubicBezTo>
                    <a:cubicBezTo>
                      <a:pt x="311599" y="512489"/>
                      <a:pt x="365892" y="545827"/>
                      <a:pt x="418279" y="574402"/>
                    </a:cubicBezTo>
                    <a:cubicBezTo>
                      <a:pt x="470667" y="602977"/>
                      <a:pt x="523054" y="627742"/>
                      <a:pt x="571632" y="649649"/>
                    </a:cubicBezTo>
                    <a:cubicBezTo>
                      <a:pt x="620209" y="670604"/>
                      <a:pt x="665929" y="688702"/>
                      <a:pt x="706887" y="703942"/>
                    </a:cubicBezTo>
                    <a:cubicBezTo>
                      <a:pt x="747844" y="718229"/>
                      <a:pt x="783087" y="730612"/>
                      <a:pt x="813567" y="738232"/>
                    </a:cubicBezTo>
                    <a:cubicBezTo>
                      <a:pt x="824997" y="742042"/>
                      <a:pt x="835474" y="743947"/>
                      <a:pt x="844047" y="745852"/>
                    </a:cubicBezTo>
                    <a:close/>
                    <a:moveTo>
                      <a:pt x="904054" y="820147"/>
                    </a:moveTo>
                    <a:cubicBezTo>
                      <a:pt x="904054" y="820147"/>
                      <a:pt x="901197" y="820147"/>
                      <a:pt x="896434" y="820147"/>
                    </a:cubicBezTo>
                    <a:cubicBezTo>
                      <a:pt x="891672" y="820147"/>
                      <a:pt x="885004" y="820147"/>
                      <a:pt x="875479" y="820147"/>
                    </a:cubicBezTo>
                    <a:cubicBezTo>
                      <a:pt x="857382" y="819194"/>
                      <a:pt x="830712" y="817289"/>
                      <a:pt x="798327" y="812527"/>
                    </a:cubicBezTo>
                    <a:cubicBezTo>
                      <a:pt x="765942" y="807764"/>
                      <a:pt x="725937" y="801097"/>
                      <a:pt x="682122" y="789667"/>
                    </a:cubicBezTo>
                    <a:cubicBezTo>
                      <a:pt x="637354" y="779189"/>
                      <a:pt x="587824" y="765854"/>
                      <a:pt x="534484" y="747757"/>
                    </a:cubicBezTo>
                    <a:cubicBezTo>
                      <a:pt x="481144" y="729659"/>
                      <a:pt x="423994" y="707752"/>
                      <a:pt x="364939" y="680129"/>
                    </a:cubicBezTo>
                    <a:cubicBezTo>
                      <a:pt x="335412" y="666794"/>
                      <a:pt x="305884" y="650602"/>
                      <a:pt x="275404" y="633457"/>
                    </a:cubicBezTo>
                    <a:cubicBezTo>
                      <a:pt x="244924" y="616312"/>
                      <a:pt x="214444" y="597262"/>
                      <a:pt x="184917" y="575354"/>
                    </a:cubicBezTo>
                    <a:cubicBezTo>
                      <a:pt x="155389" y="553447"/>
                      <a:pt x="124909" y="528682"/>
                      <a:pt x="97287" y="499154"/>
                    </a:cubicBezTo>
                    <a:cubicBezTo>
                      <a:pt x="71569" y="471532"/>
                      <a:pt x="44899" y="436289"/>
                      <a:pt x="26802" y="392474"/>
                    </a:cubicBezTo>
                    <a:cubicBezTo>
                      <a:pt x="18229" y="370567"/>
                      <a:pt x="11562" y="346754"/>
                      <a:pt x="8704" y="321989"/>
                    </a:cubicBezTo>
                    <a:cubicBezTo>
                      <a:pt x="5847" y="297224"/>
                      <a:pt x="6799" y="270554"/>
                      <a:pt x="12514" y="245789"/>
                    </a:cubicBezTo>
                    <a:cubicBezTo>
                      <a:pt x="17277" y="221024"/>
                      <a:pt x="26802" y="198164"/>
                      <a:pt x="38232" y="177209"/>
                    </a:cubicBezTo>
                    <a:cubicBezTo>
                      <a:pt x="43947" y="166732"/>
                      <a:pt x="49662" y="157207"/>
                      <a:pt x="56329" y="146729"/>
                    </a:cubicBezTo>
                    <a:cubicBezTo>
                      <a:pt x="62997" y="137204"/>
                      <a:pt x="68712" y="128632"/>
                      <a:pt x="77284" y="119107"/>
                    </a:cubicBezTo>
                    <a:cubicBezTo>
                      <a:pt x="81094" y="114344"/>
                      <a:pt x="84904" y="109582"/>
                      <a:pt x="88714" y="105772"/>
                    </a:cubicBezTo>
                    <a:lnTo>
                      <a:pt x="98239" y="96247"/>
                    </a:lnTo>
                    <a:lnTo>
                      <a:pt x="100144" y="93389"/>
                    </a:lnTo>
                    <a:lnTo>
                      <a:pt x="101097" y="92437"/>
                    </a:lnTo>
                    <a:lnTo>
                      <a:pt x="103954" y="89579"/>
                    </a:lnTo>
                    <a:lnTo>
                      <a:pt x="110622" y="83864"/>
                    </a:lnTo>
                    <a:cubicBezTo>
                      <a:pt x="114432" y="80054"/>
                      <a:pt x="119194" y="76244"/>
                      <a:pt x="123004" y="72434"/>
                    </a:cubicBezTo>
                    <a:cubicBezTo>
                      <a:pt x="141102" y="57194"/>
                      <a:pt x="160152" y="43859"/>
                      <a:pt x="183012" y="32429"/>
                    </a:cubicBezTo>
                    <a:cubicBezTo>
                      <a:pt x="204919" y="20999"/>
                      <a:pt x="229684" y="13379"/>
                      <a:pt x="255402" y="9569"/>
                    </a:cubicBezTo>
                    <a:cubicBezTo>
                      <a:pt x="280167" y="5759"/>
                      <a:pt x="305884" y="6712"/>
                      <a:pt x="329697" y="10522"/>
                    </a:cubicBezTo>
                    <a:cubicBezTo>
                      <a:pt x="353509" y="14332"/>
                      <a:pt x="375417" y="20999"/>
                      <a:pt x="396372" y="29572"/>
                    </a:cubicBezTo>
                    <a:cubicBezTo>
                      <a:pt x="416374" y="38144"/>
                      <a:pt x="435424" y="47669"/>
                      <a:pt x="453522" y="59099"/>
                    </a:cubicBezTo>
                    <a:cubicBezTo>
                      <a:pt x="487812" y="81007"/>
                      <a:pt x="518292" y="105772"/>
                      <a:pt x="545914" y="131489"/>
                    </a:cubicBezTo>
                    <a:cubicBezTo>
                      <a:pt x="600207" y="182924"/>
                      <a:pt x="643069" y="237217"/>
                      <a:pt x="681169" y="289604"/>
                    </a:cubicBezTo>
                    <a:cubicBezTo>
                      <a:pt x="719269" y="342944"/>
                      <a:pt x="750702" y="394379"/>
                      <a:pt x="778324" y="442957"/>
                    </a:cubicBezTo>
                    <a:cubicBezTo>
                      <a:pt x="791659" y="467722"/>
                      <a:pt x="804994" y="490582"/>
                      <a:pt x="816424" y="513442"/>
                    </a:cubicBezTo>
                    <a:cubicBezTo>
                      <a:pt x="827854" y="536302"/>
                      <a:pt x="839284" y="557257"/>
                      <a:pt x="848809" y="578212"/>
                    </a:cubicBezTo>
                    <a:cubicBezTo>
                      <a:pt x="868812" y="618217"/>
                      <a:pt x="885004" y="654412"/>
                      <a:pt x="897387" y="683939"/>
                    </a:cubicBezTo>
                    <a:cubicBezTo>
                      <a:pt x="910722" y="713467"/>
                      <a:pt x="919294" y="737279"/>
                      <a:pt x="925962" y="753472"/>
                    </a:cubicBezTo>
                    <a:lnTo>
                      <a:pt x="949774" y="821099"/>
                    </a:lnTo>
                    <a:lnTo>
                      <a:pt x="904054" y="82014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0" name="Google Shape;830;p15"/>
              <p:cNvSpPr/>
              <p:nvPr/>
            </p:nvSpPr>
            <p:spPr>
              <a:xfrm>
                <a:off x="6063761" y="2687479"/>
                <a:ext cx="933450" cy="1476375"/>
              </a:xfrm>
              <a:custGeom>
                <a:avLst/>
                <a:gdLst/>
                <a:ahLst/>
                <a:cxnLst/>
                <a:rect l="l" t="t" r="r" b="b"/>
                <a:pathLst>
                  <a:path w="933450" h="1476375" extrusionOk="0">
                    <a:moveTo>
                      <a:pt x="16999" y="1477804"/>
                    </a:moveTo>
                    <a:cubicBezTo>
                      <a:pt x="-146" y="1328261"/>
                      <a:pt x="5569" y="1176814"/>
                      <a:pt x="30334" y="1027271"/>
                    </a:cubicBezTo>
                    <a:cubicBezTo>
                      <a:pt x="56051" y="877729"/>
                      <a:pt x="103676" y="731044"/>
                      <a:pt x="177971" y="595789"/>
                    </a:cubicBezTo>
                    <a:cubicBezTo>
                      <a:pt x="187496" y="578644"/>
                      <a:pt x="197021" y="562451"/>
                      <a:pt x="206546" y="545306"/>
                    </a:cubicBezTo>
                    <a:lnTo>
                      <a:pt x="237979" y="496729"/>
                    </a:lnTo>
                    <a:cubicBezTo>
                      <a:pt x="249409" y="480536"/>
                      <a:pt x="260839" y="465296"/>
                      <a:pt x="272269" y="449104"/>
                    </a:cubicBezTo>
                    <a:lnTo>
                      <a:pt x="279889" y="436721"/>
                    </a:lnTo>
                    <a:lnTo>
                      <a:pt x="289414" y="425291"/>
                    </a:lnTo>
                    <a:lnTo>
                      <a:pt x="307511" y="402431"/>
                    </a:lnTo>
                    <a:cubicBezTo>
                      <a:pt x="357041" y="343376"/>
                      <a:pt x="412286" y="287179"/>
                      <a:pt x="473246" y="237649"/>
                    </a:cubicBezTo>
                    <a:cubicBezTo>
                      <a:pt x="480866" y="231934"/>
                      <a:pt x="488486" y="225266"/>
                      <a:pt x="496106" y="218599"/>
                    </a:cubicBezTo>
                    <a:lnTo>
                      <a:pt x="519919" y="201454"/>
                    </a:lnTo>
                    <a:lnTo>
                      <a:pt x="543731" y="184309"/>
                    </a:lnTo>
                    <a:cubicBezTo>
                      <a:pt x="551351" y="178594"/>
                      <a:pt x="558971" y="172879"/>
                      <a:pt x="567544" y="167164"/>
                    </a:cubicBezTo>
                    <a:lnTo>
                      <a:pt x="617074" y="135731"/>
                    </a:lnTo>
                    <a:lnTo>
                      <a:pt x="629456" y="128111"/>
                    </a:lnTo>
                    <a:cubicBezTo>
                      <a:pt x="633266" y="125254"/>
                      <a:pt x="638029" y="123349"/>
                      <a:pt x="641839" y="120491"/>
                    </a:cubicBezTo>
                    <a:lnTo>
                      <a:pt x="667556" y="106204"/>
                    </a:lnTo>
                    <a:cubicBezTo>
                      <a:pt x="735184" y="67151"/>
                      <a:pt x="806621" y="36671"/>
                      <a:pt x="879011" y="7144"/>
                    </a:cubicBezTo>
                    <a:lnTo>
                      <a:pt x="928541" y="150019"/>
                    </a:lnTo>
                    <a:cubicBezTo>
                      <a:pt x="861866" y="171926"/>
                      <a:pt x="794239" y="195739"/>
                      <a:pt x="731374" y="227171"/>
                    </a:cubicBezTo>
                    <a:lnTo>
                      <a:pt x="707561" y="238601"/>
                    </a:lnTo>
                    <a:cubicBezTo>
                      <a:pt x="703751" y="240506"/>
                      <a:pt x="699941" y="242411"/>
                      <a:pt x="695179" y="244316"/>
                    </a:cubicBezTo>
                    <a:lnTo>
                      <a:pt x="683749" y="250984"/>
                    </a:lnTo>
                    <a:lnTo>
                      <a:pt x="637076" y="276701"/>
                    </a:lnTo>
                    <a:cubicBezTo>
                      <a:pt x="629456" y="280511"/>
                      <a:pt x="621836" y="285274"/>
                      <a:pt x="614216" y="290036"/>
                    </a:cubicBezTo>
                    <a:lnTo>
                      <a:pt x="592309" y="304324"/>
                    </a:lnTo>
                    <a:lnTo>
                      <a:pt x="570401" y="318611"/>
                    </a:lnTo>
                    <a:cubicBezTo>
                      <a:pt x="562781" y="323374"/>
                      <a:pt x="556114" y="329089"/>
                      <a:pt x="548494" y="333851"/>
                    </a:cubicBezTo>
                    <a:cubicBezTo>
                      <a:pt x="490391" y="373856"/>
                      <a:pt x="438004" y="421481"/>
                      <a:pt x="388474" y="472916"/>
                    </a:cubicBezTo>
                    <a:lnTo>
                      <a:pt x="370376" y="491966"/>
                    </a:lnTo>
                    <a:lnTo>
                      <a:pt x="360851" y="501491"/>
                    </a:lnTo>
                    <a:lnTo>
                      <a:pt x="352279" y="511969"/>
                    </a:lnTo>
                    <a:cubicBezTo>
                      <a:pt x="340849" y="525304"/>
                      <a:pt x="329419" y="539591"/>
                      <a:pt x="317989" y="552926"/>
                    </a:cubicBezTo>
                    <a:lnTo>
                      <a:pt x="286556" y="595789"/>
                    </a:lnTo>
                    <a:cubicBezTo>
                      <a:pt x="276079" y="610076"/>
                      <a:pt x="266554" y="625316"/>
                      <a:pt x="257029" y="640556"/>
                    </a:cubicBezTo>
                    <a:cubicBezTo>
                      <a:pt x="179876" y="761524"/>
                      <a:pt x="124631" y="896779"/>
                      <a:pt x="91294" y="1038701"/>
                    </a:cubicBezTo>
                    <a:cubicBezTo>
                      <a:pt x="57956" y="1180624"/>
                      <a:pt x="42716" y="1328261"/>
                      <a:pt x="49384" y="1474946"/>
                    </a:cubicBezTo>
                    <a:lnTo>
                      <a:pt x="16999" y="1477804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1" name="Google Shape;831;p15"/>
              <p:cNvSpPr/>
              <p:nvPr/>
            </p:nvSpPr>
            <p:spPr>
              <a:xfrm>
                <a:off x="5496401" y="2864644"/>
                <a:ext cx="628650" cy="1257300"/>
              </a:xfrm>
              <a:custGeom>
                <a:avLst/>
                <a:gdLst/>
                <a:ahLst/>
                <a:cxnLst/>
                <a:rect l="l" t="t" r="r" b="b"/>
                <a:pathLst>
                  <a:path w="628650" h="1257300" extrusionOk="0">
                    <a:moveTo>
                      <a:pt x="576739" y="1249204"/>
                    </a:moveTo>
                    <a:cubicBezTo>
                      <a:pt x="580549" y="1132046"/>
                      <a:pt x="573881" y="1014889"/>
                      <a:pt x="556736" y="900589"/>
                    </a:cubicBezTo>
                    <a:cubicBezTo>
                      <a:pt x="539591" y="786289"/>
                      <a:pt x="511969" y="672941"/>
                      <a:pt x="468154" y="569119"/>
                    </a:cubicBezTo>
                    <a:cubicBezTo>
                      <a:pt x="424339" y="465296"/>
                      <a:pt x="364331" y="369094"/>
                      <a:pt x="285274" y="296704"/>
                    </a:cubicBezTo>
                    <a:cubicBezTo>
                      <a:pt x="246221" y="260509"/>
                      <a:pt x="202406" y="229076"/>
                      <a:pt x="155734" y="205264"/>
                    </a:cubicBezTo>
                    <a:cubicBezTo>
                      <a:pt x="108109" y="181451"/>
                      <a:pt x="58579" y="164306"/>
                      <a:pt x="7144" y="152876"/>
                    </a:cubicBezTo>
                    <a:lnTo>
                      <a:pt x="46196" y="7144"/>
                    </a:lnTo>
                    <a:cubicBezTo>
                      <a:pt x="108109" y="27146"/>
                      <a:pt x="168116" y="53816"/>
                      <a:pt x="223361" y="88106"/>
                    </a:cubicBezTo>
                    <a:cubicBezTo>
                      <a:pt x="278606" y="122396"/>
                      <a:pt x="328136" y="165259"/>
                      <a:pt x="371951" y="212884"/>
                    </a:cubicBezTo>
                    <a:cubicBezTo>
                      <a:pt x="414814" y="260509"/>
                      <a:pt x="451961" y="312896"/>
                      <a:pt x="481489" y="368141"/>
                    </a:cubicBezTo>
                    <a:cubicBezTo>
                      <a:pt x="511016" y="423386"/>
                      <a:pt x="534829" y="480536"/>
                      <a:pt x="553879" y="539591"/>
                    </a:cubicBezTo>
                    <a:cubicBezTo>
                      <a:pt x="591979" y="656749"/>
                      <a:pt x="610076" y="776764"/>
                      <a:pt x="617696" y="896779"/>
                    </a:cubicBezTo>
                    <a:cubicBezTo>
                      <a:pt x="625316" y="1016794"/>
                      <a:pt x="621506" y="1135856"/>
                      <a:pt x="607219" y="1253966"/>
                    </a:cubicBezTo>
                    <a:lnTo>
                      <a:pt x="576739" y="1249204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32" name="Google Shape;832;p15"/>
            <p:cNvSpPr/>
            <p:nvPr/>
          </p:nvSpPr>
          <p:spPr>
            <a:xfrm>
              <a:off x="3790950" y="2772505"/>
              <a:ext cx="2447925" cy="3993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15"/>
            <p:cNvSpPr/>
            <p:nvPr/>
          </p:nvSpPr>
          <p:spPr>
            <a:xfrm>
              <a:off x="3900488" y="3171825"/>
              <a:ext cx="2228849" cy="147637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15"/>
            <p:cNvSpPr/>
            <p:nvPr/>
          </p:nvSpPr>
          <p:spPr>
            <a:xfrm>
              <a:off x="3900488" y="3171825"/>
              <a:ext cx="2228849" cy="45719"/>
            </a:xfrm>
            <a:prstGeom prst="rect">
              <a:avLst/>
            </a:prstGeom>
            <a:solidFill>
              <a:srgbClr val="4A2355">
                <a:alpha val="45882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35" name="Google Shape;835;p15"/>
          <p:cNvSpPr/>
          <p:nvPr/>
        </p:nvSpPr>
        <p:spPr>
          <a:xfrm rot="3832409">
            <a:off x="6336272" y="2616732"/>
            <a:ext cx="228607" cy="228607"/>
          </a:xfrm>
          <a:prstGeom prst="plus">
            <a:avLst>
              <a:gd name="adj" fmla="val 43777"/>
            </a:avLst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6" name="Google Shape;836;p15"/>
          <p:cNvSpPr/>
          <p:nvPr/>
        </p:nvSpPr>
        <p:spPr>
          <a:xfrm rot="-7352967">
            <a:off x="6729777" y="3339622"/>
            <a:ext cx="193983" cy="167226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317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7" name="Google Shape;837;p15"/>
          <p:cNvSpPr/>
          <p:nvPr/>
        </p:nvSpPr>
        <p:spPr>
          <a:xfrm rot="2190120">
            <a:off x="6389829" y="2154523"/>
            <a:ext cx="164840" cy="164840"/>
          </a:xfrm>
          <a:prstGeom prst="ellipse">
            <a:avLst/>
          </a:prstGeom>
          <a:solidFill>
            <a:schemeClr val="accent1"/>
          </a:solidFill>
          <a:ln w="317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38" name="Google Shape;838;p15"/>
          <p:cNvCxnSpPr/>
          <p:nvPr/>
        </p:nvCxnSpPr>
        <p:spPr>
          <a:xfrm rot="10800000" flipH="1">
            <a:off x="5698384" y="2290662"/>
            <a:ext cx="631579" cy="484755"/>
          </a:xfrm>
          <a:prstGeom prst="straightConnector1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39" name="Google Shape;839;p15"/>
          <p:cNvCxnSpPr/>
          <p:nvPr/>
        </p:nvCxnSpPr>
        <p:spPr>
          <a:xfrm>
            <a:off x="5780875" y="3084703"/>
            <a:ext cx="928576" cy="251715"/>
          </a:xfrm>
          <a:prstGeom prst="straightConnector1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40" name="Google Shape;840;p15"/>
          <p:cNvSpPr/>
          <p:nvPr/>
        </p:nvSpPr>
        <p:spPr>
          <a:xfrm rot="6630305">
            <a:off x="6908154" y="2335299"/>
            <a:ext cx="311138" cy="311138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1" name="Google Shape;841;p15"/>
          <p:cNvSpPr/>
          <p:nvPr/>
        </p:nvSpPr>
        <p:spPr>
          <a:xfrm rot="6640569">
            <a:off x="6007925" y="2752474"/>
            <a:ext cx="232397" cy="232397"/>
          </a:xfrm>
          <a:prstGeom prst="star4">
            <a:avLst>
              <a:gd name="adj" fmla="val 4612"/>
            </a:avLst>
          </a:prstGeom>
          <a:solidFill>
            <a:srgbClr val="E2AE07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2" name="Google Shape;842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318922">
            <a:off x="5534367" y="1690987"/>
            <a:ext cx="321006" cy="403847"/>
          </a:xfrm>
          <a:prstGeom prst="rect">
            <a:avLst/>
          </a:prstGeom>
          <a:noFill/>
          <a:ln>
            <a:noFill/>
          </a:ln>
        </p:spPr>
      </p:pic>
      <p:sp>
        <p:nvSpPr>
          <p:cNvPr id="843" name="Google Shape;843;p15"/>
          <p:cNvSpPr/>
          <p:nvPr/>
        </p:nvSpPr>
        <p:spPr>
          <a:xfrm rot="5975136">
            <a:off x="6124234" y="1708915"/>
            <a:ext cx="323814" cy="323814"/>
          </a:xfrm>
          <a:prstGeom prst="plus">
            <a:avLst>
              <a:gd name="adj" fmla="val 4377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4" name="Google Shape;844;p15"/>
          <p:cNvSpPr/>
          <p:nvPr/>
        </p:nvSpPr>
        <p:spPr>
          <a:xfrm rot="4332847">
            <a:off x="5247882" y="1739814"/>
            <a:ext cx="233490" cy="233490"/>
          </a:xfrm>
          <a:prstGeom prst="ellipse">
            <a:avLst/>
          </a:prstGeom>
          <a:solidFill>
            <a:srgbClr val="E2AE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5" name="Google Shape;845;p15"/>
          <p:cNvSpPr/>
          <p:nvPr/>
        </p:nvSpPr>
        <p:spPr>
          <a:xfrm rot="5960163">
            <a:off x="6312955" y="2924702"/>
            <a:ext cx="246341" cy="246341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6" name="Google Shape;846;p15"/>
          <p:cNvSpPr/>
          <p:nvPr/>
        </p:nvSpPr>
        <p:spPr>
          <a:xfrm rot="5002989">
            <a:off x="5011773" y="2877966"/>
            <a:ext cx="152753" cy="15275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7" name="Google Shape;847;p15"/>
          <p:cNvSpPr/>
          <p:nvPr/>
        </p:nvSpPr>
        <p:spPr>
          <a:xfrm rot="6640569">
            <a:off x="5595358" y="2535535"/>
            <a:ext cx="152039" cy="152040"/>
          </a:xfrm>
          <a:prstGeom prst="star4">
            <a:avLst>
              <a:gd name="adj" fmla="val 4612"/>
            </a:avLst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8" name="Google Shape;848;p15"/>
          <p:cNvSpPr/>
          <p:nvPr/>
        </p:nvSpPr>
        <p:spPr>
          <a:xfrm rot="-5636084">
            <a:off x="5598346" y="2881036"/>
            <a:ext cx="122333" cy="12233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9" name="Google Shape;849;p15"/>
          <p:cNvSpPr/>
          <p:nvPr/>
        </p:nvSpPr>
        <p:spPr>
          <a:xfrm rot="-3052203">
            <a:off x="5908972" y="2103194"/>
            <a:ext cx="216352" cy="186510"/>
          </a:xfrm>
          <a:prstGeom prst="triangle">
            <a:avLst>
              <a:gd name="adj" fmla="val 50000"/>
            </a:avLst>
          </a:prstGeom>
          <a:solidFill>
            <a:srgbClr val="E2AE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0" name="Google Shape;850;p15"/>
          <p:cNvSpPr/>
          <p:nvPr/>
        </p:nvSpPr>
        <p:spPr>
          <a:xfrm rot="-2163630">
            <a:off x="5201143" y="2732016"/>
            <a:ext cx="305342" cy="63948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1" name="Google Shape;851;p15"/>
          <p:cNvSpPr/>
          <p:nvPr/>
        </p:nvSpPr>
        <p:spPr>
          <a:xfrm rot="-220272">
            <a:off x="6701522" y="2819469"/>
            <a:ext cx="305342" cy="63948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2" name="Google Shape;852;p15"/>
          <p:cNvSpPr/>
          <p:nvPr/>
        </p:nvSpPr>
        <p:spPr>
          <a:xfrm rot="-2163630">
            <a:off x="6534816" y="2341870"/>
            <a:ext cx="305342" cy="63948"/>
          </a:xfrm>
          <a:prstGeom prst="roundRect">
            <a:avLst>
              <a:gd name="adj" fmla="val 50000"/>
            </a:avLst>
          </a:prstGeom>
          <a:solidFill>
            <a:srgbClr val="E2AE07">
              <a:alpha val="5176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53" name="Google Shape;853;p15"/>
          <p:cNvGrpSpPr/>
          <p:nvPr/>
        </p:nvGrpSpPr>
        <p:grpSpPr>
          <a:xfrm>
            <a:off x="6325696" y="4461530"/>
            <a:ext cx="830542" cy="821354"/>
            <a:chOff x="5564981" y="2902977"/>
            <a:chExt cx="1054418" cy="1042754"/>
          </a:xfrm>
        </p:grpSpPr>
        <p:sp>
          <p:nvSpPr>
            <p:cNvPr id="854" name="Google Shape;854;p15"/>
            <p:cNvSpPr/>
            <p:nvPr/>
          </p:nvSpPr>
          <p:spPr>
            <a:xfrm>
              <a:off x="6288917" y="3075146"/>
              <a:ext cx="285750" cy="342900"/>
            </a:xfrm>
            <a:custGeom>
              <a:avLst/>
              <a:gdLst/>
              <a:ahLst/>
              <a:cxnLst/>
              <a:rect l="l" t="t" r="r" b="b"/>
              <a:pathLst>
                <a:path w="285750" h="342900" extrusionOk="0">
                  <a:moveTo>
                    <a:pt x="7144" y="7144"/>
                  </a:moveTo>
                  <a:cubicBezTo>
                    <a:pt x="7144" y="7144"/>
                    <a:pt x="95726" y="138589"/>
                    <a:pt x="117634" y="341471"/>
                  </a:cubicBezTo>
                  <a:lnTo>
                    <a:pt x="282416" y="158591"/>
                  </a:lnTo>
                  <a:cubicBezTo>
                    <a:pt x="282416" y="158591"/>
                    <a:pt x="287179" y="109061"/>
                    <a:pt x="249079" y="52864"/>
                  </a:cubicBezTo>
                  <a:cubicBezTo>
                    <a:pt x="249079" y="53816"/>
                    <a:pt x="95726" y="7144"/>
                    <a:pt x="7144" y="7144"/>
                  </a:cubicBezTo>
                  <a:close/>
                </a:path>
              </a:pathLst>
            </a:custGeom>
            <a:solidFill>
              <a:srgbClr val="977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15"/>
            <p:cNvSpPr/>
            <p:nvPr/>
          </p:nvSpPr>
          <p:spPr>
            <a:xfrm>
              <a:off x="5632608" y="2969995"/>
              <a:ext cx="922022" cy="913714"/>
            </a:xfrm>
            <a:custGeom>
              <a:avLst/>
              <a:gdLst/>
              <a:ahLst/>
              <a:cxnLst/>
              <a:rect l="l" t="t" r="r" b="b"/>
              <a:pathLst>
                <a:path w="1057275" h="1047750" extrusionOk="0">
                  <a:moveTo>
                    <a:pt x="1001554" y="225985"/>
                  </a:moveTo>
                  <a:cubicBezTo>
                    <a:pt x="1001554" y="225985"/>
                    <a:pt x="873919" y="187885"/>
                    <a:pt x="784384" y="180265"/>
                  </a:cubicBezTo>
                  <a:lnTo>
                    <a:pt x="782479" y="57392"/>
                  </a:lnTo>
                  <a:cubicBezTo>
                    <a:pt x="731044" y="-15950"/>
                    <a:pt x="653891" y="12625"/>
                    <a:pt x="653891" y="12625"/>
                  </a:cubicBezTo>
                  <a:lnTo>
                    <a:pt x="537686" y="101207"/>
                  </a:lnTo>
                  <a:lnTo>
                    <a:pt x="446246" y="13577"/>
                  </a:lnTo>
                  <a:cubicBezTo>
                    <a:pt x="446246" y="13577"/>
                    <a:pt x="314801" y="38342"/>
                    <a:pt x="281464" y="69775"/>
                  </a:cubicBezTo>
                  <a:cubicBezTo>
                    <a:pt x="281464" y="69775"/>
                    <a:pt x="254794" y="178360"/>
                    <a:pt x="233839" y="285040"/>
                  </a:cubicBezTo>
                  <a:lnTo>
                    <a:pt x="67151" y="298375"/>
                  </a:lnTo>
                  <a:cubicBezTo>
                    <a:pt x="67151" y="298375"/>
                    <a:pt x="20479" y="329807"/>
                    <a:pt x="7144" y="405055"/>
                  </a:cubicBezTo>
                  <a:cubicBezTo>
                    <a:pt x="7144" y="405055"/>
                    <a:pt x="71914" y="537452"/>
                    <a:pt x="148114" y="621272"/>
                  </a:cubicBezTo>
                  <a:lnTo>
                    <a:pt x="54769" y="748907"/>
                  </a:lnTo>
                  <a:lnTo>
                    <a:pt x="60484" y="765100"/>
                  </a:lnTo>
                  <a:lnTo>
                    <a:pt x="292894" y="854635"/>
                  </a:lnTo>
                  <a:lnTo>
                    <a:pt x="287179" y="1018465"/>
                  </a:lnTo>
                  <a:cubicBezTo>
                    <a:pt x="299561" y="1054660"/>
                    <a:pt x="330994" y="1037515"/>
                    <a:pt x="330994" y="1037515"/>
                  </a:cubicBezTo>
                  <a:lnTo>
                    <a:pt x="539591" y="884162"/>
                  </a:lnTo>
                  <a:lnTo>
                    <a:pt x="696754" y="1035610"/>
                  </a:lnTo>
                  <a:cubicBezTo>
                    <a:pt x="696754" y="1035610"/>
                    <a:pt x="752951" y="1041325"/>
                    <a:pt x="810101" y="990842"/>
                  </a:cubicBezTo>
                  <a:cubicBezTo>
                    <a:pt x="810101" y="990842"/>
                    <a:pt x="826294" y="897497"/>
                    <a:pt x="834866" y="802247"/>
                  </a:cubicBezTo>
                  <a:lnTo>
                    <a:pt x="1023461" y="787007"/>
                  </a:lnTo>
                  <a:cubicBezTo>
                    <a:pt x="1023461" y="787007"/>
                    <a:pt x="1047274" y="773672"/>
                    <a:pt x="1056799" y="727952"/>
                  </a:cubicBezTo>
                  <a:cubicBezTo>
                    <a:pt x="1056799" y="727952"/>
                    <a:pt x="997744" y="571742"/>
                    <a:pt x="945356" y="458395"/>
                  </a:cubicBezTo>
                  <a:lnTo>
                    <a:pt x="989171" y="406960"/>
                  </a:lnTo>
                  <a:cubicBezTo>
                    <a:pt x="989171" y="406960"/>
                    <a:pt x="989171" y="398387"/>
                    <a:pt x="986314" y="384100"/>
                  </a:cubicBezTo>
                  <a:lnTo>
                    <a:pt x="1034891" y="330760"/>
                  </a:lnTo>
                  <a:cubicBezTo>
                    <a:pt x="1034891" y="330760"/>
                    <a:pt x="1039654" y="281230"/>
                    <a:pt x="1001554" y="225985"/>
                  </a:cubicBezTo>
                  <a:close/>
                </a:path>
              </a:pathLst>
            </a:custGeom>
            <a:gradFill>
              <a:gsLst>
                <a:gs pos="0">
                  <a:srgbClr val="886804"/>
                </a:gs>
                <a:gs pos="100000">
                  <a:srgbClr val="0F0B0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15"/>
            <p:cNvSpPr/>
            <p:nvPr/>
          </p:nvSpPr>
          <p:spPr>
            <a:xfrm>
              <a:off x="6034564" y="3574256"/>
              <a:ext cx="371475" cy="371475"/>
            </a:xfrm>
            <a:custGeom>
              <a:avLst/>
              <a:gdLst/>
              <a:ahLst/>
              <a:cxnLst/>
              <a:rect l="l" t="t" r="r" b="b"/>
              <a:pathLst>
                <a:path w="371475" h="371475" extrusionOk="0">
                  <a:moveTo>
                    <a:pt x="368141" y="7144"/>
                  </a:moveTo>
                  <a:cubicBezTo>
                    <a:pt x="368141" y="7144"/>
                    <a:pt x="231934" y="123349"/>
                    <a:pt x="7144" y="152876"/>
                  </a:cubicBezTo>
                  <a:lnTo>
                    <a:pt x="227171" y="364331"/>
                  </a:lnTo>
                  <a:cubicBezTo>
                    <a:pt x="227171" y="364331"/>
                    <a:pt x="283369" y="370046"/>
                    <a:pt x="340519" y="319564"/>
                  </a:cubicBezTo>
                  <a:cubicBezTo>
                    <a:pt x="340519" y="319564"/>
                    <a:pt x="375761" y="122396"/>
                    <a:pt x="368141" y="7144"/>
                  </a:cubicBezTo>
                  <a:close/>
                </a:path>
              </a:pathLst>
            </a:custGeom>
            <a:solidFill>
              <a:srgbClr val="977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15"/>
            <p:cNvSpPr/>
            <p:nvPr/>
          </p:nvSpPr>
          <p:spPr>
            <a:xfrm>
              <a:off x="5844064" y="3495198"/>
              <a:ext cx="314325" cy="447675"/>
            </a:xfrm>
            <a:custGeom>
              <a:avLst/>
              <a:gdLst/>
              <a:ahLst/>
              <a:cxnLst/>
              <a:rect l="l" t="t" r="r" b="b"/>
              <a:pathLst>
                <a:path w="314325" h="447675" extrusionOk="0">
                  <a:moveTo>
                    <a:pt x="315754" y="250984"/>
                  </a:moveTo>
                  <a:lnTo>
                    <a:pt x="50959" y="445294"/>
                  </a:lnTo>
                  <a:cubicBezTo>
                    <a:pt x="50959" y="445294"/>
                    <a:pt x="19526" y="462439"/>
                    <a:pt x="7144" y="426244"/>
                  </a:cubicBezTo>
                  <a:lnTo>
                    <a:pt x="22384" y="7144"/>
                  </a:lnTo>
                  <a:cubicBezTo>
                    <a:pt x="23336" y="8096"/>
                    <a:pt x="98584" y="175736"/>
                    <a:pt x="315754" y="250984"/>
                  </a:cubicBezTo>
                  <a:close/>
                </a:path>
              </a:pathLst>
            </a:custGeom>
            <a:solidFill>
              <a:srgbClr val="E2AE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15"/>
            <p:cNvSpPr/>
            <p:nvPr/>
          </p:nvSpPr>
          <p:spPr>
            <a:xfrm>
              <a:off x="5778341" y="2909411"/>
              <a:ext cx="533400" cy="352425"/>
            </a:xfrm>
            <a:custGeom>
              <a:avLst/>
              <a:gdLst/>
              <a:ahLst/>
              <a:cxnLst/>
              <a:rect l="l" t="t" r="r" b="b"/>
              <a:pathLst>
                <a:path w="533400" h="352425" extrusionOk="0">
                  <a:moveTo>
                    <a:pt x="7144" y="350996"/>
                  </a:moveTo>
                  <a:cubicBezTo>
                    <a:pt x="7144" y="350996"/>
                    <a:pt x="305276" y="314801"/>
                    <a:pt x="530066" y="291941"/>
                  </a:cubicBezTo>
                  <a:lnTo>
                    <a:pt x="232886" y="7144"/>
                  </a:lnTo>
                  <a:cubicBezTo>
                    <a:pt x="232886" y="7144"/>
                    <a:pt x="101441" y="31909"/>
                    <a:pt x="68104" y="63341"/>
                  </a:cubicBezTo>
                  <a:cubicBezTo>
                    <a:pt x="68104" y="64294"/>
                    <a:pt x="28099" y="228124"/>
                    <a:pt x="7144" y="350996"/>
                  </a:cubicBezTo>
                  <a:close/>
                </a:path>
              </a:pathLst>
            </a:custGeom>
            <a:solidFill>
              <a:srgbClr val="977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15"/>
            <p:cNvSpPr/>
            <p:nvPr/>
          </p:nvSpPr>
          <p:spPr>
            <a:xfrm>
              <a:off x="5564981" y="3168491"/>
              <a:ext cx="409575" cy="361950"/>
            </a:xfrm>
            <a:custGeom>
              <a:avLst/>
              <a:gdLst/>
              <a:ahLst/>
              <a:cxnLst/>
              <a:rect l="l" t="t" r="r" b="b"/>
              <a:pathLst>
                <a:path w="409575" h="361950" extrusionOk="0">
                  <a:moveTo>
                    <a:pt x="148114" y="356711"/>
                  </a:moveTo>
                  <a:cubicBezTo>
                    <a:pt x="148114" y="356711"/>
                    <a:pt x="248126" y="172879"/>
                    <a:pt x="402431" y="7144"/>
                  </a:cubicBezTo>
                  <a:lnTo>
                    <a:pt x="67151" y="32861"/>
                  </a:lnTo>
                  <a:cubicBezTo>
                    <a:pt x="67151" y="32861"/>
                    <a:pt x="20479" y="64294"/>
                    <a:pt x="7144" y="139541"/>
                  </a:cubicBezTo>
                  <a:cubicBezTo>
                    <a:pt x="7144" y="139541"/>
                    <a:pt x="69056" y="272891"/>
                    <a:pt x="148114" y="356711"/>
                  </a:cubicBezTo>
                  <a:close/>
                </a:path>
              </a:pathLst>
            </a:custGeom>
            <a:solidFill>
              <a:srgbClr val="E2AE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15"/>
            <p:cNvSpPr/>
            <p:nvPr/>
          </p:nvSpPr>
          <p:spPr>
            <a:xfrm>
              <a:off x="6143149" y="3353276"/>
              <a:ext cx="476250" cy="371475"/>
            </a:xfrm>
            <a:custGeom>
              <a:avLst/>
              <a:gdLst/>
              <a:ahLst/>
              <a:cxnLst/>
              <a:rect l="l" t="t" r="r" b="b"/>
              <a:pathLst>
                <a:path w="476250" h="371475" extrusionOk="0">
                  <a:moveTo>
                    <a:pt x="366236" y="7144"/>
                  </a:moveTo>
                  <a:cubicBezTo>
                    <a:pt x="366236" y="7144"/>
                    <a:pt x="179546" y="226219"/>
                    <a:pt x="7144" y="372904"/>
                  </a:cubicBezTo>
                  <a:lnTo>
                    <a:pt x="445294" y="336709"/>
                  </a:lnTo>
                  <a:cubicBezTo>
                    <a:pt x="445294" y="336709"/>
                    <a:pt x="469106" y="323374"/>
                    <a:pt x="478631" y="277654"/>
                  </a:cubicBezTo>
                  <a:cubicBezTo>
                    <a:pt x="478631" y="277654"/>
                    <a:pt x="418624" y="119539"/>
                    <a:pt x="366236" y="7144"/>
                  </a:cubicBezTo>
                  <a:close/>
                </a:path>
              </a:pathLst>
            </a:custGeom>
            <a:solidFill>
              <a:srgbClr val="E2AE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15"/>
            <p:cNvSpPr/>
            <p:nvPr/>
          </p:nvSpPr>
          <p:spPr>
            <a:xfrm>
              <a:off x="6030754" y="2902977"/>
              <a:ext cx="323850" cy="371475"/>
            </a:xfrm>
            <a:custGeom>
              <a:avLst/>
              <a:gdLst/>
              <a:ahLst/>
              <a:cxnLst/>
              <a:rect l="l" t="t" r="r" b="b"/>
              <a:pathLst>
                <a:path w="323850" h="371475" extrusionOk="0">
                  <a:moveTo>
                    <a:pt x="7144" y="150737"/>
                  </a:moveTo>
                  <a:lnTo>
                    <a:pt x="188119" y="12625"/>
                  </a:lnTo>
                  <a:cubicBezTo>
                    <a:pt x="188119" y="12625"/>
                    <a:pt x="265271" y="-15950"/>
                    <a:pt x="316706" y="57392"/>
                  </a:cubicBezTo>
                  <a:lnTo>
                    <a:pt x="321469" y="366955"/>
                  </a:lnTo>
                  <a:cubicBezTo>
                    <a:pt x="321469" y="366955"/>
                    <a:pt x="229076" y="210745"/>
                    <a:pt x="7144" y="150737"/>
                  </a:cubicBezTo>
                  <a:close/>
                </a:path>
              </a:pathLst>
            </a:custGeom>
            <a:solidFill>
              <a:srgbClr val="E2AE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15"/>
            <p:cNvSpPr/>
            <p:nvPr/>
          </p:nvSpPr>
          <p:spPr>
            <a:xfrm>
              <a:off x="5822156" y="3343751"/>
              <a:ext cx="200025" cy="285750"/>
            </a:xfrm>
            <a:custGeom>
              <a:avLst/>
              <a:gdLst/>
              <a:ahLst/>
              <a:cxnLst/>
              <a:rect l="l" t="t" r="r" b="b"/>
              <a:pathLst>
                <a:path w="200025" h="285750" extrusionOk="0">
                  <a:moveTo>
                    <a:pt x="31909" y="89059"/>
                  </a:moveTo>
                  <a:lnTo>
                    <a:pt x="110014" y="7144"/>
                  </a:lnTo>
                  <a:cubicBezTo>
                    <a:pt x="110014" y="7144"/>
                    <a:pt x="125254" y="66199"/>
                    <a:pt x="189071" y="95726"/>
                  </a:cubicBezTo>
                  <a:lnTo>
                    <a:pt x="196691" y="284321"/>
                  </a:lnTo>
                  <a:lnTo>
                    <a:pt x="196691" y="284321"/>
                  </a:lnTo>
                  <a:lnTo>
                    <a:pt x="7144" y="190024"/>
                  </a:lnTo>
                  <a:lnTo>
                    <a:pt x="31909" y="89059"/>
                  </a:lnTo>
                  <a:close/>
                </a:path>
              </a:pathLst>
            </a:custGeom>
            <a:gradFill>
              <a:gsLst>
                <a:gs pos="0">
                  <a:srgbClr val="886804"/>
                </a:gs>
                <a:gs pos="100000">
                  <a:srgbClr val="0F0B0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15"/>
            <p:cNvSpPr/>
            <p:nvPr/>
          </p:nvSpPr>
          <p:spPr>
            <a:xfrm>
              <a:off x="5612606" y="3241184"/>
              <a:ext cx="285750" cy="504825"/>
            </a:xfrm>
            <a:custGeom>
              <a:avLst/>
              <a:gdLst/>
              <a:ahLst/>
              <a:cxnLst/>
              <a:rect l="l" t="t" r="r" b="b"/>
              <a:pathLst>
                <a:path w="285750" h="504825" extrusionOk="0">
                  <a:moveTo>
                    <a:pt x="7144" y="386239"/>
                  </a:moveTo>
                  <a:lnTo>
                    <a:pt x="286226" y="7144"/>
                  </a:lnTo>
                  <a:cubicBezTo>
                    <a:pt x="286226" y="7144"/>
                    <a:pt x="227171" y="106204"/>
                    <a:pt x="276701" y="504349"/>
                  </a:cubicBezTo>
                  <a:lnTo>
                    <a:pt x="12859" y="402431"/>
                  </a:lnTo>
                  <a:lnTo>
                    <a:pt x="7144" y="386239"/>
                  </a:lnTo>
                  <a:close/>
                </a:path>
              </a:pathLst>
            </a:custGeom>
            <a:solidFill>
              <a:srgbClr val="977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15"/>
            <p:cNvSpPr/>
            <p:nvPr/>
          </p:nvSpPr>
          <p:spPr>
            <a:xfrm>
              <a:off x="5927884" y="3224688"/>
              <a:ext cx="361950" cy="342900"/>
            </a:xfrm>
            <a:custGeom>
              <a:avLst/>
              <a:gdLst/>
              <a:ahLst/>
              <a:cxnLst/>
              <a:rect l="l" t="t" r="r" b="b"/>
              <a:pathLst>
                <a:path w="361950" h="342900" extrusionOk="0">
                  <a:moveTo>
                    <a:pt x="7144" y="338614"/>
                  </a:moveTo>
                  <a:lnTo>
                    <a:pt x="98584" y="70961"/>
                  </a:lnTo>
                  <a:lnTo>
                    <a:pt x="194786" y="7144"/>
                  </a:lnTo>
                  <a:cubicBezTo>
                    <a:pt x="194786" y="7144"/>
                    <a:pt x="310039" y="7144"/>
                    <a:pt x="356711" y="56674"/>
                  </a:cubicBezTo>
                  <a:cubicBezTo>
                    <a:pt x="356711" y="56674"/>
                    <a:pt x="329089" y="259556"/>
                    <a:pt x="287179" y="330994"/>
                  </a:cubicBezTo>
                  <a:lnTo>
                    <a:pt x="7144" y="338614"/>
                  </a:lnTo>
                  <a:close/>
                </a:path>
              </a:pathLst>
            </a:custGeom>
            <a:solidFill>
              <a:srgbClr val="977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15"/>
            <p:cNvSpPr/>
            <p:nvPr/>
          </p:nvSpPr>
          <p:spPr>
            <a:xfrm>
              <a:off x="6183154" y="3178637"/>
              <a:ext cx="371475" cy="361950"/>
            </a:xfrm>
            <a:custGeom>
              <a:avLst/>
              <a:gdLst/>
              <a:ahLst/>
              <a:cxnLst/>
              <a:rect l="l" t="t" r="r" b="b"/>
              <a:pathLst>
                <a:path w="371475" h="361950" extrusionOk="0">
                  <a:moveTo>
                    <a:pt x="7144" y="12238"/>
                  </a:moveTo>
                  <a:cubicBezTo>
                    <a:pt x="7144" y="12238"/>
                    <a:pt x="130969" y="141778"/>
                    <a:pt x="173831" y="363710"/>
                  </a:cubicBezTo>
                  <a:lnTo>
                    <a:pt x="371951" y="131300"/>
                  </a:lnTo>
                  <a:cubicBezTo>
                    <a:pt x="371951" y="131300"/>
                    <a:pt x="373856" y="75103"/>
                    <a:pt x="320516" y="20810"/>
                  </a:cubicBezTo>
                  <a:cubicBezTo>
                    <a:pt x="320516" y="20810"/>
                    <a:pt x="120491" y="-3002"/>
                    <a:pt x="7144" y="122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15"/>
            <p:cNvSpPr/>
            <p:nvPr/>
          </p:nvSpPr>
          <p:spPr>
            <a:xfrm>
              <a:off x="5859304" y="3023711"/>
              <a:ext cx="371475" cy="361950"/>
            </a:xfrm>
            <a:custGeom>
              <a:avLst/>
              <a:gdLst/>
              <a:ahLst/>
              <a:cxnLst/>
              <a:rect l="l" t="t" r="r" b="b"/>
              <a:pathLst>
                <a:path w="371475" h="361950" extrusionOk="0">
                  <a:moveTo>
                    <a:pt x="7144" y="358616"/>
                  </a:moveTo>
                  <a:lnTo>
                    <a:pt x="54769" y="56674"/>
                  </a:lnTo>
                  <a:lnTo>
                    <a:pt x="162401" y="7144"/>
                  </a:lnTo>
                  <a:lnTo>
                    <a:pt x="365284" y="159544"/>
                  </a:lnTo>
                  <a:cubicBezTo>
                    <a:pt x="365284" y="159544"/>
                    <a:pt x="318611" y="222409"/>
                    <a:pt x="261461" y="258604"/>
                  </a:cubicBezTo>
                  <a:cubicBezTo>
                    <a:pt x="187166" y="305276"/>
                    <a:pt x="7144" y="358616"/>
                    <a:pt x="7144" y="3586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15"/>
            <p:cNvSpPr/>
            <p:nvPr/>
          </p:nvSpPr>
          <p:spPr>
            <a:xfrm>
              <a:off x="5885974" y="3482816"/>
              <a:ext cx="419100" cy="314325"/>
            </a:xfrm>
            <a:custGeom>
              <a:avLst/>
              <a:gdLst/>
              <a:ahLst/>
              <a:cxnLst/>
              <a:rect l="l" t="t" r="r" b="b"/>
              <a:pathLst>
                <a:path w="419100" h="314325" extrusionOk="0">
                  <a:moveTo>
                    <a:pt x="421481" y="7144"/>
                  </a:moveTo>
                  <a:lnTo>
                    <a:pt x="319564" y="289084"/>
                  </a:lnTo>
                  <a:lnTo>
                    <a:pt x="141446" y="311944"/>
                  </a:lnTo>
                  <a:lnTo>
                    <a:pt x="7144" y="90011"/>
                  </a:lnTo>
                  <a:cubicBezTo>
                    <a:pt x="7144" y="90011"/>
                    <a:pt x="34766" y="47149"/>
                    <a:pt x="96679" y="30956"/>
                  </a:cubicBezTo>
                  <a:cubicBezTo>
                    <a:pt x="180499" y="10001"/>
                    <a:pt x="421481" y="7144"/>
                    <a:pt x="421481" y="71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68" name="Google Shape;868;p15"/>
          <p:cNvSpPr txBox="1"/>
          <p:nvPr/>
        </p:nvSpPr>
        <p:spPr>
          <a:xfrm>
            <a:off x="8667808" y="1549271"/>
            <a:ext cx="1055801" cy="67710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20</a:t>
            </a:r>
            <a:r>
              <a:rPr lang="en-US" sz="2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2400" b="1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9" name="Google Shape;869;p15"/>
          <p:cNvSpPr txBox="1"/>
          <p:nvPr/>
        </p:nvSpPr>
        <p:spPr>
          <a:xfrm>
            <a:off x="8667808" y="4455978"/>
            <a:ext cx="1055801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40</a:t>
            </a:r>
            <a:r>
              <a:rPr lang="en-US" sz="24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2400" b="1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0" name="Google Shape;870;p15"/>
          <p:cNvSpPr txBox="1"/>
          <p:nvPr/>
        </p:nvSpPr>
        <p:spPr>
          <a:xfrm>
            <a:off x="2467842" y="1543773"/>
            <a:ext cx="1055801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50</a:t>
            </a:r>
            <a:r>
              <a:rPr lang="en-US" sz="2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2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1" name="Google Shape;871;p15"/>
          <p:cNvSpPr txBox="1"/>
          <p:nvPr/>
        </p:nvSpPr>
        <p:spPr>
          <a:xfrm>
            <a:off x="2461149" y="4450480"/>
            <a:ext cx="1055801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30</a:t>
            </a:r>
            <a:r>
              <a:rPr lang="en-US" sz="24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2400" b="1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72" name="Google Shape;872;p15"/>
          <p:cNvGrpSpPr/>
          <p:nvPr/>
        </p:nvGrpSpPr>
        <p:grpSpPr>
          <a:xfrm>
            <a:off x="8602784" y="2234952"/>
            <a:ext cx="2885582" cy="967956"/>
            <a:chOff x="718102" y="4964246"/>
            <a:chExt cx="2971887" cy="967956"/>
          </a:xfrm>
        </p:grpSpPr>
        <p:grpSp>
          <p:nvGrpSpPr>
            <p:cNvPr id="873" name="Google Shape;873;p15"/>
            <p:cNvGrpSpPr/>
            <p:nvPr/>
          </p:nvGrpSpPr>
          <p:grpSpPr>
            <a:xfrm>
              <a:off x="718102" y="4964246"/>
              <a:ext cx="2971887" cy="967956"/>
              <a:chOff x="1487520" y="1194187"/>
              <a:chExt cx="4380624" cy="967956"/>
            </a:xfrm>
          </p:grpSpPr>
          <p:sp>
            <p:nvSpPr>
              <p:cNvPr id="874" name="Google Shape;874;p15"/>
              <p:cNvSpPr txBox="1"/>
              <p:nvPr/>
            </p:nvSpPr>
            <p:spPr>
              <a:xfrm>
                <a:off x="1487520" y="1194187"/>
                <a:ext cx="438062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b="1">
                    <a:solidFill>
                      <a:schemeClr val="accent2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  Here</a:t>
                </a:r>
                <a:endParaRPr sz="1200" b="1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5" name="Google Shape;875;p15"/>
              <p:cNvSpPr txBox="1"/>
              <p:nvPr/>
            </p:nvSpPr>
            <p:spPr>
              <a:xfrm>
                <a:off x="1487520" y="1515812"/>
                <a:ext cx="4380624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Get a modern PowerPoint  Presentation that is beautifully designed. I hope and I believe that this Template will your Time.</a:t>
                </a:r>
                <a:endParaRPr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76" name="Google Shape;876;p15"/>
            <p:cNvSpPr/>
            <p:nvPr/>
          </p:nvSpPr>
          <p:spPr>
            <a:xfrm>
              <a:off x="794302" y="5243679"/>
              <a:ext cx="2743200" cy="457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77" name="Google Shape;877;p15"/>
          <p:cNvGrpSpPr/>
          <p:nvPr/>
        </p:nvGrpSpPr>
        <p:grpSpPr>
          <a:xfrm flipH="1">
            <a:off x="760990" y="2128134"/>
            <a:ext cx="2903759" cy="983345"/>
            <a:chOff x="514873" y="2742107"/>
            <a:chExt cx="2971887" cy="983345"/>
          </a:xfrm>
        </p:grpSpPr>
        <p:grpSp>
          <p:nvGrpSpPr>
            <p:cNvPr id="878" name="Google Shape;878;p15"/>
            <p:cNvGrpSpPr/>
            <p:nvPr/>
          </p:nvGrpSpPr>
          <p:grpSpPr>
            <a:xfrm>
              <a:off x="514873" y="2742107"/>
              <a:ext cx="2971887" cy="983345"/>
              <a:chOff x="1487520" y="1178798"/>
              <a:chExt cx="4380624" cy="983345"/>
            </a:xfrm>
          </p:grpSpPr>
          <p:sp>
            <p:nvSpPr>
              <p:cNvPr id="879" name="Google Shape;879;p15"/>
              <p:cNvSpPr txBox="1"/>
              <p:nvPr/>
            </p:nvSpPr>
            <p:spPr>
              <a:xfrm>
                <a:off x="1487520" y="1178798"/>
                <a:ext cx="4380624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b="1">
                    <a:solidFill>
                      <a:schemeClr val="accent1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  Here</a:t>
                </a:r>
                <a:endParaRPr sz="1400" b="1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0" name="Google Shape;880;p15"/>
              <p:cNvSpPr txBox="1"/>
              <p:nvPr/>
            </p:nvSpPr>
            <p:spPr>
              <a:xfrm>
                <a:off x="1487520" y="1515812"/>
                <a:ext cx="4380624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Get a modern PowerPoint  Presentation that is beautifully designed. I hope and I believe that this Template will your Time.  </a:t>
                </a:r>
                <a:endParaRPr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81" name="Google Shape;881;p15"/>
            <p:cNvSpPr/>
            <p:nvPr/>
          </p:nvSpPr>
          <p:spPr>
            <a:xfrm>
              <a:off x="629173" y="3033948"/>
              <a:ext cx="2743200" cy="457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82" name="Google Shape;882;p15"/>
          <p:cNvGrpSpPr/>
          <p:nvPr/>
        </p:nvGrpSpPr>
        <p:grpSpPr>
          <a:xfrm flipH="1">
            <a:off x="703635" y="5104321"/>
            <a:ext cx="2880993" cy="967956"/>
            <a:chOff x="8467012" y="4208192"/>
            <a:chExt cx="2948586" cy="967956"/>
          </a:xfrm>
        </p:grpSpPr>
        <p:grpSp>
          <p:nvGrpSpPr>
            <p:cNvPr id="883" name="Google Shape;883;p15"/>
            <p:cNvGrpSpPr/>
            <p:nvPr/>
          </p:nvGrpSpPr>
          <p:grpSpPr>
            <a:xfrm>
              <a:off x="8467012" y="4208192"/>
              <a:ext cx="2948586" cy="967956"/>
              <a:chOff x="1487520" y="1194187"/>
              <a:chExt cx="4380624" cy="967956"/>
            </a:xfrm>
          </p:grpSpPr>
          <p:sp>
            <p:nvSpPr>
              <p:cNvPr id="884" name="Google Shape;884;p15"/>
              <p:cNvSpPr txBox="1"/>
              <p:nvPr/>
            </p:nvSpPr>
            <p:spPr>
              <a:xfrm>
                <a:off x="1487520" y="1194187"/>
                <a:ext cx="438062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b="1">
                    <a:solidFill>
                      <a:schemeClr val="accent3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  Here</a:t>
                </a:r>
                <a:endParaRPr sz="1200" b="1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5" name="Google Shape;885;p15"/>
              <p:cNvSpPr txBox="1"/>
              <p:nvPr/>
            </p:nvSpPr>
            <p:spPr>
              <a:xfrm>
                <a:off x="1487520" y="1515812"/>
                <a:ext cx="4380624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Get a modern PowerPoint  Presentation that is beautifully designed. I hope and I believe that this Template will your Time.  </a:t>
                </a:r>
                <a:endParaRPr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86" name="Google Shape;886;p15"/>
            <p:cNvSpPr/>
            <p:nvPr/>
          </p:nvSpPr>
          <p:spPr>
            <a:xfrm>
              <a:off x="8546645" y="4492767"/>
              <a:ext cx="2743200" cy="457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87" name="Google Shape;887;p15"/>
          <p:cNvGrpSpPr/>
          <p:nvPr/>
        </p:nvGrpSpPr>
        <p:grpSpPr>
          <a:xfrm>
            <a:off x="8558542" y="5096279"/>
            <a:ext cx="2929823" cy="967956"/>
            <a:chOff x="8036886" y="1468486"/>
            <a:chExt cx="2948586" cy="967956"/>
          </a:xfrm>
        </p:grpSpPr>
        <p:grpSp>
          <p:nvGrpSpPr>
            <p:cNvPr id="888" name="Google Shape;888;p15"/>
            <p:cNvGrpSpPr/>
            <p:nvPr/>
          </p:nvGrpSpPr>
          <p:grpSpPr>
            <a:xfrm>
              <a:off x="8036886" y="1468486"/>
              <a:ext cx="2948586" cy="967956"/>
              <a:chOff x="1487520" y="1194187"/>
              <a:chExt cx="4380624" cy="967956"/>
            </a:xfrm>
          </p:grpSpPr>
          <p:sp>
            <p:nvSpPr>
              <p:cNvPr id="889" name="Google Shape;889;p15"/>
              <p:cNvSpPr txBox="1"/>
              <p:nvPr/>
            </p:nvSpPr>
            <p:spPr>
              <a:xfrm>
                <a:off x="1487520" y="1194187"/>
                <a:ext cx="438062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b="1">
                    <a:solidFill>
                      <a:schemeClr val="accent4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  Here</a:t>
                </a:r>
                <a:endParaRPr sz="1200" b="1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0" name="Google Shape;890;p15"/>
              <p:cNvSpPr txBox="1"/>
              <p:nvPr/>
            </p:nvSpPr>
            <p:spPr>
              <a:xfrm>
                <a:off x="1487520" y="1515812"/>
                <a:ext cx="4380624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Get a modern PowerPoint  Presentation that is beautifully designed. I hope and I believe that this Template will your Time.</a:t>
                </a:r>
                <a:endParaRPr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91" name="Google Shape;891;p15"/>
            <p:cNvSpPr/>
            <p:nvPr/>
          </p:nvSpPr>
          <p:spPr>
            <a:xfrm>
              <a:off x="8132478" y="1741773"/>
              <a:ext cx="2743200" cy="457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16"/>
          <p:cNvSpPr>
            <a:spLocks noGrp="1"/>
          </p:cNvSpPr>
          <p:nvPr>
            <p:ph type="pic" idx="2"/>
          </p:nvPr>
        </p:nvSpPr>
        <p:spPr>
          <a:xfrm>
            <a:off x="0" y="0"/>
            <a:ext cx="7666892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grpSp>
        <p:nvGrpSpPr>
          <p:cNvPr id="897" name="Google Shape;897;p16"/>
          <p:cNvGrpSpPr/>
          <p:nvPr/>
        </p:nvGrpSpPr>
        <p:grpSpPr>
          <a:xfrm>
            <a:off x="4896943" y="365435"/>
            <a:ext cx="2534989" cy="1194918"/>
            <a:chOff x="8330806" y="-938072"/>
            <a:chExt cx="11673447" cy="5502516"/>
          </a:xfrm>
        </p:grpSpPr>
        <p:sp>
          <p:nvSpPr>
            <p:cNvPr id="898" name="Google Shape;898;p16"/>
            <p:cNvSpPr/>
            <p:nvPr/>
          </p:nvSpPr>
          <p:spPr>
            <a:xfrm>
              <a:off x="8330806" y="-938072"/>
              <a:ext cx="11673447" cy="5502516"/>
            </a:xfrm>
            <a:custGeom>
              <a:avLst/>
              <a:gdLst/>
              <a:ahLst/>
              <a:cxnLst/>
              <a:rect l="l" t="t" r="r" b="b"/>
              <a:pathLst>
                <a:path w="11673447" h="5502516" extrusionOk="0">
                  <a:moveTo>
                    <a:pt x="8009355" y="4174082"/>
                  </a:moveTo>
                  <a:lnTo>
                    <a:pt x="8058898" y="4177015"/>
                  </a:lnTo>
                  <a:lnTo>
                    <a:pt x="8004316" y="4180836"/>
                  </a:lnTo>
                  <a:lnTo>
                    <a:pt x="8009355" y="4174082"/>
                  </a:lnTo>
                  <a:close/>
                  <a:moveTo>
                    <a:pt x="6202295" y="4162231"/>
                  </a:moveTo>
                  <a:lnTo>
                    <a:pt x="6199014" y="4172073"/>
                  </a:lnTo>
                  <a:lnTo>
                    <a:pt x="6194670" y="4163082"/>
                  </a:lnTo>
                  <a:lnTo>
                    <a:pt x="6202295" y="4162231"/>
                  </a:lnTo>
                  <a:close/>
                  <a:moveTo>
                    <a:pt x="1960440" y="1162795"/>
                  </a:moveTo>
                  <a:cubicBezTo>
                    <a:pt x="1995771" y="1164303"/>
                    <a:pt x="2034110" y="1172244"/>
                    <a:pt x="2075738" y="1186486"/>
                  </a:cubicBezTo>
                  <a:cubicBezTo>
                    <a:pt x="2102029" y="1195250"/>
                    <a:pt x="2128319" y="1208393"/>
                    <a:pt x="2167758" y="1221541"/>
                  </a:cubicBezTo>
                  <a:cubicBezTo>
                    <a:pt x="2071358" y="1265358"/>
                    <a:pt x="2014393" y="1322320"/>
                    <a:pt x="2053831" y="1418719"/>
                  </a:cubicBezTo>
                  <a:cubicBezTo>
                    <a:pt x="2001249" y="1436246"/>
                    <a:pt x="1944283" y="1445010"/>
                    <a:pt x="1904850" y="1475685"/>
                  </a:cubicBezTo>
                  <a:cubicBezTo>
                    <a:pt x="1869795" y="1506355"/>
                    <a:pt x="1856647" y="1563321"/>
                    <a:pt x="1825977" y="1620282"/>
                  </a:cubicBezTo>
                  <a:cubicBezTo>
                    <a:pt x="1729577" y="1615903"/>
                    <a:pt x="1685759" y="1655337"/>
                    <a:pt x="1690139" y="1729829"/>
                  </a:cubicBezTo>
                  <a:cubicBezTo>
                    <a:pt x="1641941" y="1769263"/>
                    <a:pt x="1602503" y="1795554"/>
                    <a:pt x="1558685" y="1826229"/>
                  </a:cubicBezTo>
                  <a:cubicBezTo>
                    <a:pt x="1523631" y="1830608"/>
                    <a:pt x="1479813" y="1830608"/>
                    <a:pt x="1422851" y="1834993"/>
                  </a:cubicBezTo>
                  <a:cubicBezTo>
                    <a:pt x="1365886" y="1778027"/>
                    <a:pt x="1313304" y="1778027"/>
                    <a:pt x="1225668" y="1856899"/>
                  </a:cubicBezTo>
                  <a:cubicBezTo>
                    <a:pt x="1142416" y="1751736"/>
                    <a:pt x="1063544" y="1747357"/>
                    <a:pt x="949617" y="1848136"/>
                  </a:cubicBezTo>
                  <a:cubicBezTo>
                    <a:pt x="892651" y="1747357"/>
                    <a:pt x="853217" y="1729829"/>
                    <a:pt x="708616" y="1764884"/>
                  </a:cubicBezTo>
                  <a:cubicBezTo>
                    <a:pt x="769961" y="1686011"/>
                    <a:pt x="809399" y="1615903"/>
                    <a:pt x="866360" y="1567700"/>
                  </a:cubicBezTo>
                  <a:cubicBezTo>
                    <a:pt x="945233" y="1501976"/>
                    <a:pt x="1041633" y="1515119"/>
                    <a:pt x="1133653" y="1554557"/>
                  </a:cubicBezTo>
                  <a:cubicBezTo>
                    <a:pt x="1216905" y="1589612"/>
                    <a:pt x="1304541" y="1611519"/>
                    <a:pt x="1392177" y="1637809"/>
                  </a:cubicBezTo>
                  <a:cubicBezTo>
                    <a:pt x="1392177" y="1629046"/>
                    <a:pt x="1396561" y="1624666"/>
                    <a:pt x="1400940" y="1615903"/>
                  </a:cubicBezTo>
                  <a:cubicBezTo>
                    <a:pt x="1392177" y="1598375"/>
                    <a:pt x="1383413" y="1580848"/>
                    <a:pt x="1370270" y="1558937"/>
                  </a:cubicBezTo>
                  <a:cubicBezTo>
                    <a:pt x="1422851" y="1537030"/>
                    <a:pt x="1475433" y="1519503"/>
                    <a:pt x="1528010" y="1497592"/>
                  </a:cubicBezTo>
                  <a:cubicBezTo>
                    <a:pt x="1532394" y="1515119"/>
                    <a:pt x="1536778" y="1537030"/>
                    <a:pt x="1541158" y="1558937"/>
                  </a:cubicBezTo>
                  <a:cubicBezTo>
                    <a:pt x="1549921" y="1554557"/>
                    <a:pt x="1558685" y="1554557"/>
                    <a:pt x="1563069" y="1550173"/>
                  </a:cubicBezTo>
                  <a:cubicBezTo>
                    <a:pt x="1602503" y="1506355"/>
                    <a:pt x="1637557" y="1466921"/>
                    <a:pt x="1672612" y="1418719"/>
                  </a:cubicBezTo>
                  <a:cubicBezTo>
                    <a:pt x="1690139" y="1388049"/>
                    <a:pt x="1698903" y="1357374"/>
                    <a:pt x="1716430" y="1326704"/>
                  </a:cubicBezTo>
                  <a:cubicBezTo>
                    <a:pt x="1775585" y="1211677"/>
                    <a:pt x="1854458" y="1158277"/>
                    <a:pt x="1960440" y="1162795"/>
                  </a:cubicBezTo>
                  <a:close/>
                  <a:moveTo>
                    <a:pt x="10563292" y="960210"/>
                  </a:moveTo>
                  <a:cubicBezTo>
                    <a:pt x="10642160" y="960210"/>
                    <a:pt x="10699126" y="1017176"/>
                    <a:pt x="10694746" y="1100428"/>
                  </a:cubicBezTo>
                  <a:cubicBezTo>
                    <a:pt x="10685978" y="1174916"/>
                    <a:pt x="10646544" y="1214355"/>
                    <a:pt x="10572056" y="1214355"/>
                  </a:cubicBezTo>
                  <a:cubicBezTo>
                    <a:pt x="10484420" y="1209975"/>
                    <a:pt x="10392400" y="1139866"/>
                    <a:pt x="10392400" y="1078521"/>
                  </a:cubicBezTo>
                  <a:cubicBezTo>
                    <a:pt x="10392400" y="1021556"/>
                    <a:pt x="10480036" y="960210"/>
                    <a:pt x="10563292" y="960210"/>
                  </a:cubicBezTo>
                  <a:close/>
                  <a:moveTo>
                    <a:pt x="9949840" y="960210"/>
                  </a:moveTo>
                  <a:cubicBezTo>
                    <a:pt x="10037476" y="960210"/>
                    <a:pt x="10090058" y="999644"/>
                    <a:pt x="10090058" y="1069758"/>
                  </a:cubicBezTo>
                  <a:cubicBezTo>
                    <a:pt x="10090058" y="1157394"/>
                    <a:pt x="10037476" y="1214355"/>
                    <a:pt x="9945461" y="1214355"/>
                  </a:cubicBezTo>
                  <a:cubicBezTo>
                    <a:pt x="9853440" y="1214355"/>
                    <a:pt x="9792095" y="1161773"/>
                    <a:pt x="9792095" y="1087280"/>
                  </a:cubicBezTo>
                  <a:cubicBezTo>
                    <a:pt x="9792095" y="1012792"/>
                    <a:pt x="9857825" y="960210"/>
                    <a:pt x="9949840" y="960210"/>
                  </a:cubicBezTo>
                  <a:close/>
                  <a:moveTo>
                    <a:pt x="10666739" y="713878"/>
                  </a:moveTo>
                  <a:cubicBezTo>
                    <a:pt x="10564657" y="722505"/>
                    <a:pt x="10476747" y="771800"/>
                    <a:pt x="10401163" y="850672"/>
                  </a:cubicBezTo>
                  <a:cubicBezTo>
                    <a:pt x="10317907" y="933924"/>
                    <a:pt x="10304764" y="1074142"/>
                    <a:pt x="10361725" y="1166162"/>
                  </a:cubicBezTo>
                  <a:cubicBezTo>
                    <a:pt x="10409927" y="1249414"/>
                    <a:pt x="10510706" y="1275705"/>
                    <a:pt x="10637781" y="1240650"/>
                  </a:cubicBezTo>
                  <a:cubicBezTo>
                    <a:pt x="10804289" y="1192453"/>
                    <a:pt x="10926979" y="1052235"/>
                    <a:pt x="10935743" y="916397"/>
                  </a:cubicBezTo>
                  <a:cubicBezTo>
                    <a:pt x="10935743" y="802470"/>
                    <a:pt x="10883161" y="736741"/>
                    <a:pt x="10773614" y="719218"/>
                  </a:cubicBezTo>
                  <a:cubicBezTo>
                    <a:pt x="10736369" y="712646"/>
                    <a:pt x="10700767" y="711002"/>
                    <a:pt x="10666739" y="713878"/>
                  </a:cubicBezTo>
                  <a:close/>
                  <a:moveTo>
                    <a:pt x="9842208" y="703752"/>
                  </a:moveTo>
                  <a:cubicBezTo>
                    <a:pt x="9816670" y="701552"/>
                    <a:pt x="9790995" y="702237"/>
                    <a:pt x="9765800" y="706070"/>
                  </a:cubicBezTo>
                  <a:cubicBezTo>
                    <a:pt x="9573001" y="736741"/>
                    <a:pt x="9502892" y="885727"/>
                    <a:pt x="9599291" y="1056615"/>
                  </a:cubicBezTo>
                  <a:cubicBezTo>
                    <a:pt x="9669400" y="1179305"/>
                    <a:pt x="9783332" y="1236271"/>
                    <a:pt x="9888490" y="1240650"/>
                  </a:cubicBezTo>
                  <a:cubicBezTo>
                    <a:pt x="10050619" y="1240650"/>
                    <a:pt x="10120728" y="1188069"/>
                    <a:pt x="10147019" y="1082905"/>
                  </a:cubicBezTo>
                  <a:cubicBezTo>
                    <a:pt x="10193027" y="875865"/>
                    <a:pt x="10020972" y="719149"/>
                    <a:pt x="9842208" y="703752"/>
                  </a:cubicBezTo>
                  <a:close/>
                  <a:moveTo>
                    <a:pt x="1450789" y="623150"/>
                  </a:moveTo>
                  <a:cubicBezTo>
                    <a:pt x="963459" y="623150"/>
                    <a:pt x="568393" y="1018216"/>
                    <a:pt x="568393" y="1505546"/>
                  </a:cubicBezTo>
                  <a:cubicBezTo>
                    <a:pt x="568393" y="1992880"/>
                    <a:pt x="963459" y="2387946"/>
                    <a:pt x="1450789" y="2387946"/>
                  </a:cubicBezTo>
                  <a:cubicBezTo>
                    <a:pt x="1938124" y="2387946"/>
                    <a:pt x="2333190" y="1992880"/>
                    <a:pt x="2333190" y="1505546"/>
                  </a:cubicBezTo>
                  <a:cubicBezTo>
                    <a:pt x="2333190" y="1018216"/>
                    <a:pt x="1938124" y="623150"/>
                    <a:pt x="1450789" y="623150"/>
                  </a:cubicBezTo>
                  <a:close/>
                  <a:moveTo>
                    <a:pt x="11618823" y="1832"/>
                  </a:moveTo>
                  <a:cubicBezTo>
                    <a:pt x="11665859" y="11279"/>
                    <a:pt x="11683935" y="56467"/>
                    <a:pt x="11667501" y="118909"/>
                  </a:cubicBezTo>
                  <a:cubicBezTo>
                    <a:pt x="11654358" y="162727"/>
                    <a:pt x="11636831" y="202161"/>
                    <a:pt x="11610540" y="241600"/>
                  </a:cubicBezTo>
                  <a:cubicBezTo>
                    <a:pt x="11579865" y="289797"/>
                    <a:pt x="11540431" y="337999"/>
                    <a:pt x="11500993" y="377438"/>
                  </a:cubicBezTo>
                  <a:cubicBezTo>
                    <a:pt x="11347632" y="530798"/>
                    <a:pt x="11303814" y="701691"/>
                    <a:pt x="11387066" y="912013"/>
                  </a:cubicBezTo>
                  <a:cubicBezTo>
                    <a:pt x="11422125" y="1004033"/>
                    <a:pt x="11408977" y="1126723"/>
                    <a:pt x="11395834" y="1231887"/>
                  </a:cubicBezTo>
                  <a:cubicBezTo>
                    <a:pt x="11369539" y="1437834"/>
                    <a:pt x="11387066" y="1643776"/>
                    <a:pt x="11422125" y="1845339"/>
                  </a:cubicBezTo>
                  <a:cubicBezTo>
                    <a:pt x="11465943" y="2130153"/>
                    <a:pt x="11540431" y="2406209"/>
                    <a:pt x="11509761" y="2695408"/>
                  </a:cubicBezTo>
                  <a:cubicBezTo>
                    <a:pt x="11483470" y="2949552"/>
                    <a:pt x="11439652" y="3203697"/>
                    <a:pt x="11404593" y="3457841"/>
                  </a:cubicBezTo>
                  <a:cubicBezTo>
                    <a:pt x="11343248" y="3887258"/>
                    <a:pt x="11255612" y="4307911"/>
                    <a:pt x="11220562" y="4741711"/>
                  </a:cubicBezTo>
                  <a:cubicBezTo>
                    <a:pt x="11194267" y="5065965"/>
                    <a:pt x="11001472" y="5293818"/>
                    <a:pt x="10721032" y="5442800"/>
                  </a:cubicBezTo>
                  <a:cubicBezTo>
                    <a:pt x="10563292" y="5530436"/>
                    <a:pt x="10379252" y="5504145"/>
                    <a:pt x="10208364" y="5473470"/>
                  </a:cubicBezTo>
                  <a:cubicBezTo>
                    <a:pt x="9910402" y="5420888"/>
                    <a:pt x="9638730" y="5285055"/>
                    <a:pt x="9380201" y="5136073"/>
                  </a:cubicBezTo>
                  <a:cubicBezTo>
                    <a:pt x="8915730" y="4868781"/>
                    <a:pt x="8403062" y="4746091"/>
                    <a:pt x="7877246" y="4684746"/>
                  </a:cubicBezTo>
                  <a:cubicBezTo>
                    <a:pt x="6987738" y="4579582"/>
                    <a:pt x="6120142" y="4680366"/>
                    <a:pt x="5256929" y="4895072"/>
                  </a:cubicBezTo>
                  <a:cubicBezTo>
                    <a:pt x="4814365" y="5004619"/>
                    <a:pt x="4376186" y="5127310"/>
                    <a:pt x="3929242" y="5228089"/>
                  </a:cubicBezTo>
                  <a:cubicBezTo>
                    <a:pt x="3412189" y="5346400"/>
                    <a:pt x="2895137" y="5377070"/>
                    <a:pt x="2373705" y="5267528"/>
                  </a:cubicBezTo>
                  <a:cubicBezTo>
                    <a:pt x="1996870" y="5188655"/>
                    <a:pt x="1655089" y="5035290"/>
                    <a:pt x="1383417" y="4746091"/>
                  </a:cubicBezTo>
                  <a:cubicBezTo>
                    <a:pt x="1076692" y="4421838"/>
                    <a:pt x="962765" y="4027475"/>
                    <a:pt x="971528" y="3593679"/>
                  </a:cubicBezTo>
                  <a:cubicBezTo>
                    <a:pt x="975908" y="3374589"/>
                    <a:pt x="997819" y="3151115"/>
                    <a:pt x="1046017" y="2936409"/>
                  </a:cubicBezTo>
                  <a:cubicBezTo>
                    <a:pt x="1063544" y="2870680"/>
                    <a:pt x="1076692" y="2840010"/>
                    <a:pt x="1089835" y="2783044"/>
                  </a:cubicBezTo>
                  <a:cubicBezTo>
                    <a:pt x="1006583" y="2818098"/>
                    <a:pt x="1006583" y="2835626"/>
                    <a:pt x="927710" y="2853153"/>
                  </a:cubicBezTo>
                  <a:cubicBezTo>
                    <a:pt x="761202" y="2888207"/>
                    <a:pt x="616600" y="2791808"/>
                    <a:pt x="590309" y="2625299"/>
                  </a:cubicBezTo>
                  <a:cubicBezTo>
                    <a:pt x="564018" y="2489466"/>
                    <a:pt x="638511" y="2401830"/>
                    <a:pt x="682329" y="2349243"/>
                  </a:cubicBezTo>
                  <a:cubicBezTo>
                    <a:pt x="599073" y="2397446"/>
                    <a:pt x="454476" y="2428120"/>
                    <a:pt x="397510" y="2423736"/>
                  </a:cubicBezTo>
                  <a:cubicBezTo>
                    <a:pt x="209095" y="2406209"/>
                    <a:pt x="103932" y="2187119"/>
                    <a:pt x="169656" y="2029374"/>
                  </a:cubicBezTo>
                  <a:cubicBezTo>
                    <a:pt x="209095" y="1937359"/>
                    <a:pt x="270440" y="1889157"/>
                    <a:pt x="353692" y="1805905"/>
                  </a:cubicBezTo>
                  <a:cubicBezTo>
                    <a:pt x="248529" y="1840959"/>
                    <a:pt x="169656" y="1814668"/>
                    <a:pt x="95168" y="1748939"/>
                  </a:cubicBezTo>
                  <a:cubicBezTo>
                    <a:pt x="3148" y="1670067"/>
                    <a:pt x="-23143" y="1556140"/>
                    <a:pt x="20675" y="1455361"/>
                  </a:cubicBezTo>
                  <a:cubicBezTo>
                    <a:pt x="82020" y="1315143"/>
                    <a:pt x="217858" y="1266941"/>
                    <a:pt x="305495" y="1258177"/>
                  </a:cubicBezTo>
                  <a:cubicBezTo>
                    <a:pt x="239765" y="1227507"/>
                    <a:pt x="160893" y="1139871"/>
                    <a:pt x="134602" y="1034708"/>
                  </a:cubicBezTo>
                  <a:cubicBezTo>
                    <a:pt x="82020" y="872579"/>
                    <a:pt x="200331" y="719218"/>
                    <a:pt x="366840" y="671016"/>
                  </a:cubicBezTo>
                  <a:cubicBezTo>
                    <a:pt x="511437" y="631582"/>
                    <a:pt x="651654" y="723598"/>
                    <a:pt x="708620" y="749889"/>
                  </a:cubicBezTo>
                  <a:cubicBezTo>
                    <a:pt x="673566" y="701691"/>
                    <a:pt x="599073" y="618434"/>
                    <a:pt x="603457" y="438783"/>
                  </a:cubicBezTo>
                  <a:cubicBezTo>
                    <a:pt x="603457" y="250363"/>
                    <a:pt x="853217" y="167111"/>
                    <a:pt x="1032874" y="259127"/>
                  </a:cubicBezTo>
                  <a:cubicBezTo>
                    <a:pt x="1081071" y="281038"/>
                    <a:pt x="1133653" y="333620"/>
                    <a:pt x="1177471" y="364290"/>
                  </a:cubicBezTo>
                  <a:cubicBezTo>
                    <a:pt x="1247579" y="145200"/>
                    <a:pt x="1322072" y="35653"/>
                    <a:pt x="1528015" y="48800"/>
                  </a:cubicBezTo>
                  <a:cubicBezTo>
                    <a:pt x="1663853" y="57564"/>
                    <a:pt x="1760252" y="302945"/>
                    <a:pt x="1764632" y="412487"/>
                  </a:cubicBezTo>
                  <a:cubicBezTo>
                    <a:pt x="1834741" y="320472"/>
                    <a:pt x="1896086" y="272270"/>
                    <a:pt x="1983722" y="237220"/>
                  </a:cubicBezTo>
                  <a:cubicBezTo>
                    <a:pt x="2150231" y="175875"/>
                    <a:pt x="2303596" y="289797"/>
                    <a:pt x="2321123" y="447547"/>
                  </a:cubicBezTo>
                  <a:cubicBezTo>
                    <a:pt x="2329887" y="530798"/>
                    <a:pt x="2347414" y="600907"/>
                    <a:pt x="2259778" y="723598"/>
                  </a:cubicBezTo>
                  <a:cubicBezTo>
                    <a:pt x="2251014" y="732361"/>
                    <a:pt x="2369321" y="653489"/>
                    <a:pt x="2553356" y="662253"/>
                  </a:cubicBezTo>
                  <a:cubicBezTo>
                    <a:pt x="2719864" y="675400"/>
                    <a:pt x="2825028" y="863815"/>
                    <a:pt x="2763683" y="1030324"/>
                  </a:cubicBezTo>
                  <a:cubicBezTo>
                    <a:pt x="2733012" y="1113580"/>
                    <a:pt x="2601558" y="1174921"/>
                    <a:pt x="2522686" y="1218743"/>
                  </a:cubicBezTo>
                  <a:cubicBezTo>
                    <a:pt x="2632228" y="1223123"/>
                    <a:pt x="2785594" y="1266941"/>
                    <a:pt x="2846939" y="1332670"/>
                  </a:cubicBezTo>
                  <a:cubicBezTo>
                    <a:pt x="2969630" y="1464124"/>
                    <a:pt x="2903900" y="1665687"/>
                    <a:pt x="2750539" y="1766466"/>
                  </a:cubicBezTo>
                  <a:cubicBezTo>
                    <a:pt x="2689194" y="1810284"/>
                    <a:pt x="2513922" y="1783993"/>
                    <a:pt x="2430666" y="1779609"/>
                  </a:cubicBezTo>
                  <a:cubicBezTo>
                    <a:pt x="2496395" y="1827811"/>
                    <a:pt x="2676046" y="1867245"/>
                    <a:pt x="2728628" y="2003084"/>
                  </a:cubicBezTo>
                  <a:cubicBezTo>
                    <a:pt x="2781210" y="2138922"/>
                    <a:pt x="2671667" y="2384302"/>
                    <a:pt x="2513922" y="2379918"/>
                  </a:cubicBezTo>
                  <a:cubicBezTo>
                    <a:pt x="2408759" y="2375539"/>
                    <a:pt x="2360557" y="2362391"/>
                    <a:pt x="2290448" y="2353628"/>
                  </a:cubicBezTo>
                  <a:cubicBezTo>
                    <a:pt x="2334266" y="2450027"/>
                    <a:pt x="2351793" y="2476318"/>
                    <a:pt x="2338650" y="2568338"/>
                  </a:cubicBezTo>
                  <a:cubicBezTo>
                    <a:pt x="2316741" y="2697052"/>
                    <a:pt x="2243483" y="2791535"/>
                    <a:pt x="2143480" y="2823971"/>
                  </a:cubicBezTo>
                  <a:lnTo>
                    <a:pt x="2113519" y="2829578"/>
                  </a:lnTo>
                  <a:lnTo>
                    <a:pt x="2061588" y="2829655"/>
                  </a:lnTo>
                  <a:cubicBezTo>
                    <a:pt x="2061621" y="2831285"/>
                    <a:pt x="2061655" y="2832914"/>
                    <a:pt x="2061688" y="2834544"/>
                  </a:cubicBezTo>
                  <a:lnTo>
                    <a:pt x="2012213" y="2831330"/>
                  </a:lnTo>
                  <a:cubicBezTo>
                    <a:pt x="1988721" y="2827000"/>
                    <a:pt x="1964552" y="2819742"/>
                    <a:pt x="1939904" y="2809335"/>
                  </a:cubicBezTo>
                  <a:cubicBezTo>
                    <a:pt x="1882943" y="2783044"/>
                    <a:pt x="1830362" y="2739226"/>
                    <a:pt x="1777780" y="2704172"/>
                  </a:cubicBezTo>
                  <a:cubicBezTo>
                    <a:pt x="1760252" y="2853153"/>
                    <a:pt x="1668232" y="2958316"/>
                    <a:pt x="1532399" y="2980227"/>
                  </a:cubicBezTo>
                  <a:cubicBezTo>
                    <a:pt x="1370270" y="3010898"/>
                    <a:pt x="1256343" y="2945173"/>
                    <a:pt x="1155564" y="2769901"/>
                  </a:cubicBezTo>
                  <a:cubicBezTo>
                    <a:pt x="1133653" y="2896971"/>
                    <a:pt x="1098598" y="3019661"/>
                    <a:pt x="1089835" y="3146736"/>
                  </a:cubicBezTo>
                  <a:cubicBezTo>
                    <a:pt x="1050401" y="3563005"/>
                    <a:pt x="1133653" y="3952987"/>
                    <a:pt x="1335215" y="4321059"/>
                  </a:cubicBezTo>
                  <a:cubicBezTo>
                    <a:pt x="1492960" y="4605873"/>
                    <a:pt x="1742725" y="4754855"/>
                    <a:pt x="2045067" y="4842491"/>
                  </a:cubicBezTo>
                  <a:cubicBezTo>
                    <a:pt x="2347414" y="4930127"/>
                    <a:pt x="2654140" y="4925747"/>
                    <a:pt x="2960866" y="4908220"/>
                  </a:cubicBezTo>
                  <a:cubicBezTo>
                    <a:pt x="3736442" y="4868781"/>
                    <a:pt x="4481349" y="4671603"/>
                    <a:pt x="5213111" y="4421838"/>
                  </a:cubicBezTo>
                  <a:lnTo>
                    <a:pt x="5314696" y="4390680"/>
                  </a:lnTo>
                  <a:lnTo>
                    <a:pt x="5616305" y="4306764"/>
                  </a:lnTo>
                  <a:lnTo>
                    <a:pt x="5624479" y="4303511"/>
                  </a:lnTo>
                  <a:lnTo>
                    <a:pt x="5756728" y="4270324"/>
                  </a:lnTo>
                  <a:cubicBezTo>
                    <a:pt x="6304727" y="4147703"/>
                    <a:pt x="6865050" y="4110730"/>
                    <a:pt x="7430303" y="4150166"/>
                  </a:cubicBezTo>
                  <a:cubicBezTo>
                    <a:pt x="7824665" y="4180841"/>
                    <a:pt x="8219026" y="4237802"/>
                    <a:pt x="8613389" y="4277241"/>
                  </a:cubicBezTo>
                  <a:cubicBezTo>
                    <a:pt x="8718552" y="4286004"/>
                    <a:pt x="8828094" y="4290384"/>
                    <a:pt x="8937642" y="4281620"/>
                  </a:cubicBezTo>
                  <a:cubicBezTo>
                    <a:pt x="9029657" y="4277241"/>
                    <a:pt x="9082239" y="4224659"/>
                    <a:pt x="9086623" y="4132639"/>
                  </a:cubicBezTo>
                  <a:cubicBezTo>
                    <a:pt x="9091003" y="4040623"/>
                    <a:pt x="9082239" y="3944224"/>
                    <a:pt x="9064712" y="3852203"/>
                  </a:cubicBezTo>
                  <a:cubicBezTo>
                    <a:pt x="8968312" y="3378969"/>
                    <a:pt x="8885060" y="2905734"/>
                    <a:pt x="8902587" y="2419357"/>
                  </a:cubicBezTo>
                  <a:cubicBezTo>
                    <a:pt x="8911351" y="2160828"/>
                    <a:pt x="8955169" y="1911063"/>
                    <a:pt x="9117293" y="1696358"/>
                  </a:cubicBezTo>
                  <a:cubicBezTo>
                    <a:pt x="9218077" y="1560519"/>
                    <a:pt x="9239984" y="1407159"/>
                    <a:pt x="9169875" y="1245034"/>
                  </a:cubicBezTo>
                  <a:cubicBezTo>
                    <a:pt x="9104150" y="1087285"/>
                    <a:pt x="9099766" y="929545"/>
                    <a:pt x="9161111" y="771800"/>
                  </a:cubicBezTo>
                  <a:cubicBezTo>
                    <a:pt x="9226841" y="609671"/>
                    <a:pt x="9178639" y="473837"/>
                    <a:pt x="9069096" y="346763"/>
                  </a:cubicBezTo>
                  <a:cubicBezTo>
                    <a:pt x="9007751" y="272270"/>
                    <a:pt x="8955169" y="189018"/>
                    <a:pt x="8920115" y="101382"/>
                  </a:cubicBezTo>
                  <a:cubicBezTo>
                    <a:pt x="8889440" y="31273"/>
                    <a:pt x="8915730" y="4982"/>
                    <a:pt x="8994603" y="13746"/>
                  </a:cubicBezTo>
                  <a:cubicBezTo>
                    <a:pt x="9042805" y="22509"/>
                    <a:pt x="9091003" y="35653"/>
                    <a:pt x="9134821" y="53180"/>
                  </a:cubicBezTo>
                  <a:cubicBezTo>
                    <a:pt x="9196166" y="79471"/>
                    <a:pt x="9253131" y="110146"/>
                    <a:pt x="9310093" y="140820"/>
                  </a:cubicBezTo>
                  <a:cubicBezTo>
                    <a:pt x="9415256" y="197782"/>
                    <a:pt x="9524803" y="210929"/>
                    <a:pt x="9638730" y="167111"/>
                  </a:cubicBezTo>
                  <a:cubicBezTo>
                    <a:pt x="9778948" y="110146"/>
                    <a:pt x="9919165" y="105766"/>
                    <a:pt x="10063762" y="153964"/>
                  </a:cubicBezTo>
                  <a:cubicBezTo>
                    <a:pt x="10182073" y="197782"/>
                    <a:pt x="10300384" y="180254"/>
                    <a:pt x="10418690" y="140820"/>
                  </a:cubicBezTo>
                  <a:cubicBezTo>
                    <a:pt x="10567672" y="92618"/>
                    <a:pt x="10716653" y="88234"/>
                    <a:pt x="10861250" y="158343"/>
                  </a:cubicBezTo>
                  <a:cubicBezTo>
                    <a:pt x="10997088" y="219693"/>
                    <a:pt x="11124158" y="197782"/>
                    <a:pt x="11255612" y="127673"/>
                  </a:cubicBezTo>
                  <a:cubicBezTo>
                    <a:pt x="11352016" y="75091"/>
                    <a:pt x="11457175" y="31273"/>
                    <a:pt x="11562338" y="4982"/>
                  </a:cubicBezTo>
                  <a:cubicBezTo>
                    <a:pt x="11584247" y="-496"/>
                    <a:pt x="11603144" y="-1318"/>
                    <a:pt x="11618823" y="18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16"/>
            <p:cNvSpPr/>
            <p:nvPr/>
          </p:nvSpPr>
          <p:spPr>
            <a:xfrm>
              <a:off x="10346823" y="-84435"/>
              <a:ext cx="6905718" cy="3681862"/>
            </a:xfrm>
            <a:custGeom>
              <a:avLst/>
              <a:gdLst/>
              <a:ahLst/>
              <a:cxnLst/>
              <a:rect l="l" t="t" r="r" b="b"/>
              <a:pathLst>
                <a:path w="6905718" h="3681862" extrusionOk="0">
                  <a:moveTo>
                    <a:pt x="1389033" y="3189193"/>
                  </a:moveTo>
                  <a:cubicBezTo>
                    <a:pt x="1305776" y="3189193"/>
                    <a:pt x="1231288" y="3281208"/>
                    <a:pt x="1231288" y="3399519"/>
                  </a:cubicBezTo>
                  <a:cubicBezTo>
                    <a:pt x="1231288" y="3504682"/>
                    <a:pt x="1288249" y="3561643"/>
                    <a:pt x="1384649" y="3561643"/>
                  </a:cubicBezTo>
                  <a:cubicBezTo>
                    <a:pt x="1481048" y="3561643"/>
                    <a:pt x="1529251" y="3500298"/>
                    <a:pt x="1529251" y="3360080"/>
                  </a:cubicBezTo>
                  <a:cubicBezTo>
                    <a:pt x="1529251" y="3259301"/>
                    <a:pt x="1472285" y="3189193"/>
                    <a:pt x="1389033" y="3189193"/>
                  </a:cubicBezTo>
                  <a:close/>
                  <a:moveTo>
                    <a:pt x="1095450" y="2571356"/>
                  </a:moveTo>
                  <a:cubicBezTo>
                    <a:pt x="1183086" y="2602031"/>
                    <a:pt x="1161180" y="2689667"/>
                    <a:pt x="1200613" y="2742249"/>
                  </a:cubicBezTo>
                  <a:cubicBezTo>
                    <a:pt x="1235668" y="2720337"/>
                    <a:pt x="1275106" y="2702810"/>
                    <a:pt x="1310161" y="2680904"/>
                  </a:cubicBezTo>
                  <a:cubicBezTo>
                    <a:pt x="1533630" y="2553829"/>
                    <a:pt x="1695759" y="2641465"/>
                    <a:pt x="1704523" y="2899994"/>
                  </a:cubicBezTo>
                  <a:cubicBezTo>
                    <a:pt x="1708902" y="3084029"/>
                    <a:pt x="1695759" y="3272444"/>
                    <a:pt x="1686996" y="3456480"/>
                  </a:cubicBezTo>
                  <a:cubicBezTo>
                    <a:pt x="1682612" y="3587934"/>
                    <a:pt x="1678232" y="3587934"/>
                    <a:pt x="1787774" y="3640516"/>
                  </a:cubicBezTo>
                  <a:lnTo>
                    <a:pt x="1760587" y="3653205"/>
                  </a:lnTo>
                  <a:lnTo>
                    <a:pt x="1690226" y="3667498"/>
                  </a:lnTo>
                  <a:lnTo>
                    <a:pt x="1611273" y="3681862"/>
                  </a:lnTo>
                  <a:lnTo>
                    <a:pt x="1583876" y="3674408"/>
                  </a:lnTo>
                  <a:cubicBezTo>
                    <a:pt x="1553965" y="3661673"/>
                    <a:pt x="1531988" y="3637231"/>
                    <a:pt x="1520487" y="3601082"/>
                  </a:cubicBezTo>
                  <a:cubicBezTo>
                    <a:pt x="1415324" y="3631752"/>
                    <a:pt x="1305776" y="3636136"/>
                    <a:pt x="1204998" y="3592318"/>
                  </a:cubicBezTo>
                  <a:cubicBezTo>
                    <a:pt x="1034105" y="3522209"/>
                    <a:pt x="985907" y="3333790"/>
                    <a:pt x="1117362" y="3219863"/>
                  </a:cubicBezTo>
                  <a:cubicBezTo>
                    <a:pt x="1169943" y="3176045"/>
                    <a:pt x="1235668" y="3145375"/>
                    <a:pt x="1301397" y="3132227"/>
                  </a:cubicBezTo>
                  <a:cubicBezTo>
                    <a:pt x="1371506" y="3119084"/>
                    <a:pt x="1450378" y="3127847"/>
                    <a:pt x="1538014" y="3127847"/>
                  </a:cubicBezTo>
                  <a:cubicBezTo>
                    <a:pt x="1529251" y="3027063"/>
                    <a:pt x="1524866" y="2913137"/>
                    <a:pt x="1502960" y="2803594"/>
                  </a:cubicBezTo>
                  <a:cubicBezTo>
                    <a:pt x="1481048" y="2694047"/>
                    <a:pt x="1410940" y="2672140"/>
                    <a:pt x="1323304" y="2742249"/>
                  </a:cubicBezTo>
                  <a:cubicBezTo>
                    <a:pt x="1279486" y="2777303"/>
                    <a:pt x="1244431" y="2829885"/>
                    <a:pt x="1213761" y="2882466"/>
                  </a:cubicBezTo>
                  <a:cubicBezTo>
                    <a:pt x="1178706" y="2939427"/>
                    <a:pt x="1156795" y="2996393"/>
                    <a:pt x="1117362" y="3075266"/>
                  </a:cubicBezTo>
                  <a:cubicBezTo>
                    <a:pt x="1060396" y="2899994"/>
                    <a:pt x="1117362" y="2737865"/>
                    <a:pt x="1095450" y="2571356"/>
                  </a:cubicBezTo>
                  <a:close/>
                  <a:moveTo>
                    <a:pt x="3049734" y="2282157"/>
                  </a:moveTo>
                  <a:cubicBezTo>
                    <a:pt x="2992768" y="2286541"/>
                    <a:pt x="2957713" y="2325975"/>
                    <a:pt x="2940186" y="2374177"/>
                  </a:cubicBezTo>
                  <a:cubicBezTo>
                    <a:pt x="2856934" y="2606411"/>
                    <a:pt x="2848170" y="2843028"/>
                    <a:pt x="2931422" y="3075266"/>
                  </a:cubicBezTo>
                  <a:cubicBezTo>
                    <a:pt x="2953334" y="3136611"/>
                    <a:pt x="2988388" y="3184808"/>
                    <a:pt x="3058497" y="3184808"/>
                  </a:cubicBezTo>
                  <a:cubicBezTo>
                    <a:pt x="3124222" y="3184808"/>
                    <a:pt x="3163660" y="3132227"/>
                    <a:pt x="3181188" y="3079645"/>
                  </a:cubicBezTo>
                  <a:cubicBezTo>
                    <a:pt x="3211858" y="2970102"/>
                    <a:pt x="3233769" y="2856176"/>
                    <a:pt x="3264439" y="2729101"/>
                  </a:cubicBezTo>
                  <a:cubicBezTo>
                    <a:pt x="3233769" y="2610795"/>
                    <a:pt x="3207478" y="2488104"/>
                    <a:pt x="3172424" y="2369793"/>
                  </a:cubicBezTo>
                  <a:cubicBezTo>
                    <a:pt x="3154896" y="2317212"/>
                    <a:pt x="3115458" y="2277778"/>
                    <a:pt x="3049734" y="2282157"/>
                  </a:cubicBezTo>
                  <a:close/>
                  <a:moveTo>
                    <a:pt x="560870" y="2251487"/>
                  </a:moveTo>
                  <a:lnTo>
                    <a:pt x="1064780" y="2251487"/>
                  </a:lnTo>
                  <a:cubicBezTo>
                    <a:pt x="1069159" y="2260251"/>
                    <a:pt x="1069159" y="2269014"/>
                    <a:pt x="1073544" y="2277778"/>
                  </a:cubicBezTo>
                  <a:cubicBezTo>
                    <a:pt x="1034105" y="2304069"/>
                    <a:pt x="990287" y="2330359"/>
                    <a:pt x="946469" y="2347887"/>
                  </a:cubicBezTo>
                  <a:cubicBezTo>
                    <a:pt x="911414" y="2365414"/>
                    <a:pt x="902651" y="2382941"/>
                    <a:pt x="902651" y="2422380"/>
                  </a:cubicBezTo>
                  <a:cubicBezTo>
                    <a:pt x="902651" y="2602031"/>
                    <a:pt x="898271" y="2786067"/>
                    <a:pt x="893887" y="2965718"/>
                  </a:cubicBezTo>
                  <a:cubicBezTo>
                    <a:pt x="893887" y="3053354"/>
                    <a:pt x="889508" y="3140990"/>
                    <a:pt x="889508" y="3228626"/>
                  </a:cubicBezTo>
                  <a:cubicBezTo>
                    <a:pt x="893887" y="3373228"/>
                    <a:pt x="924562" y="3504682"/>
                    <a:pt x="1104214" y="3561648"/>
                  </a:cubicBezTo>
                  <a:cubicBezTo>
                    <a:pt x="915794" y="3653663"/>
                    <a:pt x="749290" y="3557264"/>
                    <a:pt x="582777" y="3566027"/>
                  </a:cubicBezTo>
                  <a:cubicBezTo>
                    <a:pt x="604688" y="3552880"/>
                    <a:pt x="622216" y="3539737"/>
                    <a:pt x="644127" y="3535352"/>
                  </a:cubicBezTo>
                  <a:cubicBezTo>
                    <a:pt x="731763" y="3513446"/>
                    <a:pt x="753670" y="3460864"/>
                    <a:pt x="744906" y="3373228"/>
                  </a:cubicBezTo>
                  <a:cubicBezTo>
                    <a:pt x="736142" y="3307499"/>
                    <a:pt x="740526" y="3237395"/>
                    <a:pt x="744906" y="3171665"/>
                  </a:cubicBezTo>
                  <a:cubicBezTo>
                    <a:pt x="749290" y="3110320"/>
                    <a:pt x="718615" y="3084029"/>
                    <a:pt x="666034" y="3084029"/>
                  </a:cubicBezTo>
                  <a:cubicBezTo>
                    <a:pt x="574018" y="3079650"/>
                    <a:pt x="477618" y="3084029"/>
                    <a:pt x="376835" y="3084029"/>
                  </a:cubicBezTo>
                  <a:cubicBezTo>
                    <a:pt x="376835" y="3246154"/>
                    <a:pt x="372455" y="3390755"/>
                    <a:pt x="381219" y="3535352"/>
                  </a:cubicBezTo>
                  <a:cubicBezTo>
                    <a:pt x="381219" y="3557264"/>
                    <a:pt x="416273" y="3587939"/>
                    <a:pt x="438180" y="3601082"/>
                  </a:cubicBezTo>
                  <a:cubicBezTo>
                    <a:pt x="468855" y="3614230"/>
                    <a:pt x="503909" y="3622989"/>
                    <a:pt x="552107" y="3644900"/>
                  </a:cubicBezTo>
                  <a:cubicBezTo>
                    <a:pt x="514862" y="3641979"/>
                    <a:pt x="-241341" y="3680915"/>
                    <a:pt x="214710" y="3583555"/>
                  </a:cubicBezTo>
                  <a:lnTo>
                    <a:pt x="214710" y="3110320"/>
                  </a:lnTo>
                  <a:cubicBezTo>
                    <a:pt x="210326" y="2926284"/>
                    <a:pt x="201563" y="2742249"/>
                    <a:pt x="201563" y="2558213"/>
                  </a:cubicBezTo>
                  <a:cubicBezTo>
                    <a:pt x="201563" y="2496868"/>
                    <a:pt x="184036" y="2457429"/>
                    <a:pt x="127074" y="2435523"/>
                  </a:cubicBezTo>
                  <a:cubicBezTo>
                    <a:pt x="87636" y="2422380"/>
                    <a:pt x="52582" y="2400468"/>
                    <a:pt x="0" y="2374177"/>
                  </a:cubicBezTo>
                  <a:cubicBezTo>
                    <a:pt x="188415" y="2299685"/>
                    <a:pt x="368071" y="2356650"/>
                    <a:pt x="538959" y="2334744"/>
                  </a:cubicBezTo>
                  <a:cubicBezTo>
                    <a:pt x="543343" y="2343503"/>
                    <a:pt x="543343" y="2347887"/>
                    <a:pt x="547727" y="2356650"/>
                  </a:cubicBezTo>
                  <a:cubicBezTo>
                    <a:pt x="517052" y="2378562"/>
                    <a:pt x="490762" y="2400468"/>
                    <a:pt x="455707" y="2417995"/>
                  </a:cubicBezTo>
                  <a:cubicBezTo>
                    <a:pt x="411889" y="2444286"/>
                    <a:pt x="394362" y="2474957"/>
                    <a:pt x="394362" y="2527538"/>
                  </a:cubicBezTo>
                  <a:cubicBezTo>
                    <a:pt x="394362" y="2654613"/>
                    <a:pt x="389982" y="2786067"/>
                    <a:pt x="376835" y="2913137"/>
                  </a:cubicBezTo>
                  <a:cubicBezTo>
                    <a:pt x="372455" y="2978866"/>
                    <a:pt x="398746" y="3009536"/>
                    <a:pt x="460091" y="3009536"/>
                  </a:cubicBezTo>
                  <a:lnTo>
                    <a:pt x="727379" y="3009536"/>
                  </a:lnTo>
                  <a:cubicBezTo>
                    <a:pt x="727379" y="2799214"/>
                    <a:pt x="727379" y="2597652"/>
                    <a:pt x="722999" y="2396084"/>
                  </a:cubicBezTo>
                  <a:cubicBezTo>
                    <a:pt x="722999" y="2369793"/>
                    <a:pt x="687945" y="2343503"/>
                    <a:pt x="661654" y="2325975"/>
                  </a:cubicBezTo>
                  <a:cubicBezTo>
                    <a:pt x="630979" y="2304069"/>
                    <a:pt x="591545" y="2286541"/>
                    <a:pt x="556491" y="2269014"/>
                  </a:cubicBezTo>
                  <a:cubicBezTo>
                    <a:pt x="556491" y="2264630"/>
                    <a:pt x="560870" y="2255867"/>
                    <a:pt x="560870" y="2251487"/>
                  </a:cubicBezTo>
                  <a:close/>
                  <a:moveTo>
                    <a:pt x="3115458" y="2233960"/>
                  </a:moveTo>
                  <a:cubicBezTo>
                    <a:pt x="3238148" y="2247103"/>
                    <a:pt x="3312642" y="2325975"/>
                    <a:pt x="3352075" y="2435523"/>
                  </a:cubicBezTo>
                  <a:cubicBezTo>
                    <a:pt x="3387130" y="2523159"/>
                    <a:pt x="3395893" y="2619558"/>
                    <a:pt x="3417804" y="2711574"/>
                  </a:cubicBezTo>
                  <a:cubicBezTo>
                    <a:pt x="3404657" y="2856176"/>
                    <a:pt x="3378366" y="2992009"/>
                    <a:pt x="3299494" y="3114700"/>
                  </a:cubicBezTo>
                  <a:cubicBezTo>
                    <a:pt x="3163660" y="3325026"/>
                    <a:pt x="2909516" y="3325026"/>
                    <a:pt x="2791204" y="3105936"/>
                  </a:cubicBezTo>
                  <a:cubicBezTo>
                    <a:pt x="2664135" y="2869319"/>
                    <a:pt x="2668514" y="2623938"/>
                    <a:pt x="2804352" y="2387321"/>
                  </a:cubicBezTo>
                  <a:cubicBezTo>
                    <a:pt x="2870077" y="2269014"/>
                    <a:pt x="2979624" y="2220812"/>
                    <a:pt x="3115458" y="2233960"/>
                  </a:cubicBezTo>
                  <a:close/>
                  <a:moveTo>
                    <a:pt x="1899512" y="2154540"/>
                  </a:moveTo>
                  <a:cubicBezTo>
                    <a:pt x="1955378" y="2150708"/>
                    <a:pt x="2011249" y="2155092"/>
                    <a:pt x="2068210" y="2168235"/>
                  </a:cubicBezTo>
                  <a:cubicBezTo>
                    <a:pt x="2090121" y="2172615"/>
                    <a:pt x="2116412" y="2220817"/>
                    <a:pt x="2116412" y="2247108"/>
                  </a:cubicBezTo>
                  <a:cubicBezTo>
                    <a:pt x="2116412" y="2374177"/>
                    <a:pt x="2107648" y="2501252"/>
                    <a:pt x="2098885" y="2632706"/>
                  </a:cubicBezTo>
                  <a:cubicBezTo>
                    <a:pt x="2085737" y="2816742"/>
                    <a:pt x="2072594" y="3005157"/>
                    <a:pt x="2063830" y="3189193"/>
                  </a:cubicBezTo>
                  <a:cubicBezTo>
                    <a:pt x="2059451" y="3303119"/>
                    <a:pt x="2072594" y="3412667"/>
                    <a:pt x="2199664" y="3465248"/>
                  </a:cubicBezTo>
                  <a:cubicBezTo>
                    <a:pt x="2217191" y="3474012"/>
                    <a:pt x="2225955" y="3495919"/>
                    <a:pt x="2247866" y="3517830"/>
                  </a:cubicBezTo>
                  <a:cubicBezTo>
                    <a:pt x="2085737" y="3526593"/>
                    <a:pt x="1936756" y="3539737"/>
                    <a:pt x="1787774" y="3548500"/>
                  </a:cubicBezTo>
                  <a:cubicBezTo>
                    <a:pt x="1783395" y="3539737"/>
                    <a:pt x="1779011" y="3530973"/>
                    <a:pt x="1779011" y="3522209"/>
                  </a:cubicBezTo>
                  <a:cubicBezTo>
                    <a:pt x="1814066" y="3500303"/>
                    <a:pt x="1849120" y="3469628"/>
                    <a:pt x="1888558" y="3456485"/>
                  </a:cubicBezTo>
                  <a:cubicBezTo>
                    <a:pt x="1936756" y="3438957"/>
                    <a:pt x="1954283" y="3408283"/>
                    <a:pt x="1949904" y="3360085"/>
                  </a:cubicBezTo>
                  <a:cubicBezTo>
                    <a:pt x="1936756" y="3022684"/>
                    <a:pt x="1927997" y="2685288"/>
                    <a:pt x="1910465" y="2343507"/>
                  </a:cubicBezTo>
                  <a:cubicBezTo>
                    <a:pt x="1910465" y="2312832"/>
                    <a:pt x="1871031" y="2282162"/>
                    <a:pt x="1844740" y="2260251"/>
                  </a:cubicBezTo>
                  <a:cubicBezTo>
                    <a:pt x="1809686" y="2233960"/>
                    <a:pt x="1765868" y="2220817"/>
                    <a:pt x="1730814" y="2190142"/>
                  </a:cubicBezTo>
                  <a:cubicBezTo>
                    <a:pt x="1787779" y="2170425"/>
                    <a:pt x="1843646" y="2158377"/>
                    <a:pt x="1899512" y="2154540"/>
                  </a:cubicBezTo>
                  <a:close/>
                  <a:moveTo>
                    <a:pt x="2356862" y="2040613"/>
                  </a:moveTo>
                  <a:cubicBezTo>
                    <a:pt x="2423134" y="2043350"/>
                    <a:pt x="2488862" y="2052114"/>
                    <a:pt x="2554588" y="2041161"/>
                  </a:cubicBezTo>
                  <a:lnTo>
                    <a:pt x="2554588" y="2120033"/>
                  </a:lnTo>
                  <a:lnTo>
                    <a:pt x="2554588" y="3206720"/>
                  </a:lnTo>
                  <a:cubicBezTo>
                    <a:pt x="2554588" y="3268065"/>
                    <a:pt x="2572120" y="3307499"/>
                    <a:pt x="2629080" y="3329410"/>
                  </a:cubicBezTo>
                  <a:cubicBezTo>
                    <a:pt x="2650992" y="3338174"/>
                    <a:pt x="2664135" y="3364465"/>
                    <a:pt x="2681662" y="3381992"/>
                  </a:cubicBezTo>
                  <a:cubicBezTo>
                    <a:pt x="2659756" y="3390755"/>
                    <a:pt x="2637844" y="3399519"/>
                    <a:pt x="2611553" y="3403898"/>
                  </a:cubicBezTo>
                  <a:cubicBezTo>
                    <a:pt x="2523917" y="3412662"/>
                    <a:pt x="2431902" y="3417046"/>
                    <a:pt x="2344266" y="3421426"/>
                  </a:cubicBezTo>
                  <a:cubicBezTo>
                    <a:pt x="2309211" y="3421426"/>
                    <a:pt x="2278536" y="3425810"/>
                    <a:pt x="2243482" y="3430189"/>
                  </a:cubicBezTo>
                  <a:cubicBezTo>
                    <a:pt x="2247862" y="3421426"/>
                    <a:pt x="2243482" y="3412662"/>
                    <a:pt x="2239102" y="3403898"/>
                  </a:cubicBezTo>
                  <a:cubicBezTo>
                    <a:pt x="2269772" y="3381992"/>
                    <a:pt x="2296064" y="3351317"/>
                    <a:pt x="2331118" y="3342553"/>
                  </a:cubicBezTo>
                  <a:cubicBezTo>
                    <a:pt x="2401226" y="3316262"/>
                    <a:pt x="2418754" y="3276829"/>
                    <a:pt x="2414374" y="3206720"/>
                  </a:cubicBezTo>
                  <a:cubicBezTo>
                    <a:pt x="2396847" y="2904373"/>
                    <a:pt x="2379316" y="2602031"/>
                    <a:pt x="2370556" y="2299685"/>
                  </a:cubicBezTo>
                  <a:cubicBezTo>
                    <a:pt x="2366172" y="2190142"/>
                    <a:pt x="2326738" y="2133176"/>
                    <a:pt x="2230334" y="2102506"/>
                  </a:cubicBezTo>
                  <a:cubicBezTo>
                    <a:pt x="2212812" y="2098122"/>
                    <a:pt x="2195284" y="2089358"/>
                    <a:pt x="2155846" y="2076215"/>
                  </a:cubicBezTo>
                  <a:cubicBezTo>
                    <a:pt x="2223765" y="2041161"/>
                    <a:pt x="2290584" y="2037871"/>
                    <a:pt x="2356862" y="2040613"/>
                  </a:cubicBezTo>
                  <a:close/>
                  <a:moveTo>
                    <a:pt x="6216408" y="1991318"/>
                  </a:moveTo>
                  <a:cubicBezTo>
                    <a:pt x="6264882" y="1992961"/>
                    <a:pt x="6281314" y="2019252"/>
                    <a:pt x="6287886" y="2084979"/>
                  </a:cubicBezTo>
                  <a:cubicBezTo>
                    <a:pt x="6375522" y="2071831"/>
                    <a:pt x="6463158" y="2049924"/>
                    <a:pt x="6550794" y="2049924"/>
                  </a:cubicBezTo>
                  <a:cubicBezTo>
                    <a:pt x="6673486" y="2045540"/>
                    <a:pt x="6721682" y="2084979"/>
                    <a:pt x="6734830" y="2203285"/>
                  </a:cubicBezTo>
                  <a:cubicBezTo>
                    <a:pt x="6747974" y="2334739"/>
                    <a:pt x="6743590" y="2466193"/>
                    <a:pt x="6747974" y="2602031"/>
                  </a:cubicBezTo>
                  <a:lnTo>
                    <a:pt x="6747974" y="2680904"/>
                  </a:lnTo>
                  <a:cubicBezTo>
                    <a:pt x="6739210" y="2799210"/>
                    <a:pt x="6730446" y="2921900"/>
                    <a:pt x="6905718" y="2948191"/>
                  </a:cubicBezTo>
                  <a:cubicBezTo>
                    <a:pt x="6892574" y="2956955"/>
                    <a:pt x="6888190" y="2965718"/>
                    <a:pt x="6883806" y="2974482"/>
                  </a:cubicBezTo>
                  <a:lnTo>
                    <a:pt x="6590228" y="2987630"/>
                  </a:lnTo>
                  <a:lnTo>
                    <a:pt x="6590228" y="2523159"/>
                  </a:lnTo>
                  <a:cubicBezTo>
                    <a:pt x="6590228" y="2444286"/>
                    <a:pt x="6585850" y="2365414"/>
                    <a:pt x="6585850" y="2286541"/>
                  </a:cubicBezTo>
                  <a:cubicBezTo>
                    <a:pt x="6585850" y="2269014"/>
                    <a:pt x="6577082" y="2247103"/>
                    <a:pt x="6572702" y="2229576"/>
                  </a:cubicBezTo>
                  <a:cubicBezTo>
                    <a:pt x="6550794" y="2168231"/>
                    <a:pt x="6502592" y="2133176"/>
                    <a:pt x="6436862" y="2128797"/>
                  </a:cubicBezTo>
                  <a:cubicBezTo>
                    <a:pt x="6371138" y="2128797"/>
                    <a:pt x="6327320" y="2168231"/>
                    <a:pt x="6314172" y="2225196"/>
                  </a:cubicBezTo>
                  <a:cubicBezTo>
                    <a:pt x="6292266" y="2343503"/>
                    <a:pt x="6279123" y="2461813"/>
                    <a:pt x="6274738" y="2584504"/>
                  </a:cubicBezTo>
                  <a:cubicBezTo>
                    <a:pt x="6270354" y="2680904"/>
                    <a:pt x="6283502" y="2777303"/>
                    <a:pt x="6279123" y="2873703"/>
                  </a:cubicBezTo>
                  <a:cubicBezTo>
                    <a:pt x="6279123" y="2930664"/>
                    <a:pt x="6305409" y="2956955"/>
                    <a:pt x="6349227" y="2974482"/>
                  </a:cubicBezTo>
                  <a:lnTo>
                    <a:pt x="6480682" y="3027063"/>
                  </a:lnTo>
                  <a:lnTo>
                    <a:pt x="6480682" y="3053354"/>
                  </a:lnTo>
                  <a:lnTo>
                    <a:pt x="6085851" y="3080994"/>
                  </a:lnTo>
                  <a:lnTo>
                    <a:pt x="6046457" y="3078726"/>
                  </a:lnTo>
                  <a:lnTo>
                    <a:pt x="6103642" y="3002076"/>
                  </a:lnTo>
                  <a:cubicBezTo>
                    <a:pt x="6145748" y="2917247"/>
                    <a:pt x="6136709" y="2824407"/>
                    <a:pt x="6130137" y="2729101"/>
                  </a:cubicBezTo>
                  <a:cubicBezTo>
                    <a:pt x="6121378" y="2571356"/>
                    <a:pt x="6108230" y="2413611"/>
                    <a:pt x="6108230" y="2260251"/>
                  </a:cubicBezTo>
                  <a:cubicBezTo>
                    <a:pt x="6108230" y="2172615"/>
                    <a:pt x="6081940" y="2115649"/>
                    <a:pt x="5998683" y="2089358"/>
                  </a:cubicBezTo>
                  <a:cubicBezTo>
                    <a:pt x="5972396" y="2080594"/>
                    <a:pt x="5954865" y="2058688"/>
                    <a:pt x="5924194" y="2041161"/>
                  </a:cubicBezTo>
                  <a:cubicBezTo>
                    <a:pt x="6011830" y="2023633"/>
                    <a:pt x="6081940" y="2010486"/>
                    <a:pt x="6156432" y="1997343"/>
                  </a:cubicBezTo>
                  <a:cubicBezTo>
                    <a:pt x="6180532" y="1992961"/>
                    <a:pt x="6200250" y="1990770"/>
                    <a:pt x="6216408" y="1991318"/>
                  </a:cubicBezTo>
                  <a:close/>
                  <a:moveTo>
                    <a:pt x="5642732" y="1980361"/>
                  </a:moveTo>
                  <a:cubicBezTo>
                    <a:pt x="5627874" y="1983646"/>
                    <a:pt x="5611989" y="1990766"/>
                    <a:pt x="5595557" y="2001722"/>
                  </a:cubicBezTo>
                  <a:cubicBezTo>
                    <a:pt x="5564887" y="2023633"/>
                    <a:pt x="5534212" y="2067451"/>
                    <a:pt x="5525448" y="2102506"/>
                  </a:cubicBezTo>
                  <a:cubicBezTo>
                    <a:pt x="5507921" y="2181378"/>
                    <a:pt x="5503542" y="2264630"/>
                    <a:pt x="5494778" y="2347887"/>
                  </a:cubicBezTo>
                  <a:lnTo>
                    <a:pt x="5783977" y="2347887"/>
                  </a:lnTo>
                  <a:cubicBezTo>
                    <a:pt x="5766450" y="2242723"/>
                    <a:pt x="5757686" y="2146324"/>
                    <a:pt x="5735775" y="2054304"/>
                  </a:cubicBezTo>
                  <a:cubicBezTo>
                    <a:pt x="5727011" y="2014865"/>
                    <a:pt x="5708389" y="1990769"/>
                    <a:pt x="5683740" y="1982005"/>
                  </a:cubicBezTo>
                  <a:cubicBezTo>
                    <a:pt x="5671419" y="1977623"/>
                    <a:pt x="5657589" y="1977075"/>
                    <a:pt x="5642732" y="1980361"/>
                  </a:cubicBezTo>
                  <a:close/>
                  <a:moveTo>
                    <a:pt x="4228436" y="1971052"/>
                  </a:moveTo>
                  <a:lnTo>
                    <a:pt x="4679763" y="1971052"/>
                  </a:lnTo>
                  <a:cubicBezTo>
                    <a:pt x="4662236" y="1984199"/>
                    <a:pt x="4649088" y="1997343"/>
                    <a:pt x="4635945" y="2001722"/>
                  </a:cubicBezTo>
                  <a:cubicBezTo>
                    <a:pt x="4526398" y="2041161"/>
                    <a:pt x="4495723" y="2128797"/>
                    <a:pt x="4469436" y="2233960"/>
                  </a:cubicBezTo>
                  <a:cubicBezTo>
                    <a:pt x="4403708" y="2501247"/>
                    <a:pt x="4324835" y="2768540"/>
                    <a:pt x="4250346" y="3035832"/>
                  </a:cubicBezTo>
                  <a:cubicBezTo>
                    <a:pt x="4248154" y="3040213"/>
                    <a:pt x="4247058" y="3044594"/>
                    <a:pt x="4245415" y="3050618"/>
                  </a:cubicBezTo>
                  <a:lnTo>
                    <a:pt x="4243387" y="3056700"/>
                  </a:lnTo>
                  <a:lnTo>
                    <a:pt x="4228984" y="3058263"/>
                  </a:lnTo>
                  <a:lnTo>
                    <a:pt x="4169419" y="2934980"/>
                  </a:lnTo>
                  <a:cubicBezTo>
                    <a:pt x="4113962" y="2792640"/>
                    <a:pt x="4089314" y="2644755"/>
                    <a:pt x="4040020" y="2496868"/>
                  </a:cubicBezTo>
                  <a:cubicBezTo>
                    <a:pt x="3930473" y="2685288"/>
                    <a:pt x="3974291" y="2917521"/>
                    <a:pt x="3829689" y="3092793"/>
                  </a:cubicBezTo>
                  <a:cubicBezTo>
                    <a:pt x="3820930" y="3070881"/>
                    <a:pt x="3812166" y="3057738"/>
                    <a:pt x="3812166" y="3044595"/>
                  </a:cubicBezTo>
                  <a:cubicBezTo>
                    <a:pt x="3737674" y="2768540"/>
                    <a:pt x="3663181" y="2496868"/>
                    <a:pt x="3588692" y="2220812"/>
                  </a:cubicBezTo>
                  <a:cubicBezTo>
                    <a:pt x="3575550" y="2163851"/>
                    <a:pt x="3553638" y="2120033"/>
                    <a:pt x="3492293" y="2098126"/>
                  </a:cubicBezTo>
                  <a:cubicBezTo>
                    <a:pt x="3470386" y="2089358"/>
                    <a:pt x="3452859" y="2063067"/>
                    <a:pt x="3430948" y="2045540"/>
                  </a:cubicBezTo>
                  <a:cubicBezTo>
                    <a:pt x="3430948" y="2036781"/>
                    <a:pt x="3435327" y="2032397"/>
                    <a:pt x="3439711" y="2023633"/>
                  </a:cubicBezTo>
                  <a:cubicBezTo>
                    <a:pt x="3452859" y="2023633"/>
                    <a:pt x="3466002" y="2019249"/>
                    <a:pt x="3483529" y="2019249"/>
                  </a:cubicBezTo>
                  <a:cubicBezTo>
                    <a:pt x="3610599" y="2019249"/>
                    <a:pt x="3737674" y="2019249"/>
                    <a:pt x="3877892" y="2036781"/>
                  </a:cubicBezTo>
                  <a:cubicBezTo>
                    <a:pt x="3847221" y="2058688"/>
                    <a:pt x="3816546" y="2080599"/>
                    <a:pt x="3781492" y="2098126"/>
                  </a:cubicBezTo>
                  <a:cubicBezTo>
                    <a:pt x="3737674" y="2120033"/>
                    <a:pt x="3724530" y="2146324"/>
                    <a:pt x="3742053" y="2194521"/>
                  </a:cubicBezTo>
                  <a:cubicBezTo>
                    <a:pt x="3790256" y="2334744"/>
                    <a:pt x="3834074" y="2479341"/>
                    <a:pt x="3891039" y="2623942"/>
                  </a:cubicBezTo>
                  <a:cubicBezTo>
                    <a:pt x="3934857" y="2439902"/>
                    <a:pt x="3983054" y="2255871"/>
                    <a:pt x="4026872" y="2071835"/>
                  </a:cubicBezTo>
                  <a:cubicBezTo>
                    <a:pt x="4035636" y="2071835"/>
                    <a:pt x="4044400" y="2067451"/>
                    <a:pt x="4053164" y="2067451"/>
                  </a:cubicBezTo>
                  <a:cubicBezTo>
                    <a:pt x="4123272" y="2251487"/>
                    <a:pt x="4188997" y="2439902"/>
                    <a:pt x="4267870" y="2650233"/>
                  </a:cubicBezTo>
                  <a:cubicBezTo>
                    <a:pt x="4298544" y="2527538"/>
                    <a:pt x="4320451" y="2417995"/>
                    <a:pt x="4346746" y="2312832"/>
                  </a:cubicBezTo>
                  <a:cubicBezTo>
                    <a:pt x="4359890" y="2255871"/>
                    <a:pt x="4368653" y="2194521"/>
                    <a:pt x="4394944" y="2137560"/>
                  </a:cubicBezTo>
                  <a:cubicBezTo>
                    <a:pt x="4412471" y="2093742"/>
                    <a:pt x="4394944" y="2071835"/>
                    <a:pt x="4364269" y="2058688"/>
                  </a:cubicBezTo>
                  <a:cubicBezTo>
                    <a:pt x="4320451" y="2032397"/>
                    <a:pt x="4272254" y="2014870"/>
                    <a:pt x="4224052" y="1988579"/>
                  </a:cubicBezTo>
                  <a:cubicBezTo>
                    <a:pt x="4224052" y="1984199"/>
                    <a:pt x="4224052" y="1975431"/>
                    <a:pt x="4228436" y="1971052"/>
                  </a:cubicBezTo>
                  <a:close/>
                  <a:moveTo>
                    <a:pt x="5000184" y="1939829"/>
                  </a:moveTo>
                  <a:cubicBezTo>
                    <a:pt x="4966772" y="1934902"/>
                    <a:pt x="4929528" y="1949140"/>
                    <a:pt x="4903238" y="1984199"/>
                  </a:cubicBezTo>
                  <a:cubicBezTo>
                    <a:pt x="4885710" y="2006106"/>
                    <a:pt x="4872562" y="2041161"/>
                    <a:pt x="4868183" y="2067451"/>
                  </a:cubicBezTo>
                  <a:cubicBezTo>
                    <a:pt x="4855035" y="2128797"/>
                    <a:pt x="4855035" y="2190142"/>
                    <a:pt x="4841892" y="2251487"/>
                  </a:cubicBezTo>
                  <a:cubicBezTo>
                    <a:pt x="4828744" y="2317216"/>
                    <a:pt x="4859420" y="2334744"/>
                    <a:pt x="4916380" y="2330359"/>
                  </a:cubicBezTo>
                  <a:cubicBezTo>
                    <a:pt x="4982110" y="2325980"/>
                    <a:pt x="5047834" y="2317216"/>
                    <a:pt x="5135470" y="2299689"/>
                  </a:cubicBezTo>
                  <a:cubicBezTo>
                    <a:pt x="5117943" y="2203290"/>
                    <a:pt x="5100416" y="2106890"/>
                    <a:pt x="5074125" y="2010490"/>
                  </a:cubicBezTo>
                  <a:cubicBezTo>
                    <a:pt x="5063172" y="1968862"/>
                    <a:pt x="5033596" y="1944761"/>
                    <a:pt x="5000184" y="1939829"/>
                  </a:cubicBezTo>
                  <a:close/>
                  <a:moveTo>
                    <a:pt x="5605785" y="1902926"/>
                  </a:moveTo>
                  <a:cubicBezTo>
                    <a:pt x="5619247" y="1902378"/>
                    <a:pt x="5633351" y="1903131"/>
                    <a:pt x="5648139" y="1905322"/>
                  </a:cubicBezTo>
                  <a:cubicBezTo>
                    <a:pt x="5766450" y="1922850"/>
                    <a:pt x="5858466" y="1984195"/>
                    <a:pt x="5889140" y="2102506"/>
                  </a:cubicBezTo>
                  <a:cubicBezTo>
                    <a:pt x="5911047" y="2190142"/>
                    <a:pt x="5919810" y="2282157"/>
                    <a:pt x="5928574" y="2374177"/>
                  </a:cubicBezTo>
                  <a:cubicBezTo>
                    <a:pt x="5928574" y="2391705"/>
                    <a:pt x="5902284" y="2426759"/>
                    <a:pt x="5884756" y="2426759"/>
                  </a:cubicBezTo>
                  <a:cubicBezTo>
                    <a:pt x="5792740" y="2435523"/>
                    <a:pt x="5696341" y="2435523"/>
                    <a:pt x="5604321" y="2435523"/>
                  </a:cubicBezTo>
                  <a:cubicBezTo>
                    <a:pt x="5499158" y="2435523"/>
                    <a:pt x="5494778" y="2431139"/>
                    <a:pt x="5490394" y="2540686"/>
                  </a:cubicBezTo>
                  <a:cubicBezTo>
                    <a:pt x="5486014" y="2602031"/>
                    <a:pt x="5490394" y="2667756"/>
                    <a:pt x="5503542" y="2729101"/>
                  </a:cubicBezTo>
                  <a:cubicBezTo>
                    <a:pt x="5516685" y="2799210"/>
                    <a:pt x="5547360" y="2856176"/>
                    <a:pt x="5630612" y="2869319"/>
                  </a:cubicBezTo>
                  <a:cubicBezTo>
                    <a:pt x="5709484" y="2882466"/>
                    <a:pt x="5762066" y="2847412"/>
                    <a:pt x="5801504" y="2786067"/>
                  </a:cubicBezTo>
                  <a:cubicBezTo>
                    <a:pt x="5827795" y="2746628"/>
                    <a:pt x="5845322" y="2707194"/>
                    <a:pt x="5867229" y="2663376"/>
                  </a:cubicBezTo>
                  <a:cubicBezTo>
                    <a:pt x="5884756" y="2628322"/>
                    <a:pt x="5897904" y="2593267"/>
                    <a:pt x="5915431" y="2558213"/>
                  </a:cubicBezTo>
                  <a:cubicBezTo>
                    <a:pt x="5928574" y="2562593"/>
                    <a:pt x="5937338" y="2562593"/>
                    <a:pt x="5941722" y="2562593"/>
                  </a:cubicBezTo>
                  <a:cubicBezTo>
                    <a:pt x="5937338" y="2632701"/>
                    <a:pt x="5937338" y="2702810"/>
                    <a:pt x="5928574" y="2772919"/>
                  </a:cubicBezTo>
                  <a:cubicBezTo>
                    <a:pt x="5924194" y="2843028"/>
                    <a:pt x="5915431" y="2917521"/>
                    <a:pt x="5897904" y="3000773"/>
                  </a:cubicBezTo>
                  <a:cubicBezTo>
                    <a:pt x="5871613" y="2965718"/>
                    <a:pt x="5849702" y="2930664"/>
                    <a:pt x="5819032" y="2891230"/>
                  </a:cubicBezTo>
                  <a:cubicBezTo>
                    <a:pt x="5783977" y="2904373"/>
                    <a:pt x="5748922" y="2921900"/>
                    <a:pt x="5705104" y="2935048"/>
                  </a:cubicBezTo>
                  <a:cubicBezTo>
                    <a:pt x="5586794" y="2970102"/>
                    <a:pt x="5490394" y="2935048"/>
                    <a:pt x="5420285" y="2834264"/>
                  </a:cubicBezTo>
                  <a:cubicBezTo>
                    <a:pt x="5350176" y="2729101"/>
                    <a:pt x="5328270" y="2610795"/>
                    <a:pt x="5319506" y="2492484"/>
                  </a:cubicBezTo>
                  <a:cubicBezTo>
                    <a:pt x="5310742" y="2339123"/>
                    <a:pt x="5332649" y="2194521"/>
                    <a:pt x="5402758" y="2058688"/>
                  </a:cubicBezTo>
                  <a:cubicBezTo>
                    <a:pt x="5448767" y="1974338"/>
                    <a:pt x="5511551" y="1906761"/>
                    <a:pt x="5605785" y="1902926"/>
                  </a:cubicBezTo>
                  <a:close/>
                  <a:moveTo>
                    <a:pt x="5012780" y="1874652"/>
                  </a:moveTo>
                  <a:cubicBezTo>
                    <a:pt x="5117943" y="1887800"/>
                    <a:pt x="5192436" y="1944761"/>
                    <a:pt x="5227490" y="2045540"/>
                  </a:cubicBezTo>
                  <a:cubicBezTo>
                    <a:pt x="5266924" y="2146324"/>
                    <a:pt x="5284452" y="2255871"/>
                    <a:pt x="5315126" y="2387325"/>
                  </a:cubicBezTo>
                  <a:lnTo>
                    <a:pt x="4819981" y="2387325"/>
                  </a:lnTo>
                  <a:cubicBezTo>
                    <a:pt x="4837508" y="2505631"/>
                    <a:pt x="4833128" y="2615179"/>
                    <a:pt x="4868183" y="2711578"/>
                  </a:cubicBezTo>
                  <a:cubicBezTo>
                    <a:pt x="4925144" y="2860560"/>
                    <a:pt x="5012780" y="2878087"/>
                    <a:pt x="5122328" y="2764160"/>
                  </a:cubicBezTo>
                  <a:cubicBezTo>
                    <a:pt x="5183672" y="2698431"/>
                    <a:pt x="5218727" y="2610795"/>
                    <a:pt x="5262545" y="2531922"/>
                  </a:cubicBezTo>
                  <a:cubicBezTo>
                    <a:pt x="5306363" y="2672140"/>
                    <a:pt x="5258161" y="2812358"/>
                    <a:pt x="5236254" y="2961339"/>
                  </a:cubicBezTo>
                  <a:cubicBezTo>
                    <a:pt x="5209964" y="2921905"/>
                    <a:pt x="5188052" y="2886850"/>
                    <a:pt x="5157382" y="2847412"/>
                  </a:cubicBezTo>
                  <a:cubicBezTo>
                    <a:pt x="5126707" y="2860560"/>
                    <a:pt x="5096036" y="2878087"/>
                    <a:pt x="5065362" y="2886850"/>
                  </a:cubicBezTo>
                  <a:cubicBezTo>
                    <a:pt x="4933908" y="2935048"/>
                    <a:pt x="4828744" y="2895614"/>
                    <a:pt x="4754256" y="2781687"/>
                  </a:cubicBezTo>
                  <a:cubicBezTo>
                    <a:pt x="4622802" y="2580124"/>
                    <a:pt x="4627182" y="2190142"/>
                    <a:pt x="4767399" y="1992963"/>
                  </a:cubicBezTo>
                  <a:cubicBezTo>
                    <a:pt x="4828744" y="1905327"/>
                    <a:pt x="4907617" y="1861509"/>
                    <a:pt x="5012780" y="1874652"/>
                  </a:cubicBezTo>
                  <a:close/>
                  <a:moveTo>
                    <a:pt x="2659756" y="875602"/>
                  </a:moveTo>
                  <a:cubicBezTo>
                    <a:pt x="2576499" y="875602"/>
                    <a:pt x="2493247" y="976385"/>
                    <a:pt x="2488862" y="1077164"/>
                  </a:cubicBezTo>
                  <a:cubicBezTo>
                    <a:pt x="2484483" y="1169185"/>
                    <a:pt x="2550208" y="1243673"/>
                    <a:pt x="2637844" y="1248057"/>
                  </a:cubicBezTo>
                  <a:cubicBezTo>
                    <a:pt x="2729864" y="1248057"/>
                    <a:pt x="2791210" y="1169185"/>
                    <a:pt x="2795589" y="1050874"/>
                  </a:cubicBezTo>
                  <a:cubicBezTo>
                    <a:pt x="2799973" y="945710"/>
                    <a:pt x="2743007" y="875602"/>
                    <a:pt x="2659756" y="875602"/>
                  </a:cubicBezTo>
                  <a:close/>
                  <a:moveTo>
                    <a:pt x="3542138" y="305420"/>
                  </a:moveTo>
                  <a:cubicBezTo>
                    <a:pt x="3499966" y="303773"/>
                    <a:pt x="3457243" y="330064"/>
                    <a:pt x="3430948" y="384840"/>
                  </a:cubicBezTo>
                  <a:cubicBezTo>
                    <a:pt x="3321405" y="599550"/>
                    <a:pt x="3317021" y="827404"/>
                    <a:pt x="3409041" y="1050874"/>
                  </a:cubicBezTo>
                  <a:cubicBezTo>
                    <a:pt x="3430948" y="1107835"/>
                    <a:pt x="3474766" y="1147273"/>
                    <a:pt x="3540495" y="1147273"/>
                  </a:cubicBezTo>
                  <a:cubicBezTo>
                    <a:pt x="3610604" y="1142889"/>
                    <a:pt x="3641278" y="1094692"/>
                    <a:pt x="3654422" y="1042110"/>
                  </a:cubicBezTo>
                  <a:cubicBezTo>
                    <a:pt x="3680712" y="936947"/>
                    <a:pt x="3702624" y="827404"/>
                    <a:pt x="3728910" y="709093"/>
                  </a:cubicBezTo>
                  <a:cubicBezTo>
                    <a:pt x="3702624" y="603930"/>
                    <a:pt x="3689476" y="494383"/>
                    <a:pt x="3650042" y="393604"/>
                  </a:cubicBezTo>
                  <a:cubicBezTo>
                    <a:pt x="3625941" y="336638"/>
                    <a:pt x="3584313" y="307062"/>
                    <a:pt x="3542138" y="305420"/>
                  </a:cubicBezTo>
                  <a:close/>
                  <a:moveTo>
                    <a:pt x="2374936" y="235859"/>
                  </a:moveTo>
                  <a:cubicBezTo>
                    <a:pt x="2401226" y="297204"/>
                    <a:pt x="2431902" y="354165"/>
                    <a:pt x="2458192" y="419894"/>
                  </a:cubicBezTo>
                  <a:cubicBezTo>
                    <a:pt x="2506390" y="393604"/>
                    <a:pt x="2554592" y="362928"/>
                    <a:pt x="2607174" y="336642"/>
                  </a:cubicBezTo>
                  <a:cubicBezTo>
                    <a:pt x="2773682" y="253386"/>
                    <a:pt x="2913900" y="310347"/>
                    <a:pt x="2940190" y="494383"/>
                  </a:cubicBezTo>
                  <a:cubicBezTo>
                    <a:pt x="2962097" y="634605"/>
                    <a:pt x="2948954" y="783586"/>
                    <a:pt x="2948954" y="928183"/>
                  </a:cubicBezTo>
                  <a:cubicBezTo>
                    <a:pt x="2948954" y="998292"/>
                    <a:pt x="2940190" y="1068401"/>
                    <a:pt x="2935806" y="1138510"/>
                  </a:cubicBezTo>
                  <a:cubicBezTo>
                    <a:pt x="2927043" y="1269964"/>
                    <a:pt x="2931427" y="1269964"/>
                    <a:pt x="3036590" y="1326929"/>
                  </a:cubicBezTo>
                  <a:cubicBezTo>
                    <a:pt x="2905136" y="1397038"/>
                    <a:pt x="2804352" y="1383890"/>
                    <a:pt x="2773682" y="1309402"/>
                  </a:cubicBezTo>
                  <a:cubicBezTo>
                    <a:pt x="2668519" y="1300639"/>
                    <a:pt x="2567735" y="1305018"/>
                    <a:pt x="2475720" y="1283111"/>
                  </a:cubicBezTo>
                  <a:cubicBezTo>
                    <a:pt x="2361793" y="1256821"/>
                    <a:pt x="2291684" y="1164800"/>
                    <a:pt x="2291684" y="1068401"/>
                  </a:cubicBezTo>
                  <a:cubicBezTo>
                    <a:pt x="2287300" y="972001"/>
                    <a:pt x="2348645" y="888749"/>
                    <a:pt x="2458192" y="844931"/>
                  </a:cubicBezTo>
                  <a:cubicBezTo>
                    <a:pt x="2572120" y="805493"/>
                    <a:pt x="2672898" y="801113"/>
                    <a:pt x="2795589" y="836163"/>
                  </a:cubicBezTo>
                  <a:cubicBezTo>
                    <a:pt x="2786825" y="726620"/>
                    <a:pt x="2782446" y="625841"/>
                    <a:pt x="2773682" y="529437"/>
                  </a:cubicBezTo>
                  <a:cubicBezTo>
                    <a:pt x="2773682" y="511914"/>
                    <a:pt x="2764918" y="490003"/>
                    <a:pt x="2756155" y="472476"/>
                  </a:cubicBezTo>
                  <a:cubicBezTo>
                    <a:pt x="2721100" y="389224"/>
                    <a:pt x="2677282" y="367313"/>
                    <a:pt x="2607174" y="419894"/>
                  </a:cubicBezTo>
                  <a:cubicBezTo>
                    <a:pt x="2550208" y="459333"/>
                    <a:pt x="2502010" y="520678"/>
                    <a:pt x="2462572" y="577639"/>
                  </a:cubicBezTo>
                  <a:cubicBezTo>
                    <a:pt x="2427518" y="630221"/>
                    <a:pt x="2405611" y="691566"/>
                    <a:pt x="2379320" y="744148"/>
                  </a:cubicBezTo>
                  <a:lnTo>
                    <a:pt x="2357408" y="744148"/>
                  </a:lnTo>
                  <a:cubicBezTo>
                    <a:pt x="2353029" y="691566"/>
                    <a:pt x="2344266" y="634605"/>
                    <a:pt x="2344266" y="582023"/>
                  </a:cubicBezTo>
                  <a:cubicBezTo>
                    <a:pt x="2344266" y="525058"/>
                    <a:pt x="2353029" y="472476"/>
                    <a:pt x="2353029" y="415515"/>
                  </a:cubicBezTo>
                  <a:lnTo>
                    <a:pt x="2353029" y="244622"/>
                  </a:lnTo>
                  <a:cubicBezTo>
                    <a:pt x="2361793" y="240243"/>
                    <a:pt x="2366172" y="240243"/>
                    <a:pt x="2374936" y="235859"/>
                  </a:cubicBezTo>
                  <a:close/>
                  <a:moveTo>
                    <a:pt x="5528186" y="226548"/>
                  </a:moveTo>
                  <a:cubicBezTo>
                    <a:pt x="5601036" y="228190"/>
                    <a:pt x="5672240" y="233669"/>
                    <a:pt x="5744538" y="227095"/>
                  </a:cubicBezTo>
                  <a:cubicBezTo>
                    <a:pt x="5748922" y="231479"/>
                    <a:pt x="5753302" y="240243"/>
                    <a:pt x="5757686" y="244622"/>
                  </a:cubicBezTo>
                  <a:cubicBezTo>
                    <a:pt x="5727011" y="266533"/>
                    <a:pt x="5696341" y="297204"/>
                    <a:pt x="5661286" y="314731"/>
                  </a:cubicBezTo>
                  <a:cubicBezTo>
                    <a:pt x="5608705" y="341022"/>
                    <a:pt x="5582414" y="371697"/>
                    <a:pt x="5564887" y="428658"/>
                  </a:cubicBezTo>
                  <a:cubicBezTo>
                    <a:pt x="5477251" y="713477"/>
                    <a:pt x="5380852" y="993912"/>
                    <a:pt x="5288831" y="1274348"/>
                  </a:cubicBezTo>
                  <a:cubicBezTo>
                    <a:pt x="5266924" y="1340072"/>
                    <a:pt x="5236250" y="1405802"/>
                    <a:pt x="5201195" y="1462763"/>
                  </a:cubicBezTo>
                  <a:cubicBezTo>
                    <a:pt x="5144234" y="1559162"/>
                    <a:pt x="5025923" y="1589837"/>
                    <a:pt x="4929524" y="1537256"/>
                  </a:cubicBezTo>
                  <a:cubicBezTo>
                    <a:pt x="4898853" y="1519729"/>
                    <a:pt x="4868178" y="1471526"/>
                    <a:pt x="4872562" y="1445236"/>
                  </a:cubicBezTo>
                  <a:cubicBezTo>
                    <a:pt x="4876942" y="1405802"/>
                    <a:pt x="4907617" y="1357600"/>
                    <a:pt x="4938287" y="1340072"/>
                  </a:cubicBezTo>
                  <a:cubicBezTo>
                    <a:pt x="4973342" y="1322545"/>
                    <a:pt x="5025923" y="1331309"/>
                    <a:pt x="5065357" y="1344457"/>
                  </a:cubicBezTo>
                  <a:cubicBezTo>
                    <a:pt x="5069741" y="1357600"/>
                    <a:pt x="5074125" y="1401418"/>
                    <a:pt x="5087268" y="1436472"/>
                  </a:cubicBezTo>
                  <a:cubicBezTo>
                    <a:pt x="5188052" y="1309402"/>
                    <a:pt x="5179288" y="1169185"/>
                    <a:pt x="5135470" y="1028967"/>
                  </a:cubicBezTo>
                  <a:cubicBezTo>
                    <a:pt x="5104796" y="923804"/>
                    <a:pt x="5056598" y="823020"/>
                    <a:pt x="5017160" y="717857"/>
                  </a:cubicBezTo>
                  <a:cubicBezTo>
                    <a:pt x="4999632" y="674039"/>
                    <a:pt x="4977721" y="634605"/>
                    <a:pt x="4968962" y="590787"/>
                  </a:cubicBezTo>
                  <a:cubicBezTo>
                    <a:pt x="4938287" y="481239"/>
                    <a:pt x="4911996" y="376076"/>
                    <a:pt x="4771778" y="345406"/>
                  </a:cubicBezTo>
                  <a:lnTo>
                    <a:pt x="4784926" y="319115"/>
                  </a:lnTo>
                  <a:cubicBezTo>
                    <a:pt x="4929524" y="310351"/>
                    <a:pt x="5078504" y="305967"/>
                    <a:pt x="5223106" y="297204"/>
                  </a:cubicBezTo>
                  <a:cubicBezTo>
                    <a:pt x="5227486" y="301588"/>
                    <a:pt x="5231870" y="310351"/>
                    <a:pt x="5236250" y="314731"/>
                  </a:cubicBezTo>
                  <a:cubicBezTo>
                    <a:pt x="5214343" y="336642"/>
                    <a:pt x="5196811" y="362933"/>
                    <a:pt x="5170525" y="376076"/>
                  </a:cubicBezTo>
                  <a:cubicBezTo>
                    <a:pt x="5078504" y="424278"/>
                    <a:pt x="5074125" y="424278"/>
                    <a:pt x="5113559" y="520678"/>
                  </a:cubicBezTo>
                  <a:cubicBezTo>
                    <a:pt x="5166140" y="665275"/>
                    <a:pt x="5223106" y="809877"/>
                    <a:pt x="5288831" y="972001"/>
                  </a:cubicBezTo>
                  <a:cubicBezTo>
                    <a:pt x="5332649" y="827404"/>
                    <a:pt x="5376467" y="695950"/>
                    <a:pt x="5415901" y="564496"/>
                  </a:cubicBezTo>
                  <a:cubicBezTo>
                    <a:pt x="5429049" y="525058"/>
                    <a:pt x="5433433" y="485624"/>
                    <a:pt x="5455340" y="446185"/>
                  </a:cubicBezTo>
                  <a:cubicBezTo>
                    <a:pt x="5490394" y="376076"/>
                    <a:pt x="5464103" y="341022"/>
                    <a:pt x="5402758" y="310351"/>
                  </a:cubicBezTo>
                  <a:cubicBezTo>
                    <a:pt x="5372083" y="297204"/>
                    <a:pt x="5345797" y="275297"/>
                    <a:pt x="5301979" y="249006"/>
                  </a:cubicBezTo>
                  <a:cubicBezTo>
                    <a:pt x="5380846" y="227095"/>
                    <a:pt x="5455340" y="224905"/>
                    <a:pt x="5528186" y="226548"/>
                  </a:cubicBezTo>
                  <a:close/>
                  <a:moveTo>
                    <a:pt x="4412009" y="210790"/>
                  </a:moveTo>
                  <a:cubicBezTo>
                    <a:pt x="4386796" y="213127"/>
                    <a:pt x="4359889" y="227095"/>
                    <a:pt x="4333598" y="253386"/>
                  </a:cubicBezTo>
                  <a:cubicBezTo>
                    <a:pt x="4298544" y="288440"/>
                    <a:pt x="4263490" y="336642"/>
                    <a:pt x="4250346" y="384840"/>
                  </a:cubicBezTo>
                  <a:cubicBezTo>
                    <a:pt x="4224056" y="476860"/>
                    <a:pt x="4210908" y="573255"/>
                    <a:pt x="4193381" y="687186"/>
                  </a:cubicBezTo>
                  <a:cubicBezTo>
                    <a:pt x="4224056" y="779202"/>
                    <a:pt x="4245962" y="888745"/>
                    <a:pt x="4298544" y="985149"/>
                  </a:cubicBezTo>
                  <a:cubicBezTo>
                    <a:pt x="4351126" y="1085928"/>
                    <a:pt x="4460673" y="1072785"/>
                    <a:pt x="4517634" y="976381"/>
                  </a:cubicBezTo>
                  <a:cubicBezTo>
                    <a:pt x="4530782" y="954474"/>
                    <a:pt x="4539541" y="932563"/>
                    <a:pt x="4543925" y="910656"/>
                  </a:cubicBezTo>
                  <a:cubicBezTo>
                    <a:pt x="4600890" y="700329"/>
                    <a:pt x="4587743" y="494383"/>
                    <a:pt x="4513254" y="292824"/>
                  </a:cubicBezTo>
                  <a:cubicBezTo>
                    <a:pt x="4495728" y="246812"/>
                    <a:pt x="4468342" y="219426"/>
                    <a:pt x="4436572" y="212305"/>
                  </a:cubicBezTo>
                  <a:cubicBezTo>
                    <a:pt x="4428629" y="210525"/>
                    <a:pt x="4420413" y="210011"/>
                    <a:pt x="4412009" y="210790"/>
                  </a:cubicBezTo>
                  <a:close/>
                  <a:moveTo>
                    <a:pt x="3321405" y="183277"/>
                  </a:moveTo>
                  <a:cubicBezTo>
                    <a:pt x="3338932" y="183277"/>
                    <a:pt x="3365223" y="205188"/>
                    <a:pt x="3365223" y="218331"/>
                  </a:cubicBezTo>
                  <a:cubicBezTo>
                    <a:pt x="3373986" y="249006"/>
                    <a:pt x="3365223" y="279677"/>
                    <a:pt x="3365223" y="323495"/>
                  </a:cubicBezTo>
                  <a:cubicBezTo>
                    <a:pt x="3382750" y="310347"/>
                    <a:pt x="3395898" y="301583"/>
                    <a:pt x="3404657" y="292824"/>
                  </a:cubicBezTo>
                  <a:cubicBezTo>
                    <a:pt x="3536111" y="170129"/>
                    <a:pt x="3715767" y="196420"/>
                    <a:pt x="3812166" y="349785"/>
                  </a:cubicBezTo>
                  <a:cubicBezTo>
                    <a:pt x="3939236" y="546964"/>
                    <a:pt x="3908566" y="941331"/>
                    <a:pt x="3755201" y="1120982"/>
                  </a:cubicBezTo>
                  <a:cubicBezTo>
                    <a:pt x="3671949" y="1217382"/>
                    <a:pt x="3562402" y="1239289"/>
                    <a:pt x="3448475" y="1182328"/>
                  </a:cubicBezTo>
                  <a:cubicBezTo>
                    <a:pt x="3417804" y="1169185"/>
                    <a:pt x="3391514" y="1147273"/>
                    <a:pt x="3352080" y="1125366"/>
                  </a:cubicBezTo>
                  <a:cubicBezTo>
                    <a:pt x="3352080" y="1213003"/>
                    <a:pt x="3347696" y="1291875"/>
                    <a:pt x="3352080" y="1370743"/>
                  </a:cubicBezTo>
                  <a:cubicBezTo>
                    <a:pt x="3352080" y="1388275"/>
                    <a:pt x="3378370" y="1410181"/>
                    <a:pt x="3395898" y="1418945"/>
                  </a:cubicBezTo>
                  <a:cubicBezTo>
                    <a:pt x="3444096" y="1440856"/>
                    <a:pt x="3496677" y="1458383"/>
                    <a:pt x="3566786" y="1484674"/>
                  </a:cubicBezTo>
                  <a:cubicBezTo>
                    <a:pt x="3387130" y="1559162"/>
                    <a:pt x="3216242" y="1510965"/>
                    <a:pt x="3049734" y="1524108"/>
                  </a:cubicBezTo>
                  <a:cubicBezTo>
                    <a:pt x="3045354" y="1519729"/>
                    <a:pt x="3040970" y="1510965"/>
                    <a:pt x="3040970" y="1506581"/>
                  </a:cubicBezTo>
                  <a:cubicBezTo>
                    <a:pt x="3089172" y="1475911"/>
                    <a:pt x="3137370" y="1449615"/>
                    <a:pt x="3198714" y="1410181"/>
                  </a:cubicBezTo>
                  <a:cubicBezTo>
                    <a:pt x="3189951" y="1129746"/>
                    <a:pt x="3181188" y="836163"/>
                    <a:pt x="3168040" y="542585"/>
                  </a:cubicBezTo>
                  <a:cubicBezTo>
                    <a:pt x="3168040" y="507530"/>
                    <a:pt x="3159280" y="468096"/>
                    <a:pt x="3159280" y="433042"/>
                  </a:cubicBezTo>
                  <a:cubicBezTo>
                    <a:pt x="3159280" y="358549"/>
                    <a:pt x="3154896" y="288440"/>
                    <a:pt x="3058497" y="266529"/>
                  </a:cubicBezTo>
                  <a:cubicBezTo>
                    <a:pt x="3049734" y="253386"/>
                    <a:pt x="3036586" y="227095"/>
                    <a:pt x="3005915" y="205188"/>
                  </a:cubicBezTo>
                  <a:cubicBezTo>
                    <a:pt x="3124222" y="196420"/>
                    <a:pt x="3225006" y="187656"/>
                    <a:pt x="3321405" y="183277"/>
                  </a:cubicBezTo>
                  <a:close/>
                  <a:moveTo>
                    <a:pt x="4224056" y="95641"/>
                  </a:moveTo>
                  <a:lnTo>
                    <a:pt x="4224056" y="240238"/>
                  </a:lnTo>
                  <a:cubicBezTo>
                    <a:pt x="4263490" y="209568"/>
                    <a:pt x="4289780" y="183277"/>
                    <a:pt x="4320451" y="165750"/>
                  </a:cubicBezTo>
                  <a:cubicBezTo>
                    <a:pt x="4456289" y="82493"/>
                    <a:pt x="4622798" y="121932"/>
                    <a:pt x="4688527" y="270913"/>
                  </a:cubicBezTo>
                  <a:cubicBezTo>
                    <a:pt x="4798070" y="525058"/>
                    <a:pt x="4780542" y="774822"/>
                    <a:pt x="4631561" y="1011435"/>
                  </a:cubicBezTo>
                  <a:cubicBezTo>
                    <a:pt x="4552688" y="1134130"/>
                    <a:pt x="4425618" y="1156037"/>
                    <a:pt x="4294164" y="1090312"/>
                  </a:cubicBezTo>
                  <a:cubicBezTo>
                    <a:pt x="4267874" y="1077164"/>
                    <a:pt x="4245962" y="1064017"/>
                    <a:pt x="4210908" y="1042110"/>
                  </a:cubicBezTo>
                  <a:cubicBezTo>
                    <a:pt x="4210908" y="1120982"/>
                    <a:pt x="4206528" y="1195471"/>
                    <a:pt x="4215292" y="1265584"/>
                  </a:cubicBezTo>
                  <a:cubicBezTo>
                    <a:pt x="4219672" y="1291875"/>
                    <a:pt x="4250346" y="1318161"/>
                    <a:pt x="4276633" y="1335693"/>
                  </a:cubicBezTo>
                  <a:cubicBezTo>
                    <a:pt x="4320451" y="1357600"/>
                    <a:pt x="4364269" y="1370747"/>
                    <a:pt x="4425618" y="1388275"/>
                  </a:cubicBezTo>
                  <a:cubicBezTo>
                    <a:pt x="4250346" y="1458383"/>
                    <a:pt x="4079454" y="1432093"/>
                    <a:pt x="3912946" y="1440856"/>
                  </a:cubicBezTo>
                  <a:cubicBezTo>
                    <a:pt x="3908566" y="1432093"/>
                    <a:pt x="3908566" y="1423329"/>
                    <a:pt x="3904182" y="1418945"/>
                  </a:cubicBezTo>
                  <a:cubicBezTo>
                    <a:pt x="3926089" y="1401418"/>
                    <a:pt x="3948000" y="1375127"/>
                    <a:pt x="3969907" y="1370747"/>
                  </a:cubicBezTo>
                  <a:cubicBezTo>
                    <a:pt x="4044400" y="1348836"/>
                    <a:pt x="4061927" y="1300639"/>
                    <a:pt x="4057543" y="1226146"/>
                  </a:cubicBezTo>
                  <a:cubicBezTo>
                    <a:pt x="4048784" y="1077164"/>
                    <a:pt x="4044400" y="928183"/>
                    <a:pt x="4044400" y="774822"/>
                  </a:cubicBezTo>
                  <a:cubicBezTo>
                    <a:pt x="4040020" y="647748"/>
                    <a:pt x="4040020" y="525058"/>
                    <a:pt x="4044400" y="397983"/>
                  </a:cubicBezTo>
                  <a:cubicBezTo>
                    <a:pt x="4048784" y="301583"/>
                    <a:pt x="4035636" y="218331"/>
                    <a:pt x="3939236" y="174513"/>
                  </a:cubicBezTo>
                  <a:cubicBezTo>
                    <a:pt x="3921710" y="165750"/>
                    <a:pt x="3912946" y="143838"/>
                    <a:pt x="3895418" y="130695"/>
                  </a:cubicBezTo>
                  <a:cubicBezTo>
                    <a:pt x="3895418" y="121932"/>
                    <a:pt x="3899802" y="117552"/>
                    <a:pt x="3899802" y="108784"/>
                  </a:cubicBezTo>
                  <a:lnTo>
                    <a:pt x="4224056" y="95641"/>
                  </a:lnTo>
                  <a:close/>
                  <a:moveTo>
                    <a:pt x="1941071" y="1431"/>
                  </a:moveTo>
                  <a:cubicBezTo>
                    <a:pt x="2074784" y="-9251"/>
                    <a:pt x="2202948" y="44154"/>
                    <a:pt x="2331118" y="21148"/>
                  </a:cubicBezTo>
                  <a:cubicBezTo>
                    <a:pt x="2335498" y="29912"/>
                    <a:pt x="2335498" y="34296"/>
                    <a:pt x="2339882" y="43059"/>
                  </a:cubicBezTo>
                  <a:cubicBezTo>
                    <a:pt x="2278536" y="78114"/>
                    <a:pt x="2217191" y="117548"/>
                    <a:pt x="2147082" y="156986"/>
                  </a:cubicBezTo>
                  <a:cubicBezTo>
                    <a:pt x="2204044" y="397983"/>
                    <a:pt x="2160226" y="647748"/>
                    <a:pt x="2151466" y="893129"/>
                  </a:cubicBezTo>
                  <a:lnTo>
                    <a:pt x="2151466" y="936947"/>
                  </a:lnTo>
                  <a:cubicBezTo>
                    <a:pt x="2151466" y="1164800"/>
                    <a:pt x="2164610" y="1195471"/>
                    <a:pt x="2357408" y="1348836"/>
                  </a:cubicBezTo>
                  <a:lnTo>
                    <a:pt x="1818450" y="1348836"/>
                  </a:lnTo>
                  <a:cubicBezTo>
                    <a:pt x="1857884" y="1322545"/>
                    <a:pt x="1884174" y="1300634"/>
                    <a:pt x="1914849" y="1291870"/>
                  </a:cubicBezTo>
                  <a:cubicBezTo>
                    <a:pt x="1984953" y="1274343"/>
                    <a:pt x="2006865" y="1230525"/>
                    <a:pt x="2002485" y="1160416"/>
                  </a:cubicBezTo>
                  <a:cubicBezTo>
                    <a:pt x="1998101" y="1064017"/>
                    <a:pt x="2002485" y="963238"/>
                    <a:pt x="2002485" y="853690"/>
                  </a:cubicBezTo>
                  <a:lnTo>
                    <a:pt x="1686996" y="853690"/>
                  </a:lnTo>
                  <a:cubicBezTo>
                    <a:pt x="1669468" y="853690"/>
                    <a:pt x="1643178" y="879981"/>
                    <a:pt x="1643178" y="897508"/>
                  </a:cubicBezTo>
                  <a:cubicBezTo>
                    <a:pt x="1638794" y="1033346"/>
                    <a:pt x="1638794" y="1173564"/>
                    <a:pt x="1638794" y="1309398"/>
                  </a:cubicBezTo>
                  <a:cubicBezTo>
                    <a:pt x="1638794" y="1322545"/>
                    <a:pt x="1660700" y="1340072"/>
                    <a:pt x="1673848" y="1348836"/>
                  </a:cubicBezTo>
                  <a:cubicBezTo>
                    <a:pt x="1722045" y="1375127"/>
                    <a:pt x="1761484" y="1392654"/>
                    <a:pt x="1822829" y="1423324"/>
                  </a:cubicBezTo>
                  <a:cubicBezTo>
                    <a:pt x="1634409" y="1484670"/>
                    <a:pt x="1459137" y="1462763"/>
                    <a:pt x="1288249" y="1462763"/>
                  </a:cubicBezTo>
                  <a:cubicBezTo>
                    <a:pt x="1283865" y="1453999"/>
                    <a:pt x="1283865" y="1449615"/>
                    <a:pt x="1279486" y="1440852"/>
                  </a:cubicBezTo>
                  <a:cubicBezTo>
                    <a:pt x="1332067" y="1414561"/>
                    <a:pt x="1380270" y="1383890"/>
                    <a:pt x="1437230" y="1366363"/>
                  </a:cubicBezTo>
                  <a:cubicBezTo>
                    <a:pt x="1476669" y="1353216"/>
                    <a:pt x="1489812" y="1331309"/>
                    <a:pt x="1489812" y="1287491"/>
                  </a:cubicBezTo>
                  <a:cubicBezTo>
                    <a:pt x="1481048" y="1028962"/>
                    <a:pt x="1476669" y="770438"/>
                    <a:pt x="1467906" y="511910"/>
                  </a:cubicBezTo>
                  <a:cubicBezTo>
                    <a:pt x="1467906" y="459328"/>
                    <a:pt x="1463521" y="402367"/>
                    <a:pt x="1467906" y="354165"/>
                  </a:cubicBezTo>
                  <a:cubicBezTo>
                    <a:pt x="1481048" y="270913"/>
                    <a:pt x="1441610" y="227095"/>
                    <a:pt x="1371501" y="196420"/>
                  </a:cubicBezTo>
                  <a:cubicBezTo>
                    <a:pt x="1340831" y="183277"/>
                    <a:pt x="1314540" y="165750"/>
                    <a:pt x="1283865" y="152602"/>
                  </a:cubicBezTo>
                  <a:lnTo>
                    <a:pt x="1283865" y="130695"/>
                  </a:lnTo>
                  <a:lnTo>
                    <a:pt x="1805302" y="104405"/>
                  </a:lnTo>
                  <a:cubicBezTo>
                    <a:pt x="1774632" y="139459"/>
                    <a:pt x="1765863" y="165750"/>
                    <a:pt x="1743956" y="178893"/>
                  </a:cubicBezTo>
                  <a:cubicBezTo>
                    <a:pt x="1669468" y="213947"/>
                    <a:pt x="1656320" y="266529"/>
                    <a:pt x="1656320" y="341022"/>
                  </a:cubicBezTo>
                  <a:cubicBezTo>
                    <a:pt x="1660700" y="463712"/>
                    <a:pt x="1647557" y="586403"/>
                    <a:pt x="1638794" y="709093"/>
                  </a:cubicBezTo>
                  <a:cubicBezTo>
                    <a:pt x="1634409" y="757291"/>
                    <a:pt x="1656320" y="783581"/>
                    <a:pt x="1704518" y="783581"/>
                  </a:cubicBezTo>
                  <a:lnTo>
                    <a:pt x="1989338" y="783581"/>
                  </a:lnTo>
                  <a:lnTo>
                    <a:pt x="1989338" y="665275"/>
                  </a:lnTo>
                  <a:cubicBezTo>
                    <a:pt x="1989338" y="516294"/>
                    <a:pt x="1984953" y="362928"/>
                    <a:pt x="1989338" y="213947"/>
                  </a:cubicBezTo>
                  <a:cubicBezTo>
                    <a:pt x="1993722" y="148223"/>
                    <a:pt x="1967426" y="108784"/>
                    <a:pt x="1910465" y="86877"/>
                  </a:cubicBezTo>
                  <a:cubicBezTo>
                    <a:pt x="1879790" y="73730"/>
                    <a:pt x="1849120" y="60587"/>
                    <a:pt x="1805302" y="38675"/>
                  </a:cubicBezTo>
                  <a:cubicBezTo>
                    <a:pt x="1851310" y="15669"/>
                    <a:pt x="1896498" y="4992"/>
                    <a:pt x="1941071" y="143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00" name="Google Shape;900;p16"/>
          <p:cNvSpPr txBox="1"/>
          <p:nvPr/>
        </p:nvSpPr>
        <p:spPr>
          <a:xfrm>
            <a:off x="8005863" y="1669810"/>
            <a:ext cx="380300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accent1"/>
                </a:solidFill>
                <a:latin typeface="Arial Black"/>
                <a:ea typeface="Arial Black"/>
                <a:cs typeface="Arial Black"/>
                <a:sym typeface="Arial Black"/>
              </a:rPr>
              <a:t>BIG SALE</a:t>
            </a:r>
            <a:endParaRPr/>
          </a:p>
        </p:txBody>
      </p:sp>
      <p:sp>
        <p:nvSpPr>
          <p:cNvPr id="901" name="Google Shape;901;p16"/>
          <p:cNvSpPr txBox="1"/>
          <p:nvPr/>
        </p:nvSpPr>
        <p:spPr>
          <a:xfrm>
            <a:off x="8005863" y="2563389"/>
            <a:ext cx="380300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accent1"/>
                </a:solidFill>
                <a:latin typeface="Arial Black"/>
                <a:ea typeface="Arial Black"/>
                <a:cs typeface="Arial Black"/>
                <a:sym typeface="Arial Black"/>
              </a:rPr>
              <a:t>EVENT</a:t>
            </a:r>
            <a:endParaRPr/>
          </a:p>
        </p:txBody>
      </p:sp>
      <p:sp>
        <p:nvSpPr>
          <p:cNvPr id="902" name="Google Shape;902;p16"/>
          <p:cNvSpPr txBox="1"/>
          <p:nvPr/>
        </p:nvSpPr>
        <p:spPr>
          <a:xfrm>
            <a:off x="8104687" y="3491739"/>
            <a:ext cx="3704182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chemeClr val="accent1"/>
                </a:solidFill>
                <a:latin typeface="Arial Black"/>
                <a:ea typeface="Arial Black"/>
                <a:cs typeface="Arial Black"/>
                <a:sym typeface="Arial Black"/>
              </a:rPr>
              <a:t>2019</a:t>
            </a:r>
            <a:endParaRPr/>
          </a:p>
        </p:txBody>
      </p:sp>
      <p:sp>
        <p:nvSpPr>
          <p:cNvPr id="903" name="Google Shape;903;p16"/>
          <p:cNvSpPr txBox="1"/>
          <p:nvPr/>
        </p:nvSpPr>
        <p:spPr>
          <a:xfrm>
            <a:off x="8104687" y="4709800"/>
            <a:ext cx="3704182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I hope and I believe that this Template will your Time, Money and Reputation. Easy to change colors, photos and Text. You can simply impress your audience and add a unique zing and appeal to your Presentations. I hope and I believe that this Template will your Time, Money and Reputation. 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Easy to change colors, photos and Text. </a:t>
            </a:r>
            <a:endParaRPr sz="12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04" name="Google Shape;904;p16"/>
          <p:cNvGrpSpPr/>
          <p:nvPr/>
        </p:nvGrpSpPr>
        <p:grpSpPr>
          <a:xfrm>
            <a:off x="8104687" y="513942"/>
            <a:ext cx="3602538" cy="1077898"/>
            <a:chOff x="52387" y="1620203"/>
            <a:chExt cx="12076517" cy="3613357"/>
          </a:xfrm>
        </p:grpSpPr>
        <p:sp>
          <p:nvSpPr>
            <p:cNvPr id="905" name="Google Shape;905;p16"/>
            <p:cNvSpPr/>
            <p:nvPr/>
          </p:nvSpPr>
          <p:spPr>
            <a:xfrm>
              <a:off x="52387" y="1620203"/>
              <a:ext cx="2647950" cy="3067050"/>
            </a:xfrm>
            <a:custGeom>
              <a:avLst/>
              <a:gdLst/>
              <a:ahLst/>
              <a:cxnLst/>
              <a:rect l="l" t="t" r="r" b="b"/>
              <a:pathLst>
                <a:path w="2647950" h="3067050" extrusionOk="0">
                  <a:moveTo>
                    <a:pt x="0" y="1108710"/>
                  </a:moveTo>
                  <a:cubicBezTo>
                    <a:pt x="108585" y="1020128"/>
                    <a:pt x="240983" y="1003935"/>
                    <a:pt x="372428" y="986790"/>
                  </a:cubicBezTo>
                  <a:cubicBezTo>
                    <a:pt x="403860" y="982980"/>
                    <a:pt x="414338" y="971550"/>
                    <a:pt x="410528" y="942023"/>
                  </a:cubicBezTo>
                  <a:cubicBezTo>
                    <a:pt x="397193" y="830580"/>
                    <a:pt x="384810" y="719138"/>
                    <a:pt x="369570" y="607695"/>
                  </a:cubicBezTo>
                  <a:cubicBezTo>
                    <a:pt x="365760" y="581978"/>
                    <a:pt x="349568" y="559118"/>
                    <a:pt x="339090" y="534353"/>
                  </a:cubicBezTo>
                  <a:cubicBezTo>
                    <a:pt x="334328" y="522923"/>
                    <a:pt x="326708" y="510540"/>
                    <a:pt x="328613" y="500063"/>
                  </a:cubicBezTo>
                  <a:cubicBezTo>
                    <a:pt x="339090" y="384810"/>
                    <a:pt x="334328" y="378143"/>
                    <a:pt x="222885" y="356235"/>
                  </a:cubicBezTo>
                  <a:cubicBezTo>
                    <a:pt x="218123" y="355283"/>
                    <a:pt x="213360" y="354330"/>
                    <a:pt x="207645" y="352425"/>
                  </a:cubicBezTo>
                  <a:cubicBezTo>
                    <a:pt x="210503" y="341948"/>
                    <a:pt x="212408" y="331470"/>
                    <a:pt x="215265" y="318135"/>
                  </a:cubicBezTo>
                  <a:cubicBezTo>
                    <a:pt x="199073" y="317183"/>
                    <a:pt x="183833" y="316230"/>
                    <a:pt x="169545" y="315278"/>
                  </a:cubicBezTo>
                  <a:cubicBezTo>
                    <a:pt x="136208" y="254318"/>
                    <a:pt x="153353" y="213360"/>
                    <a:pt x="230505" y="232410"/>
                  </a:cubicBezTo>
                  <a:cubicBezTo>
                    <a:pt x="249555" y="237173"/>
                    <a:pt x="270510" y="237173"/>
                    <a:pt x="297180" y="240030"/>
                  </a:cubicBezTo>
                  <a:cubicBezTo>
                    <a:pt x="280035" y="207645"/>
                    <a:pt x="265748" y="179070"/>
                    <a:pt x="248603" y="146685"/>
                  </a:cubicBezTo>
                  <a:cubicBezTo>
                    <a:pt x="274320" y="131445"/>
                    <a:pt x="300038" y="115253"/>
                    <a:pt x="327660" y="100965"/>
                  </a:cubicBezTo>
                  <a:cubicBezTo>
                    <a:pt x="356235" y="86678"/>
                    <a:pt x="385763" y="78105"/>
                    <a:pt x="393383" y="40005"/>
                  </a:cubicBezTo>
                  <a:cubicBezTo>
                    <a:pt x="395288" y="32385"/>
                    <a:pt x="411480" y="24765"/>
                    <a:pt x="422910" y="20955"/>
                  </a:cubicBezTo>
                  <a:cubicBezTo>
                    <a:pt x="488633" y="-1905"/>
                    <a:pt x="556260" y="-6668"/>
                    <a:pt x="622935" y="16193"/>
                  </a:cubicBezTo>
                  <a:cubicBezTo>
                    <a:pt x="685800" y="38100"/>
                    <a:pt x="759143" y="51435"/>
                    <a:pt x="803910" y="93345"/>
                  </a:cubicBezTo>
                  <a:cubicBezTo>
                    <a:pt x="853440" y="139065"/>
                    <a:pt x="877253" y="214313"/>
                    <a:pt x="912495" y="276225"/>
                  </a:cubicBezTo>
                  <a:cubicBezTo>
                    <a:pt x="922973" y="293370"/>
                    <a:pt x="931545" y="315278"/>
                    <a:pt x="946785" y="324803"/>
                  </a:cubicBezTo>
                  <a:cubicBezTo>
                    <a:pt x="1041083" y="384810"/>
                    <a:pt x="1102043" y="546735"/>
                    <a:pt x="1005840" y="657225"/>
                  </a:cubicBezTo>
                  <a:cubicBezTo>
                    <a:pt x="985838" y="681038"/>
                    <a:pt x="975360" y="719138"/>
                    <a:pt x="972503" y="751523"/>
                  </a:cubicBezTo>
                  <a:cubicBezTo>
                    <a:pt x="967740" y="812483"/>
                    <a:pt x="970598" y="874395"/>
                    <a:pt x="970598" y="942975"/>
                  </a:cubicBezTo>
                  <a:cubicBezTo>
                    <a:pt x="1030605" y="938213"/>
                    <a:pt x="1101090" y="972503"/>
                    <a:pt x="1167765" y="909638"/>
                  </a:cubicBezTo>
                  <a:cubicBezTo>
                    <a:pt x="1237298" y="842963"/>
                    <a:pt x="1331595" y="853440"/>
                    <a:pt x="1414463" y="916305"/>
                  </a:cubicBezTo>
                  <a:cubicBezTo>
                    <a:pt x="1437323" y="933450"/>
                    <a:pt x="1469708" y="944880"/>
                    <a:pt x="1499235" y="946785"/>
                  </a:cubicBezTo>
                  <a:cubicBezTo>
                    <a:pt x="1578293" y="952500"/>
                    <a:pt x="1657350" y="950595"/>
                    <a:pt x="1737360" y="953453"/>
                  </a:cubicBezTo>
                  <a:cubicBezTo>
                    <a:pt x="1788795" y="955358"/>
                    <a:pt x="1792605" y="950595"/>
                    <a:pt x="1783080" y="901065"/>
                  </a:cubicBezTo>
                  <a:cubicBezTo>
                    <a:pt x="1766888" y="816293"/>
                    <a:pt x="1745933" y="730568"/>
                    <a:pt x="1735455" y="644843"/>
                  </a:cubicBezTo>
                  <a:cubicBezTo>
                    <a:pt x="1730693" y="601980"/>
                    <a:pt x="1740218" y="556260"/>
                    <a:pt x="1749743" y="513398"/>
                  </a:cubicBezTo>
                  <a:cubicBezTo>
                    <a:pt x="1756410" y="483870"/>
                    <a:pt x="1753553" y="463868"/>
                    <a:pt x="1724978" y="452438"/>
                  </a:cubicBezTo>
                  <a:cubicBezTo>
                    <a:pt x="1685925" y="435293"/>
                    <a:pt x="1673543" y="408623"/>
                    <a:pt x="1673543" y="364808"/>
                  </a:cubicBezTo>
                  <a:cubicBezTo>
                    <a:pt x="1673543" y="310515"/>
                    <a:pt x="1659255" y="256223"/>
                    <a:pt x="1651635" y="206693"/>
                  </a:cubicBezTo>
                  <a:cubicBezTo>
                    <a:pt x="1738313" y="196215"/>
                    <a:pt x="1819275" y="194310"/>
                    <a:pt x="1896428" y="176213"/>
                  </a:cubicBezTo>
                  <a:cubicBezTo>
                    <a:pt x="1982153" y="156210"/>
                    <a:pt x="2028825" y="88583"/>
                    <a:pt x="2050733" y="0"/>
                  </a:cubicBezTo>
                  <a:cubicBezTo>
                    <a:pt x="2086928" y="8573"/>
                    <a:pt x="2120265" y="16193"/>
                    <a:pt x="2153603" y="23813"/>
                  </a:cubicBezTo>
                  <a:cubicBezTo>
                    <a:pt x="2158365" y="24765"/>
                    <a:pt x="2165985" y="25718"/>
                    <a:pt x="2166938" y="27623"/>
                  </a:cubicBezTo>
                  <a:cubicBezTo>
                    <a:pt x="2188845" y="103823"/>
                    <a:pt x="2271713" y="100965"/>
                    <a:pt x="2318385" y="149543"/>
                  </a:cubicBezTo>
                  <a:cubicBezTo>
                    <a:pt x="2305050" y="175260"/>
                    <a:pt x="2291715" y="202883"/>
                    <a:pt x="2272665" y="240030"/>
                  </a:cubicBezTo>
                  <a:cubicBezTo>
                    <a:pt x="2305050" y="236220"/>
                    <a:pt x="2329815" y="234315"/>
                    <a:pt x="2353628" y="229553"/>
                  </a:cubicBezTo>
                  <a:cubicBezTo>
                    <a:pt x="2380298" y="224790"/>
                    <a:pt x="2409825" y="222885"/>
                    <a:pt x="2413635" y="256223"/>
                  </a:cubicBezTo>
                  <a:cubicBezTo>
                    <a:pt x="2416493" y="282893"/>
                    <a:pt x="2427923" y="323850"/>
                    <a:pt x="2389823" y="323850"/>
                  </a:cubicBezTo>
                  <a:cubicBezTo>
                    <a:pt x="2411730" y="354330"/>
                    <a:pt x="2434590" y="389573"/>
                    <a:pt x="2461260" y="422910"/>
                  </a:cubicBezTo>
                  <a:cubicBezTo>
                    <a:pt x="2473643" y="438150"/>
                    <a:pt x="2488883" y="452438"/>
                    <a:pt x="2506028" y="461963"/>
                  </a:cubicBezTo>
                  <a:cubicBezTo>
                    <a:pt x="2556510" y="489585"/>
                    <a:pt x="2561273" y="513398"/>
                    <a:pt x="2516505" y="549593"/>
                  </a:cubicBezTo>
                  <a:cubicBezTo>
                    <a:pt x="2497455" y="564833"/>
                    <a:pt x="2473643" y="576263"/>
                    <a:pt x="2450783" y="586740"/>
                  </a:cubicBezTo>
                  <a:cubicBezTo>
                    <a:pt x="2407920" y="606743"/>
                    <a:pt x="2383155" y="639128"/>
                    <a:pt x="2381250" y="686753"/>
                  </a:cubicBezTo>
                  <a:cubicBezTo>
                    <a:pt x="2376488" y="787718"/>
                    <a:pt x="2370773" y="889635"/>
                    <a:pt x="2369820" y="990600"/>
                  </a:cubicBezTo>
                  <a:cubicBezTo>
                    <a:pt x="2369820" y="1002030"/>
                    <a:pt x="2393633" y="1017270"/>
                    <a:pt x="2408873" y="1025843"/>
                  </a:cubicBezTo>
                  <a:cubicBezTo>
                    <a:pt x="2462213" y="1053465"/>
                    <a:pt x="2517458" y="1078230"/>
                    <a:pt x="2571750" y="1103948"/>
                  </a:cubicBezTo>
                  <a:cubicBezTo>
                    <a:pt x="2570798" y="1110615"/>
                    <a:pt x="2570798" y="1116330"/>
                    <a:pt x="2569845" y="1122998"/>
                  </a:cubicBezTo>
                  <a:cubicBezTo>
                    <a:pt x="2542223" y="1139190"/>
                    <a:pt x="2514600" y="1154430"/>
                    <a:pt x="2479358" y="1174433"/>
                  </a:cubicBezTo>
                  <a:cubicBezTo>
                    <a:pt x="2503170" y="1181100"/>
                    <a:pt x="2524125" y="1185863"/>
                    <a:pt x="2543175" y="1192530"/>
                  </a:cubicBezTo>
                  <a:cubicBezTo>
                    <a:pt x="2569845" y="1202055"/>
                    <a:pt x="2598420" y="1209675"/>
                    <a:pt x="2622233" y="1224915"/>
                  </a:cubicBezTo>
                  <a:cubicBezTo>
                    <a:pt x="2664143" y="1251585"/>
                    <a:pt x="2666048" y="1286828"/>
                    <a:pt x="2622233" y="1308735"/>
                  </a:cubicBezTo>
                  <a:cubicBezTo>
                    <a:pt x="2578418" y="1330643"/>
                    <a:pt x="2528888" y="1345883"/>
                    <a:pt x="2480310" y="1354455"/>
                  </a:cubicBezTo>
                  <a:cubicBezTo>
                    <a:pt x="2427923" y="1363980"/>
                    <a:pt x="2372678" y="1360170"/>
                    <a:pt x="2319338" y="1365885"/>
                  </a:cubicBezTo>
                  <a:cubicBezTo>
                    <a:pt x="2268855" y="1371600"/>
                    <a:pt x="2232660" y="1399223"/>
                    <a:pt x="2223135" y="1450658"/>
                  </a:cubicBezTo>
                  <a:cubicBezTo>
                    <a:pt x="2209800" y="1517333"/>
                    <a:pt x="2201228" y="1584960"/>
                    <a:pt x="2188845" y="1651635"/>
                  </a:cubicBezTo>
                  <a:cubicBezTo>
                    <a:pt x="2175510" y="1720215"/>
                    <a:pt x="2165985" y="1789748"/>
                    <a:pt x="2144078" y="1855470"/>
                  </a:cubicBezTo>
                  <a:cubicBezTo>
                    <a:pt x="2118360" y="1933575"/>
                    <a:pt x="2108835" y="2008823"/>
                    <a:pt x="2125980" y="2088833"/>
                  </a:cubicBezTo>
                  <a:cubicBezTo>
                    <a:pt x="2165985" y="2273618"/>
                    <a:pt x="2138363" y="2445068"/>
                    <a:pt x="2025015" y="2599373"/>
                  </a:cubicBezTo>
                  <a:cubicBezTo>
                    <a:pt x="2013585" y="2614613"/>
                    <a:pt x="1996440" y="2626043"/>
                    <a:pt x="1982153" y="2639378"/>
                  </a:cubicBezTo>
                  <a:cubicBezTo>
                    <a:pt x="1970723" y="2626043"/>
                    <a:pt x="1958340" y="2612708"/>
                    <a:pt x="1943100" y="2594610"/>
                  </a:cubicBezTo>
                  <a:cubicBezTo>
                    <a:pt x="1925955" y="2640330"/>
                    <a:pt x="1909763" y="2686050"/>
                    <a:pt x="1892618" y="2732723"/>
                  </a:cubicBezTo>
                  <a:cubicBezTo>
                    <a:pt x="1887855" y="2732723"/>
                    <a:pt x="1883093" y="2732723"/>
                    <a:pt x="1877378" y="2731770"/>
                  </a:cubicBezTo>
                  <a:cubicBezTo>
                    <a:pt x="1877378" y="2563178"/>
                    <a:pt x="1877378" y="2393633"/>
                    <a:pt x="1877378" y="2225040"/>
                  </a:cubicBezTo>
                  <a:cubicBezTo>
                    <a:pt x="1871663" y="2224088"/>
                    <a:pt x="1865948" y="2224088"/>
                    <a:pt x="1859280" y="2223135"/>
                  </a:cubicBezTo>
                  <a:cubicBezTo>
                    <a:pt x="1835468" y="2273618"/>
                    <a:pt x="1811655" y="2325053"/>
                    <a:pt x="1783080" y="2384108"/>
                  </a:cubicBezTo>
                  <a:cubicBezTo>
                    <a:pt x="1779270" y="2357438"/>
                    <a:pt x="1770698" y="2338388"/>
                    <a:pt x="1776413" y="2324100"/>
                  </a:cubicBezTo>
                  <a:cubicBezTo>
                    <a:pt x="1809750" y="2234565"/>
                    <a:pt x="1774508" y="2148840"/>
                    <a:pt x="1767840" y="2061210"/>
                  </a:cubicBezTo>
                  <a:cubicBezTo>
                    <a:pt x="1764030" y="2009775"/>
                    <a:pt x="1757363" y="1964055"/>
                    <a:pt x="1791653" y="1912620"/>
                  </a:cubicBezTo>
                  <a:cubicBezTo>
                    <a:pt x="1819275" y="1871663"/>
                    <a:pt x="1823085" y="1810703"/>
                    <a:pt x="1827848" y="1758315"/>
                  </a:cubicBezTo>
                  <a:cubicBezTo>
                    <a:pt x="1836420" y="1675448"/>
                    <a:pt x="1837373" y="1590675"/>
                    <a:pt x="1840230" y="1507808"/>
                  </a:cubicBezTo>
                  <a:cubicBezTo>
                    <a:pt x="1841183" y="1464945"/>
                    <a:pt x="1841183" y="1422083"/>
                    <a:pt x="1835468" y="1380173"/>
                  </a:cubicBezTo>
                  <a:cubicBezTo>
                    <a:pt x="1833563" y="1367790"/>
                    <a:pt x="1812608" y="1347788"/>
                    <a:pt x="1800225" y="1346835"/>
                  </a:cubicBezTo>
                  <a:cubicBezTo>
                    <a:pt x="1700213" y="1343978"/>
                    <a:pt x="1603058" y="1326833"/>
                    <a:pt x="1504950" y="1304925"/>
                  </a:cubicBezTo>
                  <a:cubicBezTo>
                    <a:pt x="1444943" y="1291590"/>
                    <a:pt x="1375410" y="1324928"/>
                    <a:pt x="1309688" y="1333500"/>
                  </a:cubicBezTo>
                  <a:cubicBezTo>
                    <a:pt x="1257300" y="1340168"/>
                    <a:pt x="1203960" y="1343025"/>
                    <a:pt x="1150620" y="1344930"/>
                  </a:cubicBezTo>
                  <a:cubicBezTo>
                    <a:pt x="1082993" y="1348740"/>
                    <a:pt x="1014413" y="1347788"/>
                    <a:pt x="946785" y="1353503"/>
                  </a:cubicBezTo>
                  <a:cubicBezTo>
                    <a:pt x="899160" y="1357313"/>
                    <a:pt x="866775" y="1387793"/>
                    <a:pt x="860108" y="1435418"/>
                  </a:cubicBezTo>
                  <a:cubicBezTo>
                    <a:pt x="850583" y="1510665"/>
                    <a:pt x="845820" y="1586865"/>
                    <a:pt x="842010" y="1662113"/>
                  </a:cubicBezTo>
                  <a:cubicBezTo>
                    <a:pt x="840105" y="1704975"/>
                    <a:pt x="848678" y="1747838"/>
                    <a:pt x="846773" y="1790700"/>
                  </a:cubicBezTo>
                  <a:cubicBezTo>
                    <a:pt x="842963" y="1874520"/>
                    <a:pt x="847725" y="1954530"/>
                    <a:pt x="889635" y="2030730"/>
                  </a:cubicBezTo>
                  <a:cubicBezTo>
                    <a:pt x="901065" y="2051685"/>
                    <a:pt x="902018" y="2080260"/>
                    <a:pt x="899160" y="2105025"/>
                  </a:cubicBezTo>
                  <a:cubicBezTo>
                    <a:pt x="891540" y="2186940"/>
                    <a:pt x="882968" y="2268855"/>
                    <a:pt x="869633" y="2349818"/>
                  </a:cubicBezTo>
                  <a:cubicBezTo>
                    <a:pt x="866775" y="2368868"/>
                    <a:pt x="849630" y="2389823"/>
                    <a:pt x="833438" y="2401253"/>
                  </a:cubicBezTo>
                  <a:cubicBezTo>
                    <a:pt x="765810" y="2449830"/>
                    <a:pt x="742950" y="2507933"/>
                    <a:pt x="779145" y="2581275"/>
                  </a:cubicBezTo>
                  <a:cubicBezTo>
                    <a:pt x="828675" y="2680335"/>
                    <a:pt x="845820" y="2785110"/>
                    <a:pt x="856298" y="2893695"/>
                  </a:cubicBezTo>
                  <a:cubicBezTo>
                    <a:pt x="868680" y="3022283"/>
                    <a:pt x="775335" y="3098483"/>
                    <a:pt x="648653" y="3062288"/>
                  </a:cubicBezTo>
                  <a:cubicBezTo>
                    <a:pt x="525780" y="3027045"/>
                    <a:pt x="494348" y="2970848"/>
                    <a:pt x="527685" y="2834640"/>
                  </a:cubicBezTo>
                  <a:cubicBezTo>
                    <a:pt x="537210" y="2796540"/>
                    <a:pt x="545783" y="2755583"/>
                    <a:pt x="565785" y="2723198"/>
                  </a:cubicBezTo>
                  <a:cubicBezTo>
                    <a:pt x="583883" y="2694623"/>
                    <a:pt x="617220" y="2674620"/>
                    <a:pt x="645795" y="2649855"/>
                  </a:cubicBezTo>
                  <a:cubicBezTo>
                    <a:pt x="621030" y="2514600"/>
                    <a:pt x="587693" y="2374583"/>
                    <a:pt x="570548" y="2231708"/>
                  </a:cubicBezTo>
                  <a:cubicBezTo>
                    <a:pt x="557213" y="2121218"/>
                    <a:pt x="566738" y="2006918"/>
                    <a:pt x="558165" y="1895475"/>
                  </a:cubicBezTo>
                  <a:cubicBezTo>
                    <a:pt x="553403" y="1836420"/>
                    <a:pt x="527685" y="1779270"/>
                    <a:pt x="518160" y="1720215"/>
                  </a:cubicBezTo>
                  <a:cubicBezTo>
                    <a:pt x="506730" y="1652588"/>
                    <a:pt x="501968" y="1584960"/>
                    <a:pt x="495300" y="1516380"/>
                  </a:cubicBezTo>
                  <a:cubicBezTo>
                    <a:pt x="494348" y="1506855"/>
                    <a:pt x="495300" y="1497330"/>
                    <a:pt x="495300" y="1487805"/>
                  </a:cubicBezTo>
                  <a:cubicBezTo>
                    <a:pt x="491490" y="1362075"/>
                    <a:pt x="483870" y="1357313"/>
                    <a:pt x="360998" y="1351598"/>
                  </a:cubicBezTo>
                  <a:cubicBezTo>
                    <a:pt x="310515" y="1348740"/>
                    <a:pt x="257175" y="1338263"/>
                    <a:pt x="211455" y="1317308"/>
                  </a:cubicBezTo>
                  <a:cubicBezTo>
                    <a:pt x="148590" y="1288733"/>
                    <a:pt x="149543" y="1262063"/>
                    <a:pt x="204788" y="1213485"/>
                  </a:cubicBezTo>
                  <a:cubicBezTo>
                    <a:pt x="170498" y="1206818"/>
                    <a:pt x="138113" y="1201103"/>
                    <a:pt x="105728" y="1195388"/>
                  </a:cubicBezTo>
                  <a:cubicBezTo>
                    <a:pt x="97155" y="1133475"/>
                    <a:pt x="31433" y="1153478"/>
                    <a:pt x="0" y="1123950"/>
                  </a:cubicBezTo>
                  <a:cubicBezTo>
                    <a:pt x="0" y="1121093"/>
                    <a:pt x="0" y="1115378"/>
                    <a:pt x="0" y="11087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16"/>
            <p:cNvSpPr/>
            <p:nvPr/>
          </p:nvSpPr>
          <p:spPr>
            <a:xfrm>
              <a:off x="3803599" y="1747410"/>
              <a:ext cx="723900" cy="3486150"/>
            </a:xfrm>
            <a:custGeom>
              <a:avLst/>
              <a:gdLst/>
              <a:ahLst/>
              <a:cxnLst/>
              <a:rect l="l" t="t" r="r" b="b"/>
              <a:pathLst>
                <a:path w="723900" h="3486150" extrusionOk="0">
                  <a:moveTo>
                    <a:pt x="574091" y="584310"/>
                  </a:moveTo>
                  <a:cubicBezTo>
                    <a:pt x="676961" y="570023"/>
                    <a:pt x="683629" y="580500"/>
                    <a:pt x="699821" y="671940"/>
                  </a:cubicBezTo>
                  <a:cubicBezTo>
                    <a:pt x="739826" y="900540"/>
                    <a:pt x="728396" y="1127235"/>
                    <a:pt x="685533" y="1352978"/>
                  </a:cubicBezTo>
                  <a:cubicBezTo>
                    <a:pt x="643623" y="1572053"/>
                    <a:pt x="653148" y="1792080"/>
                    <a:pt x="671246" y="2012108"/>
                  </a:cubicBezTo>
                  <a:cubicBezTo>
                    <a:pt x="681723" y="2143553"/>
                    <a:pt x="651244" y="2270235"/>
                    <a:pt x="623621" y="2397870"/>
                  </a:cubicBezTo>
                  <a:cubicBezTo>
                    <a:pt x="622669" y="2402633"/>
                    <a:pt x="620764" y="2407395"/>
                    <a:pt x="617906" y="2411205"/>
                  </a:cubicBezTo>
                  <a:cubicBezTo>
                    <a:pt x="552183" y="2476928"/>
                    <a:pt x="559804" y="2564558"/>
                    <a:pt x="548373" y="2646473"/>
                  </a:cubicBezTo>
                  <a:cubicBezTo>
                    <a:pt x="535039" y="2747438"/>
                    <a:pt x="512179" y="2847450"/>
                    <a:pt x="503606" y="2948415"/>
                  </a:cubicBezTo>
                  <a:cubicBezTo>
                    <a:pt x="499796" y="2996040"/>
                    <a:pt x="514083" y="3047475"/>
                    <a:pt x="529323" y="3094148"/>
                  </a:cubicBezTo>
                  <a:cubicBezTo>
                    <a:pt x="546469" y="3146535"/>
                    <a:pt x="575996" y="3195113"/>
                    <a:pt x="596951" y="3245595"/>
                  </a:cubicBezTo>
                  <a:cubicBezTo>
                    <a:pt x="635051" y="3336083"/>
                    <a:pt x="584569" y="3404663"/>
                    <a:pt x="534086" y="3470385"/>
                  </a:cubicBezTo>
                  <a:cubicBezTo>
                    <a:pt x="522656" y="3485625"/>
                    <a:pt x="486461" y="3491340"/>
                    <a:pt x="465506" y="3486578"/>
                  </a:cubicBezTo>
                  <a:cubicBezTo>
                    <a:pt x="405498" y="3473243"/>
                    <a:pt x="346444" y="3454193"/>
                    <a:pt x="289294" y="3433238"/>
                  </a:cubicBezTo>
                  <a:cubicBezTo>
                    <a:pt x="278816" y="3429428"/>
                    <a:pt x="268339" y="3405615"/>
                    <a:pt x="269291" y="3391328"/>
                  </a:cubicBezTo>
                  <a:cubicBezTo>
                    <a:pt x="273101" y="3333225"/>
                    <a:pt x="271196" y="3271313"/>
                    <a:pt x="291198" y="3217973"/>
                  </a:cubicBezTo>
                  <a:cubicBezTo>
                    <a:pt x="356921" y="3036045"/>
                    <a:pt x="349301" y="2850308"/>
                    <a:pt x="332156" y="2663618"/>
                  </a:cubicBezTo>
                  <a:cubicBezTo>
                    <a:pt x="314058" y="2466450"/>
                    <a:pt x="292151" y="2269283"/>
                    <a:pt x="279769" y="2071163"/>
                  </a:cubicBezTo>
                  <a:cubicBezTo>
                    <a:pt x="255004" y="1644443"/>
                    <a:pt x="184519" y="1225343"/>
                    <a:pt x="76886" y="811958"/>
                  </a:cubicBezTo>
                  <a:cubicBezTo>
                    <a:pt x="35929" y="655748"/>
                    <a:pt x="24498" y="490965"/>
                    <a:pt x="1638" y="329993"/>
                  </a:cubicBezTo>
                  <a:cubicBezTo>
                    <a:pt x="-4077" y="288083"/>
                    <a:pt x="2591" y="249983"/>
                    <a:pt x="63551" y="254745"/>
                  </a:cubicBezTo>
                  <a:cubicBezTo>
                    <a:pt x="76886" y="255698"/>
                    <a:pt x="101651" y="230933"/>
                    <a:pt x="105461" y="213788"/>
                  </a:cubicBezTo>
                  <a:cubicBezTo>
                    <a:pt x="115939" y="172830"/>
                    <a:pt x="117844" y="129968"/>
                    <a:pt x="124511" y="87105"/>
                  </a:cubicBezTo>
                  <a:cubicBezTo>
                    <a:pt x="132131" y="34718"/>
                    <a:pt x="167373" y="2333"/>
                    <a:pt x="219761" y="428"/>
                  </a:cubicBezTo>
                  <a:cubicBezTo>
                    <a:pt x="336919" y="-5287"/>
                    <a:pt x="397879" y="46148"/>
                    <a:pt x="409308" y="163305"/>
                  </a:cubicBezTo>
                  <a:cubicBezTo>
                    <a:pt x="414071" y="209025"/>
                    <a:pt x="417881" y="243315"/>
                    <a:pt x="475031" y="260460"/>
                  </a:cubicBezTo>
                  <a:cubicBezTo>
                    <a:pt x="542658" y="280463"/>
                    <a:pt x="557898" y="346185"/>
                    <a:pt x="561708" y="410955"/>
                  </a:cubicBezTo>
                  <a:cubicBezTo>
                    <a:pt x="566471" y="468105"/>
                    <a:pt x="570281" y="525255"/>
                    <a:pt x="574091" y="5843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16"/>
            <p:cNvSpPr/>
            <p:nvPr/>
          </p:nvSpPr>
          <p:spPr>
            <a:xfrm>
              <a:off x="4825440" y="1746627"/>
              <a:ext cx="714375" cy="3486150"/>
            </a:xfrm>
            <a:custGeom>
              <a:avLst/>
              <a:gdLst/>
              <a:ahLst/>
              <a:cxnLst/>
              <a:rect l="l" t="t" r="r" b="b"/>
              <a:pathLst>
                <a:path w="714375" h="3486150" extrusionOk="0">
                  <a:moveTo>
                    <a:pt x="578092" y="585094"/>
                  </a:moveTo>
                  <a:cubicBezTo>
                    <a:pt x="670484" y="569853"/>
                    <a:pt x="681914" y="582236"/>
                    <a:pt x="697154" y="669866"/>
                  </a:cubicBezTo>
                  <a:cubicBezTo>
                    <a:pt x="734302" y="891798"/>
                    <a:pt x="729539" y="1111826"/>
                    <a:pt x="686677" y="1332806"/>
                  </a:cubicBezTo>
                  <a:cubicBezTo>
                    <a:pt x="641909" y="1562358"/>
                    <a:pt x="658102" y="1793816"/>
                    <a:pt x="666674" y="2025274"/>
                  </a:cubicBezTo>
                  <a:cubicBezTo>
                    <a:pt x="670484" y="2148146"/>
                    <a:pt x="639052" y="2272924"/>
                    <a:pt x="622859" y="2396749"/>
                  </a:cubicBezTo>
                  <a:cubicBezTo>
                    <a:pt x="622859" y="2399606"/>
                    <a:pt x="620954" y="2403416"/>
                    <a:pt x="619049" y="2405321"/>
                  </a:cubicBezTo>
                  <a:cubicBezTo>
                    <a:pt x="546659" y="2468186"/>
                    <a:pt x="559994" y="2557721"/>
                    <a:pt x="547611" y="2638684"/>
                  </a:cubicBezTo>
                  <a:cubicBezTo>
                    <a:pt x="532372" y="2742506"/>
                    <a:pt x="517132" y="2847281"/>
                    <a:pt x="499986" y="2951104"/>
                  </a:cubicBezTo>
                  <a:cubicBezTo>
                    <a:pt x="491414" y="3003491"/>
                    <a:pt x="502844" y="3051116"/>
                    <a:pt x="526657" y="3097789"/>
                  </a:cubicBezTo>
                  <a:cubicBezTo>
                    <a:pt x="553327" y="3150176"/>
                    <a:pt x="577139" y="3203516"/>
                    <a:pt x="598094" y="3257809"/>
                  </a:cubicBezTo>
                  <a:cubicBezTo>
                    <a:pt x="632384" y="3345439"/>
                    <a:pt x="579997" y="3410209"/>
                    <a:pt x="532372" y="3473074"/>
                  </a:cubicBezTo>
                  <a:cubicBezTo>
                    <a:pt x="520942" y="3487361"/>
                    <a:pt x="484747" y="3493076"/>
                    <a:pt x="462839" y="3488314"/>
                  </a:cubicBezTo>
                  <a:cubicBezTo>
                    <a:pt x="402832" y="3474979"/>
                    <a:pt x="343777" y="3455929"/>
                    <a:pt x="286627" y="3434974"/>
                  </a:cubicBezTo>
                  <a:cubicBezTo>
                    <a:pt x="276149" y="3431164"/>
                    <a:pt x="265672" y="3406399"/>
                    <a:pt x="267577" y="3392111"/>
                  </a:cubicBezTo>
                  <a:cubicBezTo>
                    <a:pt x="273292" y="3329246"/>
                    <a:pt x="273292" y="3263524"/>
                    <a:pt x="293294" y="3205421"/>
                  </a:cubicBezTo>
                  <a:cubicBezTo>
                    <a:pt x="356159" y="3024446"/>
                    <a:pt x="346634" y="2840614"/>
                    <a:pt x="328536" y="2654876"/>
                  </a:cubicBezTo>
                  <a:cubicBezTo>
                    <a:pt x="309486" y="2457709"/>
                    <a:pt x="289484" y="2260541"/>
                    <a:pt x="278054" y="2062421"/>
                  </a:cubicBezTo>
                  <a:cubicBezTo>
                    <a:pt x="252336" y="1651894"/>
                    <a:pt x="188519" y="1248033"/>
                    <a:pt x="84697" y="848936"/>
                  </a:cubicBezTo>
                  <a:cubicBezTo>
                    <a:pt x="40882" y="680344"/>
                    <a:pt x="26594" y="503178"/>
                    <a:pt x="1829" y="329823"/>
                  </a:cubicBezTo>
                  <a:cubicBezTo>
                    <a:pt x="-4838" y="286961"/>
                    <a:pt x="4687" y="250766"/>
                    <a:pt x="64694" y="255528"/>
                  </a:cubicBezTo>
                  <a:cubicBezTo>
                    <a:pt x="78029" y="256481"/>
                    <a:pt x="101841" y="230763"/>
                    <a:pt x="105652" y="213618"/>
                  </a:cubicBezTo>
                  <a:cubicBezTo>
                    <a:pt x="116129" y="172661"/>
                    <a:pt x="119939" y="129798"/>
                    <a:pt x="124702" y="86936"/>
                  </a:cubicBezTo>
                  <a:cubicBezTo>
                    <a:pt x="129464" y="42168"/>
                    <a:pt x="156134" y="10736"/>
                    <a:pt x="198044" y="4068"/>
                  </a:cubicBezTo>
                  <a:cubicBezTo>
                    <a:pt x="295199" y="-11172"/>
                    <a:pt x="383782" y="12641"/>
                    <a:pt x="408547" y="140276"/>
                  </a:cubicBezTo>
                  <a:cubicBezTo>
                    <a:pt x="410452" y="150753"/>
                    <a:pt x="412357" y="162183"/>
                    <a:pt x="412357" y="173613"/>
                  </a:cubicBezTo>
                  <a:cubicBezTo>
                    <a:pt x="412357" y="216476"/>
                    <a:pt x="423786" y="245051"/>
                    <a:pt x="473317" y="258386"/>
                  </a:cubicBezTo>
                  <a:cubicBezTo>
                    <a:pt x="524752" y="271721"/>
                    <a:pt x="550469" y="317441"/>
                    <a:pt x="557136" y="369828"/>
                  </a:cubicBezTo>
                  <a:cubicBezTo>
                    <a:pt x="563804" y="427931"/>
                    <a:pt x="566661" y="486986"/>
                    <a:pt x="572377" y="545088"/>
                  </a:cubicBezTo>
                  <a:cubicBezTo>
                    <a:pt x="570472" y="558423"/>
                    <a:pt x="575234" y="570806"/>
                    <a:pt x="578092" y="5850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16"/>
            <p:cNvSpPr/>
            <p:nvPr/>
          </p:nvSpPr>
          <p:spPr>
            <a:xfrm>
              <a:off x="8362174" y="2725094"/>
              <a:ext cx="1371600" cy="1276350"/>
            </a:xfrm>
            <a:custGeom>
              <a:avLst/>
              <a:gdLst/>
              <a:ahLst/>
              <a:cxnLst/>
              <a:rect l="l" t="t" r="r" b="b"/>
              <a:pathLst>
                <a:path w="1371600" h="1276350" extrusionOk="0">
                  <a:moveTo>
                    <a:pt x="1365708" y="555316"/>
                  </a:moveTo>
                  <a:cubicBezTo>
                    <a:pt x="1300938" y="658186"/>
                    <a:pt x="1236168" y="761056"/>
                    <a:pt x="1165683" y="872498"/>
                  </a:cubicBezTo>
                  <a:cubicBezTo>
                    <a:pt x="1238073" y="824873"/>
                    <a:pt x="1302843" y="782963"/>
                    <a:pt x="1366660" y="741053"/>
                  </a:cubicBezTo>
                  <a:cubicBezTo>
                    <a:pt x="1371423" y="745816"/>
                    <a:pt x="1376185" y="750578"/>
                    <a:pt x="1380948" y="754388"/>
                  </a:cubicBezTo>
                  <a:cubicBezTo>
                    <a:pt x="1377138" y="767723"/>
                    <a:pt x="1376185" y="783916"/>
                    <a:pt x="1368565" y="795346"/>
                  </a:cubicBezTo>
                  <a:cubicBezTo>
                    <a:pt x="1264743" y="954413"/>
                    <a:pt x="1147585" y="1101098"/>
                    <a:pt x="1006615" y="1228734"/>
                  </a:cubicBezTo>
                  <a:cubicBezTo>
                    <a:pt x="943750" y="1285884"/>
                    <a:pt x="878027" y="1298266"/>
                    <a:pt x="797065" y="1259214"/>
                  </a:cubicBezTo>
                  <a:cubicBezTo>
                    <a:pt x="704673" y="1214446"/>
                    <a:pt x="604660" y="1196348"/>
                    <a:pt x="501790" y="1194443"/>
                  </a:cubicBezTo>
                  <a:cubicBezTo>
                    <a:pt x="342723" y="1192539"/>
                    <a:pt x="101740" y="1034423"/>
                    <a:pt x="33160" y="890596"/>
                  </a:cubicBezTo>
                  <a:cubicBezTo>
                    <a:pt x="27445" y="878213"/>
                    <a:pt x="19825" y="864878"/>
                    <a:pt x="17920" y="850591"/>
                  </a:cubicBezTo>
                  <a:cubicBezTo>
                    <a:pt x="-7798" y="657234"/>
                    <a:pt x="-19227" y="463876"/>
                    <a:pt x="78880" y="283853"/>
                  </a:cubicBezTo>
                  <a:cubicBezTo>
                    <a:pt x="184608" y="90496"/>
                    <a:pt x="352248" y="8"/>
                    <a:pt x="570370" y="8"/>
                  </a:cubicBezTo>
                  <a:cubicBezTo>
                    <a:pt x="852310" y="-944"/>
                    <a:pt x="1110438" y="79066"/>
                    <a:pt x="1344752" y="234323"/>
                  </a:cubicBezTo>
                  <a:cubicBezTo>
                    <a:pt x="1348563" y="237181"/>
                    <a:pt x="1351420" y="240991"/>
                    <a:pt x="1361898" y="250516"/>
                  </a:cubicBezTo>
                  <a:cubicBezTo>
                    <a:pt x="1299033" y="232418"/>
                    <a:pt x="1244740" y="216226"/>
                    <a:pt x="1189495" y="200033"/>
                  </a:cubicBezTo>
                  <a:cubicBezTo>
                    <a:pt x="1187590" y="203843"/>
                    <a:pt x="1184733" y="207653"/>
                    <a:pt x="1182827" y="211463"/>
                  </a:cubicBezTo>
                  <a:cubicBezTo>
                    <a:pt x="1215213" y="233371"/>
                    <a:pt x="1246645" y="258136"/>
                    <a:pt x="1280935" y="278138"/>
                  </a:cubicBezTo>
                  <a:cubicBezTo>
                    <a:pt x="1339038" y="311476"/>
                    <a:pt x="1341895" y="318143"/>
                    <a:pt x="1307605" y="373388"/>
                  </a:cubicBezTo>
                  <a:cubicBezTo>
                    <a:pt x="1301890" y="382913"/>
                    <a:pt x="1296175" y="393391"/>
                    <a:pt x="1296175" y="403868"/>
                  </a:cubicBezTo>
                  <a:cubicBezTo>
                    <a:pt x="1294270" y="495308"/>
                    <a:pt x="1234263" y="549601"/>
                    <a:pt x="1165683" y="590559"/>
                  </a:cubicBezTo>
                  <a:cubicBezTo>
                    <a:pt x="955180" y="713431"/>
                    <a:pt x="734200" y="791536"/>
                    <a:pt x="484645" y="731528"/>
                  </a:cubicBezTo>
                  <a:cubicBezTo>
                    <a:pt x="475120" y="729623"/>
                    <a:pt x="465595" y="727718"/>
                    <a:pt x="456070" y="727718"/>
                  </a:cubicBezTo>
                  <a:cubicBezTo>
                    <a:pt x="424638" y="726766"/>
                    <a:pt x="389395" y="719146"/>
                    <a:pt x="376060" y="760103"/>
                  </a:cubicBezTo>
                  <a:cubicBezTo>
                    <a:pt x="364630" y="795346"/>
                    <a:pt x="389395" y="847734"/>
                    <a:pt x="424638" y="862973"/>
                  </a:cubicBezTo>
                  <a:cubicBezTo>
                    <a:pt x="577990" y="927743"/>
                    <a:pt x="735152" y="936316"/>
                    <a:pt x="895173" y="895359"/>
                  </a:cubicBezTo>
                  <a:cubicBezTo>
                    <a:pt x="933273" y="885834"/>
                    <a:pt x="969468" y="860116"/>
                    <a:pt x="1001852" y="835351"/>
                  </a:cubicBezTo>
                  <a:cubicBezTo>
                    <a:pt x="1121868" y="741053"/>
                    <a:pt x="1239025" y="644851"/>
                    <a:pt x="1357135" y="548648"/>
                  </a:cubicBezTo>
                  <a:cubicBezTo>
                    <a:pt x="1360945" y="551506"/>
                    <a:pt x="1362850" y="553411"/>
                    <a:pt x="1365708" y="555316"/>
                  </a:cubicBezTo>
                  <a:close/>
                  <a:moveTo>
                    <a:pt x="770395" y="341956"/>
                  </a:moveTo>
                  <a:cubicBezTo>
                    <a:pt x="761823" y="344813"/>
                    <a:pt x="752298" y="345766"/>
                    <a:pt x="743725" y="349576"/>
                  </a:cubicBezTo>
                  <a:cubicBezTo>
                    <a:pt x="666573" y="378151"/>
                    <a:pt x="589420" y="406726"/>
                    <a:pt x="503695" y="394343"/>
                  </a:cubicBezTo>
                  <a:cubicBezTo>
                    <a:pt x="482740" y="391486"/>
                    <a:pt x="459880" y="409583"/>
                    <a:pt x="437020" y="418156"/>
                  </a:cubicBezTo>
                  <a:cubicBezTo>
                    <a:pt x="438925" y="422918"/>
                    <a:pt x="440830" y="427681"/>
                    <a:pt x="441783" y="432443"/>
                  </a:cubicBezTo>
                  <a:cubicBezTo>
                    <a:pt x="560845" y="439111"/>
                    <a:pt x="674193" y="424823"/>
                    <a:pt x="770395" y="3419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16"/>
            <p:cNvSpPr/>
            <p:nvPr/>
          </p:nvSpPr>
          <p:spPr>
            <a:xfrm>
              <a:off x="9794424" y="2725094"/>
              <a:ext cx="1381125" cy="1276350"/>
            </a:xfrm>
            <a:custGeom>
              <a:avLst/>
              <a:gdLst/>
              <a:ahLst/>
              <a:cxnLst/>
              <a:rect l="l" t="t" r="r" b="b"/>
              <a:pathLst>
                <a:path w="1381125" h="1276350" extrusionOk="0">
                  <a:moveTo>
                    <a:pt x="1361255" y="252421"/>
                  </a:moveTo>
                  <a:cubicBezTo>
                    <a:pt x="1293628" y="231466"/>
                    <a:pt x="1234573" y="214321"/>
                    <a:pt x="1176471" y="196223"/>
                  </a:cubicBezTo>
                  <a:cubicBezTo>
                    <a:pt x="1174565" y="199081"/>
                    <a:pt x="1172661" y="201939"/>
                    <a:pt x="1170755" y="205748"/>
                  </a:cubicBezTo>
                  <a:cubicBezTo>
                    <a:pt x="1207903" y="231466"/>
                    <a:pt x="1245051" y="258136"/>
                    <a:pt x="1284103" y="280996"/>
                  </a:cubicBezTo>
                  <a:cubicBezTo>
                    <a:pt x="1338396" y="313381"/>
                    <a:pt x="1341253" y="321953"/>
                    <a:pt x="1306011" y="373389"/>
                  </a:cubicBezTo>
                  <a:cubicBezTo>
                    <a:pt x="1300296" y="381961"/>
                    <a:pt x="1292676" y="393391"/>
                    <a:pt x="1292676" y="402916"/>
                  </a:cubicBezTo>
                  <a:cubicBezTo>
                    <a:pt x="1296486" y="483878"/>
                    <a:pt x="1245051" y="535314"/>
                    <a:pt x="1185996" y="572461"/>
                  </a:cubicBezTo>
                  <a:cubicBezTo>
                    <a:pt x="976446" y="707716"/>
                    <a:pt x="751655" y="787726"/>
                    <a:pt x="496386" y="733434"/>
                  </a:cubicBezTo>
                  <a:cubicBezTo>
                    <a:pt x="482098" y="730576"/>
                    <a:pt x="468763" y="727719"/>
                    <a:pt x="454476" y="726766"/>
                  </a:cubicBezTo>
                  <a:cubicBezTo>
                    <a:pt x="422090" y="725814"/>
                    <a:pt x="384943" y="718194"/>
                    <a:pt x="373513" y="762961"/>
                  </a:cubicBezTo>
                  <a:cubicBezTo>
                    <a:pt x="364940" y="799156"/>
                    <a:pt x="388753" y="846781"/>
                    <a:pt x="423043" y="861069"/>
                  </a:cubicBezTo>
                  <a:cubicBezTo>
                    <a:pt x="576396" y="925839"/>
                    <a:pt x="733558" y="933459"/>
                    <a:pt x="892626" y="893453"/>
                  </a:cubicBezTo>
                  <a:cubicBezTo>
                    <a:pt x="929773" y="883928"/>
                    <a:pt x="965015" y="861069"/>
                    <a:pt x="995496" y="836303"/>
                  </a:cubicBezTo>
                  <a:cubicBezTo>
                    <a:pt x="1118368" y="739149"/>
                    <a:pt x="1239336" y="640089"/>
                    <a:pt x="1366018" y="544839"/>
                  </a:cubicBezTo>
                  <a:cubicBezTo>
                    <a:pt x="1299343" y="650566"/>
                    <a:pt x="1233621" y="755341"/>
                    <a:pt x="1161230" y="870594"/>
                  </a:cubicBezTo>
                  <a:cubicBezTo>
                    <a:pt x="1238384" y="826778"/>
                    <a:pt x="1292676" y="764866"/>
                    <a:pt x="1385068" y="743911"/>
                  </a:cubicBezTo>
                  <a:cubicBezTo>
                    <a:pt x="1374590" y="770581"/>
                    <a:pt x="1371734" y="787726"/>
                    <a:pt x="1362209" y="800109"/>
                  </a:cubicBezTo>
                  <a:cubicBezTo>
                    <a:pt x="1252671" y="935364"/>
                    <a:pt x="1142180" y="1070619"/>
                    <a:pt x="1030738" y="1203969"/>
                  </a:cubicBezTo>
                  <a:cubicBezTo>
                    <a:pt x="1010736" y="1227781"/>
                    <a:pt x="982161" y="1243974"/>
                    <a:pt x="955490" y="1262071"/>
                  </a:cubicBezTo>
                  <a:cubicBezTo>
                    <a:pt x="915486" y="1289694"/>
                    <a:pt x="870718" y="1290646"/>
                    <a:pt x="827855" y="1270644"/>
                  </a:cubicBezTo>
                  <a:cubicBezTo>
                    <a:pt x="708793" y="1215399"/>
                    <a:pt x="580205" y="1210636"/>
                    <a:pt x="454476" y="1187776"/>
                  </a:cubicBezTo>
                  <a:cubicBezTo>
                    <a:pt x="264928" y="1152534"/>
                    <a:pt x="103955" y="1048711"/>
                    <a:pt x="24898" y="863926"/>
                  </a:cubicBezTo>
                  <a:cubicBezTo>
                    <a:pt x="-4630" y="793441"/>
                    <a:pt x="1086" y="705811"/>
                    <a:pt x="133" y="624849"/>
                  </a:cubicBezTo>
                  <a:cubicBezTo>
                    <a:pt x="-2725" y="451494"/>
                    <a:pt x="40138" y="292426"/>
                    <a:pt x="163963" y="162886"/>
                  </a:cubicBezTo>
                  <a:cubicBezTo>
                    <a:pt x="273501" y="47634"/>
                    <a:pt x="409708" y="961"/>
                    <a:pt x="565918" y="9"/>
                  </a:cubicBezTo>
                  <a:cubicBezTo>
                    <a:pt x="847858" y="-944"/>
                    <a:pt x="1105986" y="78114"/>
                    <a:pt x="1341253" y="232419"/>
                  </a:cubicBezTo>
                  <a:cubicBezTo>
                    <a:pt x="1345063" y="237181"/>
                    <a:pt x="1348873" y="241944"/>
                    <a:pt x="1361255" y="252421"/>
                  </a:cubicBezTo>
                  <a:close/>
                  <a:moveTo>
                    <a:pt x="777373" y="339099"/>
                  </a:moveTo>
                  <a:cubicBezTo>
                    <a:pt x="758323" y="343861"/>
                    <a:pt x="750703" y="344814"/>
                    <a:pt x="744036" y="347671"/>
                  </a:cubicBezTo>
                  <a:cubicBezTo>
                    <a:pt x="664026" y="377199"/>
                    <a:pt x="584968" y="406726"/>
                    <a:pt x="496386" y="394344"/>
                  </a:cubicBezTo>
                  <a:cubicBezTo>
                    <a:pt x="476383" y="391486"/>
                    <a:pt x="453523" y="410536"/>
                    <a:pt x="431615" y="419109"/>
                  </a:cubicBezTo>
                  <a:cubicBezTo>
                    <a:pt x="540201" y="450541"/>
                    <a:pt x="698315" y="412441"/>
                    <a:pt x="777373" y="3390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16"/>
            <p:cNvSpPr/>
            <p:nvPr/>
          </p:nvSpPr>
          <p:spPr>
            <a:xfrm>
              <a:off x="6973735" y="2751773"/>
              <a:ext cx="1371600" cy="1190625"/>
            </a:xfrm>
            <a:custGeom>
              <a:avLst/>
              <a:gdLst/>
              <a:ahLst/>
              <a:cxnLst/>
              <a:rect l="l" t="t" r="r" b="b"/>
              <a:pathLst>
                <a:path w="1371600" h="1190625" extrusionOk="0">
                  <a:moveTo>
                    <a:pt x="195733" y="202882"/>
                  </a:moveTo>
                  <a:cubicBezTo>
                    <a:pt x="221450" y="155257"/>
                    <a:pt x="240500" y="120968"/>
                    <a:pt x="265265" y="75248"/>
                  </a:cubicBezTo>
                  <a:cubicBezTo>
                    <a:pt x="265265" y="114300"/>
                    <a:pt x="265265" y="140018"/>
                    <a:pt x="265265" y="176212"/>
                  </a:cubicBezTo>
                  <a:cubicBezTo>
                    <a:pt x="288125" y="156210"/>
                    <a:pt x="303365" y="140970"/>
                    <a:pt x="320510" y="129540"/>
                  </a:cubicBezTo>
                  <a:cubicBezTo>
                    <a:pt x="350038" y="108585"/>
                    <a:pt x="373850" y="119062"/>
                    <a:pt x="375755" y="155257"/>
                  </a:cubicBezTo>
                  <a:cubicBezTo>
                    <a:pt x="377660" y="194310"/>
                    <a:pt x="376708" y="234315"/>
                    <a:pt x="376708" y="278130"/>
                  </a:cubicBezTo>
                  <a:cubicBezTo>
                    <a:pt x="395758" y="279082"/>
                    <a:pt x="410045" y="280987"/>
                    <a:pt x="425285" y="281940"/>
                  </a:cubicBezTo>
                  <a:cubicBezTo>
                    <a:pt x="476720" y="283845"/>
                    <a:pt x="497675" y="301943"/>
                    <a:pt x="488150" y="352425"/>
                  </a:cubicBezTo>
                  <a:cubicBezTo>
                    <a:pt x="481483" y="388620"/>
                    <a:pt x="462433" y="422910"/>
                    <a:pt x="443383" y="455295"/>
                  </a:cubicBezTo>
                  <a:cubicBezTo>
                    <a:pt x="414808" y="501968"/>
                    <a:pt x="399567" y="549593"/>
                    <a:pt x="413855" y="604837"/>
                  </a:cubicBezTo>
                  <a:cubicBezTo>
                    <a:pt x="420522" y="631507"/>
                    <a:pt x="434810" y="641985"/>
                    <a:pt x="462433" y="634365"/>
                  </a:cubicBezTo>
                  <a:cubicBezTo>
                    <a:pt x="479577" y="629603"/>
                    <a:pt x="496722" y="625793"/>
                    <a:pt x="513867" y="625793"/>
                  </a:cubicBezTo>
                  <a:cubicBezTo>
                    <a:pt x="562445" y="624840"/>
                    <a:pt x="589115" y="601980"/>
                    <a:pt x="597688" y="553403"/>
                  </a:cubicBezTo>
                  <a:cubicBezTo>
                    <a:pt x="620547" y="430530"/>
                    <a:pt x="650075" y="308610"/>
                    <a:pt x="713892" y="199073"/>
                  </a:cubicBezTo>
                  <a:cubicBezTo>
                    <a:pt x="721513" y="185737"/>
                    <a:pt x="731038" y="172402"/>
                    <a:pt x="745325" y="150495"/>
                  </a:cubicBezTo>
                  <a:cubicBezTo>
                    <a:pt x="759613" y="235268"/>
                    <a:pt x="772947" y="311468"/>
                    <a:pt x="785330" y="386715"/>
                  </a:cubicBezTo>
                  <a:cubicBezTo>
                    <a:pt x="791997" y="387668"/>
                    <a:pt x="795808" y="390525"/>
                    <a:pt x="797713" y="388620"/>
                  </a:cubicBezTo>
                  <a:cubicBezTo>
                    <a:pt x="854863" y="345757"/>
                    <a:pt x="871055" y="351473"/>
                    <a:pt x="883438" y="425768"/>
                  </a:cubicBezTo>
                  <a:cubicBezTo>
                    <a:pt x="896772" y="508635"/>
                    <a:pt x="906297" y="592455"/>
                    <a:pt x="916775" y="674370"/>
                  </a:cubicBezTo>
                  <a:cubicBezTo>
                    <a:pt x="998690" y="688657"/>
                    <a:pt x="1017740" y="674370"/>
                    <a:pt x="1040600" y="598170"/>
                  </a:cubicBezTo>
                  <a:cubicBezTo>
                    <a:pt x="1078700" y="464820"/>
                    <a:pt x="1123467" y="333375"/>
                    <a:pt x="1161567" y="200025"/>
                  </a:cubicBezTo>
                  <a:cubicBezTo>
                    <a:pt x="1178713" y="140018"/>
                    <a:pt x="1185380" y="76200"/>
                    <a:pt x="1196810" y="9525"/>
                  </a:cubicBezTo>
                  <a:cubicBezTo>
                    <a:pt x="1257770" y="60960"/>
                    <a:pt x="1271105" y="124777"/>
                    <a:pt x="1256817" y="197168"/>
                  </a:cubicBezTo>
                  <a:cubicBezTo>
                    <a:pt x="1245388" y="254318"/>
                    <a:pt x="1229195" y="311468"/>
                    <a:pt x="1219670" y="368618"/>
                  </a:cubicBezTo>
                  <a:cubicBezTo>
                    <a:pt x="1214908" y="395287"/>
                    <a:pt x="1218717" y="422910"/>
                    <a:pt x="1218717" y="450532"/>
                  </a:cubicBezTo>
                  <a:cubicBezTo>
                    <a:pt x="1224433" y="451485"/>
                    <a:pt x="1229195" y="452437"/>
                    <a:pt x="1234910" y="452437"/>
                  </a:cubicBezTo>
                  <a:cubicBezTo>
                    <a:pt x="1253960" y="401003"/>
                    <a:pt x="1273010" y="349568"/>
                    <a:pt x="1293013" y="298132"/>
                  </a:cubicBezTo>
                  <a:cubicBezTo>
                    <a:pt x="1300633" y="279082"/>
                    <a:pt x="1304442" y="258127"/>
                    <a:pt x="1314920" y="240030"/>
                  </a:cubicBezTo>
                  <a:cubicBezTo>
                    <a:pt x="1330160" y="213360"/>
                    <a:pt x="1351115" y="215265"/>
                    <a:pt x="1365403" y="240982"/>
                  </a:cubicBezTo>
                  <a:cubicBezTo>
                    <a:pt x="1373022" y="254318"/>
                    <a:pt x="1376833" y="271462"/>
                    <a:pt x="1376833" y="286703"/>
                  </a:cubicBezTo>
                  <a:cubicBezTo>
                    <a:pt x="1375880" y="310515"/>
                    <a:pt x="1374928" y="335280"/>
                    <a:pt x="1366355" y="357187"/>
                  </a:cubicBezTo>
                  <a:cubicBezTo>
                    <a:pt x="1319683" y="485775"/>
                    <a:pt x="1325397" y="615315"/>
                    <a:pt x="1353020" y="746760"/>
                  </a:cubicBezTo>
                  <a:cubicBezTo>
                    <a:pt x="1375880" y="853440"/>
                    <a:pt x="1381595" y="961073"/>
                    <a:pt x="1340638" y="1065848"/>
                  </a:cubicBezTo>
                  <a:cubicBezTo>
                    <a:pt x="1309205" y="1146810"/>
                    <a:pt x="1249197" y="1199198"/>
                    <a:pt x="1173950" y="1189673"/>
                  </a:cubicBezTo>
                  <a:cubicBezTo>
                    <a:pt x="1112990" y="1182053"/>
                    <a:pt x="1054888" y="1153478"/>
                    <a:pt x="995833" y="1131570"/>
                  </a:cubicBezTo>
                  <a:cubicBezTo>
                    <a:pt x="960590" y="1118235"/>
                    <a:pt x="929158" y="1094423"/>
                    <a:pt x="894867" y="1081087"/>
                  </a:cubicBezTo>
                  <a:cubicBezTo>
                    <a:pt x="884390" y="1077278"/>
                    <a:pt x="864388" y="1087755"/>
                    <a:pt x="853910" y="1096328"/>
                  </a:cubicBezTo>
                  <a:cubicBezTo>
                    <a:pt x="803428" y="1137285"/>
                    <a:pt x="745325" y="1147762"/>
                    <a:pt x="683413" y="1138237"/>
                  </a:cubicBezTo>
                  <a:cubicBezTo>
                    <a:pt x="629120" y="1129665"/>
                    <a:pt x="571017" y="1124903"/>
                    <a:pt x="521488" y="1102043"/>
                  </a:cubicBezTo>
                  <a:cubicBezTo>
                    <a:pt x="460527" y="1074420"/>
                    <a:pt x="406235" y="1030605"/>
                    <a:pt x="350038" y="992505"/>
                  </a:cubicBezTo>
                  <a:cubicBezTo>
                    <a:pt x="343370" y="988695"/>
                    <a:pt x="337655" y="976312"/>
                    <a:pt x="332892" y="977265"/>
                  </a:cubicBezTo>
                  <a:cubicBezTo>
                    <a:pt x="279552" y="988695"/>
                    <a:pt x="251930" y="944880"/>
                    <a:pt x="211925" y="926782"/>
                  </a:cubicBezTo>
                  <a:cubicBezTo>
                    <a:pt x="159538" y="903923"/>
                    <a:pt x="130963" y="866775"/>
                    <a:pt x="110008" y="821055"/>
                  </a:cubicBezTo>
                  <a:cubicBezTo>
                    <a:pt x="30950" y="650557"/>
                    <a:pt x="-30010" y="477203"/>
                    <a:pt x="15710" y="284798"/>
                  </a:cubicBezTo>
                  <a:cubicBezTo>
                    <a:pt x="32855" y="209550"/>
                    <a:pt x="43333" y="132398"/>
                    <a:pt x="63335" y="58102"/>
                  </a:cubicBezTo>
                  <a:cubicBezTo>
                    <a:pt x="69050" y="36195"/>
                    <a:pt x="95720" y="19050"/>
                    <a:pt x="112865" y="0"/>
                  </a:cubicBezTo>
                  <a:cubicBezTo>
                    <a:pt x="130963" y="19050"/>
                    <a:pt x="154775" y="35242"/>
                    <a:pt x="165252" y="57150"/>
                  </a:cubicBezTo>
                  <a:cubicBezTo>
                    <a:pt x="178588" y="86677"/>
                    <a:pt x="180492" y="121920"/>
                    <a:pt x="187160" y="154305"/>
                  </a:cubicBezTo>
                  <a:cubicBezTo>
                    <a:pt x="186208" y="164782"/>
                    <a:pt x="189065" y="176212"/>
                    <a:pt x="195733" y="2028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16"/>
            <p:cNvSpPr/>
            <p:nvPr/>
          </p:nvSpPr>
          <p:spPr>
            <a:xfrm>
              <a:off x="11195454" y="2539575"/>
              <a:ext cx="933450" cy="1752600"/>
            </a:xfrm>
            <a:custGeom>
              <a:avLst/>
              <a:gdLst/>
              <a:ahLst/>
              <a:cxnLst/>
              <a:rect l="l" t="t" r="r" b="b"/>
              <a:pathLst>
                <a:path w="933450" h="1752600" extrusionOk="0">
                  <a:moveTo>
                    <a:pt x="197397" y="466515"/>
                  </a:moveTo>
                  <a:cubicBezTo>
                    <a:pt x="220258" y="419842"/>
                    <a:pt x="223116" y="377932"/>
                    <a:pt x="186920" y="334117"/>
                  </a:cubicBezTo>
                  <a:cubicBezTo>
                    <a:pt x="154535" y="296017"/>
                    <a:pt x="186920" y="210292"/>
                    <a:pt x="235497" y="195052"/>
                  </a:cubicBezTo>
                  <a:cubicBezTo>
                    <a:pt x="249785" y="190290"/>
                    <a:pt x="271693" y="195052"/>
                    <a:pt x="282170" y="204577"/>
                  </a:cubicBezTo>
                  <a:cubicBezTo>
                    <a:pt x="289791" y="211245"/>
                    <a:pt x="291695" y="236962"/>
                    <a:pt x="285028" y="246487"/>
                  </a:cubicBezTo>
                  <a:cubicBezTo>
                    <a:pt x="240260" y="317925"/>
                    <a:pt x="245975" y="389362"/>
                    <a:pt x="276455" y="464610"/>
                  </a:cubicBezTo>
                  <a:cubicBezTo>
                    <a:pt x="292647" y="505567"/>
                    <a:pt x="298362" y="550335"/>
                    <a:pt x="311697" y="605580"/>
                  </a:cubicBezTo>
                  <a:cubicBezTo>
                    <a:pt x="343130" y="540810"/>
                    <a:pt x="411710" y="520807"/>
                    <a:pt x="434570" y="455085"/>
                  </a:cubicBezTo>
                  <a:cubicBezTo>
                    <a:pt x="442191" y="432225"/>
                    <a:pt x="471718" y="414127"/>
                    <a:pt x="495530" y="401745"/>
                  </a:cubicBezTo>
                  <a:cubicBezTo>
                    <a:pt x="523153" y="387457"/>
                    <a:pt x="554585" y="380790"/>
                    <a:pt x="585066" y="370312"/>
                  </a:cubicBezTo>
                  <a:cubicBezTo>
                    <a:pt x="667933" y="341737"/>
                    <a:pt x="740322" y="367455"/>
                    <a:pt x="782233" y="445560"/>
                  </a:cubicBezTo>
                  <a:cubicBezTo>
                    <a:pt x="803187" y="483660"/>
                    <a:pt x="824143" y="516997"/>
                    <a:pt x="861291" y="542715"/>
                  </a:cubicBezTo>
                  <a:cubicBezTo>
                    <a:pt x="908916" y="576052"/>
                    <a:pt x="928918" y="632250"/>
                    <a:pt x="931775" y="688447"/>
                  </a:cubicBezTo>
                  <a:cubicBezTo>
                    <a:pt x="934633" y="753217"/>
                    <a:pt x="932728" y="817987"/>
                    <a:pt x="924155" y="882757"/>
                  </a:cubicBezTo>
                  <a:cubicBezTo>
                    <a:pt x="907010" y="1011345"/>
                    <a:pt x="885103" y="1138980"/>
                    <a:pt x="863195" y="1266615"/>
                  </a:cubicBezTo>
                  <a:cubicBezTo>
                    <a:pt x="859385" y="1289475"/>
                    <a:pt x="847955" y="1312335"/>
                    <a:pt x="839383" y="1334242"/>
                  </a:cubicBezTo>
                  <a:cubicBezTo>
                    <a:pt x="821285" y="1319002"/>
                    <a:pt x="802235" y="1303762"/>
                    <a:pt x="786995" y="1291380"/>
                  </a:cubicBezTo>
                  <a:cubicBezTo>
                    <a:pt x="775566" y="1359960"/>
                    <a:pt x="800330" y="1387582"/>
                    <a:pt x="866053" y="1429492"/>
                  </a:cubicBezTo>
                  <a:cubicBezTo>
                    <a:pt x="901295" y="1452352"/>
                    <a:pt x="931775" y="1502835"/>
                    <a:pt x="938443" y="1545697"/>
                  </a:cubicBezTo>
                  <a:cubicBezTo>
                    <a:pt x="947016" y="1598085"/>
                    <a:pt x="932728" y="1655235"/>
                    <a:pt x="919393" y="1707622"/>
                  </a:cubicBezTo>
                  <a:cubicBezTo>
                    <a:pt x="909868" y="1745722"/>
                    <a:pt x="878435" y="1768582"/>
                    <a:pt x="834620" y="1751437"/>
                  </a:cubicBezTo>
                  <a:cubicBezTo>
                    <a:pt x="829858" y="1749532"/>
                    <a:pt x="826047" y="1747627"/>
                    <a:pt x="821285" y="1746675"/>
                  </a:cubicBezTo>
                  <a:cubicBezTo>
                    <a:pt x="733655" y="1739055"/>
                    <a:pt x="731750" y="1738102"/>
                    <a:pt x="714605" y="1651425"/>
                  </a:cubicBezTo>
                  <a:cubicBezTo>
                    <a:pt x="706033" y="1607610"/>
                    <a:pt x="693650" y="1564747"/>
                    <a:pt x="689841" y="1520932"/>
                  </a:cubicBezTo>
                  <a:cubicBezTo>
                    <a:pt x="687935" y="1500930"/>
                    <a:pt x="696508" y="1477117"/>
                    <a:pt x="707937" y="1460925"/>
                  </a:cubicBezTo>
                  <a:cubicBezTo>
                    <a:pt x="752705" y="1395202"/>
                    <a:pt x="753658" y="1330432"/>
                    <a:pt x="715558" y="1260900"/>
                  </a:cubicBezTo>
                  <a:cubicBezTo>
                    <a:pt x="665075" y="1167555"/>
                    <a:pt x="624118" y="1070400"/>
                    <a:pt x="605068" y="963720"/>
                  </a:cubicBezTo>
                  <a:cubicBezTo>
                    <a:pt x="595543" y="911332"/>
                    <a:pt x="569825" y="900855"/>
                    <a:pt x="519343" y="918952"/>
                  </a:cubicBezTo>
                  <a:cubicBezTo>
                    <a:pt x="405043" y="959910"/>
                    <a:pt x="361228" y="1099927"/>
                    <a:pt x="431712" y="1197082"/>
                  </a:cubicBezTo>
                  <a:cubicBezTo>
                    <a:pt x="448858" y="1219942"/>
                    <a:pt x="468860" y="1240897"/>
                    <a:pt x="485053" y="1264710"/>
                  </a:cubicBezTo>
                  <a:cubicBezTo>
                    <a:pt x="518391" y="1314240"/>
                    <a:pt x="498387" y="1365675"/>
                    <a:pt x="440285" y="1369485"/>
                  </a:cubicBezTo>
                  <a:cubicBezTo>
                    <a:pt x="363133" y="1374247"/>
                    <a:pt x="282170" y="1379962"/>
                    <a:pt x="208828" y="1363770"/>
                  </a:cubicBezTo>
                  <a:cubicBezTo>
                    <a:pt x="150725" y="1350435"/>
                    <a:pt x="88812" y="1313287"/>
                    <a:pt x="50712" y="1268520"/>
                  </a:cubicBezTo>
                  <a:cubicBezTo>
                    <a:pt x="18328" y="1230420"/>
                    <a:pt x="10708" y="1167555"/>
                    <a:pt x="4993" y="1114215"/>
                  </a:cubicBezTo>
                  <a:cubicBezTo>
                    <a:pt x="-11200" y="969435"/>
                    <a:pt x="15470" y="826560"/>
                    <a:pt x="35472" y="683685"/>
                  </a:cubicBezTo>
                  <a:cubicBezTo>
                    <a:pt x="58333" y="520807"/>
                    <a:pt x="77383" y="357930"/>
                    <a:pt x="98337" y="190290"/>
                  </a:cubicBezTo>
                  <a:cubicBezTo>
                    <a:pt x="68810" y="190290"/>
                    <a:pt x="48808" y="190290"/>
                    <a:pt x="21185" y="190290"/>
                  </a:cubicBezTo>
                  <a:cubicBezTo>
                    <a:pt x="39283" y="139807"/>
                    <a:pt x="52618" y="94087"/>
                    <a:pt x="71668" y="50272"/>
                  </a:cubicBezTo>
                  <a:cubicBezTo>
                    <a:pt x="96433" y="-7830"/>
                    <a:pt x="117387" y="-12593"/>
                    <a:pt x="169775" y="20745"/>
                  </a:cubicBezTo>
                  <a:cubicBezTo>
                    <a:pt x="180253" y="27412"/>
                    <a:pt x="189778" y="35032"/>
                    <a:pt x="205970" y="45510"/>
                  </a:cubicBezTo>
                  <a:cubicBezTo>
                    <a:pt x="105958" y="102660"/>
                    <a:pt x="131675" y="185527"/>
                    <a:pt x="153583" y="269347"/>
                  </a:cubicBezTo>
                  <a:cubicBezTo>
                    <a:pt x="168822" y="334117"/>
                    <a:pt x="182158" y="399840"/>
                    <a:pt x="197397" y="4665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16"/>
            <p:cNvSpPr/>
            <p:nvPr/>
          </p:nvSpPr>
          <p:spPr>
            <a:xfrm>
              <a:off x="5948342" y="2869883"/>
              <a:ext cx="971550" cy="1304925"/>
            </a:xfrm>
            <a:custGeom>
              <a:avLst/>
              <a:gdLst/>
              <a:ahLst/>
              <a:cxnLst/>
              <a:rect l="l" t="t" r="r" b="b"/>
              <a:pathLst>
                <a:path w="971550" h="1304925" extrusionOk="0">
                  <a:moveTo>
                    <a:pt x="349588" y="0"/>
                  </a:moveTo>
                  <a:cubicBezTo>
                    <a:pt x="401976" y="21908"/>
                    <a:pt x="461031" y="35242"/>
                    <a:pt x="506751" y="67627"/>
                  </a:cubicBezTo>
                  <a:cubicBezTo>
                    <a:pt x="577235" y="116205"/>
                    <a:pt x="648673" y="159067"/>
                    <a:pt x="730588" y="184785"/>
                  </a:cubicBezTo>
                  <a:cubicBezTo>
                    <a:pt x="796310" y="205740"/>
                    <a:pt x="853460" y="242888"/>
                    <a:pt x="876320" y="316230"/>
                  </a:cubicBezTo>
                  <a:cubicBezTo>
                    <a:pt x="879178" y="325755"/>
                    <a:pt x="892513" y="334327"/>
                    <a:pt x="902990" y="340995"/>
                  </a:cubicBezTo>
                  <a:cubicBezTo>
                    <a:pt x="964903" y="381000"/>
                    <a:pt x="980143" y="418147"/>
                    <a:pt x="967760" y="489585"/>
                  </a:cubicBezTo>
                  <a:cubicBezTo>
                    <a:pt x="956331" y="554355"/>
                    <a:pt x="951568" y="621030"/>
                    <a:pt x="939185" y="685800"/>
                  </a:cubicBezTo>
                  <a:cubicBezTo>
                    <a:pt x="933470" y="716280"/>
                    <a:pt x="919183" y="745808"/>
                    <a:pt x="905848" y="773430"/>
                  </a:cubicBezTo>
                  <a:cubicBezTo>
                    <a:pt x="854413" y="881063"/>
                    <a:pt x="765831" y="956310"/>
                    <a:pt x="671533" y="1024890"/>
                  </a:cubicBezTo>
                  <a:cubicBezTo>
                    <a:pt x="587713" y="1086802"/>
                    <a:pt x="523895" y="1162050"/>
                    <a:pt x="482938" y="1258252"/>
                  </a:cubicBezTo>
                  <a:cubicBezTo>
                    <a:pt x="458173" y="1318260"/>
                    <a:pt x="442933" y="1309687"/>
                    <a:pt x="380068" y="1310640"/>
                  </a:cubicBezTo>
                  <a:cubicBezTo>
                    <a:pt x="308631" y="1311593"/>
                    <a:pt x="287676" y="1263968"/>
                    <a:pt x="255290" y="1221105"/>
                  </a:cubicBezTo>
                  <a:cubicBezTo>
                    <a:pt x="168613" y="1106805"/>
                    <a:pt x="89556" y="989647"/>
                    <a:pt x="68601" y="842963"/>
                  </a:cubicBezTo>
                  <a:cubicBezTo>
                    <a:pt x="58123" y="765810"/>
                    <a:pt x="49551" y="688658"/>
                    <a:pt x="30501" y="613410"/>
                  </a:cubicBezTo>
                  <a:cubicBezTo>
                    <a:pt x="-2837" y="485775"/>
                    <a:pt x="973" y="357188"/>
                    <a:pt x="20" y="227647"/>
                  </a:cubicBezTo>
                  <a:cubicBezTo>
                    <a:pt x="-932" y="160020"/>
                    <a:pt x="31453" y="123825"/>
                    <a:pt x="94318" y="102870"/>
                  </a:cubicBezTo>
                  <a:cubicBezTo>
                    <a:pt x="142895" y="86677"/>
                    <a:pt x="188615" y="62865"/>
                    <a:pt x="236240" y="42863"/>
                  </a:cubicBezTo>
                  <a:cubicBezTo>
                    <a:pt x="271483" y="28575"/>
                    <a:pt x="306726" y="16192"/>
                    <a:pt x="349588" y="0"/>
                  </a:cubicBezTo>
                  <a:close/>
                  <a:moveTo>
                    <a:pt x="451506" y="335280"/>
                  </a:moveTo>
                  <a:cubicBezTo>
                    <a:pt x="435313" y="343852"/>
                    <a:pt x="421978" y="350520"/>
                    <a:pt x="409595" y="358140"/>
                  </a:cubicBezTo>
                  <a:cubicBezTo>
                    <a:pt x="302915" y="430530"/>
                    <a:pt x="294343" y="689610"/>
                    <a:pt x="364828" y="770572"/>
                  </a:cubicBezTo>
                  <a:cubicBezTo>
                    <a:pt x="392451" y="802005"/>
                    <a:pt x="423883" y="803910"/>
                    <a:pt x="452458" y="779145"/>
                  </a:cubicBezTo>
                  <a:cubicBezTo>
                    <a:pt x="494368" y="742950"/>
                    <a:pt x="525801" y="696277"/>
                    <a:pt x="514370" y="638175"/>
                  </a:cubicBezTo>
                  <a:cubicBezTo>
                    <a:pt x="496273" y="539115"/>
                    <a:pt x="473413" y="441008"/>
                    <a:pt x="451506" y="3352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16"/>
            <p:cNvSpPr/>
            <p:nvPr/>
          </p:nvSpPr>
          <p:spPr>
            <a:xfrm>
              <a:off x="2708102" y="2850951"/>
              <a:ext cx="971550" cy="1114425"/>
            </a:xfrm>
            <a:custGeom>
              <a:avLst/>
              <a:gdLst/>
              <a:ahLst/>
              <a:cxnLst/>
              <a:rect l="l" t="t" r="r" b="b"/>
              <a:pathLst>
                <a:path w="971550" h="1114425" extrusionOk="0">
                  <a:moveTo>
                    <a:pt x="756140" y="1018104"/>
                  </a:moveTo>
                  <a:cubicBezTo>
                    <a:pt x="749472" y="1026677"/>
                    <a:pt x="742804" y="1034297"/>
                    <a:pt x="728517" y="1051442"/>
                  </a:cubicBezTo>
                  <a:cubicBezTo>
                    <a:pt x="681845" y="965717"/>
                    <a:pt x="637077" y="884754"/>
                    <a:pt x="587547" y="794267"/>
                  </a:cubicBezTo>
                  <a:cubicBezTo>
                    <a:pt x="545637" y="839034"/>
                    <a:pt x="501822" y="883802"/>
                    <a:pt x="461817" y="930474"/>
                  </a:cubicBezTo>
                  <a:cubicBezTo>
                    <a:pt x="419907" y="978099"/>
                    <a:pt x="383712" y="1030487"/>
                    <a:pt x="340850" y="1077159"/>
                  </a:cubicBezTo>
                  <a:cubicBezTo>
                    <a:pt x="291319" y="1131452"/>
                    <a:pt x="267507" y="1129547"/>
                    <a:pt x="214167" y="1076207"/>
                  </a:cubicBezTo>
                  <a:cubicBezTo>
                    <a:pt x="201785" y="1080969"/>
                    <a:pt x="188450" y="1085732"/>
                    <a:pt x="165590" y="1095257"/>
                  </a:cubicBezTo>
                  <a:cubicBezTo>
                    <a:pt x="142729" y="1042869"/>
                    <a:pt x="112250" y="994292"/>
                    <a:pt x="99867" y="939999"/>
                  </a:cubicBezTo>
                  <a:cubicBezTo>
                    <a:pt x="72244" y="819984"/>
                    <a:pt x="61767" y="695207"/>
                    <a:pt x="28429" y="578049"/>
                  </a:cubicBezTo>
                  <a:cubicBezTo>
                    <a:pt x="-4908" y="463749"/>
                    <a:pt x="9379" y="349449"/>
                    <a:pt x="807" y="235149"/>
                  </a:cubicBezTo>
                  <a:cubicBezTo>
                    <a:pt x="-5860" y="144662"/>
                    <a:pt x="28429" y="105609"/>
                    <a:pt x="117012" y="86559"/>
                  </a:cubicBezTo>
                  <a:cubicBezTo>
                    <a:pt x="148444" y="79892"/>
                    <a:pt x="181782" y="67509"/>
                    <a:pt x="207500" y="48459"/>
                  </a:cubicBezTo>
                  <a:cubicBezTo>
                    <a:pt x="297987" y="-20121"/>
                    <a:pt x="389427" y="-8691"/>
                    <a:pt x="482772" y="37982"/>
                  </a:cubicBezTo>
                  <a:cubicBezTo>
                    <a:pt x="488487" y="40839"/>
                    <a:pt x="494202" y="43697"/>
                    <a:pt x="498965" y="48459"/>
                  </a:cubicBezTo>
                  <a:cubicBezTo>
                    <a:pt x="570402" y="107514"/>
                    <a:pt x="649460" y="148472"/>
                    <a:pt x="738995" y="176094"/>
                  </a:cubicBezTo>
                  <a:cubicBezTo>
                    <a:pt x="801860" y="196097"/>
                    <a:pt x="855200" y="233244"/>
                    <a:pt x="877107" y="303729"/>
                  </a:cubicBezTo>
                  <a:cubicBezTo>
                    <a:pt x="880917" y="316112"/>
                    <a:pt x="898062" y="326589"/>
                    <a:pt x="910445" y="335162"/>
                  </a:cubicBezTo>
                  <a:cubicBezTo>
                    <a:pt x="967595" y="374214"/>
                    <a:pt x="988550" y="417077"/>
                    <a:pt x="968547" y="481847"/>
                  </a:cubicBezTo>
                  <a:cubicBezTo>
                    <a:pt x="942829" y="564714"/>
                    <a:pt x="941877" y="645677"/>
                    <a:pt x="954260" y="730449"/>
                  </a:cubicBezTo>
                  <a:cubicBezTo>
                    <a:pt x="969500" y="841892"/>
                    <a:pt x="925685" y="939047"/>
                    <a:pt x="863772" y="1028582"/>
                  </a:cubicBezTo>
                  <a:cubicBezTo>
                    <a:pt x="833292" y="1069539"/>
                    <a:pt x="811385" y="1065729"/>
                    <a:pt x="756140" y="1018104"/>
                  </a:cubicBezTo>
                  <a:close/>
                  <a:moveTo>
                    <a:pt x="400857" y="674252"/>
                  </a:moveTo>
                  <a:cubicBezTo>
                    <a:pt x="495154" y="577097"/>
                    <a:pt x="493250" y="476132"/>
                    <a:pt x="445625" y="332304"/>
                  </a:cubicBezTo>
                  <a:cubicBezTo>
                    <a:pt x="364662" y="361832"/>
                    <a:pt x="328467" y="438032"/>
                    <a:pt x="355137" y="517089"/>
                  </a:cubicBezTo>
                  <a:cubicBezTo>
                    <a:pt x="372282" y="567572"/>
                    <a:pt x="385617" y="619959"/>
                    <a:pt x="400857" y="674252"/>
                  </a:cubicBezTo>
                  <a:close/>
                  <a:moveTo>
                    <a:pt x="553257" y="655202"/>
                  </a:moveTo>
                  <a:cubicBezTo>
                    <a:pt x="513252" y="696159"/>
                    <a:pt x="473247" y="738069"/>
                    <a:pt x="424669" y="786647"/>
                  </a:cubicBezTo>
                  <a:cubicBezTo>
                    <a:pt x="492297" y="791409"/>
                    <a:pt x="544685" y="737117"/>
                    <a:pt x="553257" y="6552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p17"/>
          <p:cNvSpPr txBox="1">
            <a:spLocks noGrp="1"/>
          </p:cNvSpPr>
          <p:nvPr>
            <p:ph type="body" idx="1"/>
          </p:nvPr>
        </p:nvSpPr>
        <p:spPr>
          <a:xfrm>
            <a:off x="1094396" y="213422"/>
            <a:ext cx="10802330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Arial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919" name="Google Shape;919;p17"/>
          <p:cNvGrpSpPr/>
          <p:nvPr/>
        </p:nvGrpSpPr>
        <p:grpSpPr>
          <a:xfrm>
            <a:off x="1325334" y="1298597"/>
            <a:ext cx="1442626" cy="3411663"/>
            <a:chOff x="1733230" y="1857029"/>
            <a:chExt cx="1663569" cy="3934171"/>
          </a:xfrm>
        </p:grpSpPr>
        <p:grpSp>
          <p:nvGrpSpPr>
            <p:cNvPr id="920" name="Google Shape;920;p17"/>
            <p:cNvGrpSpPr/>
            <p:nvPr/>
          </p:nvGrpSpPr>
          <p:grpSpPr>
            <a:xfrm>
              <a:off x="1733230" y="1857029"/>
              <a:ext cx="1663569" cy="3934171"/>
              <a:chOff x="1657030" y="550205"/>
              <a:chExt cx="1767613" cy="4180223"/>
            </a:xfrm>
          </p:grpSpPr>
          <p:grpSp>
            <p:nvGrpSpPr>
              <p:cNvPr id="921" name="Google Shape;921;p17"/>
              <p:cNvGrpSpPr/>
              <p:nvPr/>
            </p:nvGrpSpPr>
            <p:grpSpPr>
              <a:xfrm>
                <a:off x="1657030" y="1625161"/>
                <a:ext cx="1767613" cy="3105267"/>
                <a:chOff x="2295207" y="1156935"/>
                <a:chExt cx="4496123" cy="7898590"/>
              </a:xfrm>
            </p:grpSpPr>
            <p:sp>
              <p:nvSpPr>
                <p:cNvPr id="922" name="Google Shape;922;p17"/>
                <p:cNvSpPr/>
                <p:nvPr/>
              </p:nvSpPr>
              <p:spPr>
                <a:xfrm>
                  <a:off x="2295207" y="1156935"/>
                  <a:ext cx="4496123" cy="7898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275" h="1857375" extrusionOk="0">
                      <a:moveTo>
                        <a:pt x="1061085" y="480060"/>
                      </a:moveTo>
                      <a:cubicBezTo>
                        <a:pt x="1061085" y="468630"/>
                        <a:pt x="1058228" y="458153"/>
                        <a:pt x="1052513" y="448628"/>
                      </a:cubicBezTo>
                      <a:cubicBezTo>
                        <a:pt x="1042988" y="432435"/>
                        <a:pt x="1034415" y="417195"/>
                        <a:pt x="1025843" y="401003"/>
                      </a:cubicBezTo>
                      <a:cubicBezTo>
                        <a:pt x="956310" y="277178"/>
                        <a:pt x="885825" y="154305"/>
                        <a:pt x="816293" y="30480"/>
                      </a:cubicBezTo>
                      <a:cubicBezTo>
                        <a:pt x="804863" y="9525"/>
                        <a:pt x="787718" y="0"/>
                        <a:pt x="763905" y="953"/>
                      </a:cubicBezTo>
                      <a:cubicBezTo>
                        <a:pt x="608648" y="0"/>
                        <a:pt x="454343" y="0"/>
                        <a:pt x="299085" y="0"/>
                      </a:cubicBezTo>
                      <a:cubicBezTo>
                        <a:pt x="274320" y="0"/>
                        <a:pt x="257175" y="9525"/>
                        <a:pt x="245745" y="31433"/>
                      </a:cubicBezTo>
                      <a:cubicBezTo>
                        <a:pt x="230505" y="60008"/>
                        <a:pt x="213360" y="87630"/>
                        <a:pt x="198120" y="115253"/>
                      </a:cubicBezTo>
                      <a:cubicBezTo>
                        <a:pt x="137160" y="220980"/>
                        <a:pt x="78105" y="326708"/>
                        <a:pt x="18098" y="432435"/>
                      </a:cubicBezTo>
                      <a:cubicBezTo>
                        <a:pt x="5715" y="453390"/>
                        <a:pt x="0" y="475298"/>
                        <a:pt x="0" y="500063"/>
                      </a:cubicBezTo>
                      <a:cubicBezTo>
                        <a:pt x="0" y="932498"/>
                        <a:pt x="0" y="1363980"/>
                        <a:pt x="0" y="1796415"/>
                      </a:cubicBezTo>
                      <a:cubicBezTo>
                        <a:pt x="0" y="1802130"/>
                        <a:pt x="0" y="1806893"/>
                        <a:pt x="953" y="1812608"/>
                      </a:cubicBezTo>
                      <a:cubicBezTo>
                        <a:pt x="3810" y="1835468"/>
                        <a:pt x="25718" y="1858328"/>
                        <a:pt x="45720" y="1858328"/>
                      </a:cubicBezTo>
                      <a:cubicBezTo>
                        <a:pt x="366713" y="1858328"/>
                        <a:pt x="687705" y="1858328"/>
                        <a:pt x="1008698" y="1858328"/>
                      </a:cubicBezTo>
                      <a:cubicBezTo>
                        <a:pt x="1012508" y="1858328"/>
                        <a:pt x="1016318" y="1858328"/>
                        <a:pt x="1020128" y="1857375"/>
                      </a:cubicBezTo>
                      <a:cubicBezTo>
                        <a:pt x="1047750" y="1847850"/>
                        <a:pt x="1060133" y="1830705"/>
                        <a:pt x="1060133" y="1800225"/>
                      </a:cubicBezTo>
                      <a:cubicBezTo>
                        <a:pt x="1060133" y="1580198"/>
                        <a:pt x="1060133" y="1360170"/>
                        <a:pt x="1060133" y="1141095"/>
                      </a:cubicBezTo>
                      <a:cubicBezTo>
                        <a:pt x="1061085" y="920115"/>
                        <a:pt x="1060133" y="700088"/>
                        <a:pt x="1061085" y="480060"/>
                      </a:cubicBezTo>
                      <a:close/>
                      <a:moveTo>
                        <a:pt x="530543" y="440055"/>
                      </a:moveTo>
                      <a:cubicBezTo>
                        <a:pt x="477203" y="440055"/>
                        <a:pt x="434340" y="397193"/>
                        <a:pt x="434340" y="343853"/>
                      </a:cubicBezTo>
                      <a:cubicBezTo>
                        <a:pt x="434340" y="290513"/>
                        <a:pt x="478155" y="246698"/>
                        <a:pt x="531495" y="246698"/>
                      </a:cubicBezTo>
                      <a:cubicBezTo>
                        <a:pt x="583883" y="247650"/>
                        <a:pt x="627698" y="291465"/>
                        <a:pt x="627698" y="342900"/>
                      </a:cubicBezTo>
                      <a:cubicBezTo>
                        <a:pt x="627698" y="397193"/>
                        <a:pt x="584835" y="440055"/>
                        <a:pt x="530543" y="440055"/>
                      </a:cubicBezTo>
                      <a:close/>
                    </a:path>
                  </a:pathLst>
                </a:custGeom>
                <a:solidFill>
                  <a:srgbClr val="7E460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3" name="Google Shape;923;p17"/>
                <p:cNvSpPr/>
                <p:nvPr/>
              </p:nvSpPr>
              <p:spPr>
                <a:xfrm>
                  <a:off x="2416723" y="1278451"/>
                  <a:ext cx="4253088" cy="76150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0125" h="1790700" extrusionOk="0">
                      <a:moveTo>
                        <a:pt x="1002983" y="1112520"/>
                      </a:moveTo>
                      <a:cubicBezTo>
                        <a:pt x="1002983" y="1112520"/>
                        <a:pt x="1002983" y="1112520"/>
                        <a:pt x="1002983" y="1112520"/>
                      </a:cubicBezTo>
                      <a:cubicBezTo>
                        <a:pt x="1002983" y="894398"/>
                        <a:pt x="1002983" y="676275"/>
                        <a:pt x="1002983" y="457200"/>
                      </a:cubicBezTo>
                      <a:cubicBezTo>
                        <a:pt x="1002983" y="447675"/>
                        <a:pt x="1001078" y="438150"/>
                        <a:pt x="996315" y="429578"/>
                      </a:cubicBezTo>
                      <a:cubicBezTo>
                        <a:pt x="973455" y="389573"/>
                        <a:pt x="950595" y="349568"/>
                        <a:pt x="927735" y="309563"/>
                      </a:cubicBezTo>
                      <a:cubicBezTo>
                        <a:pt x="900113" y="260985"/>
                        <a:pt x="872490" y="213360"/>
                        <a:pt x="844868" y="164783"/>
                      </a:cubicBezTo>
                      <a:cubicBezTo>
                        <a:pt x="817245" y="116205"/>
                        <a:pt x="789623" y="68580"/>
                        <a:pt x="762953" y="19050"/>
                      </a:cubicBezTo>
                      <a:cubicBezTo>
                        <a:pt x="755333" y="4763"/>
                        <a:pt x="743903" y="0"/>
                        <a:pt x="728663" y="0"/>
                      </a:cubicBezTo>
                      <a:cubicBezTo>
                        <a:pt x="575310" y="0"/>
                        <a:pt x="421958" y="0"/>
                        <a:pt x="269558" y="0"/>
                      </a:cubicBezTo>
                      <a:cubicBezTo>
                        <a:pt x="257175" y="0"/>
                        <a:pt x="248603" y="4763"/>
                        <a:pt x="242888" y="15240"/>
                      </a:cubicBezTo>
                      <a:cubicBezTo>
                        <a:pt x="230505" y="37148"/>
                        <a:pt x="218123" y="60008"/>
                        <a:pt x="204788" y="81915"/>
                      </a:cubicBezTo>
                      <a:cubicBezTo>
                        <a:pt x="140970" y="194310"/>
                        <a:pt x="78105" y="306705"/>
                        <a:pt x="14288" y="418148"/>
                      </a:cubicBezTo>
                      <a:cubicBezTo>
                        <a:pt x="5715" y="433388"/>
                        <a:pt x="0" y="448628"/>
                        <a:pt x="0" y="467678"/>
                      </a:cubicBezTo>
                      <a:cubicBezTo>
                        <a:pt x="952" y="604838"/>
                        <a:pt x="0" y="741045"/>
                        <a:pt x="0" y="878205"/>
                      </a:cubicBezTo>
                      <a:cubicBezTo>
                        <a:pt x="0" y="1173480"/>
                        <a:pt x="0" y="1467803"/>
                        <a:pt x="0" y="1763078"/>
                      </a:cubicBezTo>
                      <a:cubicBezTo>
                        <a:pt x="0" y="1791653"/>
                        <a:pt x="7620" y="1799273"/>
                        <a:pt x="36195" y="1799273"/>
                      </a:cubicBezTo>
                      <a:cubicBezTo>
                        <a:pt x="346710" y="1799273"/>
                        <a:pt x="658178" y="1799273"/>
                        <a:pt x="968693" y="1799273"/>
                      </a:cubicBezTo>
                      <a:cubicBezTo>
                        <a:pt x="971550" y="1799273"/>
                        <a:pt x="974408" y="1799273"/>
                        <a:pt x="976313" y="1799273"/>
                      </a:cubicBezTo>
                      <a:cubicBezTo>
                        <a:pt x="990600" y="1798320"/>
                        <a:pt x="1000125" y="1790700"/>
                        <a:pt x="1001078" y="1776413"/>
                      </a:cubicBezTo>
                      <a:cubicBezTo>
                        <a:pt x="1002030" y="1769745"/>
                        <a:pt x="1001078" y="1763078"/>
                        <a:pt x="1001078" y="1755458"/>
                      </a:cubicBezTo>
                      <a:cubicBezTo>
                        <a:pt x="1002983" y="1541145"/>
                        <a:pt x="1002983" y="1326833"/>
                        <a:pt x="1002983" y="1112520"/>
                      </a:cubicBezTo>
                      <a:close/>
                      <a:moveTo>
                        <a:pt x="502920" y="441960"/>
                      </a:moveTo>
                      <a:cubicBezTo>
                        <a:pt x="426720" y="441008"/>
                        <a:pt x="376238" y="385763"/>
                        <a:pt x="376238" y="316230"/>
                      </a:cubicBezTo>
                      <a:cubicBezTo>
                        <a:pt x="376238" y="240030"/>
                        <a:pt x="428625" y="188595"/>
                        <a:pt x="503873" y="189548"/>
                      </a:cubicBezTo>
                      <a:cubicBezTo>
                        <a:pt x="578168" y="190500"/>
                        <a:pt x="627698" y="240030"/>
                        <a:pt x="627698" y="316230"/>
                      </a:cubicBezTo>
                      <a:cubicBezTo>
                        <a:pt x="628650" y="390525"/>
                        <a:pt x="575310" y="439103"/>
                        <a:pt x="502920" y="44196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924" name="Google Shape;924;p17"/>
              <p:cNvGrpSpPr/>
              <p:nvPr/>
            </p:nvGrpSpPr>
            <p:grpSpPr>
              <a:xfrm rot="7230518">
                <a:off x="1885167" y="768661"/>
                <a:ext cx="1161559" cy="1145228"/>
                <a:chOff x="1915502" y="1820866"/>
                <a:chExt cx="443383" cy="437149"/>
              </a:xfrm>
            </p:grpSpPr>
            <p:sp>
              <p:nvSpPr>
                <p:cNvPr id="925" name="Google Shape;925;p17"/>
                <p:cNvSpPr/>
                <p:nvPr/>
              </p:nvSpPr>
              <p:spPr>
                <a:xfrm rot="-7200000">
                  <a:off x="2252789" y="1791796"/>
                  <a:ext cx="28331" cy="1653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923" h="457200" extrusionOk="0">
                      <a:moveTo>
                        <a:pt x="0" y="457200"/>
                      </a:moveTo>
                      <a:lnTo>
                        <a:pt x="87923" y="0"/>
                      </a:lnTo>
                      <a:lnTo>
                        <a:pt x="87923" y="0"/>
                      </a:lnTo>
                    </a:path>
                  </a:pathLst>
                </a:custGeom>
                <a:noFill/>
                <a:ln w="34925" cap="flat" cmpd="sng">
                  <a:solidFill>
                    <a:srgbClr val="FAB96D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6" name="Google Shape;926;p17"/>
                <p:cNvSpPr/>
                <p:nvPr/>
              </p:nvSpPr>
              <p:spPr>
                <a:xfrm rot="-8022351">
                  <a:off x="2275911" y="1840053"/>
                  <a:ext cx="28331" cy="163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923" h="457200" extrusionOk="0">
                      <a:moveTo>
                        <a:pt x="0" y="457200"/>
                      </a:moveTo>
                      <a:lnTo>
                        <a:pt x="87923" y="0"/>
                      </a:lnTo>
                      <a:lnTo>
                        <a:pt x="87923" y="0"/>
                      </a:lnTo>
                    </a:path>
                  </a:pathLst>
                </a:custGeom>
                <a:noFill/>
                <a:ln w="34925" cap="flat" cmpd="sng">
                  <a:solidFill>
                    <a:srgbClr val="FAB96D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7" name="Google Shape;927;p17"/>
                <p:cNvSpPr/>
                <p:nvPr/>
              </p:nvSpPr>
              <p:spPr>
                <a:xfrm rot="-7200000">
                  <a:off x="2009775" y="1918360"/>
                  <a:ext cx="188873" cy="326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6160" h="676892" extrusionOk="0">
                      <a:moveTo>
                        <a:pt x="585890" y="676892"/>
                      </a:moveTo>
                      <a:cubicBezTo>
                        <a:pt x="597725" y="419528"/>
                        <a:pt x="221894" y="60950"/>
                        <a:pt x="0" y="0"/>
                      </a:cubicBezTo>
                    </a:path>
                  </a:pathLst>
                </a:custGeom>
                <a:noFill/>
                <a:ln w="34925" cap="flat" cmpd="sng">
                  <a:solidFill>
                    <a:srgbClr val="FAB96D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8" name="Google Shape;928;p17"/>
                <p:cNvSpPr/>
                <p:nvPr/>
              </p:nvSpPr>
              <p:spPr>
                <a:xfrm rot="-8022351">
                  <a:off x="2079689" y="1959016"/>
                  <a:ext cx="162221" cy="2842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3450" h="588924" extrusionOk="0">
                      <a:moveTo>
                        <a:pt x="501712" y="588924"/>
                      </a:moveTo>
                      <a:cubicBezTo>
                        <a:pt x="535847" y="341273"/>
                        <a:pt x="56464" y="188371"/>
                        <a:pt x="-1" y="0"/>
                      </a:cubicBezTo>
                    </a:path>
                  </a:pathLst>
                </a:custGeom>
                <a:noFill/>
                <a:ln w="34925" cap="flat" cmpd="sng">
                  <a:solidFill>
                    <a:srgbClr val="FAB96D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929" name="Google Shape;929;p17"/>
            <p:cNvSpPr/>
            <p:nvPr/>
          </p:nvSpPr>
          <p:spPr>
            <a:xfrm>
              <a:off x="1806221" y="5210993"/>
              <a:ext cx="1518004" cy="505623"/>
            </a:xfrm>
            <a:custGeom>
              <a:avLst/>
              <a:gdLst/>
              <a:ahLst/>
              <a:cxnLst/>
              <a:rect l="l" t="t" r="r" b="b"/>
              <a:pathLst>
                <a:path w="1675139" h="572489" extrusionOk="0">
                  <a:moveTo>
                    <a:pt x="0" y="0"/>
                  </a:moveTo>
                  <a:lnTo>
                    <a:pt x="1675139" y="0"/>
                  </a:lnTo>
                  <a:lnTo>
                    <a:pt x="1673659" y="499237"/>
                  </a:lnTo>
                  <a:cubicBezTo>
                    <a:pt x="1673659" y="511976"/>
                    <a:pt x="1675251" y="523122"/>
                    <a:pt x="1673659" y="534270"/>
                  </a:cubicBezTo>
                  <a:cubicBezTo>
                    <a:pt x="1672066" y="558156"/>
                    <a:pt x="1656142" y="570896"/>
                    <a:pt x="1632256" y="572489"/>
                  </a:cubicBezTo>
                  <a:cubicBezTo>
                    <a:pt x="1629071" y="572489"/>
                    <a:pt x="1624293" y="572489"/>
                    <a:pt x="1619516" y="572489"/>
                  </a:cubicBezTo>
                  <a:cubicBezTo>
                    <a:pt x="1100380" y="572489"/>
                    <a:pt x="579650" y="572489"/>
                    <a:pt x="60513" y="572489"/>
                  </a:cubicBezTo>
                  <a:cubicBezTo>
                    <a:pt x="12740" y="572489"/>
                    <a:pt x="0" y="559749"/>
                    <a:pt x="0" y="511976"/>
                  </a:cubicBezTo>
                  <a:close/>
                </a:path>
              </a:pathLst>
            </a:custGeom>
            <a:solidFill>
              <a:srgbClr val="BD69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30" name="Google Shape;930;p17"/>
          <p:cNvGrpSpPr/>
          <p:nvPr/>
        </p:nvGrpSpPr>
        <p:grpSpPr>
          <a:xfrm>
            <a:off x="9339646" y="1298597"/>
            <a:ext cx="1442626" cy="3411663"/>
            <a:chOff x="1733230" y="1857029"/>
            <a:chExt cx="1663569" cy="3934171"/>
          </a:xfrm>
        </p:grpSpPr>
        <p:grpSp>
          <p:nvGrpSpPr>
            <p:cNvPr id="931" name="Google Shape;931;p17"/>
            <p:cNvGrpSpPr/>
            <p:nvPr/>
          </p:nvGrpSpPr>
          <p:grpSpPr>
            <a:xfrm>
              <a:off x="1733230" y="1857029"/>
              <a:ext cx="1663569" cy="3934171"/>
              <a:chOff x="1657030" y="550205"/>
              <a:chExt cx="1767613" cy="4180223"/>
            </a:xfrm>
          </p:grpSpPr>
          <p:grpSp>
            <p:nvGrpSpPr>
              <p:cNvPr id="932" name="Google Shape;932;p17"/>
              <p:cNvGrpSpPr/>
              <p:nvPr/>
            </p:nvGrpSpPr>
            <p:grpSpPr>
              <a:xfrm>
                <a:off x="1657030" y="1625161"/>
                <a:ext cx="1767613" cy="3105267"/>
                <a:chOff x="2295207" y="1156935"/>
                <a:chExt cx="4496123" cy="7898590"/>
              </a:xfrm>
            </p:grpSpPr>
            <p:sp>
              <p:nvSpPr>
                <p:cNvPr id="933" name="Google Shape;933;p17"/>
                <p:cNvSpPr/>
                <p:nvPr/>
              </p:nvSpPr>
              <p:spPr>
                <a:xfrm>
                  <a:off x="2295207" y="1156935"/>
                  <a:ext cx="4496123" cy="7898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275" h="1857375" extrusionOk="0">
                      <a:moveTo>
                        <a:pt x="1061085" y="480060"/>
                      </a:moveTo>
                      <a:cubicBezTo>
                        <a:pt x="1061085" y="468630"/>
                        <a:pt x="1058228" y="458153"/>
                        <a:pt x="1052513" y="448628"/>
                      </a:cubicBezTo>
                      <a:cubicBezTo>
                        <a:pt x="1042988" y="432435"/>
                        <a:pt x="1034415" y="417195"/>
                        <a:pt x="1025843" y="401003"/>
                      </a:cubicBezTo>
                      <a:cubicBezTo>
                        <a:pt x="956310" y="277178"/>
                        <a:pt x="885825" y="154305"/>
                        <a:pt x="816293" y="30480"/>
                      </a:cubicBezTo>
                      <a:cubicBezTo>
                        <a:pt x="804863" y="9525"/>
                        <a:pt x="787718" y="0"/>
                        <a:pt x="763905" y="953"/>
                      </a:cubicBezTo>
                      <a:cubicBezTo>
                        <a:pt x="608648" y="0"/>
                        <a:pt x="454343" y="0"/>
                        <a:pt x="299085" y="0"/>
                      </a:cubicBezTo>
                      <a:cubicBezTo>
                        <a:pt x="274320" y="0"/>
                        <a:pt x="257175" y="9525"/>
                        <a:pt x="245745" y="31433"/>
                      </a:cubicBezTo>
                      <a:cubicBezTo>
                        <a:pt x="230505" y="60008"/>
                        <a:pt x="213360" y="87630"/>
                        <a:pt x="198120" y="115253"/>
                      </a:cubicBezTo>
                      <a:cubicBezTo>
                        <a:pt x="137160" y="220980"/>
                        <a:pt x="78105" y="326708"/>
                        <a:pt x="18098" y="432435"/>
                      </a:cubicBezTo>
                      <a:cubicBezTo>
                        <a:pt x="5715" y="453390"/>
                        <a:pt x="0" y="475298"/>
                        <a:pt x="0" y="500063"/>
                      </a:cubicBezTo>
                      <a:cubicBezTo>
                        <a:pt x="0" y="932498"/>
                        <a:pt x="0" y="1363980"/>
                        <a:pt x="0" y="1796415"/>
                      </a:cubicBezTo>
                      <a:cubicBezTo>
                        <a:pt x="0" y="1802130"/>
                        <a:pt x="0" y="1806893"/>
                        <a:pt x="953" y="1812608"/>
                      </a:cubicBezTo>
                      <a:cubicBezTo>
                        <a:pt x="3810" y="1835468"/>
                        <a:pt x="25718" y="1858328"/>
                        <a:pt x="45720" y="1858328"/>
                      </a:cubicBezTo>
                      <a:cubicBezTo>
                        <a:pt x="366713" y="1858328"/>
                        <a:pt x="687705" y="1858328"/>
                        <a:pt x="1008698" y="1858328"/>
                      </a:cubicBezTo>
                      <a:cubicBezTo>
                        <a:pt x="1012508" y="1858328"/>
                        <a:pt x="1016318" y="1858328"/>
                        <a:pt x="1020128" y="1857375"/>
                      </a:cubicBezTo>
                      <a:cubicBezTo>
                        <a:pt x="1047750" y="1847850"/>
                        <a:pt x="1060133" y="1830705"/>
                        <a:pt x="1060133" y="1800225"/>
                      </a:cubicBezTo>
                      <a:cubicBezTo>
                        <a:pt x="1060133" y="1580198"/>
                        <a:pt x="1060133" y="1360170"/>
                        <a:pt x="1060133" y="1141095"/>
                      </a:cubicBezTo>
                      <a:cubicBezTo>
                        <a:pt x="1061085" y="920115"/>
                        <a:pt x="1060133" y="700088"/>
                        <a:pt x="1061085" y="480060"/>
                      </a:cubicBezTo>
                      <a:close/>
                      <a:moveTo>
                        <a:pt x="530543" y="440055"/>
                      </a:moveTo>
                      <a:cubicBezTo>
                        <a:pt x="477203" y="440055"/>
                        <a:pt x="434340" y="397193"/>
                        <a:pt x="434340" y="343853"/>
                      </a:cubicBezTo>
                      <a:cubicBezTo>
                        <a:pt x="434340" y="290513"/>
                        <a:pt x="478155" y="246698"/>
                        <a:pt x="531495" y="246698"/>
                      </a:cubicBezTo>
                      <a:cubicBezTo>
                        <a:pt x="583883" y="247650"/>
                        <a:pt x="627698" y="291465"/>
                        <a:pt x="627698" y="342900"/>
                      </a:cubicBezTo>
                      <a:cubicBezTo>
                        <a:pt x="627698" y="397193"/>
                        <a:pt x="584835" y="440055"/>
                        <a:pt x="530543" y="440055"/>
                      </a:cubicBezTo>
                      <a:close/>
                    </a:path>
                  </a:pathLst>
                </a:custGeom>
                <a:solidFill>
                  <a:srgbClr val="4A235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4" name="Google Shape;934;p17"/>
                <p:cNvSpPr/>
                <p:nvPr/>
              </p:nvSpPr>
              <p:spPr>
                <a:xfrm>
                  <a:off x="2416723" y="1278451"/>
                  <a:ext cx="4253088" cy="76150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0125" h="1790700" extrusionOk="0">
                      <a:moveTo>
                        <a:pt x="1002983" y="1112520"/>
                      </a:moveTo>
                      <a:cubicBezTo>
                        <a:pt x="1002983" y="1112520"/>
                        <a:pt x="1002983" y="1112520"/>
                        <a:pt x="1002983" y="1112520"/>
                      </a:cubicBezTo>
                      <a:cubicBezTo>
                        <a:pt x="1002983" y="894398"/>
                        <a:pt x="1002983" y="676275"/>
                        <a:pt x="1002983" y="457200"/>
                      </a:cubicBezTo>
                      <a:cubicBezTo>
                        <a:pt x="1002983" y="447675"/>
                        <a:pt x="1001078" y="438150"/>
                        <a:pt x="996315" y="429578"/>
                      </a:cubicBezTo>
                      <a:cubicBezTo>
                        <a:pt x="973455" y="389573"/>
                        <a:pt x="950595" y="349568"/>
                        <a:pt x="927735" y="309563"/>
                      </a:cubicBezTo>
                      <a:cubicBezTo>
                        <a:pt x="900113" y="260985"/>
                        <a:pt x="872490" y="213360"/>
                        <a:pt x="844868" y="164783"/>
                      </a:cubicBezTo>
                      <a:cubicBezTo>
                        <a:pt x="817245" y="116205"/>
                        <a:pt x="789623" y="68580"/>
                        <a:pt x="762953" y="19050"/>
                      </a:cubicBezTo>
                      <a:cubicBezTo>
                        <a:pt x="755333" y="4763"/>
                        <a:pt x="743903" y="0"/>
                        <a:pt x="728663" y="0"/>
                      </a:cubicBezTo>
                      <a:cubicBezTo>
                        <a:pt x="575310" y="0"/>
                        <a:pt x="421958" y="0"/>
                        <a:pt x="269558" y="0"/>
                      </a:cubicBezTo>
                      <a:cubicBezTo>
                        <a:pt x="257175" y="0"/>
                        <a:pt x="248603" y="4763"/>
                        <a:pt x="242888" y="15240"/>
                      </a:cubicBezTo>
                      <a:cubicBezTo>
                        <a:pt x="230505" y="37148"/>
                        <a:pt x="218123" y="60008"/>
                        <a:pt x="204788" y="81915"/>
                      </a:cubicBezTo>
                      <a:cubicBezTo>
                        <a:pt x="140970" y="194310"/>
                        <a:pt x="78105" y="306705"/>
                        <a:pt x="14288" y="418148"/>
                      </a:cubicBezTo>
                      <a:cubicBezTo>
                        <a:pt x="5715" y="433388"/>
                        <a:pt x="0" y="448628"/>
                        <a:pt x="0" y="467678"/>
                      </a:cubicBezTo>
                      <a:cubicBezTo>
                        <a:pt x="952" y="604838"/>
                        <a:pt x="0" y="741045"/>
                        <a:pt x="0" y="878205"/>
                      </a:cubicBezTo>
                      <a:cubicBezTo>
                        <a:pt x="0" y="1173480"/>
                        <a:pt x="0" y="1467803"/>
                        <a:pt x="0" y="1763078"/>
                      </a:cubicBezTo>
                      <a:cubicBezTo>
                        <a:pt x="0" y="1791653"/>
                        <a:pt x="7620" y="1799273"/>
                        <a:pt x="36195" y="1799273"/>
                      </a:cubicBezTo>
                      <a:cubicBezTo>
                        <a:pt x="346710" y="1799273"/>
                        <a:pt x="658178" y="1799273"/>
                        <a:pt x="968693" y="1799273"/>
                      </a:cubicBezTo>
                      <a:cubicBezTo>
                        <a:pt x="971550" y="1799273"/>
                        <a:pt x="974408" y="1799273"/>
                        <a:pt x="976313" y="1799273"/>
                      </a:cubicBezTo>
                      <a:cubicBezTo>
                        <a:pt x="990600" y="1798320"/>
                        <a:pt x="1000125" y="1790700"/>
                        <a:pt x="1001078" y="1776413"/>
                      </a:cubicBezTo>
                      <a:cubicBezTo>
                        <a:pt x="1002030" y="1769745"/>
                        <a:pt x="1001078" y="1763078"/>
                        <a:pt x="1001078" y="1755458"/>
                      </a:cubicBezTo>
                      <a:cubicBezTo>
                        <a:pt x="1002983" y="1541145"/>
                        <a:pt x="1002983" y="1326833"/>
                        <a:pt x="1002983" y="1112520"/>
                      </a:cubicBezTo>
                      <a:close/>
                      <a:moveTo>
                        <a:pt x="502920" y="441960"/>
                      </a:moveTo>
                      <a:cubicBezTo>
                        <a:pt x="426720" y="441008"/>
                        <a:pt x="376238" y="385763"/>
                        <a:pt x="376238" y="316230"/>
                      </a:cubicBezTo>
                      <a:cubicBezTo>
                        <a:pt x="376238" y="240030"/>
                        <a:pt x="428625" y="188595"/>
                        <a:pt x="503873" y="189548"/>
                      </a:cubicBezTo>
                      <a:cubicBezTo>
                        <a:pt x="578168" y="190500"/>
                        <a:pt x="627698" y="240030"/>
                        <a:pt x="627698" y="316230"/>
                      </a:cubicBezTo>
                      <a:cubicBezTo>
                        <a:pt x="628650" y="390525"/>
                        <a:pt x="575310" y="439103"/>
                        <a:pt x="502920" y="44196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935" name="Google Shape;935;p17"/>
              <p:cNvGrpSpPr/>
              <p:nvPr/>
            </p:nvGrpSpPr>
            <p:grpSpPr>
              <a:xfrm rot="7230518">
                <a:off x="1885167" y="768661"/>
                <a:ext cx="1161559" cy="1145228"/>
                <a:chOff x="1915502" y="1820866"/>
                <a:chExt cx="443383" cy="437149"/>
              </a:xfrm>
            </p:grpSpPr>
            <p:sp>
              <p:nvSpPr>
                <p:cNvPr id="936" name="Google Shape;936;p17"/>
                <p:cNvSpPr/>
                <p:nvPr/>
              </p:nvSpPr>
              <p:spPr>
                <a:xfrm rot="-7200000">
                  <a:off x="2252789" y="1791796"/>
                  <a:ext cx="28331" cy="1653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923" h="457200" extrusionOk="0">
                      <a:moveTo>
                        <a:pt x="0" y="457200"/>
                      </a:moveTo>
                      <a:lnTo>
                        <a:pt x="87923" y="0"/>
                      </a:lnTo>
                      <a:lnTo>
                        <a:pt x="87923" y="0"/>
                      </a:lnTo>
                    </a:path>
                  </a:pathLst>
                </a:custGeom>
                <a:noFill/>
                <a:ln w="34925" cap="flat" cmpd="sng">
                  <a:solidFill>
                    <a:srgbClr val="C28CC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7" name="Google Shape;937;p17"/>
                <p:cNvSpPr/>
                <p:nvPr/>
              </p:nvSpPr>
              <p:spPr>
                <a:xfrm rot="-8022351">
                  <a:off x="2275911" y="1840053"/>
                  <a:ext cx="28331" cy="163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923" h="457200" extrusionOk="0">
                      <a:moveTo>
                        <a:pt x="0" y="457200"/>
                      </a:moveTo>
                      <a:lnTo>
                        <a:pt x="87923" y="0"/>
                      </a:lnTo>
                      <a:lnTo>
                        <a:pt x="87923" y="0"/>
                      </a:lnTo>
                    </a:path>
                  </a:pathLst>
                </a:custGeom>
                <a:noFill/>
                <a:ln w="34925" cap="flat" cmpd="sng">
                  <a:solidFill>
                    <a:srgbClr val="C28CC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8" name="Google Shape;938;p17"/>
                <p:cNvSpPr/>
                <p:nvPr/>
              </p:nvSpPr>
              <p:spPr>
                <a:xfrm rot="-7200000">
                  <a:off x="2009775" y="1918360"/>
                  <a:ext cx="188873" cy="326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6160" h="676892" extrusionOk="0">
                      <a:moveTo>
                        <a:pt x="585890" y="676892"/>
                      </a:moveTo>
                      <a:cubicBezTo>
                        <a:pt x="597725" y="419528"/>
                        <a:pt x="221894" y="60950"/>
                        <a:pt x="0" y="0"/>
                      </a:cubicBezTo>
                    </a:path>
                  </a:pathLst>
                </a:custGeom>
                <a:noFill/>
                <a:ln w="34925" cap="flat" cmpd="sng">
                  <a:solidFill>
                    <a:srgbClr val="C28CC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9" name="Google Shape;939;p17"/>
                <p:cNvSpPr/>
                <p:nvPr/>
              </p:nvSpPr>
              <p:spPr>
                <a:xfrm rot="-8022351">
                  <a:off x="2079689" y="1959016"/>
                  <a:ext cx="162221" cy="2842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3450" h="588924" extrusionOk="0">
                      <a:moveTo>
                        <a:pt x="501712" y="588924"/>
                      </a:moveTo>
                      <a:cubicBezTo>
                        <a:pt x="535847" y="341273"/>
                        <a:pt x="56464" y="188371"/>
                        <a:pt x="-1" y="0"/>
                      </a:cubicBezTo>
                    </a:path>
                  </a:pathLst>
                </a:custGeom>
                <a:noFill/>
                <a:ln w="34925" cap="flat" cmpd="sng">
                  <a:solidFill>
                    <a:srgbClr val="C28CC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940" name="Google Shape;940;p17"/>
            <p:cNvSpPr/>
            <p:nvPr/>
          </p:nvSpPr>
          <p:spPr>
            <a:xfrm>
              <a:off x="1806221" y="5210993"/>
              <a:ext cx="1518004" cy="505623"/>
            </a:xfrm>
            <a:custGeom>
              <a:avLst/>
              <a:gdLst/>
              <a:ahLst/>
              <a:cxnLst/>
              <a:rect l="l" t="t" r="r" b="b"/>
              <a:pathLst>
                <a:path w="1675139" h="572489" extrusionOk="0">
                  <a:moveTo>
                    <a:pt x="0" y="0"/>
                  </a:moveTo>
                  <a:lnTo>
                    <a:pt x="1675139" y="0"/>
                  </a:lnTo>
                  <a:lnTo>
                    <a:pt x="1673659" y="499237"/>
                  </a:lnTo>
                  <a:cubicBezTo>
                    <a:pt x="1673659" y="511976"/>
                    <a:pt x="1675251" y="523122"/>
                    <a:pt x="1673659" y="534270"/>
                  </a:cubicBezTo>
                  <a:cubicBezTo>
                    <a:pt x="1672066" y="558156"/>
                    <a:pt x="1656142" y="570896"/>
                    <a:pt x="1632256" y="572489"/>
                  </a:cubicBezTo>
                  <a:cubicBezTo>
                    <a:pt x="1629071" y="572489"/>
                    <a:pt x="1624293" y="572489"/>
                    <a:pt x="1619516" y="572489"/>
                  </a:cubicBezTo>
                  <a:cubicBezTo>
                    <a:pt x="1100380" y="572489"/>
                    <a:pt x="579650" y="572489"/>
                    <a:pt x="60513" y="572489"/>
                  </a:cubicBezTo>
                  <a:cubicBezTo>
                    <a:pt x="12740" y="572489"/>
                    <a:pt x="0" y="559749"/>
                    <a:pt x="0" y="511976"/>
                  </a:cubicBezTo>
                  <a:close/>
                </a:path>
              </a:pathLst>
            </a:custGeom>
            <a:solidFill>
              <a:srgbClr val="7034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41" name="Google Shape;941;p17"/>
          <p:cNvSpPr txBox="1"/>
          <p:nvPr/>
        </p:nvSpPr>
        <p:spPr>
          <a:xfrm>
            <a:off x="1394937" y="4174262"/>
            <a:ext cx="131272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40%</a:t>
            </a:r>
            <a:endParaRPr sz="2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2" name="Google Shape;942;p17"/>
          <p:cNvSpPr/>
          <p:nvPr/>
        </p:nvSpPr>
        <p:spPr>
          <a:xfrm>
            <a:off x="1627313" y="3279207"/>
            <a:ext cx="978789" cy="846321"/>
          </a:xfrm>
          <a:custGeom>
            <a:avLst/>
            <a:gdLst/>
            <a:ahLst/>
            <a:cxnLst/>
            <a:rect l="l" t="t" r="r" b="b"/>
            <a:pathLst>
              <a:path w="3788635" h="3275887" extrusionOk="0">
                <a:moveTo>
                  <a:pt x="3784362" y="1029192"/>
                </a:moveTo>
                <a:cubicBezTo>
                  <a:pt x="3770832" y="904566"/>
                  <a:pt x="3720269" y="794183"/>
                  <a:pt x="3643357" y="693770"/>
                </a:cubicBezTo>
                <a:cubicBezTo>
                  <a:pt x="3594931" y="630388"/>
                  <a:pt x="3505912" y="565583"/>
                  <a:pt x="3388407" y="513596"/>
                </a:cubicBezTo>
                <a:cubicBezTo>
                  <a:pt x="3296540" y="473003"/>
                  <a:pt x="3198976" y="464457"/>
                  <a:pt x="3102124" y="450927"/>
                </a:cubicBezTo>
                <a:cubicBezTo>
                  <a:pt x="2824385" y="412471"/>
                  <a:pt x="2637802" y="384697"/>
                  <a:pt x="2493236" y="293542"/>
                </a:cubicBezTo>
                <a:cubicBezTo>
                  <a:pt x="2419884" y="250101"/>
                  <a:pt x="2354367" y="196689"/>
                  <a:pt x="2296683" y="134020"/>
                </a:cubicBezTo>
                <a:cubicBezTo>
                  <a:pt x="2276030" y="111231"/>
                  <a:pt x="2256090" y="87018"/>
                  <a:pt x="2233301" y="65654"/>
                </a:cubicBezTo>
                <a:cubicBezTo>
                  <a:pt x="2150692" y="-11971"/>
                  <a:pt x="1980488" y="-25501"/>
                  <a:pt x="1897879" y="50699"/>
                </a:cubicBezTo>
                <a:cubicBezTo>
                  <a:pt x="1856574" y="106246"/>
                  <a:pt x="1847316" y="167491"/>
                  <a:pt x="1865832" y="233009"/>
                </a:cubicBezTo>
                <a:cubicBezTo>
                  <a:pt x="1876514" y="268616"/>
                  <a:pt x="1895030" y="300663"/>
                  <a:pt x="1912834" y="333422"/>
                </a:cubicBezTo>
                <a:cubicBezTo>
                  <a:pt x="1952714" y="391106"/>
                  <a:pt x="2001141" y="440957"/>
                  <a:pt x="2059537" y="480125"/>
                </a:cubicBezTo>
                <a:cubicBezTo>
                  <a:pt x="2068082" y="487958"/>
                  <a:pt x="2119357" y="512883"/>
                  <a:pt x="2135024" y="520717"/>
                </a:cubicBezTo>
                <a:cubicBezTo>
                  <a:pt x="2272469" y="578401"/>
                  <a:pt x="2647060" y="594069"/>
                  <a:pt x="2830082" y="596205"/>
                </a:cubicBezTo>
                <a:cubicBezTo>
                  <a:pt x="2905571" y="595493"/>
                  <a:pt x="2963967" y="599766"/>
                  <a:pt x="3030909" y="607600"/>
                </a:cubicBezTo>
                <a:cubicBezTo>
                  <a:pt x="3154110" y="622555"/>
                  <a:pt x="3273752" y="652465"/>
                  <a:pt x="3388407" y="700179"/>
                </a:cubicBezTo>
                <a:cubicBezTo>
                  <a:pt x="3530837" y="759287"/>
                  <a:pt x="3623417" y="943022"/>
                  <a:pt x="3639797" y="1128181"/>
                </a:cubicBezTo>
                <a:cubicBezTo>
                  <a:pt x="3646206" y="1212214"/>
                  <a:pt x="3631963" y="1291975"/>
                  <a:pt x="3594931" y="1368175"/>
                </a:cubicBezTo>
                <a:cubicBezTo>
                  <a:pt x="3566445" y="1426572"/>
                  <a:pt x="3528701" y="1444375"/>
                  <a:pt x="3463895" y="1429420"/>
                </a:cubicBezTo>
                <a:cubicBezTo>
                  <a:pt x="3430424" y="1418738"/>
                  <a:pt x="3405499" y="1396661"/>
                  <a:pt x="3383423" y="1371024"/>
                </a:cubicBezTo>
                <a:cubicBezTo>
                  <a:pt x="3349951" y="1332568"/>
                  <a:pt x="3324314" y="1289127"/>
                  <a:pt x="3302950" y="1243549"/>
                </a:cubicBezTo>
                <a:cubicBezTo>
                  <a:pt x="3262357" y="1159516"/>
                  <a:pt x="3221052" y="1076194"/>
                  <a:pt x="3166929" y="999994"/>
                </a:cubicBezTo>
                <a:cubicBezTo>
                  <a:pt x="3166929" y="999994"/>
                  <a:pt x="3166929" y="999994"/>
                  <a:pt x="3166929" y="999994"/>
                </a:cubicBezTo>
                <a:cubicBezTo>
                  <a:pt x="3118503" y="939461"/>
                  <a:pt x="3064379" y="885338"/>
                  <a:pt x="2998150" y="844033"/>
                </a:cubicBezTo>
                <a:cubicBezTo>
                  <a:pt x="2963967" y="827654"/>
                  <a:pt x="2930496" y="810562"/>
                  <a:pt x="2896312" y="794183"/>
                </a:cubicBezTo>
                <a:cubicBezTo>
                  <a:pt x="2803733" y="764273"/>
                  <a:pt x="2680531" y="745044"/>
                  <a:pt x="2558041" y="747181"/>
                </a:cubicBezTo>
                <a:cubicBezTo>
                  <a:pt x="2450507" y="757151"/>
                  <a:pt x="2350806" y="789910"/>
                  <a:pt x="2254666" y="838336"/>
                </a:cubicBezTo>
                <a:cubicBezTo>
                  <a:pt x="2149267" y="893883"/>
                  <a:pt x="2056688" y="965811"/>
                  <a:pt x="1977639" y="1055542"/>
                </a:cubicBezTo>
                <a:cubicBezTo>
                  <a:pt x="1971230" y="1063375"/>
                  <a:pt x="1956987" y="1077618"/>
                  <a:pt x="1956987" y="1077618"/>
                </a:cubicBezTo>
                <a:cubicBezTo>
                  <a:pt x="1887909" y="1168773"/>
                  <a:pt x="1734085" y="1373872"/>
                  <a:pt x="1725538" y="1385267"/>
                </a:cubicBezTo>
                <a:cubicBezTo>
                  <a:pt x="1725538" y="1385267"/>
                  <a:pt x="1725538" y="1385267"/>
                  <a:pt x="1725538" y="1385267"/>
                </a:cubicBezTo>
                <a:cubicBezTo>
                  <a:pt x="1660733" y="1472861"/>
                  <a:pt x="1601624" y="1564016"/>
                  <a:pt x="1531122" y="1647338"/>
                </a:cubicBezTo>
                <a:cubicBezTo>
                  <a:pt x="1514742" y="1669415"/>
                  <a:pt x="1495514" y="1687218"/>
                  <a:pt x="1474150" y="1704310"/>
                </a:cubicBezTo>
                <a:cubicBezTo>
                  <a:pt x="1447088" y="1726386"/>
                  <a:pt x="1415041" y="1727811"/>
                  <a:pt x="1382995" y="1722114"/>
                </a:cubicBezTo>
                <a:cubicBezTo>
                  <a:pt x="1323174" y="1712144"/>
                  <a:pt x="1271187" y="1686506"/>
                  <a:pt x="1228458" y="1643065"/>
                </a:cubicBezTo>
                <a:cubicBezTo>
                  <a:pt x="1204957" y="1618852"/>
                  <a:pt x="1190002" y="1590366"/>
                  <a:pt x="1188577" y="1555471"/>
                </a:cubicBezTo>
                <a:cubicBezTo>
                  <a:pt x="1180744" y="1482119"/>
                  <a:pt x="1208518" y="1338977"/>
                  <a:pt x="1208518" y="1338977"/>
                </a:cubicBezTo>
                <a:cubicBezTo>
                  <a:pt x="1217063" y="1296248"/>
                  <a:pt x="1289703" y="1158803"/>
                  <a:pt x="1349524" y="1086164"/>
                </a:cubicBezTo>
                <a:cubicBezTo>
                  <a:pt x="1360206" y="1073345"/>
                  <a:pt x="1370888" y="1059815"/>
                  <a:pt x="1382283" y="1047708"/>
                </a:cubicBezTo>
                <a:cubicBezTo>
                  <a:pt x="1393677" y="1035601"/>
                  <a:pt x="1400798" y="1022070"/>
                  <a:pt x="1400086" y="1004979"/>
                </a:cubicBezTo>
                <a:cubicBezTo>
                  <a:pt x="1399374" y="986463"/>
                  <a:pt x="1407208" y="974357"/>
                  <a:pt x="1425723" y="970084"/>
                </a:cubicBezTo>
                <a:cubicBezTo>
                  <a:pt x="1449937" y="955129"/>
                  <a:pt x="1501211" y="931628"/>
                  <a:pt x="1501211" y="931628"/>
                </a:cubicBezTo>
                <a:cubicBezTo>
                  <a:pt x="1518303" y="922369"/>
                  <a:pt x="1535395" y="913824"/>
                  <a:pt x="1551774" y="904566"/>
                </a:cubicBezTo>
                <a:lnTo>
                  <a:pt x="1551774" y="904566"/>
                </a:lnTo>
                <a:cubicBezTo>
                  <a:pt x="1578124" y="891035"/>
                  <a:pt x="1605185" y="876792"/>
                  <a:pt x="1631535" y="863261"/>
                </a:cubicBezTo>
                <a:cubicBezTo>
                  <a:pt x="1605898" y="863974"/>
                  <a:pt x="1585957" y="875368"/>
                  <a:pt x="1558895" y="886762"/>
                </a:cubicBezTo>
                <a:cubicBezTo>
                  <a:pt x="1506909" y="915248"/>
                  <a:pt x="1453497" y="942310"/>
                  <a:pt x="1400798" y="970796"/>
                </a:cubicBezTo>
                <a:cubicBezTo>
                  <a:pt x="1390116" y="976493"/>
                  <a:pt x="1355932" y="950855"/>
                  <a:pt x="1358069" y="939461"/>
                </a:cubicBezTo>
                <a:cubicBezTo>
                  <a:pt x="1358781" y="934476"/>
                  <a:pt x="1483407" y="841185"/>
                  <a:pt x="1546789" y="807714"/>
                </a:cubicBezTo>
                <a:cubicBezTo>
                  <a:pt x="1592367" y="779940"/>
                  <a:pt x="1813133" y="676678"/>
                  <a:pt x="1876514" y="648192"/>
                </a:cubicBezTo>
                <a:cubicBezTo>
                  <a:pt x="1888621" y="642495"/>
                  <a:pt x="1902864" y="641783"/>
                  <a:pt x="1910697" y="628964"/>
                </a:cubicBezTo>
                <a:cubicBezTo>
                  <a:pt x="1880075" y="635373"/>
                  <a:pt x="1803163" y="670269"/>
                  <a:pt x="1750463" y="693058"/>
                </a:cubicBezTo>
                <a:cubicBezTo>
                  <a:pt x="1750463" y="693058"/>
                  <a:pt x="1573138" y="767121"/>
                  <a:pt x="1375161" y="908126"/>
                </a:cubicBezTo>
                <a:cubicBezTo>
                  <a:pt x="1360206" y="920946"/>
                  <a:pt x="1338842" y="936612"/>
                  <a:pt x="1325311" y="922369"/>
                </a:cubicBezTo>
                <a:cubicBezTo>
                  <a:pt x="1311780" y="908126"/>
                  <a:pt x="1334568" y="891747"/>
                  <a:pt x="1345250" y="878217"/>
                </a:cubicBezTo>
                <a:cubicBezTo>
                  <a:pt x="1347387" y="875368"/>
                  <a:pt x="1538243" y="708013"/>
                  <a:pt x="1632959" y="628252"/>
                </a:cubicBezTo>
                <a:cubicBezTo>
                  <a:pt x="1641505" y="621130"/>
                  <a:pt x="1652899" y="614721"/>
                  <a:pt x="1657884" y="604039"/>
                </a:cubicBezTo>
                <a:lnTo>
                  <a:pt x="1657884" y="604039"/>
                </a:lnTo>
                <a:cubicBezTo>
                  <a:pt x="1626549" y="614721"/>
                  <a:pt x="1603761" y="639646"/>
                  <a:pt x="1578836" y="659587"/>
                </a:cubicBezTo>
                <a:cubicBezTo>
                  <a:pt x="1545365" y="685936"/>
                  <a:pt x="1365191" y="844033"/>
                  <a:pt x="1355932" y="854003"/>
                </a:cubicBezTo>
                <a:cubicBezTo>
                  <a:pt x="1302521" y="910975"/>
                  <a:pt x="1302521" y="910975"/>
                  <a:pt x="1232731" y="875368"/>
                </a:cubicBezTo>
                <a:cubicBezTo>
                  <a:pt x="1150834" y="833351"/>
                  <a:pt x="1065376" y="799168"/>
                  <a:pt x="972797" y="791334"/>
                </a:cubicBezTo>
                <a:cubicBezTo>
                  <a:pt x="964963" y="790622"/>
                  <a:pt x="958554" y="788485"/>
                  <a:pt x="954281" y="780652"/>
                </a:cubicBezTo>
                <a:cubicBezTo>
                  <a:pt x="900870" y="673117"/>
                  <a:pt x="809002" y="605463"/>
                  <a:pt x="702892" y="559173"/>
                </a:cubicBezTo>
                <a:cubicBezTo>
                  <a:pt x="642359" y="532112"/>
                  <a:pt x="538385" y="486534"/>
                  <a:pt x="517733" y="478700"/>
                </a:cubicBezTo>
                <a:cubicBezTo>
                  <a:pt x="563311" y="632525"/>
                  <a:pt x="543370" y="790622"/>
                  <a:pt x="583251" y="942310"/>
                </a:cubicBezTo>
                <a:cubicBezTo>
                  <a:pt x="519869" y="885338"/>
                  <a:pt x="333286" y="776379"/>
                  <a:pt x="333286" y="776379"/>
                </a:cubicBezTo>
                <a:cubicBezTo>
                  <a:pt x="301952" y="762848"/>
                  <a:pt x="217206" y="700179"/>
                  <a:pt x="198690" y="693058"/>
                </a:cubicBezTo>
                <a:cubicBezTo>
                  <a:pt x="180886" y="686648"/>
                  <a:pt x="171628" y="690921"/>
                  <a:pt x="173052" y="712285"/>
                </a:cubicBezTo>
                <a:cubicBezTo>
                  <a:pt x="176613" y="764985"/>
                  <a:pt x="192993" y="869671"/>
                  <a:pt x="192993" y="869671"/>
                </a:cubicBezTo>
                <a:cubicBezTo>
                  <a:pt x="200826" y="915248"/>
                  <a:pt x="211509" y="960114"/>
                  <a:pt x="216494" y="1006403"/>
                </a:cubicBezTo>
                <a:cubicBezTo>
                  <a:pt x="227176" y="1102544"/>
                  <a:pt x="254237" y="1192274"/>
                  <a:pt x="306937" y="1273460"/>
                </a:cubicBezTo>
                <a:cubicBezTo>
                  <a:pt x="324028" y="1299809"/>
                  <a:pt x="328301" y="1323310"/>
                  <a:pt x="314770" y="1354644"/>
                </a:cubicBezTo>
                <a:cubicBezTo>
                  <a:pt x="291269" y="1410192"/>
                  <a:pt x="291981" y="1471437"/>
                  <a:pt x="294830" y="1531257"/>
                </a:cubicBezTo>
                <a:cubicBezTo>
                  <a:pt x="296254" y="1559743"/>
                  <a:pt x="300527" y="1603897"/>
                  <a:pt x="305512" y="1644489"/>
                </a:cubicBezTo>
                <a:cubicBezTo>
                  <a:pt x="202251" y="1672975"/>
                  <a:pt x="24925" y="1732796"/>
                  <a:pt x="6410" y="1752736"/>
                </a:cubicBezTo>
                <a:cubicBezTo>
                  <a:pt x="52699" y="1736357"/>
                  <a:pt x="192280" y="1692203"/>
                  <a:pt x="306937" y="1658732"/>
                </a:cubicBezTo>
                <a:cubicBezTo>
                  <a:pt x="309073" y="1677960"/>
                  <a:pt x="311921" y="1695052"/>
                  <a:pt x="314058" y="1709295"/>
                </a:cubicBezTo>
                <a:cubicBezTo>
                  <a:pt x="252101" y="1746327"/>
                  <a:pt x="51987" y="1873089"/>
                  <a:pt x="51987" y="1873089"/>
                </a:cubicBezTo>
                <a:cubicBezTo>
                  <a:pt x="38456" y="1888757"/>
                  <a:pt x="9258" y="1906560"/>
                  <a:pt x="0" y="1926500"/>
                </a:cubicBezTo>
                <a:cubicBezTo>
                  <a:pt x="49850" y="1890893"/>
                  <a:pt x="254949" y="1755584"/>
                  <a:pt x="316195" y="1720689"/>
                </a:cubicBezTo>
                <a:cubicBezTo>
                  <a:pt x="318331" y="1730659"/>
                  <a:pt x="323316" y="1757009"/>
                  <a:pt x="331862" y="1774813"/>
                </a:cubicBezTo>
                <a:cubicBezTo>
                  <a:pt x="297678" y="1814693"/>
                  <a:pt x="126763" y="2030474"/>
                  <a:pt x="113232" y="2051127"/>
                </a:cubicBezTo>
                <a:cubicBezTo>
                  <a:pt x="113232" y="2051127"/>
                  <a:pt x="113232" y="2051127"/>
                  <a:pt x="113232" y="2051127"/>
                </a:cubicBezTo>
                <a:cubicBezTo>
                  <a:pt x="106110" y="2069643"/>
                  <a:pt x="93292" y="2085310"/>
                  <a:pt x="90443" y="2106675"/>
                </a:cubicBezTo>
                <a:cubicBezTo>
                  <a:pt x="125339" y="2056824"/>
                  <a:pt x="277738" y="1859559"/>
                  <a:pt x="320467" y="1811844"/>
                </a:cubicBezTo>
                <a:cubicBezTo>
                  <a:pt x="327589" y="1803299"/>
                  <a:pt x="333998" y="1796889"/>
                  <a:pt x="342544" y="1811844"/>
                </a:cubicBezTo>
                <a:cubicBezTo>
                  <a:pt x="347529" y="1819678"/>
                  <a:pt x="357499" y="1824663"/>
                  <a:pt x="365333" y="1831785"/>
                </a:cubicBezTo>
                <a:cubicBezTo>
                  <a:pt x="376727" y="1834633"/>
                  <a:pt x="385985" y="1830360"/>
                  <a:pt x="395955" y="1824663"/>
                </a:cubicBezTo>
                <a:cubicBezTo>
                  <a:pt x="438684" y="1799738"/>
                  <a:pt x="632389" y="1717841"/>
                  <a:pt x="740636" y="1709295"/>
                </a:cubicBezTo>
                <a:cubicBezTo>
                  <a:pt x="810426" y="1703598"/>
                  <a:pt x="878792" y="1707158"/>
                  <a:pt x="942886" y="1737781"/>
                </a:cubicBezTo>
                <a:cubicBezTo>
                  <a:pt x="956417" y="1744190"/>
                  <a:pt x="1031192" y="1785495"/>
                  <a:pt x="1055406" y="1858846"/>
                </a:cubicBezTo>
                <a:cubicBezTo>
                  <a:pt x="1068225" y="1896590"/>
                  <a:pt x="1082468" y="1932910"/>
                  <a:pt x="1095286" y="1970654"/>
                </a:cubicBezTo>
                <a:cubicBezTo>
                  <a:pt x="1130893" y="2062521"/>
                  <a:pt x="1185017" y="2141570"/>
                  <a:pt x="1257656" y="2207799"/>
                </a:cubicBezTo>
                <a:cubicBezTo>
                  <a:pt x="1263353" y="2212073"/>
                  <a:pt x="1363767" y="2281863"/>
                  <a:pt x="1382995" y="2289697"/>
                </a:cubicBezTo>
                <a:cubicBezTo>
                  <a:pt x="1433557" y="2310349"/>
                  <a:pt x="1465604" y="2349517"/>
                  <a:pt x="1487680" y="2396519"/>
                </a:cubicBezTo>
                <a:cubicBezTo>
                  <a:pt x="1521152" y="2469871"/>
                  <a:pt x="1542516" y="2547495"/>
                  <a:pt x="1556759" y="2626544"/>
                </a:cubicBezTo>
                <a:cubicBezTo>
                  <a:pt x="1571714" y="2679243"/>
                  <a:pt x="1585957" y="2731229"/>
                  <a:pt x="1600912" y="2783929"/>
                </a:cubicBezTo>
                <a:cubicBezTo>
                  <a:pt x="1603049" y="2794611"/>
                  <a:pt x="1608034" y="2816687"/>
                  <a:pt x="1608034" y="2816687"/>
                </a:cubicBezTo>
                <a:cubicBezTo>
                  <a:pt x="1608034" y="2816687"/>
                  <a:pt x="1608034" y="2816687"/>
                  <a:pt x="1608034" y="2816687"/>
                </a:cubicBezTo>
                <a:cubicBezTo>
                  <a:pt x="1608034" y="2816687"/>
                  <a:pt x="1608034" y="2816687"/>
                  <a:pt x="1608034" y="2816687"/>
                </a:cubicBezTo>
                <a:cubicBezTo>
                  <a:pt x="1634384" y="2887190"/>
                  <a:pt x="1673552" y="3080183"/>
                  <a:pt x="1673552" y="3090865"/>
                </a:cubicBezTo>
                <a:cubicBezTo>
                  <a:pt x="1682809" y="3125760"/>
                  <a:pt x="1684946" y="3161368"/>
                  <a:pt x="1689219" y="3196975"/>
                </a:cubicBezTo>
                <a:cubicBezTo>
                  <a:pt x="1690643" y="3211218"/>
                  <a:pt x="1686370" y="3216915"/>
                  <a:pt x="1672127" y="3217628"/>
                </a:cubicBezTo>
                <a:cubicBezTo>
                  <a:pt x="1653611" y="3218340"/>
                  <a:pt x="1636520" y="3224749"/>
                  <a:pt x="1620141" y="3232583"/>
                </a:cubicBezTo>
                <a:cubicBezTo>
                  <a:pt x="1605898" y="3243977"/>
                  <a:pt x="1594503" y="3257508"/>
                  <a:pt x="1587381" y="3274600"/>
                </a:cubicBezTo>
                <a:cubicBezTo>
                  <a:pt x="1650763" y="3276024"/>
                  <a:pt x="1798890" y="3274600"/>
                  <a:pt x="1800314" y="3274600"/>
                </a:cubicBezTo>
                <a:cubicBezTo>
                  <a:pt x="1809572" y="3255372"/>
                  <a:pt x="1818830" y="3236856"/>
                  <a:pt x="1828088" y="3218340"/>
                </a:cubicBezTo>
                <a:cubicBezTo>
                  <a:pt x="1832361" y="3209794"/>
                  <a:pt x="1836633" y="3201960"/>
                  <a:pt x="1835921" y="3192703"/>
                </a:cubicBezTo>
                <a:cubicBezTo>
                  <a:pt x="1818830" y="3065228"/>
                  <a:pt x="1794617" y="2938465"/>
                  <a:pt x="1786071" y="2810278"/>
                </a:cubicBezTo>
                <a:cubicBezTo>
                  <a:pt x="1782510" y="2756155"/>
                  <a:pt x="1780374" y="2701319"/>
                  <a:pt x="1790344" y="2647196"/>
                </a:cubicBezTo>
                <a:cubicBezTo>
                  <a:pt x="1791769" y="2625119"/>
                  <a:pt x="1793904" y="2603042"/>
                  <a:pt x="1795329" y="2580966"/>
                </a:cubicBezTo>
                <a:cubicBezTo>
                  <a:pt x="1799602" y="2516161"/>
                  <a:pt x="1793192" y="2452779"/>
                  <a:pt x="1785359" y="2388686"/>
                </a:cubicBezTo>
                <a:cubicBezTo>
                  <a:pt x="1777526" y="2334562"/>
                  <a:pt x="1775389" y="2279727"/>
                  <a:pt x="1783222" y="2225603"/>
                </a:cubicBezTo>
                <a:cubicBezTo>
                  <a:pt x="1788208" y="2192133"/>
                  <a:pt x="1803163" y="2166495"/>
                  <a:pt x="1835921" y="2150828"/>
                </a:cubicBezTo>
                <a:cubicBezTo>
                  <a:pt x="1890045" y="2124478"/>
                  <a:pt x="1943456" y="2095280"/>
                  <a:pt x="1997580" y="2067506"/>
                </a:cubicBezTo>
                <a:cubicBezTo>
                  <a:pt x="2026066" y="2052551"/>
                  <a:pt x="2112236" y="2008398"/>
                  <a:pt x="2126479" y="1999852"/>
                </a:cubicBezTo>
                <a:cubicBezTo>
                  <a:pt x="2126479" y="1999852"/>
                  <a:pt x="2126479" y="1999852"/>
                  <a:pt x="2126479" y="1999852"/>
                </a:cubicBezTo>
                <a:cubicBezTo>
                  <a:pt x="2201255" y="1953562"/>
                  <a:pt x="2276742" y="1906560"/>
                  <a:pt x="2340124" y="1843891"/>
                </a:cubicBezTo>
                <a:cubicBezTo>
                  <a:pt x="2382141" y="1802587"/>
                  <a:pt x="2422733" y="1759858"/>
                  <a:pt x="2463325" y="1717841"/>
                </a:cubicBezTo>
                <a:cubicBezTo>
                  <a:pt x="2496797" y="1677248"/>
                  <a:pt x="2529555" y="1635943"/>
                  <a:pt x="2564451" y="1595351"/>
                </a:cubicBezTo>
                <a:cubicBezTo>
                  <a:pt x="2591512" y="1563304"/>
                  <a:pt x="2624272" y="1539091"/>
                  <a:pt x="2667712" y="1533394"/>
                </a:cubicBezTo>
                <a:cubicBezTo>
                  <a:pt x="2689789" y="1530545"/>
                  <a:pt x="2698334" y="1537667"/>
                  <a:pt x="2695486" y="1561168"/>
                </a:cubicBezTo>
                <a:cubicBezTo>
                  <a:pt x="2686228" y="1627398"/>
                  <a:pt x="2630680" y="1780510"/>
                  <a:pt x="2625695" y="1794753"/>
                </a:cubicBezTo>
                <a:cubicBezTo>
                  <a:pt x="2604331" y="1865256"/>
                  <a:pt x="2590800" y="1936471"/>
                  <a:pt x="2587951" y="2010534"/>
                </a:cubicBezTo>
                <a:cubicBezTo>
                  <a:pt x="2585815" y="2116644"/>
                  <a:pt x="2597921" y="2220619"/>
                  <a:pt x="2634954" y="2321031"/>
                </a:cubicBezTo>
                <a:cubicBezTo>
                  <a:pt x="2662727" y="2397943"/>
                  <a:pt x="2703320" y="2467022"/>
                  <a:pt x="2758155" y="2527555"/>
                </a:cubicBezTo>
                <a:cubicBezTo>
                  <a:pt x="2803021" y="2577405"/>
                  <a:pt x="2813703" y="2640074"/>
                  <a:pt x="2815839" y="2703456"/>
                </a:cubicBezTo>
                <a:cubicBezTo>
                  <a:pt x="2818688" y="2792474"/>
                  <a:pt x="2773823" y="3003983"/>
                  <a:pt x="2766701" y="3022499"/>
                </a:cubicBezTo>
                <a:cubicBezTo>
                  <a:pt x="2756019" y="3072349"/>
                  <a:pt x="2738215" y="3120775"/>
                  <a:pt x="2713290" y="3165641"/>
                </a:cubicBezTo>
                <a:cubicBezTo>
                  <a:pt x="2699759" y="3190566"/>
                  <a:pt x="2681955" y="3206233"/>
                  <a:pt x="2650621" y="3209082"/>
                </a:cubicBezTo>
                <a:cubicBezTo>
                  <a:pt x="2611452" y="3213355"/>
                  <a:pt x="2575845" y="3228310"/>
                  <a:pt x="2552344" y="3263205"/>
                </a:cubicBezTo>
                <a:cubicBezTo>
                  <a:pt x="2551632" y="3268190"/>
                  <a:pt x="2549496" y="3272463"/>
                  <a:pt x="2548071" y="3277448"/>
                </a:cubicBezTo>
                <a:cubicBezTo>
                  <a:pt x="2548783" y="3277448"/>
                  <a:pt x="2691926" y="3276736"/>
                  <a:pt x="2762428" y="3276024"/>
                </a:cubicBezTo>
                <a:cubicBezTo>
                  <a:pt x="2782368" y="3276024"/>
                  <a:pt x="2835780" y="3273175"/>
                  <a:pt x="2842901" y="3273887"/>
                </a:cubicBezTo>
                <a:cubicBezTo>
                  <a:pt x="2886342" y="3241841"/>
                  <a:pt x="2898449" y="3191278"/>
                  <a:pt x="2906995" y="3138579"/>
                </a:cubicBezTo>
                <a:cubicBezTo>
                  <a:pt x="2907707" y="3132882"/>
                  <a:pt x="2935481" y="3033893"/>
                  <a:pt x="2936904" y="3031045"/>
                </a:cubicBezTo>
                <a:cubicBezTo>
                  <a:pt x="2936904" y="3031045"/>
                  <a:pt x="2936904" y="3031045"/>
                  <a:pt x="2936904" y="3031045"/>
                </a:cubicBezTo>
                <a:cubicBezTo>
                  <a:pt x="2958269" y="2937753"/>
                  <a:pt x="2987468" y="2848022"/>
                  <a:pt x="3034469" y="2763989"/>
                </a:cubicBezTo>
                <a:cubicBezTo>
                  <a:pt x="3045864" y="2743336"/>
                  <a:pt x="3060107" y="2724820"/>
                  <a:pt x="3073638" y="2704880"/>
                </a:cubicBezTo>
                <a:cubicBezTo>
                  <a:pt x="3073638" y="2704880"/>
                  <a:pt x="3073638" y="2704880"/>
                  <a:pt x="3073638" y="2704880"/>
                </a:cubicBezTo>
                <a:cubicBezTo>
                  <a:pt x="3083608" y="2683516"/>
                  <a:pt x="3082183" y="2638650"/>
                  <a:pt x="3081471" y="2638650"/>
                </a:cubicBezTo>
                <a:cubicBezTo>
                  <a:pt x="3071501" y="2637938"/>
                  <a:pt x="3070077" y="2630104"/>
                  <a:pt x="3067940" y="2622983"/>
                </a:cubicBezTo>
                <a:cubicBezTo>
                  <a:pt x="3060107" y="2594497"/>
                  <a:pt x="3048712" y="2567435"/>
                  <a:pt x="3038030" y="2540373"/>
                </a:cubicBezTo>
                <a:cubicBezTo>
                  <a:pt x="3008832" y="2465598"/>
                  <a:pt x="3033758" y="2400792"/>
                  <a:pt x="3073638" y="2338835"/>
                </a:cubicBezTo>
                <a:cubicBezTo>
                  <a:pt x="3104260" y="2290409"/>
                  <a:pt x="3136306" y="2243407"/>
                  <a:pt x="3173339" y="2199966"/>
                </a:cubicBezTo>
                <a:cubicBezTo>
                  <a:pt x="3249538" y="2110235"/>
                  <a:pt x="3312208" y="1974214"/>
                  <a:pt x="3320041" y="1953562"/>
                </a:cubicBezTo>
                <a:cubicBezTo>
                  <a:pt x="3320041" y="1952138"/>
                  <a:pt x="3320753" y="1950002"/>
                  <a:pt x="3322178" y="1948577"/>
                </a:cubicBezTo>
                <a:cubicBezTo>
                  <a:pt x="3344967" y="1868816"/>
                  <a:pt x="3362770" y="1789056"/>
                  <a:pt x="3369892" y="1706446"/>
                </a:cubicBezTo>
                <a:cubicBezTo>
                  <a:pt x="3372741" y="1677248"/>
                  <a:pt x="3373452" y="1647338"/>
                  <a:pt x="3373452" y="1618140"/>
                </a:cubicBezTo>
                <a:cubicBezTo>
                  <a:pt x="3373452" y="1602472"/>
                  <a:pt x="3376301" y="1594639"/>
                  <a:pt x="3394817" y="1600336"/>
                </a:cubicBezTo>
                <a:cubicBezTo>
                  <a:pt x="3424015" y="1608882"/>
                  <a:pt x="3503776" y="1597488"/>
                  <a:pt x="3517306" y="1597488"/>
                </a:cubicBezTo>
                <a:cubicBezTo>
                  <a:pt x="3549353" y="1591078"/>
                  <a:pt x="3615583" y="1564728"/>
                  <a:pt x="3617720" y="1562592"/>
                </a:cubicBezTo>
                <a:cubicBezTo>
                  <a:pt x="3719557" y="1492802"/>
                  <a:pt x="3763711" y="1388115"/>
                  <a:pt x="3782226" y="1272747"/>
                </a:cubicBezTo>
                <a:cubicBezTo>
                  <a:pt x="3789348" y="1222185"/>
                  <a:pt x="3795045" y="1127469"/>
                  <a:pt x="3784362" y="1029192"/>
                </a:cubicBezTo>
                <a:close/>
                <a:moveTo>
                  <a:pt x="632389" y="585523"/>
                </a:moveTo>
                <a:cubicBezTo>
                  <a:pt x="656602" y="618994"/>
                  <a:pt x="680815" y="652465"/>
                  <a:pt x="703604" y="686648"/>
                </a:cubicBezTo>
                <a:cubicBezTo>
                  <a:pt x="743484" y="746469"/>
                  <a:pt x="784077" y="806289"/>
                  <a:pt x="848170" y="845457"/>
                </a:cubicBezTo>
                <a:cubicBezTo>
                  <a:pt x="808290" y="846882"/>
                  <a:pt x="780516" y="825517"/>
                  <a:pt x="756303" y="799168"/>
                </a:cubicBezTo>
                <a:cubicBezTo>
                  <a:pt x="723544" y="764985"/>
                  <a:pt x="700043" y="723680"/>
                  <a:pt x="675830" y="683799"/>
                </a:cubicBezTo>
                <a:cubicBezTo>
                  <a:pt x="648056" y="637510"/>
                  <a:pt x="623843" y="588372"/>
                  <a:pt x="589660" y="545643"/>
                </a:cubicBezTo>
                <a:cubicBezTo>
                  <a:pt x="606752" y="555612"/>
                  <a:pt x="620994" y="569855"/>
                  <a:pt x="632389" y="585523"/>
                </a:cubicBezTo>
                <a:close/>
                <a:moveTo>
                  <a:pt x="253525" y="894596"/>
                </a:moveTo>
                <a:cubicBezTo>
                  <a:pt x="242131" y="871807"/>
                  <a:pt x="231449" y="848306"/>
                  <a:pt x="226463" y="822669"/>
                </a:cubicBezTo>
                <a:cubicBezTo>
                  <a:pt x="281299" y="913824"/>
                  <a:pt x="357499" y="988600"/>
                  <a:pt x="416607" y="1075482"/>
                </a:cubicBezTo>
                <a:cubicBezTo>
                  <a:pt x="438684" y="1107528"/>
                  <a:pt x="447942" y="1148833"/>
                  <a:pt x="449367" y="1190138"/>
                </a:cubicBezTo>
                <a:cubicBezTo>
                  <a:pt x="395243" y="1083316"/>
                  <a:pt x="306937" y="999994"/>
                  <a:pt x="253525" y="894596"/>
                </a:cubicBezTo>
                <a:close/>
                <a:moveTo>
                  <a:pt x="577554" y="1482831"/>
                </a:moveTo>
                <a:cubicBezTo>
                  <a:pt x="522006" y="1489241"/>
                  <a:pt x="449367" y="1450785"/>
                  <a:pt x="423017" y="1400934"/>
                </a:cubicBezTo>
                <a:cubicBezTo>
                  <a:pt x="416607" y="1388827"/>
                  <a:pt x="418032" y="1378858"/>
                  <a:pt x="423729" y="1367463"/>
                </a:cubicBezTo>
                <a:cubicBezTo>
                  <a:pt x="434411" y="1346811"/>
                  <a:pt x="497080" y="1289127"/>
                  <a:pt x="544794" y="1276308"/>
                </a:cubicBezTo>
                <a:cubicBezTo>
                  <a:pt x="561886" y="1272035"/>
                  <a:pt x="566159" y="1272035"/>
                  <a:pt x="566159" y="1289127"/>
                </a:cubicBezTo>
                <a:cubicBezTo>
                  <a:pt x="566159" y="1304082"/>
                  <a:pt x="566159" y="1319037"/>
                  <a:pt x="566159" y="1334704"/>
                </a:cubicBezTo>
                <a:cubicBezTo>
                  <a:pt x="566159" y="1379570"/>
                  <a:pt x="568295" y="1423723"/>
                  <a:pt x="588948" y="1465028"/>
                </a:cubicBezTo>
                <a:cubicBezTo>
                  <a:pt x="597494" y="1478559"/>
                  <a:pt x="589660" y="1481407"/>
                  <a:pt x="577554" y="1482831"/>
                </a:cubicBezTo>
                <a:close/>
                <a:moveTo>
                  <a:pt x="799032" y="1379570"/>
                </a:moveTo>
                <a:cubicBezTo>
                  <a:pt x="780516" y="1430132"/>
                  <a:pt x="739211" y="1454345"/>
                  <a:pt x="691497" y="1470013"/>
                </a:cubicBezTo>
                <a:cubicBezTo>
                  <a:pt x="675830" y="1474998"/>
                  <a:pt x="655890" y="1483544"/>
                  <a:pt x="643071" y="1478559"/>
                </a:cubicBezTo>
                <a:cubicBezTo>
                  <a:pt x="624555" y="1471437"/>
                  <a:pt x="635949" y="1449360"/>
                  <a:pt x="636662" y="1433693"/>
                </a:cubicBezTo>
                <a:cubicBezTo>
                  <a:pt x="637374" y="1386691"/>
                  <a:pt x="630965" y="1345386"/>
                  <a:pt x="618858" y="1299097"/>
                </a:cubicBezTo>
                <a:cubicBezTo>
                  <a:pt x="610312" y="1257792"/>
                  <a:pt x="618146" y="1264201"/>
                  <a:pt x="650192" y="1264201"/>
                </a:cubicBezTo>
                <a:cubicBezTo>
                  <a:pt x="697195" y="1264201"/>
                  <a:pt x="739211" y="1278444"/>
                  <a:pt x="777667" y="1304794"/>
                </a:cubicBezTo>
                <a:cubicBezTo>
                  <a:pt x="817548" y="1331855"/>
                  <a:pt x="818972" y="1335416"/>
                  <a:pt x="799032" y="1379570"/>
                </a:cubicBezTo>
                <a:close/>
                <a:moveTo>
                  <a:pt x="1011965" y="1213639"/>
                </a:moveTo>
                <a:cubicBezTo>
                  <a:pt x="983479" y="1257792"/>
                  <a:pt x="947871" y="1293400"/>
                  <a:pt x="898733" y="1314052"/>
                </a:cubicBezTo>
                <a:cubicBezTo>
                  <a:pt x="880929" y="1321173"/>
                  <a:pt x="868110" y="1318325"/>
                  <a:pt x="855292" y="1306218"/>
                </a:cubicBezTo>
                <a:cubicBezTo>
                  <a:pt x="833215" y="1284854"/>
                  <a:pt x="820396" y="1259217"/>
                  <a:pt x="813987" y="1230018"/>
                </a:cubicBezTo>
                <a:cubicBezTo>
                  <a:pt x="809002" y="1207942"/>
                  <a:pt x="807577" y="1185153"/>
                  <a:pt x="807577" y="1155955"/>
                </a:cubicBezTo>
                <a:cubicBezTo>
                  <a:pt x="808290" y="1147409"/>
                  <a:pt x="809002" y="1132454"/>
                  <a:pt x="810426" y="1116787"/>
                </a:cubicBezTo>
                <a:cubicBezTo>
                  <a:pt x="811138" y="1102544"/>
                  <a:pt x="817548" y="1098983"/>
                  <a:pt x="829655" y="1107528"/>
                </a:cubicBezTo>
                <a:cubicBezTo>
                  <a:pt x="843898" y="1117499"/>
                  <a:pt x="853867" y="1133878"/>
                  <a:pt x="868823" y="1143848"/>
                </a:cubicBezTo>
                <a:cubicBezTo>
                  <a:pt x="907991" y="1170910"/>
                  <a:pt x="937901" y="1190138"/>
                  <a:pt x="1001994" y="1192986"/>
                </a:cubicBezTo>
                <a:cubicBezTo>
                  <a:pt x="1016237" y="1193699"/>
                  <a:pt x="1021222" y="1199396"/>
                  <a:pt x="1011965" y="1213639"/>
                </a:cubicBezTo>
                <a:close/>
                <a:moveTo>
                  <a:pt x="1041163" y="1152394"/>
                </a:moveTo>
                <a:cubicBezTo>
                  <a:pt x="1038314" y="1164500"/>
                  <a:pt x="1033329" y="1167349"/>
                  <a:pt x="1021935" y="1160228"/>
                </a:cubicBezTo>
                <a:cubicBezTo>
                  <a:pt x="1001283" y="1146697"/>
                  <a:pt x="984191" y="1127469"/>
                  <a:pt x="963538" y="1114650"/>
                </a:cubicBezTo>
                <a:cubicBezTo>
                  <a:pt x="927219" y="1091861"/>
                  <a:pt x="884490" y="1079755"/>
                  <a:pt x="841761" y="1072633"/>
                </a:cubicBezTo>
                <a:cubicBezTo>
                  <a:pt x="822533" y="1069073"/>
                  <a:pt x="822533" y="1061951"/>
                  <a:pt x="831079" y="1046996"/>
                </a:cubicBezTo>
                <a:cubicBezTo>
                  <a:pt x="865262" y="987887"/>
                  <a:pt x="916537" y="953704"/>
                  <a:pt x="983479" y="940886"/>
                </a:cubicBezTo>
                <a:cubicBezTo>
                  <a:pt x="1001283" y="937325"/>
                  <a:pt x="1010540" y="946583"/>
                  <a:pt x="1018374" y="959401"/>
                </a:cubicBezTo>
                <a:cubicBezTo>
                  <a:pt x="1042587" y="997145"/>
                  <a:pt x="1048996" y="1039162"/>
                  <a:pt x="1048996" y="1082603"/>
                </a:cubicBezTo>
                <a:cubicBezTo>
                  <a:pt x="1049708" y="1105392"/>
                  <a:pt x="1046860" y="1128893"/>
                  <a:pt x="1041163" y="115239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3" name="Google Shape;943;p17"/>
          <p:cNvSpPr/>
          <p:nvPr/>
        </p:nvSpPr>
        <p:spPr>
          <a:xfrm rot="996807">
            <a:off x="9789013" y="3284151"/>
            <a:ext cx="798193" cy="752287"/>
          </a:xfrm>
          <a:custGeom>
            <a:avLst/>
            <a:gdLst/>
            <a:ahLst/>
            <a:cxnLst/>
            <a:rect l="l" t="t" r="r" b="b"/>
            <a:pathLst>
              <a:path w="1364730" h="1286242" extrusionOk="0">
                <a:moveTo>
                  <a:pt x="1118165" y="823223"/>
                </a:moveTo>
                <a:cubicBezTo>
                  <a:pt x="1120740" y="862996"/>
                  <a:pt x="1122743" y="901911"/>
                  <a:pt x="1121885" y="941113"/>
                </a:cubicBezTo>
                <a:cubicBezTo>
                  <a:pt x="1120740" y="996910"/>
                  <a:pt x="1116448" y="1052422"/>
                  <a:pt x="1105861" y="1107647"/>
                </a:cubicBezTo>
                <a:cubicBezTo>
                  <a:pt x="1088407" y="1199211"/>
                  <a:pt x="1032896" y="1253006"/>
                  <a:pt x="944478" y="1275325"/>
                </a:cubicBezTo>
                <a:cubicBezTo>
                  <a:pt x="877235" y="1292207"/>
                  <a:pt x="810850" y="1290204"/>
                  <a:pt x="745896" y="1264451"/>
                </a:cubicBezTo>
                <a:cubicBezTo>
                  <a:pt x="731017" y="1258442"/>
                  <a:pt x="717282" y="1250430"/>
                  <a:pt x="704120" y="1241274"/>
                </a:cubicBezTo>
                <a:cubicBezTo>
                  <a:pt x="699256" y="1237840"/>
                  <a:pt x="697825" y="1234120"/>
                  <a:pt x="698970" y="1228112"/>
                </a:cubicBezTo>
                <a:cubicBezTo>
                  <a:pt x="710988" y="1172887"/>
                  <a:pt x="714421" y="1116803"/>
                  <a:pt x="717855" y="1060720"/>
                </a:cubicBezTo>
                <a:cubicBezTo>
                  <a:pt x="718999" y="1042693"/>
                  <a:pt x="718713" y="1042693"/>
                  <a:pt x="736740" y="1040404"/>
                </a:cubicBezTo>
                <a:cubicBezTo>
                  <a:pt x="747327" y="1038973"/>
                  <a:pt x="757914" y="1037256"/>
                  <a:pt x="768788" y="1036112"/>
                </a:cubicBezTo>
                <a:cubicBezTo>
                  <a:pt x="775369" y="1035253"/>
                  <a:pt x="778516" y="1032106"/>
                  <a:pt x="778516" y="1025239"/>
                </a:cubicBezTo>
                <a:cubicBezTo>
                  <a:pt x="778802" y="1006639"/>
                  <a:pt x="779947" y="987753"/>
                  <a:pt x="780233" y="969154"/>
                </a:cubicBezTo>
                <a:cubicBezTo>
                  <a:pt x="780519" y="961142"/>
                  <a:pt x="782808" y="957709"/>
                  <a:pt x="791393" y="958281"/>
                </a:cubicBezTo>
                <a:cubicBezTo>
                  <a:pt x="810850" y="959425"/>
                  <a:pt x="830308" y="959998"/>
                  <a:pt x="850051" y="960570"/>
                </a:cubicBezTo>
                <a:cubicBezTo>
                  <a:pt x="856632" y="960856"/>
                  <a:pt x="859494" y="962859"/>
                  <a:pt x="858922" y="970013"/>
                </a:cubicBezTo>
                <a:cubicBezTo>
                  <a:pt x="858063" y="979455"/>
                  <a:pt x="858922" y="989184"/>
                  <a:pt x="857491" y="998627"/>
                </a:cubicBezTo>
                <a:cubicBezTo>
                  <a:pt x="855774" y="1010072"/>
                  <a:pt x="859780" y="1009500"/>
                  <a:pt x="868364" y="1005780"/>
                </a:cubicBezTo>
                <a:cubicBezTo>
                  <a:pt x="917009" y="985178"/>
                  <a:pt x="962219" y="957995"/>
                  <a:pt x="1003995" y="925947"/>
                </a:cubicBezTo>
                <a:cubicBezTo>
                  <a:pt x="1041766" y="897047"/>
                  <a:pt x="1076675" y="864999"/>
                  <a:pt x="1108723" y="829518"/>
                </a:cubicBezTo>
                <a:cubicBezTo>
                  <a:pt x="1111298" y="826943"/>
                  <a:pt x="1112728" y="823795"/>
                  <a:pt x="1118165" y="823223"/>
                </a:cubicBezTo>
                <a:close/>
                <a:moveTo>
                  <a:pt x="239429" y="793465"/>
                </a:moveTo>
                <a:cubicBezTo>
                  <a:pt x="245438" y="800046"/>
                  <a:pt x="250875" y="805769"/>
                  <a:pt x="256026" y="811492"/>
                </a:cubicBezTo>
                <a:cubicBezTo>
                  <a:pt x="323555" y="883599"/>
                  <a:pt x="397665" y="947122"/>
                  <a:pt x="486941" y="991187"/>
                </a:cubicBezTo>
                <a:cubicBezTo>
                  <a:pt x="512408" y="1003779"/>
                  <a:pt x="510119" y="1006354"/>
                  <a:pt x="511549" y="977167"/>
                </a:cubicBezTo>
                <a:cubicBezTo>
                  <a:pt x="512694" y="951986"/>
                  <a:pt x="512408" y="951986"/>
                  <a:pt x="537588" y="952845"/>
                </a:cubicBezTo>
                <a:cubicBezTo>
                  <a:pt x="549034" y="953131"/>
                  <a:pt x="560765" y="954562"/>
                  <a:pt x="572211" y="954275"/>
                </a:cubicBezTo>
                <a:cubicBezTo>
                  <a:pt x="581081" y="954275"/>
                  <a:pt x="584229" y="956851"/>
                  <a:pt x="583370" y="966293"/>
                </a:cubicBezTo>
                <a:cubicBezTo>
                  <a:pt x="581940" y="982889"/>
                  <a:pt x="582226" y="999772"/>
                  <a:pt x="580795" y="1016369"/>
                </a:cubicBezTo>
                <a:cubicBezTo>
                  <a:pt x="579937" y="1025239"/>
                  <a:pt x="583657" y="1028100"/>
                  <a:pt x="591382" y="1029817"/>
                </a:cubicBezTo>
                <a:cubicBezTo>
                  <a:pt x="626005" y="1038115"/>
                  <a:pt x="661200" y="1042407"/>
                  <a:pt x="696968" y="1042121"/>
                </a:cubicBezTo>
                <a:cubicBezTo>
                  <a:pt x="703263" y="1042121"/>
                  <a:pt x="708699" y="1041549"/>
                  <a:pt x="708127" y="1051278"/>
                </a:cubicBezTo>
                <a:cubicBezTo>
                  <a:pt x="703549" y="1107647"/>
                  <a:pt x="700688" y="1164303"/>
                  <a:pt x="690100" y="1220100"/>
                </a:cubicBezTo>
                <a:cubicBezTo>
                  <a:pt x="686667" y="1238699"/>
                  <a:pt x="678083" y="1250145"/>
                  <a:pt x="660056" y="1257298"/>
                </a:cubicBezTo>
                <a:cubicBezTo>
                  <a:pt x="557618" y="1298216"/>
                  <a:pt x="466052" y="1279331"/>
                  <a:pt x="385075" y="1206652"/>
                </a:cubicBezTo>
                <a:cubicBezTo>
                  <a:pt x="324699" y="1152285"/>
                  <a:pt x="291221" y="1081609"/>
                  <a:pt x="268902" y="1005209"/>
                </a:cubicBezTo>
                <a:cubicBezTo>
                  <a:pt x="249158" y="937679"/>
                  <a:pt x="241432" y="868434"/>
                  <a:pt x="238571" y="798615"/>
                </a:cubicBezTo>
                <a:cubicBezTo>
                  <a:pt x="238285" y="797185"/>
                  <a:pt x="238857" y="796326"/>
                  <a:pt x="239429" y="793465"/>
                </a:cubicBezTo>
                <a:close/>
                <a:moveTo>
                  <a:pt x="892686" y="465548"/>
                </a:moveTo>
                <a:cubicBezTo>
                  <a:pt x="787673" y="465835"/>
                  <a:pt x="751619" y="539945"/>
                  <a:pt x="746469" y="601465"/>
                </a:cubicBezTo>
                <a:cubicBezTo>
                  <a:pt x="745610" y="610049"/>
                  <a:pt x="748758" y="612624"/>
                  <a:pt x="757056" y="612338"/>
                </a:cubicBezTo>
                <a:cubicBezTo>
                  <a:pt x="767357" y="611766"/>
                  <a:pt x="777944" y="612052"/>
                  <a:pt x="788245" y="612338"/>
                </a:cubicBezTo>
                <a:cubicBezTo>
                  <a:pt x="793968" y="612624"/>
                  <a:pt x="796829" y="610621"/>
                  <a:pt x="797116" y="604326"/>
                </a:cubicBezTo>
                <a:cubicBezTo>
                  <a:pt x="797402" y="594311"/>
                  <a:pt x="799977" y="584582"/>
                  <a:pt x="803124" y="575140"/>
                </a:cubicBezTo>
                <a:cubicBezTo>
                  <a:pt x="812853" y="545954"/>
                  <a:pt x="830594" y="525065"/>
                  <a:pt x="862069" y="518484"/>
                </a:cubicBezTo>
                <a:cubicBezTo>
                  <a:pt x="911857" y="507897"/>
                  <a:pt x="956495" y="530216"/>
                  <a:pt x="983679" y="578574"/>
                </a:cubicBezTo>
                <a:cubicBezTo>
                  <a:pt x="989401" y="588588"/>
                  <a:pt x="988543" y="605757"/>
                  <a:pt x="1000847" y="608332"/>
                </a:cubicBezTo>
                <a:cubicBezTo>
                  <a:pt x="1011720" y="610621"/>
                  <a:pt x="1024597" y="603182"/>
                  <a:pt x="1036614" y="600892"/>
                </a:cubicBezTo>
                <a:cubicBezTo>
                  <a:pt x="1045199" y="599462"/>
                  <a:pt x="1045771" y="595170"/>
                  <a:pt x="1043482" y="588588"/>
                </a:cubicBezTo>
                <a:cubicBezTo>
                  <a:pt x="1038904" y="576571"/>
                  <a:pt x="1034039" y="564839"/>
                  <a:pt x="1027744" y="553679"/>
                </a:cubicBezTo>
                <a:cubicBezTo>
                  <a:pt x="996269" y="497882"/>
                  <a:pt x="949914" y="466121"/>
                  <a:pt x="892686" y="465548"/>
                </a:cubicBezTo>
                <a:close/>
                <a:moveTo>
                  <a:pt x="441158" y="464691"/>
                </a:moveTo>
                <a:cubicBezTo>
                  <a:pt x="431143" y="465549"/>
                  <a:pt x="421128" y="465835"/>
                  <a:pt x="411399" y="467838"/>
                </a:cubicBezTo>
                <a:cubicBezTo>
                  <a:pt x="343012" y="481573"/>
                  <a:pt x="305241" y="527641"/>
                  <a:pt x="282350" y="589734"/>
                </a:cubicBezTo>
                <a:cubicBezTo>
                  <a:pt x="279775" y="596315"/>
                  <a:pt x="281778" y="598890"/>
                  <a:pt x="288359" y="600321"/>
                </a:cubicBezTo>
                <a:cubicBezTo>
                  <a:pt x="298088" y="602324"/>
                  <a:pt x="307817" y="604613"/>
                  <a:pt x="317259" y="607474"/>
                </a:cubicBezTo>
                <a:cubicBezTo>
                  <a:pt x="325271" y="610050"/>
                  <a:pt x="329563" y="608905"/>
                  <a:pt x="332711" y="599749"/>
                </a:cubicBezTo>
                <a:cubicBezTo>
                  <a:pt x="341295" y="575427"/>
                  <a:pt x="355030" y="553966"/>
                  <a:pt x="375632" y="537656"/>
                </a:cubicBezTo>
                <a:cubicBezTo>
                  <a:pt x="430284" y="494163"/>
                  <a:pt x="505254" y="515624"/>
                  <a:pt x="524425" y="580005"/>
                </a:cubicBezTo>
                <a:cubicBezTo>
                  <a:pt x="527573" y="590878"/>
                  <a:pt x="522995" y="606330"/>
                  <a:pt x="533868" y="611194"/>
                </a:cubicBezTo>
                <a:cubicBezTo>
                  <a:pt x="543883" y="615772"/>
                  <a:pt x="557331" y="612053"/>
                  <a:pt x="569349" y="612625"/>
                </a:cubicBezTo>
                <a:cubicBezTo>
                  <a:pt x="578220" y="613197"/>
                  <a:pt x="580223" y="609191"/>
                  <a:pt x="579650" y="600893"/>
                </a:cubicBezTo>
                <a:cubicBezTo>
                  <a:pt x="573928" y="537942"/>
                  <a:pt x="537302" y="465549"/>
                  <a:pt x="441158" y="464691"/>
                </a:cubicBezTo>
                <a:close/>
                <a:moveTo>
                  <a:pt x="834707" y="268863"/>
                </a:moveTo>
                <a:cubicBezTo>
                  <a:pt x="882171" y="274049"/>
                  <a:pt x="927739" y="295439"/>
                  <a:pt x="961932" y="335927"/>
                </a:cubicBezTo>
                <a:cubicBezTo>
                  <a:pt x="993407" y="373411"/>
                  <a:pt x="1016298" y="415474"/>
                  <a:pt x="1034611" y="460398"/>
                </a:cubicBezTo>
                <a:cubicBezTo>
                  <a:pt x="1075243" y="560261"/>
                  <a:pt x="1105288" y="662986"/>
                  <a:pt x="1113872" y="770860"/>
                </a:cubicBezTo>
                <a:cubicBezTo>
                  <a:pt x="1114444" y="779445"/>
                  <a:pt x="1112155" y="782878"/>
                  <a:pt x="1105002" y="785740"/>
                </a:cubicBezTo>
                <a:cubicBezTo>
                  <a:pt x="1054069" y="808917"/>
                  <a:pt x="1001991" y="828947"/>
                  <a:pt x="948197" y="843826"/>
                </a:cubicBezTo>
                <a:cubicBezTo>
                  <a:pt x="940758" y="845829"/>
                  <a:pt x="937324" y="848690"/>
                  <a:pt x="937324" y="856702"/>
                </a:cubicBezTo>
                <a:cubicBezTo>
                  <a:pt x="937324" y="867862"/>
                  <a:pt x="935893" y="879021"/>
                  <a:pt x="935893" y="890181"/>
                </a:cubicBezTo>
                <a:cubicBezTo>
                  <a:pt x="935893" y="897906"/>
                  <a:pt x="933604" y="901340"/>
                  <a:pt x="925592" y="900482"/>
                </a:cubicBezTo>
                <a:cubicBezTo>
                  <a:pt x="916150" y="899623"/>
                  <a:pt x="906421" y="899623"/>
                  <a:pt x="896978" y="899337"/>
                </a:cubicBezTo>
                <a:cubicBezTo>
                  <a:pt x="890111" y="899337"/>
                  <a:pt x="886963" y="896762"/>
                  <a:pt x="887250" y="889322"/>
                </a:cubicBezTo>
                <a:cubicBezTo>
                  <a:pt x="887536" y="879593"/>
                  <a:pt x="892686" y="866145"/>
                  <a:pt x="885246" y="860994"/>
                </a:cubicBezTo>
                <a:cubicBezTo>
                  <a:pt x="878379" y="856130"/>
                  <a:pt x="866361" y="862997"/>
                  <a:pt x="856633" y="864714"/>
                </a:cubicBezTo>
                <a:cubicBezTo>
                  <a:pt x="818004" y="871868"/>
                  <a:pt x="778803" y="876446"/>
                  <a:pt x="739315" y="878735"/>
                </a:cubicBezTo>
                <a:cubicBezTo>
                  <a:pt x="728728" y="879307"/>
                  <a:pt x="725008" y="876732"/>
                  <a:pt x="725295" y="865286"/>
                </a:cubicBezTo>
                <a:cubicBezTo>
                  <a:pt x="726725" y="807772"/>
                  <a:pt x="726725" y="750544"/>
                  <a:pt x="725581" y="693030"/>
                </a:cubicBezTo>
                <a:cubicBezTo>
                  <a:pt x="723864" y="592881"/>
                  <a:pt x="720716" y="493018"/>
                  <a:pt x="708412" y="393441"/>
                </a:cubicBezTo>
                <a:cubicBezTo>
                  <a:pt x="704979" y="365686"/>
                  <a:pt x="700973" y="338216"/>
                  <a:pt x="691816" y="311605"/>
                </a:cubicBezTo>
                <a:cubicBezTo>
                  <a:pt x="689813" y="305596"/>
                  <a:pt x="690385" y="302163"/>
                  <a:pt x="696108" y="299015"/>
                </a:cubicBezTo>
                <a:cubicBezTo>
                  <a:pt x="737884" y="274693"/>
                  <a:pt x="787244" y="263677"/>
                  <a:pt x="834707" y="268863"/>
                </a:cubicBezTo>
                <a:close/>
                <a:moveTo>
                  <a:pt x="567346" y="256381"/>
                </a:moveTo>
                <a:cubicBezTo>
                  <a:pt x="603400" y="258098"/>
                  <a:pt x="635734" y="269830"/>
                  <a:pt x="664062" y="292721"/>
                </a:cubicBezTo>
                <a:cubicBezTo>
                  <a:pt x="673218" y="299874"/>
                  <a:pt x="679227" y="308745"/>
                  <a:pt x="682375" y="319904"/>
                </a:cubicBezTo>
                <a:cubicBezTo>
                  <a:pt x="692675" y="354813"/>
                  <a:pt x="696968" y="390867"/>
                  <a:pt x="700687" y="426920"/>
                </a:cubicBezTo>
                <a:cubicBezTo>
                  <a:pt x="708413" y="502747"/>
                  <a:pt x="711847" y="578860"/>
                  <a:pt x="713278" y="654974"/>
                </a:cubicBezTo>
                <a:cubicBezTo>
                  <a:pt x="713564" y="657835"/>
                  <a:pt x="712991" y="660410"/>
                  <a:pt x="712991" y="663272"/>
                </a:cubicBezTo>
                <a:lnTo>
                  <a:pt x="712990" y="663315"/>
                </a:lnTo>
                <a:lnTo>
                  <a:pt x="712990" y="890165"/>
                </a:lnTo>
                <a:lnTo>
                  <a:pt x="712991" y="890180"/>
                </a:lnTo>
                <a:lnTo>
                  <a:pt x="712990" y="890343"/>
                </a:lnTo>
                <a:lnTo>
                  <a:pt x="712990" y="890466"/>
                </a:lnTo>
                <a:lnTo>
                  <a:pt x="712989" y="890461"/>
                </a:lnTo>
                <a:lnTo>
                  <a:pt x="712705" y="936821"/>
                </a:lnTo>
                <a:cubicBezTo>
                  <a:pt x="712705" y="942830"/>
                  <a:pt x="710416" y="945405"/>
                  <a:pt x="704121" y="945119"/>
                </a:cubicBezTo>
                <a:cubicBezTo>
                  <a:pt x="684091" y="943975"/>
                  <a:pt x="664348" y="943402"/>
                  <a:pt x="644318" y="942830"/>
                </a:cubicBezTo>
                <a:cubicBezTo>
                  <a:pt x="637164" y="942830"/>
                  <a:pt x="636878" y="938538"/>
                  <a:pt x="637164" y="933387"/>
                </a:cubicBezTo>
                <a:cubicBezTo>
                  <a:pt x="638023" y="918222"/>
                  <a:pt x="638309" y="903057"/>
                  <a:pt x="639167" y="887891"/>
                </a:cubicBezTo>
                <a:cubicBezTo>
                  <a:pt x="639454" y="880738"/>
                  <a:pt x="636878" y="878449"/>
                  <a:pt x="629725" y="877876"/>
                </a:cubicBezTo>
                <a:cubicBezTo>
                  <a:pt x="587376" y="874729"/>
                  <a:pt x="545600" y="869292"/>
                  <a:pt x="504396" y="859849"/>
                </a:cubicBezTo>
                <a:cubicBezTo>
                  <a:pt x="496670" y="858133"/>
                  <a:pt x="493522" y="860708"/>
                  <a:pt x="493522" y="868720"/>
                </a:cubicBezTo>
                <a:cubicBezTo>
                  <a:pt x="493808" y="878162"/>
                  <a:pt x="492950" y="887891"/>
                  <a:pt x="492950" y="897334"/>
                </a:cubicBezTo>
                <a:cubicBezTo>
                  <a:pt x="492950" y="902198"/>
                  <a:pt x="491519" y="905060"/>
                  <a:pt x="486083" y="904773"/>
                </a:cubicBezTo>
                <a:cubicBezTo>
                  <a:pt x="470916" y="903915"/>
                  <a:pt x="455751" y="903057"/>
                  <a:pt x="440586" y="902484"/>
                </a:cubicBezTo>
                <a:cubicBezTo>
                  <a:pt x="434577" y="902198"/>
                  <a:pt x="434863" y="898192"/>
                  <a:pt x="434863" y="894186"/>
                </a:cubicBezTo>
                <a:cubicBezTo>
                  <a:pt x="435149" y="881024"/>
                  <a:pt x="434863" y="867861"/>
                  <a:pt x="436007" y="854699"/>
                </a:cubicBezTo>
                <a:cubicBezTo>
                  <a:pt x="436866" y="845542"/>
                  <a:pt x="434004" y="841537"/>
                  <a:pt x="424848" y="838675"/>
                </a:cubicBezTo>
                <a:cubicBezTo>
                  <a:pt x="362756" y="819504"/>
                  <a:pt x="303239" y="793465"/>
                  <a:pt x="246583" y="761131"/>
                </a:cubicBezTo>
                <a:cubicBezTo>
                  <a:pt x="241432" y="758270"/>
                  <a:pt x="236282" y="755981"/>
                  <a:pt x="236282" y="748255"/>
                </a:cubicBezTo>
                <a:cubicBezTo>
                  <a:pt x="235137" y="664130"/>
                  <a:pt x="240002" y="580863"/>
                  <a:pt x="263751" y="499600"/>
                </a:cubicBezTo>
                <a:cubicBezTo>
                  <a:pt x="287501" y="418908"/>
                  <a:pt x="328419" y="349663"/>
                  <a:pt x="402243" y="304452"/>
                </a:cubicBezTo>
                <a:cubicBezTo>
                  <a:pt x="452603" y="273549"/>
                  <a:pt x="506971" y="253806"/>
                  <a:pt x="567346" y="256381"/>
                </a:cubicBezTo>
                <a:close/>
                <a:moveTo>
                  <a:pt x="1070952" y="250372"/>
                </a:moveTo>
                <a:cubicBezTo>
                  <a:pt x="1168525" y="258670"/>
                  <a:pt x="1241491" y="308172"/>
                  <a:pt x="1293568" y="389435"/>
                </a:cubicBezTo>
                <a:cubicBezTo>
                  <a:pt x="1329908" y="446091"/>
                  <a:pt x="1347076" y="510186"/>
                  <a:pt x="1356233" y="576285"/>
                </a:cubicBezTo>
                <a:cubicBezTo>
                  <a:pt x="1373687" y="704189"/>
                  <a:pt x="1364531" y="830090"/>
                  <a:pt x="1326188" y="953417"/>
                </a:cubicBezTo>
                <a:cubicBezTo>
                  <a:pt x="1296716" y="1047556"/>
                  <a:pt x="1238916" y="1117088"/>
                  <a:pt x="1146779" y="1156003"/>
                </a:cubicBezTo>
                <a:cubicBezTo>
                  <a:pt x="1133616" y="1161440"/>
                  <a:pt x="1119595" y="1165446"/>
                  <a:pt x="1106147" y="1169738"/>
                </a:cubicBezTo>
                <a:cubicBezTo>
                  <a:pt x="1104144" y="1170310"/>
                  <a:pt x="1101569" y="1171741"/>
                  <a:pt x="1098421" y="1169452"/>
                </a:cubicBezTo>
                <a:cubicBezTo>
                  <a:pt x="1104716" y="1151711"/>
                  <a:pt x="1111011" y="1133971"/>
                  <a:pt x="1115303" y="1115372"/>
                </a:cubicBezTo>
                <a:cubicBezTo>
                  <a:pt x="1131327" y="1044981"/>
                  <a:pt x="1134188" y="973160"/>
                  <a:pt x="1133044" y="901339"/>
                </a:cubicBezTo>
                <a:cubicBezTo>
                  <a:pt x="1132472" y="873011"/>
                  <a:pt x="1130755" y="844684"/>
                  <a:pt x="1129324" y="816642"/>
                </a:cubicBezTo>
                <a:cubicBezTo>
                  <a:pt x="1128752" y="809202"/>
                  <a:pt x="1131041" y="803766"/>
                  <a:pt x="1135619" y="798329"/>
                </a:cubicBezTo>
                <a:cubicBezTo>
                  <a:pt x="1147065" y="784594"/>
                  <a:pt x="1157652" y="770287"/>
                  <a:pt x="1168811" y="756266"/>
                </a:cubicBezTo>
                <a:cubicBezTo>
                  <a:pt x="1167953" y="756553"/>
                  <a:pt x="1167381" y="755980"/>
                  <a:pt x="1166522" y="755122"/>
                </a:cubicBezTo>
                <a:cubicBezTo>
                  <a:pt x="1156221" y="760272"/>
                  <a:pt x="1145920" y="765423"/>
                  <a:pt x="1135619" y="770860"/>
                </a:cubicBezTo>
                <a:cubicBezTo>
                  <a:pt x="1127893" y="775152"/>
                  <a:pt x="1125318" y="774293"/>
                  <a:pt x="1124173" y="764564"/>
                </a:cubicBezTo>
                <a:cubicBezTo>
                  <a:pt x="1119595" y="719640"/>
                  <a:pt x="1114445" y="674717"/>
                  <a:pt x="1102999" y="631223"/>
                </a:cubicBezTo>
                <a:cubicBezTo>
                  <a:pt x="1081539" y="551963"/>
                  <a:pt x="1057789" y="473274"/>
                  <a:pt x="1018874" y="400309"/>
                </a:cubicBezTo>
                <a:cubicBezTo>
                  <a:pt x="997986" y="360821"/>
                  <a:pt x="972806" y="324482"/>
                  <a:pt x="937038" y="297012"/>
                </a:cubicBezTo>
                <a:cubicBezTo>
                  <a:pt x="928454" y="290431"/>
                  <a:pt x="934749" y="288428"/>
                  <a:pt x="939327" y="285567"/>
                </a:cubicBezTo>
                <a:cubicBezTo>
                  <a:pt x="979387" y="259814"/>
                  <a:pt x="1023452" y="246366"/>
                  <a:pt x="1070952" y="250372"/>
                </a:cubicBezTo>
                <a:close/>
                <a:moveTo>
                  <a:pt x="421987" y="224047"/>
                </a:moveTo>
                <a:cubicBezTo>
                  <a:pt x="443448" y="226050"/>
                  <a:pt x="464622" y="229770"/>
                  <a:pt x="485510" y="234920"/>
                </a:cubicBezTo>
                <a:cubicBezTo>
                  <a:pt x="496670" y="237782"/>
                  <a:pt x="507543" y="241216"/>
                  <a:pt x="518702" y="244363"/>
                </a:cubicBezTo>
                <a:cubicBezTo>
                  <a:pt x="517844" y="247511"/>
                  <a:pt x="515841" y="247797"/>
                  <a:pt x="513838" y="248083"/>
                </a:cubicBezTo>
                <a:cubicBezTo>
                  <a:pt x="384217" y="274980"/>
                  <a:pt x="300092" y="352810"/>
                  <a:pt x="258314" y="477281"/>
                </a:cubicBezTo>
                <a:cubicBezTo>
                  <a:pt x="231417" y="557972"/>
                  <a:pt x="224550" y="641811"/>
                  <a:pt x="224264" y="726222"/>
                </a:cubicBezTo>
                <a:cubicBezTo>
                  <a:pt x="224264" y="732517"/>
                  <a:pt x="224264" y="738526"/>
                  <a:pt x="224264" y="746538"/>
                </a:cubicBezTo>
                <a:cubicBezTo>
                  <a:pt x="206809" y="737954"/>
                  <a:pt x="193361" y="727081"/>
                  <a:pt x="177337" y="719069"/>
                </a:cubicBezTo>
                <a:cubicBezTo>
                  <a:pt x="190785" y="735379"/>
                  <a:pt x="203948" y="751975"/>
                  <a:pt x="217683" y="768285"/>
                </a:cubicBezTo>
                <a:cubicBezTo>
                  <a:pt x="222547" y="774007"/>
                  <a:pt x="225408" y="779730"/>
                  <a:pt x="225694" y="787456"/>
                </a:cubicBezTo>
                <a:cubicBezTo>
                  <a:pt x="228842" y="848690"/>
                  <a:pt x="233420" y="909924"/>
                  <a:pt x="247441" y="970013"/>
                </a:cubicBezTo>
                <a:cubicBezTo>
                  <a:pt x="262320" y="1033822"/>
                  <a:pt x="284640" y="1094484"/>
                  <a:pt x="320980" y="1149423"/>
                </a:cubicBezTo>
                <a:cubicBezTo>
                  <a:pt x="322124" y="1150853"/>
                  <a:pt x="322697" y="1152284"/>
                  <a:pt x="324128" y="1155145"/>
                </a:cubicBezTo>
                <a:cubicBezTo>
                  <a:pt x="283210" y="1152284"/>
                  <a:pt x="246010" y="1141983"/>
                  <a:pt x="210815" y="1123956"/>
                </a:cubicBezTo>
                <a:cubicBezTo>
                  <a:pt x="144145" y="1089906"/>
                  <a:pt x="97790" y="1035825"/>
                  <a:pt x="66315" y="969441"/>
                </a:cubicBezTo>
                <a:cubicBezTo>
                  <a:pt x="-20958" y="785453"/>
                  <a:pt x="-23247" y="600321"/>
                  <a:pt x="66315" y="416905"/>
                </a:cubicBezTo>
                <a:cubicBezTo>
                  <a:pt x="141856" y="262390"/>
                  <a:pt x="285499" y="211743"/>
                  <a:pt x="421987" y="224047"/>
                </a:cubicBezTo>
                <a:close/>
                <a:moveTo>
                  <a:pt x="729874" y="0"/>
                </a:moveTo>
                <a:cubicBezTo>
                  <a:pt x="737028" y="0"/>
                  <a:pt x="744181" y="0"/>
                  <a:pt x="751335" y="0"/>
                </a:cubicBezTo>
                <a:cubicBezTo>
                  <a:pt x="763066" y="8012"/>
                  <a:pt x="775943" y="14593"/>
                  <a:pt x="786530" y="24322"/>
                </a:cubicBezTo>
                <a:cubicBezTo>
                  <a:pt x="795972" y="32906"/>
                  <a:pt x="804843" y="42063"/>
                  <a:pt x="811138" y="53508"/>
                </a:cubicBezTo>
                <a:cubicBezTo>
                  <a:pt x="822584" y="74110"/>
                  <a:pt x="822584" y="94426"/>
                  <a:pt x="808277" y="114170"/>
                </a:cubicBezTo>
                <a:cubicBezTo>
                  <a:pt x="793397" y="134772"/>
                  <a:pt x="775371" y="153085"/>
                  <a:pt x="758774" y="172542"/>
                </a:cubicBezTo>
                <a:cubicBezTo>
                  <a:pt x="747901" y="185418"/>
                  <a:pt x="737600" y="198295"/>
                  <a:pt x="729016" y="212888"/>
                </a:cubicBezTo>
                <a:cubicBezTo>
                  <a:pt x="719573" y="228912"/>
                  <a:pt x="712991" y="245794"/>
                  <a:pt x="712133" y="264679"/>
                </a:cubicBezTo>
                <a:cubicBezTo>
                  <a:pt x="711847" y="269544"/>
                  <a:pt x="714994" y="275552"/>
                  <a:pt x="709271" y="278986"/>
                </a:cubicBezTo>
                <a:cubicBezTo>
                  <a:pt x="700687" y="284137"/>
                  <a:pt x="691817" y="288715"/>
                  <a:pt x="682660" y="292721"/>
                </a:cubicBezTo>
                <a:cubicBezTo>
                  <a:pt x="681516" y="293293"/>
                  <a:pt x="678082" y="290146"/>
                  <a:pt x="676079" y="288143"/>
                </a:cubicBezTo>
                <a:cubicBezTo>
                  <a:pt x="662344" y="275839"/>
                  <a:pt x="647179" y="265538"/>
                  <a:pt x="629724" y="258956"/>
                </a:cubicBezTo>
                <a:cubicBezTo>
                  <a:pt x="622571" y="256095"/>
                  <a:pt x="620282" y="251803"/>
                  <a:pt x="619710" y="244649"/>
                </a:cubicBezTo>
                <a:cubicBezTo>
                  <a:pt x="616848" y="206879"/>
                  <a:pt x="616848" y="169395"/>
                  <a:pt x="624574" y="131910"/>
                </a:cubicBezTo>
                <a:cubicBezTo>
                  <a:pt x="634017" y="86986"/>
                  <a:pt x="657480" y="50361"/>
                  <a:pt x="692675" y="20888"/>
                </a:cubicBezTo>
                <a:cubicBezTo>
                  <a:pt x="703835" y="11446"/>
                  <a:pt x="717283" y="6581"/>
                  <a:pt x="72987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44" name="Google Shape;944;p17"/>
          <p:cNvGrpSpPr/>
          <p:nvPr/>
        </p:nvGrpSpPr>
        <p:grpSpPr>
          <a:xfrm>
            <a:off x="6668208" y="1298597"/>
            <a:ext cx="1442626" cy="3411663"/>
            <a:chOff x="1733230" y="1857029"/>
            <a:chExt cx="1663569" cy="3934171"/>
          </a:xfrm>
        </p:grpSpPr>
        <p:grpSp>
          <p:nvGrpSpPr>
            <p:cNvPr id="945" name="Google Shape;945;p17"/>
            <p:cNvGrpSpPr/>
            <p:nvPr/>
          </p:nvGrpSpPr>
          <p:grpSpPr>
            <a:xfrm>
              <a:off x="1733230" y="1857029"/>
              <a:ext cx="1663569" cy="3934171"/>
              <a:chOff x="1657030" y="550205"/>
              <a:chExt cx="1767613" cy="4180223"/>
            </a:xfrm>
          </p:grpSpPr>
          <p:grpSp>
            <p:nvGrpSpPr>
              <p:cNvPr id="946" name="Google Shape;946;p17"/>
              <p:cNvGrpSpPr/>
              <p:nvPr/>
            </p:nvGrpSpPr>
            <p:grpSpPr>
              <a:xfrm>
                <a:off x="1657030" y="1625161"/>
                <a:ext cx="1767613" cy="3105267"/>
                <a:chOff x="2295207" y="1156935"/>
                <a:chExt cx="4496123" cy="7898590"/>
              </a:xfrm>
            </p:grpSpPr>
            <p:sp>
              <p:nvSpPr>
                <p:cNvPr id="947" name="Google Shape;947;p17"/>
                <p:cNvSpPr/>
                <p:nvPr/>
              </p:nvSpPr>
              <p:spPr>
                <a:xfrm>
                  <a:off x="2295207" y="1156935"/>
                  <a:ext cx="4496123" cy="7898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275" h="1857375" extrusionOk="0">
                      <a:moveTo>
                        <a:pt x="1061085" y="480060"/>
                      </a:moveTo>
                      <a:cubicBezTo>
                        <a:pt x="1061085" y="468630"/>
                        <a:pt x="1058228" y="458153"/>
                        <a:pt x="1052513" y="448628"/>
                      </a:cubicBezTo>
                      <a:cubicBezTo>
                        <a:pt x="1042988" y="432435"/>
                        <a:pt x="1034415" y="417195"/>
                        <a:pt x="1025843" y="401003"/>
                      </a:cubicBezTo>
                      <a:cubicBezTo>
                        <a:pt x="956310" y="277178"/>
                        <a:pt x="885825" y="154305"/>
                        <a:pt x="816293" y="30480"/>
                      </a:cubicBezTo>
                      <a:cubicBezTo>
                        <a:pt x="804863" y="9525"/>
                        <a:pt x="787718" y="0"/>
                        <a:pt x="763905" y="953"/>
                      </a:cubicBezTo>
                      <a:cubicBezTo>
                        <a:pt x="608648" y="0"/>
                        <a:pt x="454343" y="0"/>
                        <a:pt x="299085" y="0"/>
                      </a:cubicBezTo>
                      <a:cubicBezTo>
                        <a:pt x="274320" y="0"/>
                        <a:pt x="257175" y="9525"/>
                        <a:pt x="245745" y="31433"/>
                      </a:cubicBezTo>
                      <a:cubicBezTo>
                        <a:pt x="230505" y="60008"/>
                        <a:pt x="213360" y="87630"/>
                        <a:pt x="198120" y="115253"/>
                      </a:cubicBezTo>
                      <a:cubicBezTo>
                        <a:pt x="137160" y="220980"/>
                        <a:pt x="78105" y="326708"/>
                        <a:pt x="18098" y="432435"/>
                      </a:cubicBezTo>
                      <a:cubicBezTo>
                        <a:pt x="5715" y="453390"/>
                        <a:pt x="0" y="475298"/>
                        <a:pt x="0" y="500063"/>
                      </a:cubicBezTo>
                      <a:cubicBezTo>
                        <a:pt x="0" y="932498"/>
                        <a:pt x="0" y="1363980"/>
                        <a:pt x="0" y="1796415"/>
                      </a:cubicBezTo>
                      <a:cubicBezTo>
                        <a:pt x="0" y="1802130"/>
                        <a:pt x="0" y="1806893"/>
                        <a:pt x="953" y="1812608"/>
                      </a:cubicBezTo>
                      <a:cubicBezTo>
                        <a:pt x="3810" y="1835468"/>
                        <a:pt x="25718" y="1858328"/>
                        <a:pt x="45720" y="1858328"/>
                      </a:cubicBezTo>
                      <a:cubicBezTo>
                        <a:pt x="366713" y="1858328"/>
                        <a:pt x="687705" y="1858328"/>
                        <a:pt x="1008698" y="1858328"/>
                      </a:cubicBezTo>
                      <a:cubicBezTo>
                        <a:pt x="1012508" y="1858328"/>
                        <a:pt x="1016318" y="1858328"/>
                        <a:pt x="1020128" y="1857375"/>
                      </a:cubicBezTo>
                      <a:cubicBezTo>
                        <a:pt x="1047750" y="1847850"/>
                        <a:pt x="1060133" y="1830705"/>
                        <a:pt x="1060133" y="1800225"/>
                      </a:cubicBezTo>
                      <a:cubicBezTo>
                        <a:pt x="1060133" y="1580198"/>
                        <a:pt x="1060133" y="1360170"/>
                        <a:pt x="1060133" y="1141095"/>
                      </a:cubicBezTo>
                      <a:cubicBezTo>
                        <a:pt x="1061085" y="920115"/>
                        <a:pt x="1060133" y="700088"/>
                        <a:pt x="1061085" y="480060"/>
                      </a:cubicBezTo>
                      <a:close/>
                      <a:moveTo>
                        <a:pt x="530543" y="440055"/>
                      </a:moveTo>
                      <a:cubicBezTo>
                        <a:pt x="477203" y="440055"/>
                        <a:pt x="434340" y="397193"/>
                        <a:pt x="434340" y="343853"/>
                      </a:cubicBezTo>
                      <a:cubicBezTo>
                        <a:pt x="434340" y="290513"/>
                        <a:pt x="478155" y="246698"/>
                        <a:pt x="531495" y="246698"/>
                      </a:cubicBezTo>
                      <a:cubicBezTo>
                        <a:pt x="583883" y="247650"/>
                        <a:pt x="627698" y="291465"/>
                        <a:pt x="627698" y="342900"/>
                      </a:cubicBezTo>
                      <a:cubicBezTo>
                        <a:pt x="627698" y="397193"/>
                        <a:pt x="584835" y="440055"/>
                        <a:pt x="530543" y="440055"/>
                      </a:cubicBezTo>
                      <a:close/>
                    </a:path>
                  </a:pathLst>
                </a:custGeom>
                <a:solidFill>
                  <a:srgbClr val="3E642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8" name="Google Shape;948;p17"/>
                <p:cNvSpPr/>
                <p:nvPr/>
              </p:nvSpPr>
              <p:spPr>
                <a:xfrm>
                  <a:off x="2416723" y="1278451"/>
                  <a:ext cx="4253088" cy="76150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0125" h="1790700" extrusionOk="0">
                      <a:moveTo>
                        <a:pt x="1002983" y="1112520"/>
                      </a:moveTo>
                      <a:cubicBezTo>
                        <a:pt x="1002983" y="1112520"/>
                        <a:pt x="1002983" y="1112520"/>
                        <a:pt x="1002983" y="1112520"/>
                      </a:cubicBezTo>
                      <a:cubicBezTo>
                        <a:pt x="1002983" y="894398"/>
                        <a:pt x="1002983" y="676275"/>
                        <a:pt x="1002983" y="457200"/>
                      </a:cubicBezTo>
                      <a:cubicBezTo>
                        <a:pt x="1002983" y="447675"/>
                        <a:pt x="1001078" y="438150"/>
                        <a:pt x="996315" y="429578"/>
                      </a:cubicBezTo>
                      <a:cubicBezTo>
                        <a:pt x="973455" y="389573"/>
                        <a:pt x="950595" y="349568"/>
                        <a:pt x="927735" y="309563"/>
                      </a:cubicBezTo>
                      <a:cubicBezTo>
                        <a:pt x="900113" y="260985"/>
                        <a:pt x="872490" y="213360"/>
                        <a:pt x="844868" y="164783"/>
                      </a:cubicBezTo>
                      <a:cubicBezTo>
                        <a:pt x="817245" y="116205"/>
                        <a:pt x="789623" y="68580"/>
                        <a:pt x="762953" y="19050"/>
                      </a:cubicBezTo>
                      <a:cubicBezTo>
                        <a:pt x="755333" y="4763"/>
                        <a:pt x="743903" y="0"/>
                        <a:pt x="728663" y="0"/>
                      </a:cubicBezTo>
                      <a:cubicBezTo>
                        <a:pt x="575310" y="0"/>
                        <a:pt x="421958" y="0"/>
                        <a:pt x="269558" y="0"/>
                      </a:cubicBezTo>
                      <a:cubicBezTo>
                        <a:pt x="257175" y="0"/>
                        <a:pt x="248603" y="4763"/>
                        <a:pt x="242888" y="15240"/>
                      </a:cubicBezTo>
                      <a:cubicBezTo>
                        <a:pt x="230505" y="37148"/>
                        <a:pt x="218123" y="60008"/>
                        <a:pt x="204788" y="81915"/>
                      </a:cubicBezTo>
                      <a:cubicBezTo>
                        <a:pt x="140970" y="194310"/>
                        <a:pt x="78105" y="306705"/>
                        <a:pt x="14288" y="418148"/>
                      </a:cubicBezTo>
                      <a:cubicBezTo>
                        <a:pt x="5715" y="433388"/>
                        <a:pt x="0" y="448628"/>
                        <a:pt x="0" y="467678"/>
                      </a:cubicBezTo>
                      <a:cubicBezTo>
                        <a:pt x="952" y="604838"/>
                        <a:pt x="0" y="741045"/>
                        <a:pt x="0" y="878205"/>
                      </a:cubicBezTo>
                      <a:cubicBezTo>
                        <a:pt x="0" y="1173480"/>
                        <a:pt x="0" y="1467803"/>
                        <a:pt x="0" y="1763078"/>
                      </a:cubicBezTo>
                      <a:cubicBezTo>
                        <a:pt x="0" y="1791653"/>
                        <a:pt x="7620" y="1799273"/>
                        <a:pt x="36195" y="1799273"/>
                      </a:cubicBezTo>
                      <a:cubicBezTo>
                        <a:pt x="346710" y="1799273"/>
                        <a:pt x="658178" y="1799273"/>
                        <a:pt x="968693" y="1799273"/>
                      </a:cubicBezTo>
                      <a:cubicBezTo>
                        <a:pt x="971550" y="1799273"/>
                        <a:pt x="974408" y="1799273"/>
                        <a:pt x="976313" y="1799273"/>
                      </a:cubicBezTo>
                      <a:cubicBezTo>
                        <a:pt x="990600" y="1798320"/>
                        <a:pt x="1000125" y="1790700"/>
                        <a:pt x="1001078" y="1776413"/>
                      </a:cubicBezTo>
                      <a:cubicBezTo>
                        <a:pt x="1002030" y="1769745"/>
                        <a:pt x="1001078" y="1763078"/>
                        <a:pt x="1001078" y="1755458"/>
                      </a:cubicBezTo>
                      <a:cubicBezTo>
                        <a:pt x="1002983" y="1541145"/>
                        <a:pt x="1002983" y="1326833"/>
                        <a:pt x="1002983" y="1112520"/>
                      </a:cubicBezTo>
                      <a:close/>
                      <a:moveTo>
                        <a:pt x="502920" y="441960"/>
                      </a:moveTo>
                      <a:cubicBezTo>
                        <a:pt x="426720" y="441008"/>
                        <a:pt x="376238" y="385763"/>
                        <a:pt x="376238" y="316230"/>
                      </a:cubicBezTo>
                      <a:cubicBezTo>
                        <a:pt x="376238" y="240030"/>
                        <a:pt x="428625" y="188595"/>
                        <a:pt x="503873" y="189548"/>
                      </a:cubicBezTo>
                      <a:cubicBezTo>
                        <a:pt x="578168" y="190500"/>
                        <a:pt x="627698" y="240030"/>
                        <a:pt x="627698" y="316230"/>
                      </a:cubicBezTo>
                      <a:cubicBezTo>
                        <a:pt x="628650" y="390525"/>
                        <a:pt x="575310" y="439103"/>
                        <a:pt x="502920" y="44196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949" name="Google Shape;949;p17"/>
              <p:cNvGrpSpPr/>
              <p:nvPr/>
            </p:nvGrpSpPr>
            <p:grpSpPr>
              <a:xfrm rot="7230518">
                <a:off x="1885167" y="768661"/>
                <a:ext cx="1161559" cy="1145228"/>
                <a:chOff x="1915502" y="1820866"/>
                <a:chExt cx="443383" cy="437149"/>
              </a:xfrm>
            </p:grpSpPr>
            <p:sp>
              <p:nvSpPr>
                <p:cNvPr id="950" name="Google Shape;950;p17"/>
                <p:cNvSpPr/>
                <p:nvPr/>
              </p:nvSpPr>
              <p:spPr>
                <a:xfrm rot="-7200000">
                  <a:off x="2252789" y="1791796"/>
                  <a:ext cx="28331" cy="1653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923" h="457200" extrusionOk="0">
                      <a:moveTo>
                        <a:pt x="0" y="457200"/>
                      </a:moveTo>
                      <a:lnTo>
                        <a:pt x="87923" y="0"/>
                      </a:lnTo>
                      <a:lnTo>
                        <a:pt x="87923" y="0"/>
                      </a:lnTo>
                    </a:path>
                  </a:pathLst>
                </a:custGeom>
                <a:noFill/>
                <a:ln w="34925" cap="flat" cmpd="sng">
                  <a:solidFill>
                    <a:srgbClr val="B2D79B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1" name="Google Shape;951;p17"/>
                <p:cNvSpPr/>
                <p:nvPr/>
              </p:nvSpPr>
              <p:spPr>
                <a:xfrm rot="-8022351">
                  <a:off x="2275911" y="1840053"/>
                  <a:ext cx="28331" cy="163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923" h="457200" extrusionOk="0">
                      <a:moveTo>
                        <a:pt x="0" y="457200"/>
                      </a:moveTo>
                      <a:lnTo>
                        <a:pt x="87923" y="0"/>
                      </a:lnTo>
                      <a:lnTo>
                        <a:pt x="87923" y="0"/>
                      </a:lnTo>
                    </a:path>
                  </a:pathLst>
                </a:custGeom>
                <a:noFill/>
                <a:ln w="34925" cap="flat" cmpd="sng">
                  <a:solidFill>
                    <a:srgbClr val="B2D79B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2" name="Google Shape;952;p17"/>
                <p:cNvSpPr/>
                <p:nvPr/>
              </p:nvSpPr>
              <p:spPr>
                <a:xfrm rot="-7200000">
                  <a:off x="2009775" y="1918360"/>
                  <a:ext cx="188873" cy="326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6160" h="676892" extrusionOk="0">
                      <a:moveTo>
                        <a:pt x="585890" y="676892"/>
                      </a:moveTo>
                      <a:cubicBezTo>
                        <a:pt x="597725" y="419528"/>
                        <a:pt x="221894" y="60950"/>
                        <a:pt x="0" y="0"/>
                      </a:cubicBezTo>
                    </a:path>
                  </a:pathLst>
                </a:custGeom>
                <a:noFill/>
                <a:ln w="34925" cap="flat" cmpd="sng">
                  <a:solidFill>
                    <a:srgbClr val="B2D79B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3" name="Google Shape;953;p17"/>
                <p:cNvSpPr/>
                <p:nvPr/>
              </p:nvSpPr>
              <p:spPr>
                <a:xfrm rot="-8022351">
                  <a:off x="2079689" y="1959016"/>
                  <a:ext cx="162221" cy="2842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3450" h="588924" extrusionOk="0">
                      <a:moveTo>
                        <a:pt x="501712" y="588924"/>
                      </a:moveTo>
                      <a:cubicBezTo>
                        <a:pt x="535847" y="341273"/>
                        <a:pt x="56464" y="188371"/>
                        <a:pt x="-1" y="0"/>
                      </a:cubicBezTo>
                    </a:path>
                  </a:pathLst>
                </a:custGeom>
                <a:noFill/>
                <a:ln w="34925" cap="flat" cmpd="sng">
                  <a:solidFill>
                    <a:srgbClr val="B2D79B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954" name="Google Shape;954;p17"/>
            <p:cNvSpPr/>
            <p:nvPr/>
          </p:nvSpPr>
          <p:spPr>
            <a:xfrm>
              <a:off x="1806221" y="5210993"/>
              <a:ext cx="1518004" cy="505623"/>
            </a:xfrm>
            <a:custGeom>
              <a:avLst/>
              <a:gdLst/>
              <a:ahLst/>
              <a:cxnLst/>
              <a:rect l="l" t="t" r="r" b="b"/>
              <a:pathLst>
                <a:path w="1675139" h="572489" extrusionOk="0">
                  <a:moveTo>
                    <a:pt x="0" y="0"/>
                  </a:moveTo>
                  <a:lnTo>
                    <a:pt x="1675139" y="0"/>
                  </a:lnTo>
                  <a:lnTo>
                    <a:pt x="1673659" y="499237"/>
                  </a:lnTo>
                  <a:cubicBezTo>
                    <a:pt x="1673659" y="511976"/>
                    <a:pt x="1675251" y="523122"/>
                    <a:pt x="1673659" y="534270"/>
                  </a:cubicBezTo>
                  <a:cubicBezTo>
                    <a:pt x="1672066" y="558156"/>
                    <a:pt x="1656142" y="570896"/>
                    <a:pt x="1632256" y="572489"/>
                  </a:cubicBezTo>
                  <a:cubicBezTo>
                    <a:pt x="1629071" y="572489"/>
                    <a:pt x="1624293" y="572489"/>
                    <a:pt x="1619516" y="572489"/>
                  </a:cubicBezTo>
                  <a:cubicBezTo>
                    <a:pt x="1100380" y="572489"/>
                    <a:pt x="579650" y="572489"/>
                    <a:pt x="60513" y="572489"/>
                  </a:cubicBezTo>
                  <a:cubicBezTo>
                    <a:pt x="12740" y="572489"/>
                    <a:pt x="0" y="559749"/>
                    <a:pt x="0" y="511976"/>
                  </a:cubicBezTo>
                  <a:close/>
                </a:path>
              </a:pathLst>
            </a:custGeom>
            <a:solidFill>
              <a:srgbClr val="5E96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55" name="Google Shape;955;p17"/>
          <p:cNvSpPr txBox="1"/>
          <p:nvPr/>
        </p:nvSpPr>
        <p:spPr>
          <a:xfrm>
            <a:off x="6728151" y="4174262"/>
            <a:ext cx="131272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30%</a:t>
            </a:r>
            <a:endParaRPr sz="2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6" name="Google Shape;956;p17"/>
          <p:cNvSpPr/>
          <p:nvPr/>
        </p:nvSpPr>
        <p:spPr>
          <a:xfrm rot="4589460" flipH="1">
            <a:off x="6922727" y="3235150"/>
            <a:ext cx="1035721" cy="826411"/>
          </a:xfrm>
          <a:custGeom>
            <a:avLst/>
            <a:gdLst/>
            <a:ahLst/>
            <a:cxnLst/>
            <a:rect l="l" t="t" r="r" b="b"/>
            <a:pathLst>
              <a:path w="583555" h="465623" extrusionOk="0">
                <a:moveTo>
                  <a:pt x="50601" y="33311"/>
                </a:moveTo>
                <a:cubicBezTo>
                  <a:pt x="53655" y="23992"/>
                  <a:pt x="61061" y="23809"/>
                  <a:pt x="67484" y="24033"/>
                </a:cubicBezTo>
                <a:cubicBezTo>
                  <a:pt x="146976" y="22835"/>
                  <a:pt x="221866" y="42529"/>
                  <a:pt x="291222" y="79471"/>
                </a:cubicBezTo>
                <a:cubicBezTo>
                  <a:pt x="311197" y="90208"/>
                  <a:pt x="316896" y="113748"/>
                  <a:pt x="329423" y="138495"/>
                </a:cubicBezTo>
                <a:cubicBezTo>
                  <a:pt x="335573" y="106030"/>
                  <a:pt x="347228" y="79923"/>
                  <a:pt x="365541" y="57393"/>
                </a:cubicBezTo>
                <a:cubicBezTo>
                  <a:pt x="382581" y="35966"/>
                  <a:pt x="401824" y="17081"/>
                  <a:pt x="426571" y="4553"/>
                </a:cubicBezTo>
                <a:cubicBezTo>
                  <a:pt x="432063" y="1133"/>
                  <a:pt x="439521" y="-3099"/>
                  <a:pt x="443348" y="3375"/>
                </a:cubicBezTo>
                <a:cubicBezTo>
                  <a:pt x="447986" y="11817"/>
                  <a:pt x="437515" y="11541"/>
                  <a:pt x="433006" y="14555"/>
                </a:cubicBezTo>
                <a:cubicBezTo>
                  <a:pt x="397104" y="36295"/>
                  <a:pt x="375159" y="69531"/>
                  <a:pt x="359584" y="107042"/>
                </a:cubicBezTo>
                <a:cubicBezTo>
                  <a:pt x="354681" y="118850"/>
                  <a:pt x="349490" y="131353"/>
                  <a:pt x="351192" y="150791"/>
                </a:cubicBezTo>
                <a:cubicBezTo>
                  <a:pt x="365390" y="122481"/>
                  <a:pt x="388642" y="117478"/>
                  <a:pt x="412300" y="113457"/>
                </a:cubicBezTo>
                <a:cubicBezTo>
                  <a:pt x="465226" y="103671"/>
                  <a:pt x="517929" y="100308"/>
                  <a:pt x="571168" y="109384"/>
                </a:cubicBezTo>
                <a:cubicBezTo>
                  <a:pt x="576318" y="110707"/>
                  <a:pt x="584301" y="109136"/>
                  <a:pt x="583500" y="116947"/>
                </a:cubicBezTo>
                <a:cubicBezTo>
                  <a:pt x="583105" y="125742"/>
                  <a:pt x="574770" y="122280"/>
                  <a:pt x="570025" y="121940"/>
                </a:cubicBezTo>
                <a:cubicBezTo>
                  <a:pt x="513838" y="114082"/>
                  <a:pt x="458251" y="124392"/>
                  <a:pt x="402429" y="131346"/>
                </a:cubicBezTo>
                <a:cubicBezTo>
                  <a:pt x="378076" y="135079"/>
                  <a:pt x="378336" y="157990"/>
                  <a:pt x="365215" y="168015"/>
                </a:cubicBezTo>
                <a:lnTo>
                  <a:pt x="431899" y="195703"/>
                </a:lnTo>
                <a:cubicBezTo>
                  <a:pt x="452738" y="204356"/>
                  <a:pt x="471270" y="218565"/>
                  <a:pt x="484715" y="237179"/>
                </a:cubicBezTo>
                <a:cubicBezTo>
                  <a:pt x="487323" y="240705"/>
                  <a:pt x="490454" y="246892"/>
                  <a:pt x="485657" y="250599"/>
                </a:cubicBezTo>
                <a:cubicBezTo>
                  <a:pt x="479877" y="254715"/>
                  <a:pt x="475762" y="248935"/>
                  <a:pt x="474137" y="245003"/>
                </a:cubicBezTo>
                <a:cubicBezTo>
                  <a:pt x="461086" y="217595"/>
                  <a:pt x="432094" y="212887"/>
                  <a:pt x="407781" y="202792"/>
                </a:cubicBezTo>
                <a:cubicBezTo>
                  <a:pt x="398464" y="199736"/>
                  <a:pt x="387755" y="196105"/>
                  <a:pt x="377860" y="194439"/>
                </a:cubicBezTo>
                <a:cubicBezTo>
                  <a:pt x="372709" y="193115"/>
                  <a:pt x="367493" y="186064"/>
                  <a:pt x="363220" y="192432"/>
                </a:cubicBezTo>
                <a:cubicBezTo>
                  <a:pt x="359235" y="198107"/>
                  <a:pt x="363638" y="203193"/>
                  <a:pt x="367635" y="207296"/>
                </a:cubicBezTo>
                <a:cubicBezTo>
                  <a:pt x="374240" y="214925"/>
                  <a:pt x="386284" y="223183"/>
                  <a:pt x="364998" y="227376"/>
                </a:cubicBezTo>
                <a:lnTo>
                  <a:pt x="363032" y="228188"/>
                </a:lnTo>
                <a:cubicBezTo>
                  <a:pt x="372782" y="251781"/>
                  <a:pt x="350384" y="244924"/>
                  <a:pt x="341771" y="251936"/>
                </a:cubicBezTo>
                <a:cubicBezTo>
                  <a:pt x="335703" y="256745"/>
                  <a:pt x="337968" y="265015"/>
                  <a:pt x="346422" y="270154"/>
                </a:cubicBezTo>
                <a:cubicBezTo>
                  <a:pt x="375544" y="286318"/>
                  <a:pt x="405990" y="297331"/>
                  <a:pt x="439031" y="302092"/>
                </a:cubicBezTo>
                <a:cubicBezTo>
                  <a:pt x="444470" y="302722"/>
                  <a:pt x="452570" y="302827"/>
                  <a:pt x="452636" y="308554"/>
                </a:cubicBezTo>
                <a:cubicBezTo>
                  <a:pt x="452242" y="317349"/>
                  <a:pt x="442923" y="314294"/>
                  <a:pt x="437484" y="313664"/>
                </a:cubicBezTo>
                <a:cubicBezTo>
                  <a:pt x="404441" y="308904"/>
                  <a:pt x="372383" y="303736"/>
                  <a:pt x="343550" y="286878"/>
                </a:cubicBezTo>
                <a:cubicBezTo>
                  <a:pt x="335097" y="281740"/>
                  <a:pt x="324783" y="269313"/>
                  <a:pt x="316984" y="278290"/>
                </a:cubicBezTo>
                <a:cubicBezTo>
                  <a:pt x="307913" y="288369"/>
                  <a:pt x="297924" y="304580"/>
                  <a:pt x="304593" y="317937"/>
                </a:cubicBezTo>
                <a:cubicBezTo>
                  <a:pt x="329242" y="366448"/>
                  <a:pt x="352332" y="416754"/>
                  <a:pt x="401374" y="447705"/>
                </a:cubicBezTo>
                <a:cubicBezTo>
                  <a:pt x="407048" y="451689"/>
                  <a:pt x="413130" y="456657"/>
                  <a:pt x="410128" y="461926"/>
                </a:cubicBezTo>
                <a:cubicBezTo>
                  <a:pt x="404700" y="471074"/>
                  <a:pt x="399249" y="460666"/>
                  <a:pt x="395370" y="458242"/>
                </a:cubicBezTo>
                <a:cubicBezTo>
                  <a:pt x="343431" y="424460"/>
                  <a:pt x="313802" y="372253"/>
                  <a:pt x="285156" y="319639"/>
                </a:cubicBezTo>
                <a:cubicBezTo>
                  <a:pt x="276572" y="303045"/>
                  <a:pt x="286850" y="286138"/>
                  <a:pt x="292842" y="265823"/>
                </a:cubicBezTo>
                <a:cubicBezTo>
                  <a:pt x="243532" y="298283"/>
                  <a:pt x="201337" y="331256"/>
                  <a:pt x="179705" y="383353"/>
                </a:cubicBezTo>
                <a:cubicBezTo>
                  <a:pt x="177398" y="388910"/>
                  <a:pt x="177003" y="397704"/>
                  <a:pt x="168668" y="394243"/>
                </a:cubicBezTo>
                <a:cubicBezTo>
                  <a:pt x="162417" y="391648"/>
                  <a:pt x="167673" y="384873"/>
                  <a:pt x="169692" y="380009"/>
                </a:cubicBezTo>
                <a:cubicBezTo>
                  <a:pt x="187928" y="341976"/>
                  <a:pt x="207264" y="305214"/>
                  <a:pt x="243272" y="275373"/>
                </a:cubicBezTo>
                <a:cubicBezTo>
                  <a:pt x="189544" y="292970"/>
                  <a:pt x="151093" y="263974"/>
                  <a:pt x="110857" y="243195"/>
                </a:cubicBezTo>
                <a:cubicBezTo>
                  <a:pt x="71316" y="222706"/>
                  <a:pt x="40728" y="190460"/>
                  <a:pt x="5867" y="164584"/>
                </a:cubicBezTo>
                <a:cubicBezTo>
                  <a:pt x="2970" y="161752"/>
                  <a:pt x="-2298" y="158750"/>
                  <a:pt x="1110" y="154464"/>
                </a:cubicBezTo>
                <a:cubicBezTo>
                  <a:pt x="5095" y="148790"/>
                  <a:pt x="9499" y="153875"/>
                  <a:pt x="13089" y="156995"/>
                </a:cubicBezTo>
                <a:cubicBezTo>
                  <a:pt x="50559" y="186398"/>
                  <a:pt x="89470" y="212327"/>
                  <a:pt x="132078" y="233276"/>
                </a:cubicBezTo>
                <a:cubicBezTo>
                  <a:pt x="149155" y="241181"/>
                  <a:pt x="166927" y="249375"/>
                  <a:pt x="184410" y="258263"/>
                </a:cubicBezTo>
                <a:cubicBezTo>
                  <a:pt x="202589" y="267440"/>
                  <a:pt x="218842" y="263601"/>
                  <a:pt x="238673" y="253105"/>
                </a:cubicBezTo>
                <a:cubicBezTo>
                  <a:pt x="188607" y="236388"/>
                  <a:pt x="165189" y="200604"/>
                  <a:pt x="157146" y="153288"/>
                </a:cubicBezTo>
                <a:lnTo>
                  <a:pt x="151523" y="146793"/>
                </a:lnTo>
                <a:lnTo>
                  <a:pt x="157709" y="131894"/>
                </a:lnTo>
                <a:lnTo>
                  <a:pt x="161257" y="132599"/>
                </a:lnTo>
                <a:cubicBezTo>
                  <a:pt x="169255" y="132459"/>
                  <a:pt x="177281" y="130294"/>
                  <a:pt x="185866" y="125308"/>
                </a:cubicBezTo>
                <a:cubicBezTo>
                  <a:pt x="219513" y="105075"/>
                  <a:pt x="255557" y="104567"/>
                  <a:pt x="291507" y="121937"/>
                </a:cubicBezTo>
                <a:cubicBezTo>
                  <a:pt x="289923" y="104177"/>
                  <a:pt x="286215" y="99380"/>
                  <a:pt x="272204" y="91934"/>
                </a:cubicBezTo>
                <a:cubicBezTo>
                  <a:pt x="213384" y="60996"/>
                  <a:pt x="151745" y="42732"/>
                  <a:pt x="86068" y="34193"/>
                </a:cubicBezTo>
                <a:cubicBezTo>
                  <a:pt x="74494" y="32644"/>
                  <a:pt x="62816" y="39197"/>
                  <a:pt x="50601" y="3331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57" name="Google Shape;957;p17"/>
          <p:cNvGrpSpPr/>
          <p:nvPr/>
        </p:nvGrpSpPr>
        <p:grpSpPr>
          <a:xfrm>
            <a:off x="3996771" y="1298597"/>
            <a:ext cx="1442626" cy="3411663"/>
            <a:chOff x="1733230" y="1857029"/>
            <a:chExt cx="1663569" cy="3934171"/>
          </a:xfrm>
        </p:grpSpPr>
        <p:grpSp>
          <p:nvGrpSpPr>
            <p:cNvPr id="958" name="Google Shape;958;p17"/>
            <p:cNvGrpSpPr/>
            <p:nvPr/>
          </p:nvGrpSpPr>
          <p:grpSpPr>
            <a:xfrm>
              <a:off x="1733230" y="1857029"/>
              <a:ext cx="1663569" cy="3934171"/>
              <a:chOff x="1657030" y="550205"/>
              <a:chExt cx="1767613" cy="4180223"/>
            </a:xfrm>
          </p:grpSpPr>
          <p:grpSp>
            <p:nvGrpSpPr>
              <p:cNvPr id="959" name="Google Shape;959;p17"/>
              <p:cNvGrpSpPr/>
              <p:nvPr/>
            </p:nvGrpSpPr>
            <p:grpSpPr>
              <a:xfrm>
                <a:off x="1657030" y="1625161"/>
                <a:ext cx="1767613" cy="3105267"/>
                <a:chOff x="2295207" y="1156935"/>
                <a:chExt cx="4496123" cy="7898590"/>
              </a:xfrm>
            </p:grpSpPr>
            <p:sp>
              <p:nvSpPr>
                <p:cNvPr id="960" name="Google Shape;960;p17"/>
                <p:cNvSpPr/>
                <p:nvPr/>
              </p:nvSpPr>
              <p:spPr>
                <a:xfrm>
                  <a:off x="2295207" y="1156935"/>
                  <a:ext cx="4496123" cy="7898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275" h="1857375" extrusionOk="0">
                      <a:moveTo>
                        <a:pt x="1061085" y="480060"/>
                      </a:moveTo>
                      <a:cubicBezTo>
                        <a:pt x="1061085" y="468630"/>
                        <a:pt x="1058228" y="458153"/>
                        <a:pt x="1052513" y="448628"/>
                      </a:cubicBezTo>
                      <a:cubicBezTo>
                        <a:pt x="1042988" y="432435"/>
                        <a:pt x="1034415" y="417195"/>
                        <a:pt x="1025843" y="401003"/>
                      </a:cubicBezTo>
                      <a:cubicBezTo>
                        <a:pt x="956310" y="277178"/>
                        <a:pt x="885825" y="154305"/>
                        <a:pt x="816293" y="30480"/>
                      </a:cubicBezTo>
                      <a:cubicBezTo>
                        <a:pt x="804863" y="9525"/>
                        <a:pt x="787718" y="0"/>
                        <a:pt x="763905" y="953"/>
                      </a:cubicBezTo>
                      <a:cubicBezTo>
                        <a:pt x="608648" y="0"/>
                        <a:pt x="454343" y="0"/>
                        <a:pt x="299085" y="0"/>
                      </a:cubicBezTo>
                      <a:cubicBezTo>
                        <a:pt x="274320" y="0"/>
                        <a:pt x="257175" y="9525"/>
                        <a:pt x="245745" y="31433"/>
                      </a:cubicBezTo>
                      <a:cubicBezTo>
                        <a:pt x="230505" y="60008"/>
                        <a:pt x="213360" y="87630"/>
                        <a:pt x="198120" y="115253"/>
                      </a:cubicBezTo>
                      <a:cubicBezTo>
                        <a:pt x="137160" y="220980"/>
                        <a:pt x="78105" y="326708"/>
                        <a:pt x="18098" y="432435"/>
                      </a:cubicBezTo>
                      <a:cubicBezTo>
                        <a:pt x="5715" y="453390"/>
                        <a:pt x="0" y="475298"/>
                        <a:pt x="0" y="500063"/>
                      </a:cubicBezTo>
                      <a:cubicBezTo>
                        <a:pt x="0" y="932498"/>
                        <a:pt x="0" y="1363980"/>
                        <a:pt x="0" y="1796415"/>
                      </a:cubicBezTo>
                      <a:cubicBezTo>
                        <a:pt x="0" y="1802130"/>
                        <a:pt x="0" y="1806893"/>
                        <a:pt x="953" y="1812608"/>
                      </a:cubicBezTo>
                      <a:cubicBezTo>
                        <a:pt x="3810" y="1835468"/>
                        <a:pt x="25718" y="1858328"/>
                        <a:pt x="45720" y="1858328"/>
                      </a:cubicBezTo>
                      <a:cubicBezTo>
                        <a:pt x="366713" y="1858328"/>
                        <a:pt x="687705" y="1858328"/>
                        <a:pt x="1008698" y="1858328"/>
                      </a:cubicBezTo>
                      <a:cubicBezTo>
                        <a:pt x="1012508" y="1858328"/>
                        <a:pt x="1016318" y="1858328"/>
                        <a:pt x="1020128" y="1857375"/>
                      </a:cubicBezTo>
                      <a:cubicBezTo>
                        <a:pt x="1047750" y="1847850"/>
                        <a:pt x="1060133" y="1830705"/>
                        <a:pt x="1060133" y="1800225"/>
                      </a:cubicBezTo>
                      <a:cubicBezTo>
                        <a:pt x="1060133" y="1580198"/>
                        <a:pt x="1060133" y="1360170"/>
                        <a:pt x="1060133" y="1141095"/>
                      </a:cubicBezTo>
                      <a:cubicBezTo>
                        <a:pt x="1061085" y="920115"/>
                        <a:pt x="1060133" y="700088"/>
                        <a:pt x="1061085" y="480060"/>
                      </a:cubicBezTo>
                      <a:close/>
                      <a:moveTo>
                        <a:pt x="530543" y="440055"/>
                      </a:moveTo>
                      <a:cubicBezTo>
                        <a:pt x="477203" y="440055"/>
                        <a:pt x="434340" y="397193"/>
                        <a:pt x="434340" y="343853"/>
                      </a:cubicBezTo>
                      <a:cubicBezTo>
                        <a:pt x="434340" y="290513"/>
                        <a:pt x="478155" y="246698"/>
                        <a:pt x="531495" y="246698"/>
                      </a:cubicBezTo>
                      <a:cubicBezTo>
                        <a:pt x="583883" y="247650"/>
                        <a:pt x="627698" y="291465"/>
                        <a:pt x="627698" y="342900"/>
                      </a:cubicBezTo>
                      <a:cubicBezTo>
                        <a:pt x="627698" y="397193"/>
                        <a:pt x="584835" y="440055"/>
                        <a:pt x="530543" y="440055"/>
                      </a:cubicBezTo>
                      <a:close/>
                    </a:path>
                  </a:pathLst>
                </a:custGeom>
                <a:solidFill>
                  <a:srgbClr val="97740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1" name="Google Shape;961;p17"/>
                <p:cNvSpPr/>
                <p:nvPr/>
              </p:nvSpPr>
              <p:spPr>
                <a:xfrm>
                  <a:off x="2416723" y="1278451"/>
                  <a:ext cx="4253088" cy="76150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0125" h="1790700" extrusionOk="0">
                      <a:moveTo>
                        <a:pt x="1002983" y="1112520"/>
                      </a:moveTo>
                      <a:cubicBezTo>
                        <a:pt x="1002983" y="1112520"/>
                        <a:pt x="1002983" y="1112520"/>
                        <a:pt x="1002983" y="1112520"/>
                      </a:cubicBezTo>
                      <a:cubicBezTo>
                        <a:pt x="1002983" y="894398"/>
                        <a:pt x="1002983" y="676275"/>
                        <a:pt x="1002983" y="457200"/>
                      </a:cubicBezTo>
                      <a:cubicBezTo>
                        <a:pt x="1002983" y="447675"/>
                        <a:pt x="1001078" y="438150"/>
                        <a:pt x="996315" y="429578"/>
                      </a:cubicBezTo>
                      <a:cubicBezTo>
                        <a:pt x="973455" y="389573"/>
                        <a:pt x="950595" y="349568"/>
                        <a:pt x="927735" y="309563"/>
                      </a:cubicBezTo>
                      <a:cubicBezTo>
                        <a:pt x="900113" y="260985"/>
                        <a:pt x="872490" y="213360"/>
                        <a:pt x="844868" y="164783"/>
                      </a:cubicBezTo>
                      <a:cubicBezTo>
                        <a:pt x="817245" y="116205"/>
                        <a:pt x="789623" y="68580"/>
                        <a:pt x="762953" y="19050"/>
                      </a:cubicBezTo>
                      <a:cubicBezTo>
                        <a:pt x="755333" y="4763"/>
                        <a:pt x="743903" y="0"/>
                        <a:pt x="728663" y="0"/>
                      </a:cubicBezTo>
                      <a:cubicBezTo>
                        <a:pt x="575310" y="0"/>
                        <a:pt x="421958" y="0"/>
                        <a:pt x="269558" y="0"/>
                      </a:cubicBezTo>
                      <a:cubicBezTo>
                        <a:pt x="257175" y="0"/>
                        <a:pt x="248603" y="4763"/>
                        <a:pt x="242888" y="15240"/>
                      </a:cubicBezTo>
                      <a:cubicBezTo>
                        <a:pt x="230505" y="37148"/>
                        <a:pt x="218123" y="60008"/>
                        <a:pt x="204788" y="81915"/>
                      </a:cubicBezTo>
                      <a:cubicBezTo>
                        <a:pt x="140970" y="194310"/>
                        <a:pt x="78105" y="306705"/>
                        <a:pt x="14288" y="418148"/>
                      </a:cubicBezTo>
                      <a:cubicBezTo>
                        <a:pt x="5715" y="433388"/>
                        <a:pt x="0" y="448628"/>
                        <a:pt x="0" y="467678"/>
                      </a:cubicBezTo>
                      <a:cubicBezTo>
                        <a:pt x="952" y="604838"/>
                        <a:pt x="0" y="741045"/>
                        <a:pt x="0" y="878205"/>
                      </a:cubicBezTo>
                      <a:cubicBezTo>
                        <a:pt x="0" y="1173480"/>
                        <a:pt x="0" y="1467803"/>
                        <a:pt x="0" y="1763078"/>
                      </a:cubicBezTo>
                      <a:cubicBezTo>
                        <a:pt x="0" y="1791653"/>
                        <a:pt x="7620" y="1799273"/>
                        <a:pt x="36195" y="1799273"/>
                      </a:cubicBezTo>
                      <a:cubicBezTo>
                        <a:pt x="346710" y="1799273"/>
                        <a:pt x="658178" y="1799273"/>
                        <a:pt x="968693" y="1799273"/>
                      </a:cubicBezTo>
                      <a:cubicBezTo>
                        <a:pt x="971550" y="1799273"/>
                        <a:pt x="974408" y="1799273"/>
                        <a:pt x="976313" y="1799273"/>
                      </a:cubicBezTo>
                      <a:cubicBezTo>
                        <a:pt x="990600" y="1798320"/>
                        <a:pt x="1000125" y="1790700"/>
                        <a:pt x="1001078" y="1776413"/>
                      </a:cubicBezTo>
                      <a:cubicBezTo>
                        <a:pt x="1002030" y="1769745"/>
                        <a:pt x="1001078" y="1763078"/>
                        <a:pt x="1001078" y="1755458"/>
                      </a:cubicBezTo>
                      <a:cubicBezTo>
                        <a:pt x="1002983" y="1541145"/>
                        <a:pt x="1002983" y="1326833"/>
                        <a:pt x="1002983" y="1112520"/>
                      </a:cubicBezTo>
                      <a:close/>
                      <a:moveTo>
                        <a:pt x="502920" y="441960"/>
                      </a:moveTo>
                      <a:cubicBezTo>
                        <a:pt x="426720" y="441008"/>
                        <a:pt x="376238" y="385763"/>
                        <a:pt x="376238" y="316230"/>
                      </a:cubicBezTo>
                      <a:cubicBezTo>
                        <a:pt x="376238" y="240030"/>
                        <a:pt x="428625" y="188595"/>
                        <a:pt x="503873" y="189548"/>
                      </a:cubicBezTo>
                      <a:cubicBezTo>
                        <a:pt x="578168" y="190500"/>
                        <a:pt x="627698" y="240030"/>
                        <a:pt x="627698" y="316230"/>
                      </a:cubicBezTo>
                      <a:cubicBezTo>
                        <a:pt x="628650" y="390525"/>
                        <a:pt x="575310" y="439103"/>
                        <a:pt x="502920" y="44196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962" name="Google Shape;962;p17"/>
              <p:cNvGrpSpPr/>
              <p:nvPr/>
            </p:nvGrpSpPr>
            <p:grpSpPr>
              <a:xfrm rot="7230518">
                <a:off x="1885167" y="768661"/>
                <a:ext cx="1161559" cy="1145228"/>
                <a:chOff x="1915502" y="1820866"/>
                <a:chExt cx="443383" cy="437149"/>
              </a:xfrm>
            </p:grpSpPr>
            <p:sp>
              <p:nvSpPr>
                <p:cNvPr id="963" name="Google Shape;963;p17"/>
                <p:cNvSpPr/>
                <p:nvPr/>
              </p:nvSpPr>
              <p:spPr>
                <a:xfrm rot="-7200000">
                  <a:off x="2252789" y="1791796"/>
                  <a:ext cx="28331" cy="1653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923" h="457200" extrusionOk="0">
                      <a:moveTo>
                        <a:pt x="0" y="457200"/>
                      </a:moveTo>
                      <a:lnTo>
                        <a:pt x="87923" y="0"/>
                      </a:lnTo>
                      <a:lnTo>
                        <a:pt x="87923" y="0"/>
                      </a:lnTo>
                    </a:path>
                  </a:pathLst>
                </a:custGeom>
                <a:noFill/>
                <a:ln w="34925" cap="flat" cmpd="sng">
                  <a:solidFill>
                    <a:srgbClr val="FBE08A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4" name="Google Shape;964;p17"/>
                <p:cNvSpPr/>
                <p:nvPr/>
              </p:nvSpPr>
              <p:spPr>
                <a:xfrm rot="-8022351">
                  <a:off x="2275911" y="1840053"/>
                  <a:ext cx="28331" cy="163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923" h="457200" extrusionOk="0">
                      <a:moveTo>
                        <a:pt x="0" y="457200"/>
                      </a:moveTo>
                      <a:lnTo>
                        <a:pt x="87923" y="0"/>
                      </a:lnTo>
                      <a:lnTo>
                        <a:pt x="87923" y="0"/>
                      </a:lnTo>
                    </a:path>
                  </a:pathLst>
                </a:custGeom>
                <a:noFill/>
                <a:ln w="34925" cap="flat" cmpd="sng">
                  <a:solidFill>
                    <a:srgbClr val="FBE08A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5" name="Google Shape;965;p17"/>
                <p:cNvSpPr/>
                <p:nvPr/>
              </p:nvSpPr>
              <p:spPr>
                <a:xfrm rot="-7200000">
                  <a:off x="2009775" y="1918360"/>
                  <a:ext cx="188873" cy="326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6160" h="676892" extrusionOk="0">
                      <a:moveTo>
                        <a:pt x="585890" y="676892"/>
                      </a:moveTo>
                      <a:cubicBezTo>
                        <a:pt x="597725" y="419528"/>
                        <a:pt x="221894" y="60950"/>
                        <a:pt x="0" y="0"/>
                      </a:cubicBezTo>
                    </a:path>
                  </a:pathLst>
                </a:custGeom>
                <a:noFill/>
                <a:ln w="34925" cap="flat" cmpd="sng">
                  <a:solidFill>
                    <a:srgbClr val="FBE08A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6" name="Google Shape;966;p17"/>
                <p:cNvSpPr/>
                <p:nvPr/>
              </p:nvSpPr>
              <p:spPr>
                <a:xfrm rot="-8022351">
                  <a:off x="2079689" y="1959016"/>
                  <a:ext cx="162221" cy="2842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3450" h="588924" extrusionOk="0">
                      <a:moveTo>
                        <a:pt x="501712" y="588924"/>
                      </a:moveTo>
                      <a:cubicBezTo>
                        <a:pt x="535847" y="341273"/>
                        <a:pt x="56464" y="188371"/>
                        <a:pt x="-1" y="0"/>
                      </a:cubicBezTo>
                    </a:path>
                  </a:pathLst>
                </a:custGeom>
                <a:noFill/>
                <a:ln w="34925" cap="flat" cmpd="sng">
                  <a:solidFill>
                    <a:srgbClr val="FBE08A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967" name="Google Shape;967;p17"/>
            <p:cNvSpPr/>
            <p:nvPr/>
          </p:nvSpPr>
          <p:spPr>
            <a:xfrm>
              <a:off x="1806221" y="5210993"/>
              <a:ext cx="1518004" cy="505623"/>
            </a:xfrm>
            <a:custGeom>
              <a:avLst/>
              <a:gdLst/>
              <a:ahLst/>
              <a:cxnLst/>
              <a:rect l="l" t="t" r="r" b="b"/>
              <a:pathLst>
                <a:path w="1675139" h="572489" extrusionOk="0">
                  <a:moveTo>
                    <a:pt x="0" y="0"/>
                  </a:moveTo>
                  <a:lnTo>
                    <a:pt x="1675139" y="0"/>
                  </a:lnTo>
                  <a:lnTo>
                    <a:pt x="1673659" y="499237"/>
                  </a:lnTo>
                  <a:cubicBezTo>
                    <a:pt x="1673659" y="511976"/>
                    <a:pt x="1675251" y="523122"/>
                    <a:pt x="1673659" y="534270"/>
                  </a:cubicBezTo>
                  <a:cubicBezTo>
                    <a:pt x="1672066" y="558156"/>
                    <a:pt x="1656142" y="570896"/>
                    <a:pt x="1632256" y="572489"/>
                  </a:cubicBezTo>
                  <a:cubicBezTo>
                    <a:pt x="1629071" y="572489"/>
                    <a:pt x="1624293" y="572489"/>
                    <a:pt x="1619516" y="572489"/>
                  </a:cubicBezTo>
                  <a:cubicBezTo>
                    <a:pt x="1100380" y="572489"/>
                    <a:pt x="579650" y="572489"/>
                    <a:pt x="60513" y="572489"/>
                  </a:cubicBezTo>
                  <a:cubicBezTo>
                    <a:pt x="12740" y="572489"/>
                    <a:pt x="0" y="559749"/>
                    <a:pt x="0" y="511976"/>
                  </a:cubicBezTo>
                  <a:close/>
                </a:path>
              </a:pathLst>
            </a:custGeom>
            <a:solidFill>
              <a:srgbClr val="E2AE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68" name="Google Shape;968;p17"/>
          <p:cNvSpPr txBox="1"/>
          <p:nvPr/>
        </p:nvSpPr>
        <p:spPr>
          <a:xfrm>
            <a:off x="4061544" y="4174262"/>
            <a:ext cx="131272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20%</a:t>
            </a:r>
            <a:endParaRPr sz="2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9" name="Google Shape;969;p17"/>
          <p:cNvSpPr/>
          <p:nvPr/>
        </p:nvSpPr>
        <p:spPr>
          <a:xfrm>
            <a:off x="4053027" y="3366882"/>
            <a:ext cx="1379976" cy="840231"/>
          </a:xfrm>
          <a:custGeom>
            <a:avLst/>
            <a:gdLst/>
            <a:ahLst/>
            <a:cxnLst/>
            <a:rect l="l" t="t" r="r" b="b"/>
            <a:pathLst>
              <a:path w="2465399" h="1501116" extrusionOk="0">
                <a:moveTo>
                  <a:pt x="1261688" y="0"/>
                </a:moveTo>
                <a:cubicBezTo>
                  <a:pt x="1702395" y="1750"/>
                  <a:pt x="1948253" y="96116"/>
                  <a:pt x="2148871" y="146438"/>
                </a:cubicBezTo>
                <a:cubicBezTo>
                  <a:pt x="2349489" y="196760"/>
                  <a:pt x="2371296" y="227961"/>
                  <a:pt x="2465399" y="301934"/>
                </a:cubicBezTo>
                <a:cubicBezTo>
                  <a:pt x="2464392" y="304451"/>
                  <a:pt x="2463889" y="306464"/>
                  <a:pt x="2462883" y="308980"/>
                </a:cubicBezTo>
                <a:cubicBezTo>
                  <a:pt x="2433192" y="298915"/>
                  <a:pt x="2402496" y="290864"/>
                  <a:pt x="2373309" y="279289"/>
                </a:cubicBezTo>
                <a:cubicBezTo>
                  <a:pt x="2300845" y="250606"/>
                  <a:pt x="2226871" y="231483"/>
                  <a:pt x="2148871" y="233496"/>
                </a:cubicBezTo>
                <a:cubicBezTo>
                  <a:pt x="2116665" y="233999"/>
                  <a:pt x="2083955" y="241044"/>
                  <a:pt x="2053259" y="250606"/>
                </a:cubicBezTo>
                <a:cubicBezTo>
                  <a:pt x="2019543" y="260670"/>
                  <a:pt x="2016020" y="281805"/>
                  <a:pt x="2037659" y="309483"/>
                </a:cubicBezTo>
                <a:cubicBezTo>
                  <a:pt x="2040678" y="313509"/>
                  <a:pt x="2043697" y="317534"/>
                  <a:pt x="2047220" y="322567"/>
                </a:cubicBezTo>
                <a:cubicBezTo>
                  <a:pt x="2000420" y="313509"/>
                  <a:pt x="1956640" y="302438"/>
                  <a:pt x="1911350" y="296902"/>
                </a:cubicBezTo>
                <a:cubicBezTo>
                  <a:pt x="1845931" y="288851"/>
                  <a:pt x="1780512" y="289354"/>
                  <a:pt x="1719622" y="320050"/>
                </a:cubicBezTo>
                <a:cubicBezTo>
                  <a:pt x="1708551" y="325586"/>
                  <a:pt x="1697480" y="332128"/>
                  <a:pt x="1687415" y="339676"/>
                </a:cubicBezTo>
                <a:cubicBezTo>
                  <a:pt x="1646654" y="369366"/>
                  <a:pt x="1638099" y="403082"/>
                  <a:pt x="1659235" y="452398"/>
                </a:cubicBezTo>
                <a:cubicBezTo>
                  <a:pt x="1634074" y="453908"/>
                  <a:pt x="1609416" y="453908"/>
                  <a:pt x="1585261" y="456424"/>
                </a:cubicBezTo>
                <a:cubicBezTo>
                  <a:pt x="1495687" y="465985"/>
                  <a:pt x="1479584" y="502721"/>
                  <a:pt x="1478074" y="562101"/>
                </a:cubicBezTo>
                <a:cubicBezTo>
                  <a:pt x="1478074" y="564617"/>
                  <a:pt x="1476565" y="566630"/>
                  <a:pt x="1476061" y="568643"/>
                </a:cubicBezTo>
                <a:lnTo>
                  <a:pt x="1424733" y="571662"/>
                </a:lnTo>
                <a:cubicBezTo>
                  <a:pt x="1457945" y="603869"/>
                  <a:pt x="1459455" y="637081"/>
                  <a:pt x="1441842" y="673313"/>
                </a:cubicBezTo>
                <a:cubicBezTo>
                  <a:pt x="1437816" y="681365"/>
                  <a:pt x="1437816" y="693442"/>
                  <a:pt x="1440333" y="702500"/>
                </a:cubicBezTo>
                <a:cubicBezTo>
                  <a:pt x="1444862" y="718100"/>
                  <a:pt x="1444862" y="735210"/>
                  <a:pt x="1430268" y="738733"/>
                </a:cubicBezTo>
                <a:cubicBezTo>
                  <a:pt x="1418694" y="741752"/>
                  <a:pt x="1398565" y="734204"/>
                  <a:pt x="1391520" y="724642"/>
                </a:cubicBezTo>
                <a:cubicBezTo>
                  <a:pt x="1379442" y="708036"/>
                  <a:pt x="1370888" y="694952"/>
                  <a:pt x="1346733" y="696965"/>
                </a:cubicBezTo>
                <a:cubicBezTo>
                  <a:pt x="1317043" y="699481"/>
                  <a:pt x="1292385" y="709545"/>
                  <a:pt x="1276282" y="733700"/>
                </a:cubicBezTo>
                <a:cubicBezTo>
                  <a:pt x="1271753" y="740745"/>
                  <a:pt x="1274269" y="752823"/>
                  <a:pt x="1274772" y="762887"/>
                </a:cubicBezTo>
                <a:cubicBezTo>
                  <a:pt x="1275778" y="779494"/>
                  <a:pt x="1285843" y="802642"/>
                  <a:pt x="1278295" y="810693"/>
                </a:cubicBezTo>
                <a:cubicBezTo>
                  <a:pt x="1264204" y="826293"/>
                  <a:pt x="1245585" y="811197"/>
                  <a:pt x="1228979" y="802642"/>
                </a:cubicBezTo>
                <a:cubicBezTo>
                  <a:pt x="1216901" y="796100"/>
                  <a:pt x="1203314" y="791068"/>
                  <a:pt x="1190230" y="788552"/>
                </a:cubicBezTo>
                <a:cubicBezTo>
                  <a:pt x="1153998" y="782513"/>
                  <a:pt x="1124308" y="769429"/>
                  <a:pt x="1115753" y="724139"/>
                </a:cubicBezTo>
                <a:cubicBezTo>
                  <a:pt x="1105186" y="733197"/>
                  <a:pt x="1094618" y="738733"/>
                  <a:pt x="1090089" y="747287"/>
                </a:cubicBezTo>
                <a:cubicBezTo>
                  <a:pt x="1080528" y="766410"/>
                  <a:pt x="1068449" y="766913"/>
                  <a:pt x="1051843" y="758358"/>
                </a:cubicBezTo>
                <a:cubicBezTo>
                  <a:pt x="1002025" y="732191"/>
                  <a:pt x="957740" y="745274"/>
                  <a:pt x="916979" y="778487"/>
                </a:cubicBezTo>
                <a:cubicBezTo>
                  <a:pt x="888799" y="801132"/>
                  <a:pt x="861625" y="824784"/>
                  <a:pt x="834450" y="847429"/>
                </a:cubicBezTo>
                <a:cubicBezTo>
                  <a:pt x="812812" y="813210"/>
                  <a:pt x="771044" y="814719"/>
                  <a:pt x="727264" y="824784"/>
                </a:cubicBezTo>
                <a:cubicBezTo>
                  <a:pt x="642219" y="844409"/>
                  <a:pt x="573781" y="892719"/>
                  <a:pt x="518426" y="956628"/>
                </a:cubicBezTo>
                <a:cubicBezTo>
                  <a:pt x="480181" y="1000409"/>
                  <a:pt x="450994" y="1051737"/>
                  <a:pt x="418285" y="1100047"/>
                </a:cubicBezTo>
                <a:cubicBezTo>
                  <a:pt x="411743" y="1109608"/>
                  <a:pt x="406207" y="1119673"/>
                  <a:pt x="399162" y="1131247"/>
                </a:cubicBezTo>
                <a:cubicBezTo>
                  <a:pt x="394130" y="1127724"/>
                  <a:pt x="390607" y="1125711"/>
                  <a:pt x="388091" y="1123195"/>
                </a:cubicBezTo>
                <a:cubicBezTo>
                  <a:pt x="356891" y="1091995"/>
                  <a:pt x="346827" y="1088473"/>
                  <a:pt x="307575" y="1109608"/>
                </a:cubicBezTo>
                <a:cubicBezTo>
                  <a:pt x="178247" y="1180059"/>
                  <a:pt x="87667" y="1282717"/>
                  <a:pt x="50428" y="1428149"/>
                </a:cubicBezTo>
                <a:cubicBezTo>
                  <a:pt x="44893" y="1449787"/>
                  <a:pt x="38351" y="1471426"/>
                  <a:pt x="31809" y="1493065"/>
                </a:cubicBezTo>
                <a:cubicBezTo>
                  <a:pt x="31306" y="1495078"/>
                  <a:pt x="28286" y="1496084"/>
                  <a:pt x="21744" y="1501116"/>
                </a:cubicBezTo>
                <a:cubicBezTo>
                  <a:pt x="16712" y="1488535"/>
                  <a:pt x="11177" y="1477968"/>
                  <a:pt x="8661" y="1466897"/>
                </a:cubicBezTo>
                <a:cubicBezTo>
                  <a:pt x="-11468" y="1384872"/>
                  <a:pt x="5641" y="1307375"/>
                  <a:pt x="37848" y="1231892"/>
                </a:cubicBezTo>
                <a:cubicBezTo>
                  <a:pt x="90686" y="1107595"/>
                  <a:pt x="167679" y="997389"/>
                  <a:pt x="246182" y="889196"/>
                </a:cubicBezTo>
                <a:cubicBezTo>
                  <a:pt x="355382" y="739236"/>
                  <a:pt x="477665" y="600346"/>
                  <a:pt x="601961" y="462966"/>
                </a:cubicBezTo>
                <a:cubicBezTo>
                  <a:pt x="651780" y="407611"/>
                  <a:pt x="700090" y="350747"/>
                  <a:pt x="748902" y="294386"/>
                </a:cubicBezTo>
                <a:cubicBezTo>
                  <a:pt x="751922" y="290864"/>
                  <a:pt x="753431" y="285831"/>
                  <a:pt x="758464" y="283315"/>
                </a:cubicBezTo>
                <a:cubicBezTo>
                  <a:pt x="763496" y="327096"/>
                  <a:pt x="778593" y="362321"/>
                  <a:pt x="812812" y="386476"/>
                </a:cubicBezTo>
                <a:cubicBezTo>
                  <a:pt x="852566" y="414657"/>
                  <a:pt x="951701" y="412644"/>
                  <a:pt x="990953" y="383960"/>
                </a:cubicBezTo>
                <a:cubicBezTo>
                  <a:pt x="994979" y="380941"/>
                  <a:pt x="998501" y="376412"/>
                  <a:pt x="999508" y="372386"/>
                </a:cubicBezTo>
                <a:cubicBezTo>
                  <a:pt x="1003535" y="353767"/>
                  <a:pt x="1006051" y="334644"/>
                  <a:pt x="1009573" y="313509"/>
                </a:cubicBezTo>
                <a:cubicBezTo>
                  <a:pt x="980385" y="310489"/>
                  <a:pt x="958243" y="298412"/>
                  <a:pt x="951701" y="267212"/>
                </a:cubicBezTo>
                <a:cubicBezTo>
                  <a:pt x="947173" y="246077"/>
                  <a:pt x="945664" y="227457"/>
                  <a:pt x="969314" y="215883"/>
                </a:cubicBezTo>
                <a:cubicBezTo>
                  <a:pt x="991959" y="205316"/>
                  <a:pt x="1021651" y="211354"/>
                  <a:pt x="1035741" y="228967"/>
                </a:cubicBezTo>
                <a:cubicBezTo>
                  <a:pt x="1040773" y="235509"/>
                  <a:pt x="1051843" y="245070"/>
                  <a:pt x="1055366" y="243561"/>
                </a:cubicBezTo>
                <a:cubicBezTo>
                  <a:pt x="1069456" y="236515"/>
                  <a:pt x="1090089" y="236515"/>
                  <a:pt x="1090089" y="210348"/>
                </a:cubicBezTo>
                <a:cubicBezTo>
                  <a:pt x="1090089" y="189212"/>
                  <a:pt x="1094618" y="166567"/>
                  <a:pt x="1104179" y="147948"/>
                </a:cubicBezTo>
                <a:cubicBezTo>
                  <a:pt x="1117766" y="120271"/>
                  <a:pt x="1142927" y="121780"/>
                  <a:pt x="1157018" y="149458"/>
                </a:cubicBezTo>
                <a:cubicBezTo>
                  <a:pt x="1171611" y="177638"/>
                  <a:pt x="1170101" y="205819"/>
                  <a:pt x="1155508" y="234502"/>
                </a:cubicBezTo>
                <a:cubicBezTo>
                  <a:pt x="1170605" y="244064"/>
                  <a:pt x="1184192" y="255135"/>
                  <a:pt x="1199288" y="260670"/>
                </a:cubicBezTo>
                <a:cubicBezTo>
                  <a:pt x="1208346" y="263690"/>
                  <a:pt x="1222437" y="261173"/>
                  <a:pt x="1230992" y="256141"/>
                </a:cubicBezTo>
                <a:cubicBezTo>
                  <a:pt x="1324591" y="197264"/>
                  <a:pt x="1329120" y="112722"/>
                  <a:pt x="1276282" y="21639"/>
                </a:cubicBezTo>
                <a:cubicBezTo>
                  <a:pt x="1272759" y="15600"/>
                  <a:pt x="1268230" y="9562"/>
                  <a:pt x="126168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0" name="Google Shape;970;p17"/>
          <p:cNvSpPr/>
          <p:nvPr/>
        </p:nvSpPr>
        <p:spPr>
          <a:xfrm>
            <a:off x="4743704" y="3810617"/>
            <a:ext cx="513829" cy="248176"/>
          </a:xfrm>
          <a:custGeom>
            <a:avLst/>
            <a:gdLst/>
            <a:ahLst/>
            <a:cxnLst/>
            <a:rect l="l" t="t" r="r" b="b"/>
            <a:pathLst>
              <a:path w="739738" h="357288" extrusionOk="0">
                <a:moveTo>
                  <a:pt x="308979" y="304450"/>
                </a:moveTo>
                <a:cubicBezTo>
                  <a:pt x="307470" y="287341"/>
                  <a:pt x="305960" y="273754"/>
                  <a:pt x="304953" y="260670"/>
                </a:cubicBezTo>
                <a:cubicBezTo>
                  <a:pt x="304450" y="253121"/>
                  <a:pt x="307973" y="248592"/>
                  <a:pt x="297908" y="239534"/>
                </a:cubicBezTo>
                <a:cubicBezTo>
                  <a:pt x="273754" y="217896"/>
                  <a:pt x="276270" y="214876"/>
                  <a:pt x="242051" y="227960"/>
                </a:cubicBezTo>
                <a:cubicBezTo>
                  <a:pt x="234502" y="194244"/>
                  <a:pt x="218399" y="184180"/>
                  <a:pt x="184683" y="195754"/>
                </a:cubicBezTo>
                <a:cubicBezTo>
                  <a:pt x="172102" y="199780"/>
                  <a:pt x="160528" y="206825"/>
                  <a:pt x="148954" y="213870"/>
                </a:cubicBezTo>
                <a:cubicBezTo>
                  <a:pt x="137883" y="220915"/>
                  <a:pt x="127819" y="230476"/>
                  <a:pt x="116245" y="239534"/>
                </a:cubicBezTo>
                <a:cubicBezTo>
                  <a:pt x="117251" y="216386"/>
                  <a:pt x="103664" y="211857"/>
                  <a:pt x="88567" y="221418"/>
                </a:cubicBezTo>
                <a:cubicBezTo>
                  <a:pt x="64413" y="237018"/>
                  <a:pt x="42774" y="256141"/>
                  <a:pt x="20632" y="274760"/>
                </a:cubicBezTo>
                <a:cubicBezTo>
                  <a:pt x="13084" y="280799"/>
                  <a:pt x="8052" y="289857"/>
                  <a:pt x="0" y="295392"/>
                </a:cubicBezTo>
                <a:cubicBezTo>
                  <a:pt x="70451" y="149961"/>
                  <a:pt x="195754" y="67432"/>
                  <a:pt x="339676" y="0"/>
                </a:cubicBezTo>
                <a:cubicBezTo>
                  <a:pt x="338166" y="15600"/>
                  <a:pt x="335650" y="28181"/>
                  <a:pt x="336153" y="40258"/>
                </a:cubicBezTo>
                <a:cubicBezTo>
                  <a:pt x="336656" y="65419"/>
                  <a:pt x="350747" y="84038"/>
                  <a:pt x="371882" y="89071"/>
                </a:cubicBezTo>
                <a:cubicBezTo>
                  <a:pt x="391005" y="93600"/>
                  <a:pt x="405095" y="80013"/>
                  <a:pt x="403082" y="60387"/>
                </a:cubicBezTo>
                <a:cubicBezTo>
                  <a:pt x="402076" y="53845"/>
                  <a:pt x="401572" y="46297"/>
                  <a:pt x="404089" y="40761"/>
                </a:cubicBezTo>
                <a:cubicBezTo>
                  <a:pt x="407108" y="34722"/>
                  <a:pt x="413650" y="30697"/>
                  <a:pt x="418682" y="25664"/>
                </a:cubicBezTo>
                <a:cubicBezTo>
                  <a:pt x="423211" y="30193"/>
                  <a:pt x="430256" y="34219"/>
                  <a:pt x="431766" y="39251"/>
                </a:cubicBezTo>
                <a:cubicBezTo>
                  <a:pt x="438308" y="65419"/>
                  <a:pt x="447869" y="60890"/>
                  <a:pt x="463972" y="45793"/>
                </a:cubicBezTo>
                <a:cubicBezTo>
                  <a:pt x="471520" y="38245"/>
                  <a:pt x="484101" y="36232"/>
                  <a:pt x="494669" y="31703"/>
                </a:cubicBezTo>
                <a:cubicBezTo>
                  <a:pt x="496682" y="34219"/>
                  <a:pt x="498695" y="36735"/>
                  <a:pt x="500707" y="39755"/>
                </a:cubicBezTo>
                <a:cubicBezTo>
                  <a:pt x="494166" y="49316"/>
                  <a:pt x="486617" y="58374"/>
                  <a:pt x="480578" y="68438"/>
                </a:cubicBezTo>
                <a:cubicBezTo>
                  <a:pt x="476049" y="75987"/>
                  <a:pt x="473533" y="84542"/>
                  <a:pt x="470011" y="92593"/>
                </a:cubicBezTo>
                <a:cubicBezTo>
                  <a:pt x="478062" y="94606"/>
                  <a:pt x="486617" y="99638"/>
                  <a:pt x="494669" y="98129"/>
                </a:cubicBezTo>
                <a:cubicBezTo>
                  <a:pt x="533920" y="92593"/>
                  <a:pt x="561094" y="71961"/>
                  <a:pt x="591791" y="25161"/>
                </a:cubicBezTo>
                <a:cubicBezTo>
                  <a:pt x="662745" y="81522"/>
                  <a:pt x="725145" y="142412"/>
                  <a:pt x="739739" y="237018"/>
                </a:cubicBezTo>
                <a:cubicBezTo>
                  <a:pt x="746281" y="279792"/>
                  <a:pt x="731687" y="329108"/>
                  <a:pt x="703507" y="361818"/>
                </a:cubicBezTo>
                <a:cubicBezTo>
                  <a:pt x="706023" y="327095"/>
                  <a:pt x="718603" y="290360"/>
                  <a:pt x="677842" y="269728"/>
                </a:cubicBezTo>
                <a:cubicBezTo>
                  <a:pt x="658216" y="260167"/>
                  <a:pt x="651171" y="262180"/>
                  <a:pt x="625507" y="283818"/>
                </a:cubicBezTo>
                <a:cubicBezTo>
                  <a:pt x="617959" y="255134"/>
                  <a:pt x="606384" y="229470"/>
                  <a:pt x="574178" y="222928"/>
                </a:cubicBezTo>
                <a:cubicBezTo>
                  <a:pt x="543985" y="216889"/>
                  <a:pt x="519830" y="226954"/>
                  <a:pt x="499198" y="251109"/>
                </a:cubicBezTo>
                <a:cubicBezTo>
                  <a:pt x="478566" y="230980"/>
                  <a:pt x="460449" y="233496"/>
                  <a:pt x="433275" y="246580"/>
                </a:cubicBezTo>
                <a:cubicBezTo>
                  <a:pt x="404089" y="260670"/>
                  <a:pt x="389495" y="285831"/>
                  <a:pt x="365340" y="302437"/>
                </a:cubicBezTo>
                <a:cubicBezTo>
                  <a:pt x="363327" y="303444"/>
                  <a:pt x="360811" y="303444"/>
                  <a:pt x="359805" y="303947"/>
                </a:cubicBezTo>
                <a:cubicBezTo>
                  <a:pt x="358295" y="293379"/>
                  <a:pt x="359805" y="276270"/>
                  <a:pt x="354773" y="273754"/>
                </a:cubicBezTo>
                <a:cubicBezTo>
                  <a:pt x="328102" y="262683"/>
                  <a:pt x="326089" y="293883"/>
                  <a:pt x="308979" y="30445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71" name="Google Shape;971;p17"/>
          <p:cNvGrpSpPr/>
          <p:nvPr/>
        </p:nvGrpSpPr>
        <p:grpSpPr>
          <a:xfrm>
            <a:off x="9118519" y="5058712"/>
            <a:ext cx="2003216" cy="1337288"/>
            <a:chOff x="8036886" y="1468486"/>
            <a:chExt cx="2948586" cy="1337288"/>
          </a:xfrm>
        </p:grpSpPr>
        <p:grpSp>
          <p:nvGrpSpPr>
            <p:cNvPr id="972" name="Google Shape;972;p17"/>
            <p:cNvGrpSpPr/>
            <p:nvPr/>
          </p:nvGrpSpPr>
          <p:grpSpPr>
            <a:xfrm>
              <a:off x="8036886" y="1468486"/>
              <a:ext cx="2948586" cy="1337288"/>
              <a:chOff x="1487520" y="1194187"/>
              <a:chExt cx="4380624" cy="1337288"/>
            </a:xfrm>
          </p:grpSpPr>
          <p:sp>
            <p:nvSpPr>
              <p:cNvPr id="973" name="Google Shape;973;p17"/>
              <p:cNvSpPr txBox="1"/>
              <p:nvPr/>
            </p:nvSpPr>
            <p:spPr>
              <a:xfrm>
                <a:off x="1487520" y="1194187"/>
                <a:ext cx="438062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b="1">
                    <a:solidFill>
                      <a:schemeClr val="accent4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  Here</a:t>
                </a:r>
                <a:endParaRPr sz="1200" b="1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4" name="Google Shape;974;p17"/>
              <p:cNvSpPr txBox="1"/>
              <p:nvPr/>
            </p:nvSpPr>
            <p:spPr>
              <a:xfrm>
                <a:off x="1487520" y="1515812"/>
                <a:ext cx="4380624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Get a modern PowerPoint  Presentation that is beautifully designed. I hope and I believe that this Template will your Time.   </a:t>
                </a:r>
                <a:endParaRPr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75" name="Google Shape;975;p17"/>
            <p:cNvSpPr/>
            <p:nvPr/>
          </p:nvSpPr>
          <p:spPr>
            <a:xfrm>
              <a:off x="8132478" y="1741773"/>
              <a:ext cx="2743200" cy="457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76" name="Google Shape;976;p17"/>
          <p:cNvGrpSpPr/>
          <p:nvPr/>
        </p:nvGrpSpPr>
        <p:grpSpPr>
          <a:xfrm>
            <a:off x="1048084" y="5043323"/>
            <a:ext cx="2019046" cy="1352677"/>
            <a:chOff x="514873" y="2742107"/>
            <a:chExt cx="2971887" cy="1352677"/>
          </a:xfrm>
        </p:grpSpPr>
        <p:grpSp>
          <p:nvGrpSpPr>
            <p:cNvPr id="977" name="Google Shape;977;p17"/>
            <p:cNvGrpSpPr/>
            <p:nvPr/>
          </p:nvGrpSpPr>
          <p:grpSpPr>
            <a:xfrm>
              <a:off x="514873" y="2742107"/>
              <a:ext cx="2971887" cy="1352677"/>
              <a:chOff x="1487520" y="1178798"/>
              <a:chExt cx="4380624" cy="1352677"/>
            </a:xfrm>
          </p:grpSpPr>
          <p:sp>
            <p:nvSpPr>
              <p:cNvPr id="978" name="Google Shape;978;p17"/>
              <p:cNvSpPr txBox="1"/>
              <p:nvPr/>
            </p:nvSpPr>
            <p:spPr>
              <a:xfrm>
                <a:off x="1487520" y="1178798"/>
                <a:ext cx="4380624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b="1">
                    <a:solidFill>
                      <a:schemeClr val="accent1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  Here</a:t>
                </a:r>
                <a:endParaRPr sz="1400" b="1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9" name="Google Shape;979;p17"/>
              <p:cNvSpPr txBox="1"/>
              <p:nvPr/>
            </p:nvSpPr>
            <p:spPr>
              <a:xfrm>
                <a:off x="1487520" y="1515812"/>
                <a:ext cx="4380624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Get a modern PowerPoint  Presentation that is beautifully designed. I hope and I believe that this Template will your Time.  </a:t>
                </a:r>
                <a:endParaRPr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80" name="Google Shape;980;p17"/>
            <p:cNvSpPr/>
            <p:nvPr/>
          </p:nvSpPr>
          <p:spPr>
            <a:xfrm>
              <a:off x="629173" y="3033948"/>
              <a:ext cx="2743200" cy="457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81" name="Google Shape;981;p17"/>
          <p:cNvGrpSpPr/>
          <p:nvPr/>
        </p:nvGrpSpPr>
        <p:grpSpPr>
          <a:xfrm>
            <a:off x="6438928" y="5058712"/>
            <a:ext cx="2003216" cy="1337288"/>
            <a:chOff x="8467012" y="4208192"/>
            <a:chExt cx="2948586" cy="1337288"/>
          </a:xfrm>
        </p:grpSpPr>
        <p:grpSp>
          <p:nvGrpSpPr>
            <p:cNvPr id="982" name="Google Shape;982;p17"/>
            <p:cNvGrpSpPr/>
            <p:nvPr/>
          </p:nvGrpSpPr>
          <p:grpSpPr>
            <a:xfrm>
              <a:off x="8467012" y="4208192"/>
              <a:ext cx="2948586" cy="1337288"/>
              <a:chOff x="1487520" y="1194187"/>
              <a:chExt cx="4380624" cy="1337288"/>
            </a:xfrm>
          </p:grpSpPr>
          <p:sp>
            <p:nvSpPr>
              <p:cNvPr id="983" name="Google Shape;983;p17"/>
              <p:cNvSpPr txBox="1"/>
              <p:nvPr/>
            </p:nvSpPr>
            <p:spPr>
              <a:xfrm>
                <a:off x="1487520" y="1194187"/>
                <a:ext cx="438062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b="1">
                    <a:solidFill>
                      <a:schemeClr val="accent3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  Here</a:t>
                </a:r>
                <a:endParaRPr sz="1200" b="1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4" name="Google Shape;984;p17"/>
              <p:cNvSpPr txBox="1"/>
              <p:nvPr/>
            </p:nvSpPr>
            <p:spPr>
              <a:xfrm>
                <a:off x="1487520" y="1515812"/>
                <a:ext cx="4380624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Get a modern PowerPoint  Presentation that is beautifully designed. I hope and I believe that this Template will your Time.    </a:t>
                </a:r>
                <a:endParaRPr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85" name="Google Shape;985;p17"/>
            <p:cNvSpPr/>
            <p:nvPr/>
          </p:nvSpPr>
          <p:spPr>
            <a:xfrm>
              <a:off x="8546645" y="4492767"/>
              <a:ext cx="2743200" cy="457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86" name="Google Shape;986;p17"/>
          <p:cNvGrpSpPr/>
          <p:nvPr/>
        </p:nvGrpSpPr>
        <p:grpSpPr>
          <a:xfrm>
            <a:off x="3743506" y="5058712"/>
            <a:ext cx="2019046" cy="1337288"/>
            <a:chOff x="718102" y="4964246"/>
            <a:chExt cx="2971887" cy="1337288"/>
          </a:xfrm>
        </p:grpSpPr>
        <p:grpSp>
          <p:nvGrpSpPr>
            <p:cNvPr id="987" name="Google Shape;987;p17"/>
            <p:cNvGrpSpPr/>
            <p:nvPr/>
          </p:nvGrpSpPr>
          <p:grpSpPr>
            <a:xfrm>
              <a:off x="718102" y="4964246"/>
              <a:ext cx="2971887" cy="1337288"/>
              <a:chOff x="1487520" y="1194187"/>
              <a:chExt cx="4380624" cy="1337288"/>
            </a:xfrm>
          </p:grpSpPr>
          <p:sp>
            <p:nvSpPr>
              <p:cNvPr id="988" name="Google Shape;988;p17"/>
              <p:cNvSpPr txBox="1"/>
              <p:nvPr/>
            </p:nvSpPr>
            <p:spPr>
              <a:xfrm>
                <a:off x="1487520" y="1194187"/>
                <a:ext cx="438062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b="1">
                    <a:solidFill>
                      <a:schemeClr val="accent2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  Here</a:t>
                </a:r>
                <a:endParaRPr sz="1200" b="1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9" name="Google Shape;989;p17"/>
              <p:cNvSpPr txBox="1"/>
              <p:nvPr/>
            </p:nvSpPr>
            <p:spPr>
              <a:xfrm>
                <a:off x="1487520" y="1515812"/>
                <a:ext cx="4380624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Get a modern PowerPoint  Presentation that is beautifully designed. I hope and I believe that this Template will your Time.   </a:t>
                </a:r>
                <a:endParaRPr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90" name="Google Shape;990;p17"/>
            <p:cNvSpPr/>
            <p:nvPr/>
          </p:nvSpPr>
          <p:spPr>
            <a:xfrm>
              <a:off x="794302" y="5243679"/>
              <a:ext cx="2743200" cy="457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91" name="Google Shape;991;p17"/>
          <p:cNvSpPr/>
          <p:nvPr/>
        </p:nvSpPr>
        <p:spPr>
          <a:xfrm>
            <a:off x="4147843" y="2826085"/>
            <a:ext cx="438490" cy="359660"/>
          </a:xfrm>
          <a:custGeom>
            <a:avLst/>
            <a:gdLst/>
            <a:ahLst/>
            <a:cxnLst/>
            <a:rect l="l" t="t" r="r" b="b"/>
            <a:pathLst>
              <a:path w="847725" h="695325" extrusionOk="0">
                <a:moveTo>
                  <a:pt x="279030" y="248466"/>
                </a:moveTo>
                <a:cubicBezTo>
                  <a:pt x="374280" y="248466"/>
                  <a:pt x="469530" y="248466"/>
                  <a:pt x="567638" y="248466"/>
                </a:cubicBezTo>
                <a:cubicBezTo>
                  <a:pt x="536205" y="193221"/>
                  <a:pt x="505725" y="140834"/>
                  <a:pt x="475245" y="88446"/>
                </a:cubicBezTo>
                <a:cubicBezTo>
                  <a:pt x="453338" y="49394"/>
                  <a:pt x="456195" y="21771"/>
                  <a:pt x="483818" y="6531"/>
                </a:cubicBezTo>
                <a:cubicBezTo>
                  <a:pt x="511440" y="-8709"/>
                  <a:pt x="535253" y="2721"/>
                  <a:pt x="558113" y="40821"/>
                </a:cubicBezTo>
                <a:cubicBezTo>
                  <a:pt x="595260" y="104639"/>
                  <a:pt x="632408" y="168456"/>
                  <a:pt x="668603" y="232274"/>
                </a:cubicBezTo>
                <a:cubicBezTo>
                  <a:pt x="676223" y="245609"/>
                  <a:pt x="684795" y="251324"/>
                  <a:pt x="700035" y="250371"/>
                </a:cubicBezTo>
                <a:cubicBezTo>
                  <a:pt x="725753" y="249419"/>
                  <a:pt x="750518" y="249419"/>
                  <a:pt x="776235" y="250371"/>
                </a:cubicBezTo>
                <a:cubicBezTo>
                  <a:pt x="813383" y="250371"/>
                  <a:pt x="839100" y="269421"/>
                  <a:pt x="849578" y="302759"/>
                </a:cubicBezTo>
                <a:cubicBezTo>
                  <a:pt x="860055" y="335144"/>
                  <a:pt x="848625" y="368481"/>
                  <a:pt x="821955" y="390389"/>
                </a:cubicBezTo>
                <a:cubicBezTo>
                  <a:pt x="814335" y="396104"/>
                  <a:pt x="807668" y="406581"/>
                  <a:pt x="804810" y="416106"/>
                </a:cubicBezTo>
                <a:cubicBezTo>
                  <a:pt x="786713" y="478019"/>
                  <a:pt x="770520" y="540884"/>
                  <a:pt x="752423" y="603749"/>
                </a:cubicBezTo>
                <a:cubicBezTo>
                  <a:pt x="736230" y="660899"/>
                  <a:pt x="684795" y="699951"/>
                  <a:pt x="625740" y="699951"/>
                </a:cubicBezTo>
                <a:cubicBezTo>
                  <a:pt x="495248" y="700904"/>
                  <a:pt x="365708" y="700904"/>
                  <a:pt x="235215" y="699951"/>
                </a:cubicBezTo>
                <a:cubicBezTo>
                  <a:pt x="177113" y="699951"/>
                  <a:pt x="125678" y="659946"/>
                  <a:pt x="110438" y="603749"/>
                </a:cubicBezTo>
                <a:cubicBezTo>
                  <a:pt x="93293" y="541836"/>
                  <a:pt x="78053" y="479924"/>
                  <a:pt x="60908" y="418011"/>
                </a:cubicBezTo>
                <a:cubicBezTo>
                  <a:pt x="59003" y="410391"/>
                  <a:pt x="52335" y="401819"/>
                  <a:pt x="44715" y="398009"/>
                </a:cubicBezTo>
                <a:cubicBezTo>
                  <a:pt x="10425" y="378959"/>
                  <a:pt x="-5767" y="346574"/>
                  <a:pt x="1853" y="311331"/>
                </a:cubicBezTo>
                <a:cubicBezTo>
                  <a:pt x="11378" y="272279"/>
                  <a:pt x="38048" y="252276"/>
                  <a:pt x="79005" y="251324"/>
                </a:cubicBezTo>
                <a:cubicBezTo>
                  <a:pt x="107580" y="251324"/>
                  <a:pt x="140918" y="258944"/>
                  <a:pt x="162825" y="246561"/>
                </a:cubicBezTo>
                <a:cubicBezTo>
                  <a:pt x="183780" y="234179"/>
                  <a:pt x="192353" y="200841"/>
                  <a:pt x="206640" y="177029"/>
                </a:cubicBezTo>
                <a:cubicBezTo>
                  <a:pt x="234263" y="129404"/>
                  <a:pt x="261885" y="80826"/>
                  <a:pt x="289508" y="33201"/>
                </a:cubicBezTo>
                <a:cubicBezTo>
                  <a:pt x="306653" y="3674"/>
                  <a:pt x="334275" y="-5851"/>
                  <a:pt x="359040" y="8436"/>
                </a:cubicBezTo>
                <a:cubicBezTo>
                  <a:pt x="384758" y="23676"/>
                  <a:pt x="389520" y="50346"/>
                  <a:pt x="372375" y="80826"/>
                </a:cubicBezTo>
                <a:cubicBezTo>
                  <a:pt x="340943" y="136071"/>
                  <a:pt x="309510" y="191316"/>
                  <a:pt x="278078" y="245609"/>
                </a:cubicBezTo>
                <a:cubicBezTo>
                  <a:pt x="279030" y="244656"/>
                  <a:pt x="279030" y="244656"/>
                  <a:pt x="279030" y="248466"/>
                </a:cubicBezTo>
                <a:close/>
                <a:moveTo>
                  <a:pt x="304748" y="584699"/>
                </a:moveTo>
                <a:cubicBezTo>
                  <a:pt x="285698" y="522786"/>
                  <a:pt x="270458" y="466589"/>
                  <a:pt x="251408" y="411344"/>
                </a:cubicBezTo>
                <a:cubicBezTo>
                  <a:pt x="245693" y="394199"/>
                  <a:pt x="225690" y="391341"/>
                  <a:pt x="208545" y="398009"/>
                </a:cubicBezTo>
                <a:cubicBezTo>
                  <a:pt x="191400" y="404676"/>
                  <a:pt x="184733" y="418011"/>
                  <a:pt x="188543" y="436109"/>
                </a:cubicBezTo>
                <a:cubicBezTo>
                  <a:pt x="190448" y="446586"/>
                  <a:pt x="194258" y="456111"/>
                  <a:pt x="197115" y="465636"/>
                </a:cubicBezTo>
                <a:cubicBezTo>
                  <a:pt x="208545" y="505641"/>
                  <a:pt x="219975" y="546599"/>
                  <a:pt x="231405" y="586604"/>
                </a:cubicBezTo>
                <a:cubicBezTo>
                  <a:pt x="238073" y="607559"/>
                  <a:pt x="254265" y="616131"/>
                  <a:pt x="274268" y="610416"/>
                </a:cubicBezTo>
                <a:cubicBezTo>
                  <a:pt x="285698" y="605654"/>
                  <a:pt x="295223" y="593271"/>
                  <a:pt x="304748" y="584699"/>
                </a:cubicBezTo>
                <a:close/>
                <a:moveTo>
                  <a:pt x="462863" y="505641"/>
                </a:moveTo>
                <a:cubicBezTo>
                  <a:pt x="462863" y="479924"/>
                  <a:pt x="462863" y="453254"/>
                  <a:pt x="462863" y="427536"/>
                </a:cubicBezTo>
                <a:cubicBezTo>
                  <a:pt x="461910" y="406581"/>
                  <a:pt x="449528" y="393246"/>
                  <a:pt x="428573" y="393246"/>
                </a:cubicBezTo>
                <a:cubicBezTo>
                  <a:pt x="408570" y="393246"/>
                  <a:pt x="393330" y="405629"/>
                  <a:pt x="393330" y="425631"/>
                </a:cubicBezTo>
                <a:cubicBezTo>
                  <a:pt x="391425" y="477066"/>
                  <a:pt x="391425" y="528501"/>
                  <a:pt x="392378" y="579936"/>
                </a:cubicBezTo>
                <a:cubicBezTo>
                  <a:pt x="392378" y="600891"/>
                  <a:pt x="407618" y="614226"/>
                  <a:pt x="426668" y="615179"/>
                </a:cubicBezTo>
                <a:cubicBezTo>
                  <a:pt x="446670" y="615179"/>
                  <a:pt x="461910" y="600891"/>
                  <a:pt x="461910" y="578984"/>
                </a:cubicBezTo>
                <a:cubicBezTo>
                  <a:pt x="462863" y="554219"/>
                  <a:pt x="462863" y="530406"/>
                  <a:pt x="462863" y="505641"/>
                </a:cubicBezTo>
                <a:close/>
                <a:moveTo>
                  <a:pt x="672413" y="429441"/>
                </a:moveTo>
                <a:cubicBezTo>
                  <a:pt x="669555" y="410391"/>
                  <a:pt x="660983" y="398961"/>
                  <a:pt x="642885" y="396104"/>
                </a:cubicBezTo>
                <a:cubicBezTo>
                  <a:pt x="622883" y="393246"/>
                  <a:pt x="608595" y="400866"/>
                  <a:pt x="601928" y="419916"/>
                </a:cubicBezTo>
                <a:cubicBezTo>
                  <a:pt x="587640" y="467541"/>
                  <a:pt x="574305" y="515166"/>
                  <a:pt x="560970" y="562791"/>
                </a:cubicBezTo>
                <a:cubicBezTo>
                  <a:pt x="554303" y="587556"/>
                  <a:pt x="562875" y="604701"/>
                  <a:pt x="583830" y="609464"/>
                </a:cubicBezTo>
                <a:cubicBezTo>
                  <a:pt x="605738" y="615179"/>
                  <a:pt x="622883" y="604701"/>
                  <a:pt x="629550" y="579936"/>
                </a:cubicBezTo>
                <a:cubicBezTo>
                  <a:pt x="639075" y="546599"/>
                  <a:pt x="648600" y="513261"/>
                  <a:pt x="658125" y="479924"/>
                </a:cubicBezTo>
                <a:cubicBezTo>
                  <a:pt x="662888" y="463731"/>
                  <a:pt x="667650" y="446586"/>
                  <a:pt x="672413" y="42944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2" name="Google Shape;992;p17"/>
          <p:cNvSpPr/>
          <p:nvPr/>
        </p:nvSpPr>
        <p:spPr>
          <a:xfrm>
            <a:off x="6813363" y="2826085"/>
            <a:ext cx="438490" cy="359660"/>
          </a:xfrm>
          <a:custGeom>
            <a:avLst/>
            <a:gdLst/>
            <a:ahLst/>
            <a:cxnLst/>
            <a:rect l="l" t="t" r="r" b="b"/>
            <a:pathLst>
              <a:path w="847725" h="695325" extrusionOk="0">
                <a:moveTo>
                  <a:pt x="279030" y="248466"/>
                </a:moveTo>
                <a:cubicBezTo>
                  <a:pt x="374280" y="248466"/>
                  <a:pt x="469530" y="248466"/>
                  <a:pt x="567638" y="248466"/>
                </a:cubicBezTo>
                <a:cubicBezTo>
                  <a:pt x="536205" y="193221"/>
                  <a:pt x="505725" y="140834"/>
                  <a:pt x="475245" y="88446"/>
                </a:cubicBezTo>
                <a:cubicBezTo>
                  <a:pt x="453338" y="49394"/>
                  <a:pt x="456195" y="21771"/>
                  <a:pt x="483818" y="6531"/>
                </a:cubicBezTo>
                <a:cubicBezTo>
                  <a:pt x="511440" y="-8709"/>
                  <a:pt x="535253" y="2721"/>
                  <a:pt x="558113" y="40821"/>
                </a:cubicBezTo>
                <a:cubicBezTo>
                  <a:pt x="595260" y="104639"/>
                  <a:pt x="632408" y="168456"/>
                  <a:pt x="668603" y="232274"/>
                </a:cubicBezTo>
                <a:cubicBezTo>
                  <a:pt x="676223" y="245609"/>
                  <a:pt x="684795" y="251324"/>
                  <a:pt x="700035" y="250371"/>
                </a:cubicBezTo>
                <a:cubicBezTo>
                  <a:pt x="725753" y="249419"/>
                  <a:pt x="750518" y="249419"/>
                  <a:pt x="776235" y="250371"/>
                </a:cubicBezTo>
                <a:cubicBezTo>
                  <a:pt x="813383" y="250371"/>
                  <a:pt x="839100" y="269421"/>
                  <a:pt x="849578" y="302759"/>
                </a:cubicBezTo>
                <a:cubicBezTo>
                  <a:pt x="860055" y="335144"/>
                  <a:pt x="848625" y="368481"/>
                  <a:pt x="821955" y="390389"/>
                </a:cubicBezTo>
                <a:cubicBezTo>
                  <a:pt x="814335" y="396104"/>
                  <a:pt x="807668" y="406581"/>
                  <a:pt x="804810" y="416106"/>
                </a:cubicBezTo>
                <a:cubicBezTo>
                  <a:pt x="786713" y="478019"/>
                  <a:pt x="770520" y="540884"/>
                  <a:pt x="752423" y="603749"/>
                </a:cubicBezTo>
                <a:cubicBezTo>
                  <a:pt x="736230" y="660899"/>
                  <a:pt x="684795" y="699951"/>
                  <a:pt x="625740" y="699951"/>
                </a:cubicBezTo>
                <a:cubicBezTo>
                  <a:pt x="495248" y="700904"/>
                  <a:pt x="365708" y="700904"/>
                  <a:pt x="235215" y="699951"/>
                </a:cubicBezTo>
                <a:cubicBezTo>
                  <a:pt x="177113" y="699951"/>
                  <a:pt x="125678" y="659946"/>
                  <a:pt x="110438" y="603749"/>
                </a:cubicBezTo>
                <a:cubicBezTo>
                  <a:pt x="93293" y="541836"/>
                  <a:pt x="78053" y="479924"/>
                  <a:pt x="60908" y="418011"/>
                </a:cubicBezTo>
                <a:cubicBezTo>
                  <a:pt x="59003" y="410391"/>
                  <a:pt x="52335" y="401819"/>
                  <a:pt x="44715" y="398009"/>
                </a:cubicBezTo>
                <a:cubicBezTo>
                  <a:pt x="10425" y="378959"/>
                  <a:pt x="-5767" y="346574"/>
                  <a:pt x="1853" y="311331"/>
                </a:cubicBezTo>
                <a:cubicBezTo>
                  <a:pt x="11378" y="272279"/>
                  <a:pt x="38048" y="252276"/>
                  <a:pt x="79005" y="251324"/>
                </a:cubicBezTo>
                <a:cubicBezTo>
                  <a:pt x="107580" y="251324"/>
                  <a:pt x="140918" y="258944"/>
                  <a:pt x="162825" y="246561"/>
                </a:cubicBezTo>
                <a:cubicBezTo>
                  <a:pt x="183780" y="234179"/>
                  <a:pt x="192353" y="200841"/>
                  <a:pt x="206640" y="177029"/>
                </a:cubicBezTo>
                <a:cubicBezTo>
                  <a:pt x="234263" y="129404"/>
                  <a:pt x="261885" y="80826"/>
                  <a:pt x="289508" y="33201"/>
                </a:cubicBezTo>
                <a:cubicBezTo>
                  <a:pt x="306653" y="3674"/>
                  <a:pt x="334275" y="-5851"/>
                  <a:pt x="359040" y="8436"/>
                </a:cubicBezTo>
                <a:cubicBezTo>
                  <a:pt x="384758" y="23676"/>
                  <a:pt x="389520" y="50346"/>
                  <a:pt x="372375" y="80826"/>
                </a:cubicBezTo>
                <a:cubicBezTo>
                  <a:pt x="340943" y="136071"/>
                  <a:pt x="309510" y="191316"/>
                  <a:pt x="278078" y="245609"/>
                </a:cubicBezTo>
                <a:cubicBezTo>
                  <a:pt x="279030" y="244656"/>
                  <a:pt x="279030" y="244656"/>
                  <a:pt x="279030" y="248466"/>
                </a:cubicBezTo>
                <a:close/>
                <a:moveTo>
                  <a:pt x="304748" y="584699"/>
                </a:moveTo>
                <a:cubicBezTo>
                  <a:pt x="285698" y="522786"/>
                  <a:pt x="270458" y="466589"/>
                  <a:pt x="251408" y="411344"/>
                </a:cubicBezTo>
                <a:cubicBezTo>
                  <a:pt x="245693" y="394199"/>
                  <a:pt x="225690" y="391341"/>
                  <a:pt x="208545" y="398009"/>
                </a:cubicBezTo>
                <a:cubicBezTo>
                  <a:pt x="191400" y="404676"/>
                  <a:pt x="184733" y="418011"/>
                  <a:pt x="188543" y="436109"/>
                </a:cubicBezTo>
                <a:cubicBezTo>
                  <a:pt x="190448" y="446586"/>
                  <a:pt x="194258" y="456111"/>
                  <a:pt x="197115" y="465636"/>
                </a:cubicBezTo>
                <a:cubicBezTo>
                  <a:pt x="208545" y="505641"/>
                  <a:pt x="219975" y="546599"/>
                  <a:pt x="231405" y="586604"/>
                </a:cubicBezTo>
                <a:cubicBezTo>
                  <a:pt x="238073" y="607559"/>
                  <a:pt x="254265" y="616131"/>
                  <a:pt x="274268" y="610416"/>
                </a:cubicBezTo>
                <a:cubicBezTo>
                  <a:pt x="285698" y="605654"/>
                  <a:pt x="295223" y="593271"/>
                  <a:pt x="304748" y="584699"/>
                </a:cubicBezTo>
                <a:close/>
                <a:moveTo>
                  <a:pt x="462863" y="505641"/>
                </a:moveTo>
                <a:cubicBezTo>
                  <a:pt x="462863" y="479924"/>
                  <a:pt x="462863" y="453254"/>
                  <a:pt x="462863" y="427536"/>
                </a:cubicBezTo>
                <a:cubicBezTo>
                  <a:pt x="461910" y="406581"/>
                  <a:pt x="449528" y="393246"/>
                  <a:pt x="428573" y="393246"/>
                </a:cubicBezTo>
                <a:cubicBezTo>
                  <a:pt x="408570" y="393246"/>
                  <a:pt x="393330" y="405629"/>
                  <a:pt x="393330" y="425631"/>
                </a:cubicBezTo>
                <a:cubicBezTo>
                  <a:pt x="391425" y="477066"/>
                  <a:pt x="391425" y="528501"/>
                  <a:pt x="392378" y="579936"/>
                </a:cubicBezTo>
                <a:cubicBezTo>
                  <a:pt x="392378" y="600891"/>
                  <a:pt x="407618" y="614226"/>
                  <a:pt x="426668" y="615179"/>
                </a:cubicBezTo>
                <a:cubicBezTo>
                  <a:pt x="446670" y="615179"/>
                  <a:pt x="461910" y="600891"/>
                  <a:pt x="461910" y="578984"/>
                </a:cubicBezTo>
                <a:cubicBezTo>
                  <a:pt x="462863" y="554219"/>
                  <a:pt x="462863" y="530406"/>
                  <a:pt x="462863" y="505641"/>
                </a:cubicBezTo>
                <a:close/>
                <a:moveTo>
                  <a:pt x="672413" y="429441"/>
                </a:moveTo>
                <a:cubicBezTo>
                  <a:pt x="669555" y="410391"/>
                  <a:pt x="660983" y="398961"/>
                  <a:pt x="642885" y="396104"/>
                </a:cubicBezTo>
                <a:cubicBezTo>
                  <a:pt x="622883" y="393246"/>
                  <a:pt x="608595" y="400866"/>
                  <a:pt x="601928" y="419916"/>
                </a:cubicBezTo>
                <a:cubicBezTo>
                  <a:pt x="587640" y="467541"/>
                  <a:pt x="574305" y="515166"/>
                  <a:pt x="560970" y="562791"/>
                </a:cubicBezTo>
                <a:cubicBezTo>
                  <a:pt x="554303" y="587556"/>
                  <a:pt x="562875" y="604701"/>
                  <a:pt x="583830" y="609464"/>
                </a:cubicBezTo>
                <a:cubicBezTo>
                  <a:pt x="605738" y="615179"/>
                  <a:pt x="622883" y="604701"/>
                  <a:pt x="629550" y="579936"/>
                </a:cubicBezTo>
                <a:cubicBezTo>
                  <a:pt x="639075" y="546599"/>
                  <a:pt x="648600" y="513261"/>
                  <a:pt x="658125" y="479924"/>
                </a:cubicBezTo>
                <a:cubicBezTo>
                  <a:pt x="662888" y="463731"/>
                  <a:pt x="667650" y="446586"/>
                  <a:pt x="672413" y="42944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3" name="Google Shape;993;p17"/>
          <p:cNvSpPr/>
          <p:nvPr/>
        </p:nvSpPr>
        <p:spPr>
          <a:xfrm>
            <a:off x="1482323" y="2826085"/>
            <a:ext cx="438490" cy="359660"/>
          </a:xfrm>
          <a:custGeom>
            <a:avLst/>
            <a:gdLst/>
            <a:ahLst/>
            <a:cxnLst/>
            <a:rect l="l" t="t" r="r" b="b"/>
            <a:pathLst>
              <a:path w="847725" h="695325" extrusionOk="0">
                <a:moveTo>
                  <a:pt x="279030" y="248466"/>
                </a:moveTo>
                <a:cubicBezTo>
                  <a:pt x="374280" y="248466"/>
                  <a:pt x="469530" y="248466"/>
                  <a:pt x="567638" y="248466"/>
                </a:cubicBezTo>
                <a:cubicBezTo>
                  <a:pt x="536205" y="193221"/>
                  <a:pt x="505725" y="140834"/>
                  <a:pt x="475245" y="88446"/>
                </a:cubicBezTo>
                <a:cubicBezTo>
                  <a:pt x="453338" y="49394"/>
                  <a:pt x="456195" y="21771"/>
                  <a:pt x="483818" y="6531"/>
                </a:cubicBezTo>
                <a:cubicBezTo>
                  <a:pt x="511440" y="-8709"/>
                  <a:pt x="535253" y="2721"/>
                  <a:pt x="558113" y="40821"/>
                </a:cubicBezTo>
                <a:cubicBezTo>
                  <a:pt x="595260" y="104639"/>
                  <a:pt x="632408" y="168456"/>
                  <a:pt x="668603" y="232274"/>
                </a:cubicBezTo>
                <a:cubicBezTo>
                  <a:pt x="676223" y="245609"/>
                  <a:pt x="684795" y="251324"/>
                  <a:pt x="700035" y="250371"/>
                </a:cubicBezTo>
                <a:cubicBezTo>
                  <a:pt x="725753" y="249419"/>
                  <a:pt x="750518" y="249419"/>
                  <a:pt x="776235" y="250371"/>
                </a:cubicBezTo>
                <a:cubicBezTo>
                  <a:pt x="813383" y="250371"/>
                  <a:pt x="839100" y="269421"/>
                  <a:pt x="849578" y="302759"/>
                </a:cubicBezTo>
                <a:cubicBezTo>
                  <a:pt x="860055" y="335144"/>
                  <a:pt x="848625" y="368481"/>
                  <a:pt x="821955" y="390389"/>
                </a:cubicBezTo>
                <a:cubicBezTo>
                  <a:pt x="814335" y="396104"/>
                  <a:pt x="807668" y="406581"/>
                  <a:pt x="804810" y="416106"/>
                </a:cubicBezTo>
                <a:cubicBezTo>
                  <a:pt x="786713" y="478019"/>
                  <a:pt x="770520" y="540884"/>
                  <a:pt x="752423" y="603749"/>
                </a:cubicBezTo>
                <a:cubicBezTo>
                  <a:pt x="736230" y="660899"/>
                  <a:pt x="684795" y="699951"/>
                  <a:pt x="625740" y="699951"/>
                </a:cubicBezTo>
                <a:cubicBezTo>
                  <a:pt x="495248" y="700904"/>
                  <a:pt x="365708" y="700904"/>
                  <a:pt x="235215" y="699951"/>
                </a:cubicBezTo>
                <a:cubicBezTo>
                  <a:pt x="177113" y="699951"/>
                  <a:pt x="125678" y="659946"/>
                  <a:pt x="110438" y="603749"/>
                </a:cubicBezTo>
                <a:cubicBezTo>
                  <a:pt x="93293" y="541836"/>
                  <a:pt x="78053" y="479924"/>
                  <a:pt x="60908" y="418011"/>
                </a:cubicBezTo>
                <a:cubicBezTo>
                  <a:pt x="59003" y="410391"/>
                  <a:pt x="52335" y="401819"/>
                  <a:pt x="44715" y="398009"/>
                </a:cubicBezTo>
                <a:cubicBezTo>
                  <a:pt x="10425" y="378959"/>
                  <a:pt x="-5767" y="346574"/>
                  <a:pt x="1853" y="311331"/>
                </a:cubicBezTo>
                <a:cubicBezTo>
                  <a:pt x="11378" y="272279"/>
                  <a:pt x="38048" y="252276"/>
                  <a:pt x="79005" y="251324"/>
                </a:cubicBezTo>
                <a:cubicBezTo>
                  <a:pt x="107580" y="251324"/>
                  <a:pt x="140918" y="258944"/>
                  <a:pt x="162825" y="246561"/>
                </a:cubicBezTo>
                <a:cubicBezTo>
                  <a:pt x="183780" y="234179"/>
                  <a:pt x="192353" y="200841"/>
                  <a:pt x="206640" y="177029"/>
                </a:cubicBezTo>
                <a:cubicBezTo>
                  <a:pt x="234263" y="129404"/>
                  <a:pt x="261885" y="80826"/>
                  <a:pt x="289508" y="33201"/>
                </a:cubicBezTo>
                <a:cubicBezTo>
                  <a:pt x="306653" y="3674"/>
                  <a:pt x="334275" y="-5851"/>
                  <a:pt x="359040" y="8436"/>
                </a:cubicBezTo>
                <a:cubicBezTo>
                  <a:pt x="384758" y="23676"/>
                  <a:pt x="389520" y="50346"/>
                  <a:pt x="372375" y="80826"/>
                </a:cubicBezTo>
                <a:cubicBezTo>
                  <a:pt x="340943" y="136071"/>
                  <a:pt x="309510" y="191316"/>
                  <a:pt x="278078" y="245609"/>
                </a:cubicBezTo>
                <a:cubicBezTo>
                  <a:pt x="279030" y="244656"/>
                  <a:pt x="279030" y="244656"/>
                  <a:pt x="279030" y="248466"/>
                </a:cubicBezTo>
                <a:close/>
                <a:moveTo>
                  <a:pt x="304748" y="584699"/>
                </a:moveTo>
                <a:cubicBezTo>
                  <a:pt x="285698" y="522786"/>
                  <a:pt x="270458" y="466589"/>
                  <a:pt x="251408" y="411344"/>
                </a:cubicBezTo>
                <a:cubicBezTo>
                  <a:pt x="245693" y="394199"/>
                  <a:pt x="225690" y="391341"/>
                  <a:pt x="208545" y="398009"/>
                </a:cubicBezTo>
                <a:cubicBezTo>
                  <a:pt x="191400" y="404676"/>
                  <a:pt x="184733" y="418011"/>
                  <a:pt x="188543" y="436109"/>
                </a:cubicBezTo>
                <a:cubicBezTo>
                  <a:pt x="190448" y="446586"/>
                  <a:pt x="194258" y="456111"/>
                  <a:pt x="197115" y="465636"/>
                </a:cubicBezTo>
                <a:cubicBezTo>
                  <a:pt x="208545" y="505641"/>
                  <a:pt x="219975" y="546599"/>
                  <a:pt x="231405" y="586604"/>
                </a:cubicBezTo>
                <a:cubicBezTo>
                  <a:pt x="238073" y="607559"/>
                  <a:pt x="254265" y="616131"/>
                  <a:pt x="274268" y="610416"/>
                </a:cubicBezTo>
                <a:cubicBezTo>
                  <a:pt x="285698" y="605654"/>
                  <a:pt x="295223" y="593271"/>
                  <a:pt x="304748" y="584699"/>
                </a:cubicBezTo>
                <a:close/>
                <a:moveTo>
                  <a:pt x="462863" y="505641"/>
                </a:moveTo>
                <a:cubicBezTo>
                  <a:pt x="462863" y="479924"/>
                  <a:pt x="462863" y="453254"/>
                  <a:pt x="462863" y="427536"/>
                </a:cubicBezTo>
                <a:cubicBezTo>
                  <a:pt x="461910" y="406581"/>
                  <a:pt x="449528" y="393246"/>
                  <a:pt x="428573" y="393246"/>
                </a:cubicBezTo>
                <a:cubicBezTo>
                  <a:pt x="408570" y="393246"/>
                  <a:pt x="393330" y="405629"/>
                  <a:pt x="393330" y="425631"/>
                </a:cubicBezTo>
                <a:cubicBezTo>
                  <a:pt x="391425" y="477066"/>
                  <a:pt x="391425" y="528501"/>
                  <a:pt x="392378" y="579936"/>
                </a:cubicBezTo>
                <a:cubicBezTo>
                  <a:pt x="392378" y="600891"/>
                  <a:pt x="407618" y="614226"/>
                  <a:pt x="426668" y="615179"/>
                </a:cubicBezTo>
                <a:cubicBezTo>
                  <a:pt x="446670" y="615179"/>
                  <a:pt x="461910" y="600891"/>
                  <a:pt x="461910" y="578984"/>
                </a:cubicBezTo>
                <a:cubicBezTo>
                  <a:pt x="462863" y="554219"/>
                  <a:pt x="462863" y="530406"/>
                  <a:pt x="462863" y="505641"/>
                </a:cubicBezTo>
                <a:close/>
                <a:moveTo>
                  <a:pt x="672413" y="429441"/>
                </a:moveTo>
                <a:cubicBezTo>
                  <a:pt x="669555" y="410391"/>
                  <a:pt x="660983" y="398961"/>
                  <a:pt x="642885" y="396104"/>
                </a:cubicBezTo>
                <a:cubicBezTo>
                  <a:pt x="622883" y="393246"/>
                  <a:pt x="608595" y="400866"/>
                  <a:pt x="601928" y="419916"/>
                </a:cubicBezTo>
                <a:cubicBezTo>
                  <a:pt x="587640" y="467541"/>
                  <a:pt x="574305" y="515166"/>
                  <a:pt x="560970" y="562791"/>
                </a:cubicBezTo>
                <a:cubicBezTo>
                  <a:pt x="554303" y="587556"/>
                  <a:pt x="562875" y="604701"/>
                  <a:pt x="583830" y="609464"/>
                </a:cubicBezTo>
                <a:cubicBezTo>
                  <a:pt x="605738" y="615179"/>
                  <a:pt x="622883" y="604701"/>
                  <a:pt x="629550" y="579936"/>
                </a:cubicBezTo>
                <a:cubicBezTo>
                  <a:pt x="639075" y="546599"/>
                  <a:pt x="648600" y="513261"/>
                  <a:pt x="658125" y="479924"/>
                </a:cubicBezTo>
                <a:cubicBezTo>
                  <a:pt x="662888" y="463731"/>
                  <a:pt x="667650" y="446586"/>
                  <a:pt x="672413" y="42944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4" name="Google Shape;994;p17"/>
          <p:cNvSpPr/>
          <p:nvPr/>
        </p:nvSpPr>
        <p:spPr>
          <a:xfrm>
            <a:off x="9478883" y="2826085"/>
            <a:ext cx="438490" cy="359660"/>
          </a:xfrm>
          <a:custGeom>
            <a:avLst/>
            <a:gdLst/>
            <a:ahLst/>
            <a:cxnLst/>
            <a:rect l="l" t="t" r="r" b="b"/>
            <a:pathLst>
              <a:path w="847725" h="695325" extrusionOk="0">
                <a:moveTo>
                  <a:pt x="279030" y="248466"/>
                </a:moveTo>
                <a:cubicBezTo>
                  <a:pt x="374280" y="248466"/>
                  <a:pt x="469530" y="248466"/>
                  <a:pt x="567638" y="248466"/>
                </a:cubicBezTo>
                <a:cubicBezTo>
                  <a:pt x="536205" y="193221"/>
                  <a:pt x="505725" y="140834"/>
                  <a:pt x="475245" y="88446"/>
                </a:cubicBezTo>
                <a:cubicBezTo>
                  <a:pt x="453338" y="49394"/>
                  <a:pt x="456195" y="21771"/>
                  <a:pt x="483818" y="6531"/>
                </a:cubicBezTo>
                <a:cubicBezTo>
                  <a:pt x="511440" y="-8709"/>
                  <a:pt x="535253" y="2721"/>
                  <a:pt x="558113" y="40821"/>
                </a:cubicBezTo>
                <a:cubicBezTo>
                  <a:pt x="595260" y="104639"/>
                  <a:pt x="632408" y="168456"/>
                  <a:pt x="668603" y="232274"/>
                </a:cubicBezTo>
                <a:cubicBezTo>
                  <a:pt x="676223" y="245609"/>
                  <a:pt x="684795" y="251324"/>
                  <a:pt x="700035" y="250371"/>
                </a:cubicBezTo>
                <a:cubicBezTo>
                  <a:pt x="725753" y="249419"/>
                  <a:pt x="750518" y="249419"/>
                  <a:pt x="776235" y="250371"/>
                </a:cubicBezTo>
                <a:cubicBezTo>
                  <a:pt x="813383" y="250371"/>
                  <a:pt x="839100" y="269421"/>
                  <a:pt x="849578" y="302759"/>
                </a:cubicBezTo>
                <a:cubicBezTo>
                  <a:pt x="860055" y="335144"/>
                  <a:pt x="848625" y="368481"/>
                  <a:pt x="821955" y="390389"/>
                </a:cubicBezTo>
                <a:cubicBezTo>
                  <a:pt x="814335" y="396104"/>
                  <a:pt x="807668" y="406581"/>
                  <a:pt x="804810" y="416106"/>
                </a:cubicBezTo>
                <a:cubicBezTo>
                  <a:pt x="786713" y="478019"/>
                  <a:pt x="770520" y="540884"/>
                  <a:pt x="752423" y="603749"/>
                </a:cubicBezTo>
                <a:cubicBezTo>
                  <a:pt x="736230" y="660899"/>
                  <a:pt x="684795" y="699951"/>
                  <a:pt x="625740" y="699951"/>
                </a:cubicBezTo>
                <a:cubicBezTo>
                  <a:pt x="495248" y="700904"/>
                  <a:pt x="365708" y="700904"/>
                  <a:pt x="235215" y="699951"/>
                </a:cubicBezTo>
                <a:cubicBezTo>
                  <a:pt x="177113" y="699951"/>
                  <a:pt x="125678" y="659946"/>
                  <a:pt x="110438" y="603749"/>
                </a:cubicBezTo>
                <a:cubicBezTo>
                  <a:pt x="93293" y="541836"/>
                  <a:pt x="78053" y="479924"/>
                  <a:pt x="60908" y="418011"/>
                </a:cubicBezTo>
                <a:cubicBezTo>
                  <a:pt x="59003" y="410391"/>
                  <a:pt x="52335" y="401819"/>
                  <a:pt x="44715" y="398009"/>
                </a:cubicBezTo>
                <a:cubicBezTo>
                  <a:pt x="10425" y="378959"/>
                  <a:pt x="-5767" y="346574"/>
                  <a:pt x="1853" y="311331"/>
                </a:cubicBezTo>
                <a:cubicBezTo>
                  <a:pt x="11378" y="272279"/>
                  <a:pt x="38048" y="252276"/>
                  <a:pt x="79005" y="251324"/>
                </a:cubicBezTo>
                <a:cubicBezTo>
                  <a:pt x="107580" y="251324"/>
                  <a:pt x="140918" y="258944"/>
                  <a:pt x="162825" y="246561"/>
                </a:cubicBezTo>
                <a:cubicBezTo>
                  <a:pt x="183780" y="234179"/>
                  <a:pt x="192353" y="200841"/>
                  <a:pt x="206640" y="177029"/>
                </a:cubicBezTo>
                <a:cubicBezTo>
                  <a:pt x="234263" y="129404"/>
                  <a:pt x="261885" y="80826"/>
                  <a:pt x="289508" y="33201"/>
                </a:cubicBezTo>
                <a:cubicBezTo>
                  <a:pt x="306653" y="3674"/>
                  <a:pt x="334275" y="-5851"/>
                  <a:pt x="359040" y="8436"/>
                </a:cubicBezTo>
                <a:cubicBezTo>
                  <a:pt x="384758" y="23676"/>
                  <a:pt x="389520" y="50346"/>
                  <a:pt x="372375" y="80826"/>
                </a:cubicBezTo>
                <a:cubicBezTo>
                  <a:pt x="340943" y="136071"/>
                  <a:pt x="309510" y="191316"/>
                  <a:pt x="278078" y="245609"/>
                </a:cubicBezTo>
                <a:cubicBezTo>
                  <a:pt x="279030" y="244656"/>
                  <a:pt x="279030" y="244656"/>
                  <a:pt x="279030" y="248466"/>
                </a:cubicBezTo>
                <a:close/>
                <a:moveTo>
                  <a:pt x="304748" y="584699"/>
                </a:moveTo>
                <a:cubicBezTo>
                  <a:pt x="285698" y="522786"/>
                  <a:pt x="270458" y="466589"/>
                  <a:pt x="251408" y="411344"/>
                </a:cubicBezTo>
                <a:cubicBezTo>
                  <a:pt x="245693" y="394199"/>
                  <a:pt x="225690" y="391341"/>
                  <a:pt x="208545" y="398009"/>
                </a:cubicBezTo>
                <a:cubicBezTo>
                  <a:pt x="191400" y="404676"/>
                  <a:pt x="184733" y="418011"/>
                  <a:pt x="188543" y="436109"/>
                </a:cubicBezTo>
                <a:cubicBezTo>
                  <a:pt x="190448" y="446586"/>
                  <a:pt x="194258" y="456111"/>
                  <a:pt x="197115" y="465636"/>
                </a:cubicBezTo>
                <a:cubicBezTo>
                  <a:pt x="208545" y="505641"/>
                  <a:pt x="219975" y="546599"/>
                  <a:pt x="231405" y="586604"/>
                </a:cubicBezTo>
                <a:cubicBezTo>
                  <a:pt x="238073" y="607559"/>
                  <a:pt x="254265" y="616131"/>
                  <a:pt x="274268" y="610416"/>
                </a:cubicBezTo>
                <a:cubicBezTo>
                  <a:pt x="285698" y="605654"/>
                  <a:pt x="295223" y="593271"/>
                  <a:pt x="304748" y="584699"/>
                </a:cubicBezTo>
                <a:close/>
                <a:moveTo>
                  <a:pt x="462863" y="505641"/>
                </a:moveTo>
                <a:cubicBezTo>
                  <a:pt x="462863" y="479924"/>
                  <a:pt x="462863" y="453254"/>
                  <a:pt x="462863" y="427536"/>
                </a:cubicBezTo>
                <a:cubicBezTo>
                  <a:pt x="461910" y="406581"/>
                  <a:pt x="449528" y="393246"/>
                  <a:pt x="428573" y="393246"/>
                </a:cubicBezTo>
                <a:cubicBezTo>
                  <a:pt x="408570" y="393246"/>
                  <a:pt x="393330" y="405629"/>
                  <a:pt x="393330" y="425631"/>
                </a:cubicBezTo>
                <a:cubicBezTo>
                  <a:pt x="391425" y="477066"/>
                  <a:pt x="391425" y="528501"/>
                  <a:pt x="392378" y="579936"/>
                </a:cubicBezTo>
                <a:cubicBezTo>
                  <a:pt x="392378" y="600891"/>
                  <a:pt x="407618" y="614226"/>
                  <a:pt x="426668" y="615179"/>
                </a:cubicBezTo>
                <a:cubicBezTo>
                  <a:pt x="446670" y="615179"/>
                  <a:pt x="461910" y="600891"/>
                  <a:pt x="461910" y="578984"/>
                </a:cubicBezTo>
                <a:cubicBezTo>
                  <a:pt x="462863" y="554219"/>
                  <a:pt x="462863" y="530406"/>
                  <a:pt x="462863" y="505641"/>
                </a:cubicBezTo>
                <a:close/>
                <a:moveTo>
                  <a:pt x="672413" y="429441"/>
                </a:moveTo>
                <a:cubicBezTo>
                  <a:pt x="669555" y="410391"/>
                  <a:pt x="660983" y="398961"/>
                  <a:pt x="642885" y="396104"/>
                </a:cubicBezTo>
                <a:cubicBezTo>
                  <a:pt x="622883" y="393246"/>
                  <a:pt x="608595" y="400866"/>
                  <a:pt x="601928" y="419916"/>
                </a:cubicBezTo>
                <a:cubicBezTo>
                  <a:pt x="587640" y="467541"/>
                  <a:pt x="574305" y="515166"/>
                  <a:pt x="560970" y="562791"/>
                </a:cubicBezTo>
                <a:cubicBezTo>
                  <a:pt x="554303" y="587556"/>
                  <a:pt x="562875" y="604701"/>
                  <a:pt x="583830" y="609464"/>
                </a:cubicBezTo>
                <a:cubicBezTo>
                  <a:pt x="605738" y="615179"/>
                  <a:pt x="622883" y="604701"/>
                  <a:pt x="629550" y="579936"/>
                </a:cubicBezTo>
                <a:cubicBezTo>
                  <a:pt x="639075" y="546599"/>
                  <a:pt x="648600" y="513261"/>
                  <a:pt x="658125" y="479924"/>
                </a:cubicBezTo>
                <a:cubicBezTo>
                  <a:pt x="662888" y="463731"/>
                  <a:pt x="667650" y="446586"/>
                  <a:pt x="672413" y="42944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5" name="Google Shape;995;p17"/>
          <p:cNvSpPr txBox="1"/>
          <p:nvPr/>
        </p:nvSpPr>
        <p:spPr>
          <a:xfrm>
            <a:off x="9428522" y="4171190"/>
            <a:ext cx="131272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15%</a:t>
            </a:r>
            <a:endParaRPr sz="2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p18"/>
          <p:cNvSpPr txBox="1">
            <a:spLocks noGrp="1"/>
          </p:cNvSpPr>
          <p:nvPr>
            <p:ph type="body" idx="1"/>
          </p:nvPr>
        </p:nvSpPr>
        <p:spPr>
          <a:xfrm>
            <a:off x="1094396" y="213422"/>
            <a:ext cx="10802330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Arial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1001" name="Google Shape;1001;p18"/>
          <p:cNvGrpSpPr/>
          <p:nvPr/>
        </p:nvGrpSpPr>
        <p:grpSpPr>
          <a:xfrm>
            <a:off x="1054204" y="2181775"/>
            <a:ext cx="1989181" cy="1460810"/>
            <a:chOff x="804261" y="4843199"/>
            <a:chExt cx="1989181" cy="1460810"/>
          </a:xfrm>
        </p:grpSpPr>
        <p:sp>
          <p:nvSpPr>
            <p:cNvPr id="1002" name="Google Shape;1002;p18"/>
            <p:cNvSpPr txBox="1"/>
            <p:nvPr/>
          </p:nvSpPr>
          <p:spPr>
            <a:xfrm>
              <a:off x="853839" y="4843199"/>
              <a:ext cx="1890025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$ 350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18"/>
            <p:cNvSpPr txBox="1"/>
            <p:nvPr/>
          </p:nvSpPr>
          <p:spPr>
            <a:xfrm>
              <a:off x="853839" y="5473012"/>
              <a:ext cx="1890025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</a:t>
              </a: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 and appeal to your Presentations.</a:t>
              </a: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  </a:t>
              </a:r>
              <a:endParaRPr/>
            </a:p>
          </p:txBody>
        </p:sp>
        <p:sp>
          <p:nvSpPr>
            <p:cNvPr id="1004" name="Google Shape;1004;p18"/>
            <p:cNvSpPr/>
            <p:nvPr/>
          </p:nvSpPr>
          <p:spPr>
            <a:xfrm>
              <a:off x="804261" y="5412776"/>
              <a:ext cx="1989181" cy="602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05" name="Google Shape;1005;p18"/>
          <p:cNvGrpSpPr/>
          <p:nvPr/>
        </p:nvGrpSpPr>
        <p:grpSpPr>
          <a:xfrm>
            <a:off x="3753823" y="2181775"/>
            <a:ext cx="1989181" cy="1460810"/>
            <a:chOff x="2994764" y="4843199"/>
            <a:chExt cx="1989181" cy="1460810"/>
          </a:xfrm>
        </p:grpSpPr>
        <p:sp>
          <p:nvSpPr>
            <p:cNvPr id="1006" name="Google Shape;1006;p18"/>
            <p:cNvSpPr txBox="1"/>
            <p:nvPr/>
          </p:nvSpPr>
          <p:spPr>
            <a:xfrm>
              <a:off x="3044342" y="4843199"/>
              <a:ext cx="1890025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$ 140</a:t>
              </a:r>
              <a:endParaRPr sz="2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18"/>
            <p:cNvSpPr txBox="1"/>
            <p:nvPr/>
          </p:nvSpPr>
          <p:spPr>
            <a:xfrm>
              <a:off x="3044342" y="5473012"/>
              <a:ext cx="1890025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</a:t>
              </a: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 and appeal to your Presentations.</a:t>
              </a: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  </a:t>
              </a:r>
              <a:endParaRPr/>
            </a:p>
          </p:txBody>
        </p:sp>
        <p:sp>
          <p:nvSpPr>
            <p:cNvPr id="1008" name="Google Shape;1008;p18"/>
            <p:cNvSpPr/>
            <p:nvPr/>
          </p:nvSpPr>
          <p:spPr>
            <a:xfrm>
              <a:off x="2994764" y="5412776"/>
              <a:ext cx="1989181" cy="6023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09" name="Google Shape;1009;p18"/>
          <p:cNvGrpSpPr/>
          <p:nvPr/>
        </p:nvGrpSpPr>
        <p:grpSpPr>
          <a:xfrm>
            <a:off x="6453442" y="2181775"/>
            <a:ext cx="1989181" cy="1460810"/>
            <a:chOff x="5185266" y="4843199"/>
            <a:chExt cx="1989181" cy="1460810"/>
          </a:xfrm>
        </p:grpSpPr>
        <p:sp>
          <p:nvSpPr>
            <p:cNvPr id="1010" name="Google Shape;1010;p18"/>
            <p:cNvSpPr txBox="1"/>
            <p:nvPr/>
          </p:nvSpPr>
          <p:spPr>
            <a:xfrm>
              <a:off x="5234844" y="4843199"/>
              <a:ext cx="1890025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$ 80</a:t>
              </a:r>
              <a:endParaRPr sz="28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18"/>
            <p:cNvSpPr txBox="1"/>
            <p:nvPr/>
          </p:nvSpPr>
          <p:spPr>
            <a:xfrm>
              <a:off x="5234844" y="5473012"/>
              <a:ext cx="1890025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</a:t>
              </a: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 and appeal to your Presentations.</a:t>
              </a: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  </a:t>
              </a:r>
              <a:endParaRPr/>
            </a:p>
          </p:txBody>
        </p:sp>
        <p:sp>
          <p:nvSpPr>
            <p:cNvPr id="1012" name="Google Shape;1012;p18"/>
            <p:cNvSpPr/>
            <p:nvPr/>
          </p:nvSpPr>
          <p:spPr>
            <a:xfrm>
              <a:off x="5185266" y="5412776"/>
              <a:ext cx="1989181" cy="6023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13" name="Google Shape;1013;p18"/>
          <p:cNvGrpSpPr/>
          <p:nvPr/>
        </p:nvGrpSpPr>
        <p:grpSpPr>
          <a:xfrm>
            <a:off x="9153062" y="2181775"/>
            <a:ext cx="1989181" cy="1460810"/>
            <a:chOff x="7375769" y="4843199"/>
            <a:chExt cx="1989181" cy="1460810"/>
          </a:xfrm>
        </p:grpSpPr>
        <p:sp>
          <p:nvSpPr>
            <p:cNvPr id="1014" name="Google Shape;1014;p18"/>
            <p:cNvSpPr txBox="1"/>
            <p:nvPr/>
          </p:nvSpPr>
          <p:spPr>
            <a:xfrm>
              <a:off x="7425347" y="4843199"/>
              <a:ext cx="1890025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rPr>
                <a:t>$ 300</a:t>
              </a:r>
              <a:endParaRPr sz="2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18"/>
            <p:cNvSpPr txBox="1"/>
            <p:nvPr/>
          </p:nvSpPr>
          <p:spPr>
            <a:xfrm>
              <a:off x="7425347" y="5473012"/>
              <a:ext cx="1890025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</a:t>
              </a: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 and appeal to your Presentations.</a:t>
              </a: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  </a:t>
              </a:r>
              <a:endParaRPr/>
            </a:p>
          </p:txBody>
        </p:sp>
        <p:sp>
          <p:nvSpPr>
            <p:cNvPr id="1016" name="Google Shape;1016;p18"/>
            <p:cNvSpPr/>
            <p:nvPr/>
          </p:nvSpPr>
          <p:spPr>
            <a:xfrm>
              <a:off x="7375769" y="5412776"/>
              <a:ext cx="1989181" cy="6023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17" name="Google Shape;1017;p18"/>
          <p:cNvGrpSpPr/>
          <p:nvPr/>
        </p:nvGrpSpPr>
        <p:grpSpPr>
          <a:xfrm>
            <a:off x="9153062" y="4622135"/>
            <a:ext cx="1989181" cy="1460810"/>
            <a:chOff x="9566272" y="4843199"/>
            <a:chExt cx="1989181" cy="1460810"/>
          </a:xfrm>
        </p:grpSpPr>
        <p:sp>
          <p:nvSpPr>
            <p:cNvPr id="1018" name="Google Shape;1018;p18"/>
            <p:cNvSpPr txBox="1"/>
            <p:nvPr/>
          </p:nvSpPr>
          <p:spPr>
            <a:xfrm>
              <a:off x="9615850" y="4843199"/>
              <a:ext cx="1890025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$ 250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18"/>
            <p:cNvSpPr txBox="1"/>
            <p:nvPr/>
          </p:nvSpPr>
          <p:spPr>
            <a:xfrm>
              <a:off x="9615850" y="5473012"/>
              <a:ext cx="1890025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</a:t>
              </a: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 and appeal to your Presentations.</a:t>
              </a: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  </a:t>
              </a:r>
              <a:endParaRPr/>
            </a:p>
          </p:txBody>
        </p:sp>
        <p:sp>
          <p:nvSpPr>
            <p:cNvPr id="1020" name="Google Shape;1020;p18"/>
            <p:cNvSpPr/>
            <p:nvPr/>
          </p:nvSpPr>
          <p:spPr>
            <a:xfrm>
              <a:off x="9566272" y="5412776"/>
              <a:ext cx="1989181" cy="602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21" name="Google Shape;1021;p18"/>
          <p:cNvGrpSpPr/>
          <p:nvPr/>
        </p:nvGrpSpPr>
        <p:grpSpPr>
          <a:xfrm>
            <a:off x="1054204" y="4622135"/>
            <a:ext cx="1989181" cy="1460810"/>
            <a:chOff x="2994764" y="4843199"/>
            <a:chExt cx="1989181" cy="1460810"/>
          </a:xfrm>
        </p:grpSpPr>
        <p:sp>
          <p:nvSpPr>
            <p:cNvPr id="1022" name="Google Shape;1022;p18"/>
            <p:cNvSpPr txBox="1"/>
            <p:nvPr/>
          </p:nvSpPr>
          <p:spPr>
            <a:xfrm>
              <a:off x="3044342" y="4843199"/>
              <a:ext cx="1890025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rPr>
                <a:t>$ 140</a:t>
              </a:r>
              <a:endParaRPr sz="2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18"/>
            <p:cNvSpPr txBox="1"/>
            <p:nvPr/>
          </p:nvSpPr>
          <p:spPr>
            <a:xfrm>
              <a:off x="3044342" y="5473012"/>
              <a:ext cx="1890025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</a:t>
              </a: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 and appeal to your Presentations.</a:t>
              </a: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  </a:t>
              </a:r>
              <a:endParaRPr/>
            </a:p>
          </p:txBody>
        </p:sp>
        <p:sp>
          <p:nvSpPr>
            <p:cNvPr id="1024" name="Google Shape;1024;p18"/>
            <p:cNvSpPr/>
            <p:nvPr/>
          </p:nvSpPr>
          <p:spPr>
            <a:xfrm>
              <a:off x="2994764" y="5412776"/>
              <a:ext cx="1989181" cy="6023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25" name="Google Shape;1025;p18"/>
          <p:cNvGrpSpPr/>
          <p:nvPr/>
        </p:nvGrpSpPr>
        <p:grpSpPr>
          <a:xfrm>
            <a:off x="3753823" y="4622135"/>
            <a:ext cx="1989181" cy="1460810"/>
            <a:chOff x="5185266" y="4843199"/>
            <a:chExt cx="1989181" cy="1460810"/>
          </a:xfrm>
        </p:grpSpPr>
        <p:sp>
          <p:nvSpPr>
            <p:cNvPr id="1026" name="Google Shape;1026;p18"/>
            <p:cNvSpPr txBox="1"/>
            <p:nvPr/>
          </p:nvSpPr>
          <p:spPr>
            <a:xfrm>
              <a:off x="5234844" y="4843199"/>
              <a:ext cx="1890025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$ 80</a:t>
              </a:r>
              <a:endParaRPr sz="28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18"/>
            <p:cNvSpPr txBox="1"/>
            <p:nvPr/>
          </p:nvSpPr>
          <p:spPr>
            <a:xfrm>
              <a:off x="5234844" y="5473012"/>
              <a:ext cx="1890025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</a:t>
              </a: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 and appeal to your Presentations.</a:t>
              </a: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  </a:t>
              </a:r>
              <a:endParaRPr/>
            </a:p>
          </p:txBody>
        </p:sp>
        <p:sp>
          <p:nvSpPr>
            <p:cNvPr id="1028" name="Google Shape;1028;p18"/>
            <p:cNvSpPr/>
            <p:nvPr/>
          </p:nvSpPr>
          <p:spPr>
            <a:xfrm>
              <a:off x="5185266" y="5412776"/>
              <a:ext cx="1989181" cy="6023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29" name="Google Shape;1029;p18"/>
          <p:cNvGrpSpPr/>
          <p:nvPr/>
        </p:nvGrpSpPr>
        <p:grpSpPr>
          <a:xfrm>
            <a:off x="6453442" y="4622135"/>
            <a:ext cx="1989181" cy="1460810"/>
            <a:chOff x="7375769" y="4843199"/>
            <a:chExt cx="1989181" cy="1460810"/>
          </a:xfrm>
        </p:grpSpPr>
        <p:sp>
          <p:nvSpPr>
            <p:cNvPr id="1030" name="Google Shape;1030;p18"/>
            <p:cNvSpPr txBox="1"/>
            <p:nvPr/>
          </p:nvSpPr>
          <p:spPr>
            <a:xfrm>
              <a:off x="7425347" y="4843199"/>
              <a:ext cx="1890025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$ 300</a:t>
              </a:r>
              <a:endParaRPr sz="2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18"/>
            <p:cNvSpPr txBox="1"/>
            <p:nvPr/>
          </p:nvSpPr>
          <p:spPr>
            <a:xfrm>
              <a:off x="7425347" y="5473012"/>
              <a:ext cx="1890025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</a:t>
              </a: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 and appeal to your Presentations.</a:t>
              </a: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  </a:t>
              </a:r>
              <a:endParaRPr/>
            </a:p>
          </p:txBody>
        </p:sp>
        <p:sp>
          <p:nvSpPr>
            <p:cNvPr id="1032" name="Google Shape;1032;p18"/>
            <p:cNvSpPr/>
            <p:nvPr/>
          </p:nvSpPr>
          <p:spPr>
            <a:xfrm>
              <a:off x="7375769" y="5412776"/>
              <a:ext cx="1989181" cy="6023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33" name="Google Shape;1033;p18"/>
          <p:cNvGrpSpPr/>
          <p:nvPr/>
        </p:nvGrpSpPr>
        <p:grpSpPr>
          <a:xfrm>
            <a:off x="1158959" y="2068101"/>
            <a:ext cx="716688" cy="601255"/>
            <a:chOff x="10132776" y="1432377"/>
            <a:chExt cx="1822628" cy="1529067"/>
          </a:xfrm>
        </p:grpSpPr>
        <p:sp>
          <p:nvSpPr>
            <p:cNvPr id="1034" name="Google Shape;1034;p18"/>
            <p:cNvSpPr/>
            <p:nvPr/>
          </p:nvSpPr>
          <p:spPr>
            <a:xfrm>
              <a:off x="10132776" y="1432377"/>
              <a:ext cx="1822628" cy="1529067"/>
            </a:xfrm>
            <a:custGeom>
              <a:avLst/>
              <a:gdLst/>
              <a:ahLst/>
              <a:cxnLst/>
              <a:rect l="l" t="t" r="r" b="b"/>
              <a:pathLst>
                <a:path w="1822628" h="1529067" extrusionOk="0">
                  <a:moveTo>
                    <a:pt x="1570150" y="1292739"/>
                  </a:moveTo>
                  <a:cubicBezTo>
                    <a:pt x="1559174" y="1283294"/>
                    <a:pt x="1548963" y="1295036"/>
                    <a:pt x="1543602" y="1305247"/>
                  </a:cubicBezTo>
                  <a:cubicBezTo>
                    <a:pt x="1513736" y="1363449"/>
                    <a:pt x="1459108" y="1391018"/>
                    <a:pt x="1404480" y="1418842"/>
                  </a:cubicBezTo>
                  <a:cubicBezTo>
                    <a:pt x="1356234" y="1444114"/>
                    <a:pt x="1307478" y="1446411"/>
                    <a:pt x="1303138" y="1445390"/>
                  </a:cubicBezTo>
                  <a:cubicBezTo>
                    <a:pt x="1208943" y="1424458"/>
                    <a:pt x="1147423" y="1454069"/>
                    <a:pt x="1075948" y="1506910"/>
                  </a:cubicBezTo>
                  <a:cubicBezTo>
                    <a:pt x="1018512" y="1544180"/>
                    <a:pt x="858713" y="1536011"/>
                    <a:pt x="820167" y="1498231"/>
                  </a:cubicBezTo>
                  <a:cubicBezTo>
                    <a:pt x="765029" y="1437222"/>
                    <a:pt x="726738" y="1423182"/>
                    <a:pt x="639181" y="1453048"/>
                  </a:cubicBezTo>
                  <a:cubicBezTo>
                    <a:pt x="548815" y="1483936"/>
                    <a:pt x="451302" y="1456112"/>
                    <a:pt x="384676" y="1371873"/>
                  </a:cubicBezTo>
                  <a:cubicBezTo>
                    <a:pt x="366552" y="1349154"/>
                    <a:pt x="346641" y="1331285"/>
                    <a:pt x="315498" y="1326690"/>
                  </a:cubicBezTo>
                  <a:cubicBezTo>
                    <a:pt x="190416" y="1308310"/>
                    <a:pt x="108474" y="1230453"/>
                    <a:pt x="66865" y="1118134"/>
                  </a:cubicBezTo>
                  <a:cubicBezTo>
                    <a:pt x="-40603" y="829424"/>
                    <a:pt x="-29627" y="553732"/>
                    <a:pt x="181737" y="308673"/>
                  </a:cubicBezTo>
                  <a:cubicBezTo>
                    <a:pt x="216453" y="273956"/>
                    <a:pt x="238151" y="248174"/>
                    <a:pt x="293290" y="221881"/>
                  </a:cubicBezTo>
                  <a:cubicBezTo>
                    <a:pt x="383655" y="125389"/>
                    <a:pt x="492145" y="91183"/>
                    <a:pt x="620035" y="130750"/>
                  </a:cubicBezTo>
                  <a:cubicBezTo>
                    <a:pt x="644797" y="138408"/>
                    <a:pt x="651689" y="125134"/>
                    <a:pt x="664197" y="109052"/>
                  </a:cubicBezTo>
                  <a:cubicBezTo>
                    <a:pt x="757371" y="-12457"/>
                    <a:pt x="941931" y="-36707"/>
                    <a:pt x="1061653" y="57998"/>
                  </a:cubicBezTo>
                  <a:cubicBezTo>
                    <a:pt x="1084882" y="76377"/>
                    <a:pt x="1102240" y="80206"/>
                    <a:pt x="1131086" y="72804"/>
                  </a:cubicBezTo>
                  <a:cubicBezTo>
                    <a:pt x="1238555" y="44979"/>
                    <a:pt x="1333770" y="64890"/>
                    <a:pt x="1401417" y="160872"/>
                  </a:cubicBezTo>
                  <a:cubicBezTo>
                    <a:pt x="1427710" y="198141"/>
                    <a:pt x="1466000" y="215755"/>
                    <a:pt x="1505822" y="230560"/>
                  </a:cubicBezTo>
                  <a:cubicBezTo>
                    <a:pt x="1620439" y="272935"/>
                    <a:pt x="1691404" y="356664"/>
                    <a:pt x="1736586" y="466430"/>
                  </a:cubicBezTo>
                  <a:cubicBezTo>
                    <a:pt x="1773601" y="556540"/>
                    <a:pt x="1797341" y="650480"/>
                    <a:pt x="1819294" y="744929"/>
                  </a:cubicBezTo>
                  <a:cubicBezTo>
                    <a:pt x="1831292" y="790878"/>
                    <a:pt x="1813678" y="917237"/>
                    <a:pt x="1803978" y="977225"/>
                  </a:cubicBezTo>
                  <a:cubicBezTo>
                    <a:pt x="1774877" y="1073973"/>
                    <a:pt x="1752158" y="1189610"/>
                    <a:pt x="1676087" y="1253172"/>
                  </a:cubicBezTo>
                  <a:cubicBezTo>
                    <a:pt x="1661537" y="1272062"/>
                    <a:pt x="1611760" y="1328477"/>
                    <a:pt x="1570150" y="1292739"/>
                  </a:cubicBezTo>
                  <a:close/>
                </a:path>
              </a:pathLst>
            </a:custGeom>
            <a:solidFill>
              <a:srgbClr val="BD69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18"/>
            <p:cNvSpPr/>
            <p:nvPr/>
          </p:nvSpPr>
          <p:spPr>
            <a:xfrm>
              <a:off x="10965196" y="1694847"/>
              <a:ext cx="148057" cy="40843"/>
            </a:xfrm>
            <a:custGeom>
              <a:avLst/>
              <a:gdLst/>
              <a:ahLst/>
              <a:cxnLst/>
              <a:rect l="l" t="t" r="r" b="b"/>
              <a:pathLst>
                <a:path w="148056" h="40843" extrusionOk="0">
                  <a:moveTo>
                    <a:pt x="0" y="0"/>
                  </a:moveTo>
                  <a:cubicBezTo>
                    <a:pt x="47735" y="29101"/>
                    <a:pt x="96747" y="28845"/>
                    <a:pt x="148312" y="16337"/>
                  </a:cubicBezTo>
                  <a:cubicBezTo>
                    <a:pt x="94705" y="56159"/>
                    <a:pt x="44928" y="52075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36" name="Google Shape;1036;p18"/>
            <p:cNvGrpSpPr/>
            <p:nvPr/>
          </p:nvGrpSpPr>
          <p:grpSpPr>
            <a:xfrm>
              <a:off x="10159779" y="1453350"/>
              <a:ext cx="1759616" cy="1468747"/>
              <a:chOff x="10159779" y="1453350"/>
              <a:chExt cx="1759616" cy="1468747"/>
            </a:xfrm>
          </p:grpSpPr>
          <p:sp>
            <p:nvSpPr>
              <p:cNvPr id="1037" name="Google Shape;1037;p18"/>
              <p:cNvSpPr/>
              <p:nvPr/>
            </p:nvSpPr>
            <p:spPr>
              <a:xfrm>
                <a:off x="11322063" y="1665608"/>
                <a:ext cx="597332" cy="1046607"/>
              </a:xfrm>
              <a:custGeom>
                <a:avLst/>
                <a:gdLst/>
                <a:ahLst/>
                <a:cxnLst/>
                <a:rect l="l" t="t" r="r" b="b"/>
                <a:pathLst>
                  <a:path w="597331" h="1046606" extrusionOk="0">
                    <a:moveTo>
                      <a:pt x="544236" y="310036"/>
                    </a:moveTo>
                    <a:cubicBezTo>
                      <a:pt x="505690" y="212267"/>
                      <a:pt x="469697" y="155853"/>
                      <a:pt x="400519" y="88206"/>
                    </a:cubicBezTo>
                    <a:cubicBezTo>
                      <a:pt x="306324" y="-4202"/>
                      <a:pt x="125082" y="-29218"/>
                      <a:pt x="0" y="38173"/>
                    </a:cubicBezTo>
                    <a:cubicBezTo>
                      <a:pt x="110277" y="24899"/>
                      <a:pt x="220043" y="69316"/>
                      <a:pt x="276202" y="146918"/>
                    </a:cubicBezTo>
                    <a:cubicBezTo>
                      <a:pt x="333638" y="226562"/>
                      <a:pt x="385968" y="285275"/>
                      <a:pt x="431151" y="371811"/>
                    </a:cubicBezTo>
                    <a:cubicBezTo>
                      <a:pt x="431151" y="371811"/>
                      <a:pt x="431151" y="371811"/>
                      <a:pt x="431151" y="371811"/>
                    </a:cubicBezTo>
                    <a:cubicBezTo>
                      <a:pt x="431151" y="371811"/>
                      <a:pt x="431151" y="371811"/>
                      <a:pt x="431151" y="371811"/>
                    </a:cubicBezTo>
                    <a:cubicBezTo>
                      <a:pt x="499563" y="569901"/>
                      <a:pt x="466123" y="762629"/>
                      <a:pt x="398221" y="952550"/>
                    </a:cubicBezTo>
                    <a:cubicBezTo>
                      <a:pt x="365802" y="1043426"/>
                      <a:pt x="388521" y="1044192"/>
                      <a:pt x="425025" y="1047766"/>
                    </a:cubicBezTo>
                    <a:cubicBezTo>
                      <a:pt x="452338" y="1047766"/>
                      <a:pt x="505179" y="963527"/>
                      <a:pt x="515135" y="943361"/>
                    </a:cubicBezTo>
                    <a:cubicBezTo>
                      <a:pt x="613159" y="744761"/>
                      <a:pt x="626688" y="517826"/>
                      <a:pt x="544236" y="31003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8" name="Google Shape;1038;p18"/>
              <p:cNvSpPr/>
              <p:nvPr/>
            </p:nvSpPr>
            <p:spPr>
              <a:xfrm>
                <a:off x="10807433" y="1734711"/>
                <a:ext cx="947052" cy="1115530"/>
              </a:xfrm>
              <a:custGeom>
                <a:avLst/>
                <a:gdLst/>
                <a:ahLst/>
                <a:cxnLst/>
                <a:rect l="l" t="t" r="r" b="b"/>
                <a:pathLst>
                  <a:path w="947051" h="1115529" extrusionOk="0">
                    <a:moveTo>
                      <a:pt x="919743" y="360910"/>
                    </a:moveTo>
                    <a:cubicBezTo>
                      <a:pt x="919488" y="356059"/>
                      <a:pt x="918212" y="350699"/>
                      <a:pt x="915659" y="345338"/>
                    </a:cubicBezTo>
                    <a:cubicBezTo>
                      <a:pt x="883750" y="243485"/>
                      <a:pt x="821975" y="158480"/>
                      <a:pt x="754073" y="80113"/>
                    </a:cubicBezTo>
                    <a:cubicBezTo>
                      <a:pt x="687958" y="4042"/>
                      <a:pt x="596827" y="-14082"/>
                      <a:pt x="500335" y="9913"/>
                    </a:cubicBezTo>
                    <a:cubicBezTo>
                      <a:pt x="462299" y="19358"/>
                      <a:pt x="401800" y="6340"/>
                      <a:pt x="475829" y="83176"/>
                    </a:cubicBezTo>
                    <a:cubicBezTo>
                      <a:pt x="520756" y="129890"/>
                      <a:pt x="520246" y="169712"/>
                      <a:pt x="525351" y="213619"/>
                    </a:cubicBezTo>
                    <a:cubicBezTo>
                      <a:pt x="424519" y="24208"/>
                      <a:pt x="317816" y="52288"/>
                      <a:pt x="205242" y="65052"/>
                    </a:cubicBezTo>
                    <a:cubicBezTo>
                      <a:pt x="97774" y="77049"/>
                      <a:pt x="4600" y="259823"/>
                      <a:pt x="27319" y="321598"/>
                    </a:cubicBezTo>
                    <a:cubicBezTo>
                      <a:pt x="53357" y="392563"/>
                      <a:pt x="89095" y="459954"/>
                      <a:pt x="120237" y="529133"/>
                    </a:cubicBezTo>
                    <a:cubicBezTo>
                      <a:pt x="144233" y="589887"/>
                      <a:pt x="119216" y="617456"/>
                      <a:pt x="58717" y="625369"/>
                    </a:cubicBezTo>
                    <a:cubicBezTo>
                      <a:pt x="35998" y="628433"/>
                      <a:pt x="-505" y="618988"/>
                      <a:pt x="5" y="659575"/>
                    </a:cubicBezTo>
                    <a:cubicBezTo>
                      <a:pt x="516" y="716245"/>
                      <a:pt x="261" y="773426"/>
                      <a:pt x="17619" y="828820"/>
                    </a:cubicBezTo>
                    <a:cubicBezTo>
                      <a:pt x="24511" y="850517"/>
                      <a:pt x="40338" y="857410"/>
                      <a:pt x="60760" y="858176"/>
                    </a:cubicBezTo>
                    <a:cubicBezTo>
                      <a:pt x="78629" y="858686"/>
                      <a:pt x="99050" y="855112"/>
                      <a:pt x="99561" y="835712"/>
                    </a:cubicBezTo>
                    <a:cubicBezTo>
                      <a:pt x="100837" y="771129"/>
                      <a:pt x="140659" y="783126"/>
                      <a:pt x="182523" y="786189"/>
                    </a:cubicBezTo>
                    <a:cubicBezTo>
                      <a:pt x="239193" y="790529"/>
                      <a:pt x="296119" y="789508"/>
                      <a:pt x="353044" y="789508"/>
                    </a:cubicBezTo>
                    <a:cubicBezTo>
                      <a:pt x="382145" y="789508"/>
                      <a:pt x="404098" y="790018"/>
                      <a:pt x="421456" y="823969"/>
                    </a:cubicBezTo>
                    <a:cubicBezTo>
                      <a:pt x="444686" y="869152"/>
                      <a:pt x="495740" y="862770"/>
                      <a:pt x="518969" y="816822"/>
                    </a:cubicBezTo>
                    <a:cubicBezTo>
                      <a:pt x="526372" y="802271"/>
                      <a:pt x="518714" y="761428"/>
                      <a:pt x="532754" y="761428"/>
                    </a:cubicBezTo>
                    <a:cubicBezTo>
                      <a:pt x="590190" y="761428"/>
                      <a:pt x="582787" y="691740"/>
                      <a:pt x="574618" y="652173"/>
                    </a:cubicBezTo>
                    <a:cubicBezTo>
                      <a:pt x="566194" y="611585"/>
                      <a:pt x="518459" y="630730"/>
                      <a:pt x="487826" y="627667"/>
                    </a:cubicBezTo>
                    <a:cubicBezTo>
                      <a:pt x="396184" y="618222"/>
                      <a:pt x="385718" y="603671"/>
                      <a:pt x="415840" y="516880"/>
                    </a:cubicBezTo>
                    <a:cubicBezTo>
                      <a:pt x="415840" y="516880"/>
                      <a:pt x="415840" y="516880"/>
                      <a:pt x="415840" y="516880"/>
                    </a:cubicBezTo>
                    <a:cubicBezTo>
                      <a:pt x="415840" y="516880"/>
                      <a:pt x="415840" y="516880"/>
                      <a:pt x="415840" y="516880"/>
                    </a:cubicBezTo>
                    <a:cubicBezTo>
                      <a:pt x="451323" y="425493"/>
                      <a:pt x="474552" y="337425"/>
                      <a:pt x="532754" y="236848"/>
                    </a:cubicBezTo>
                    <a:cubicBezTo>
                      <a:pt x="597082" y="314961"/>
                      <a:pt x="643031" y="361165"/>
                      <a:pt x="687192" y="440554"/>
                    </a:cubicBezTo>
                    <a:cubicBezTo>
                      <a:pt x="762752" y="552617"/>
                      <a:pt x="768113" y="579165"/>
                      <a:pt x="671876" y="605969"/>
                    </a:cubicBezTo>
                    <a:cubicBezTo>
                      <a:pt x="606016" y="624348"/>
                      <a:pt x="604995" y="641196"/>
                      <a:pt x="607038" y="694292"/>
                    </a:cubicBezTo>
                    <a:cubicBezTo>
                      <a:pt x="609335" y="755047"/>
                      <a:pt x="617504" y="761428"/>
                      <a:pt x="692298" y="730541"/>
                    </a:cubicBezTo>
                    <a:cubicBezTo>
                      <a:pt x="737991" y="711651"/>
                      <a:pt x="742586" y="730796"/>
                      <a:pt x="734417" y="768321"/>
                    </a:cubicBezTo>
                    <a:cubicBezTo>
                      <a:pt x="717569" y="846178"/>
                      <a:pt x="698935" y="932970"/>
                      <a:pt x="626693" y="971771"/>
                    </a:cubicBezTo>
                    <a:cubicBezTo>
                      <a:pt x="558026" y="1008530"/>
                      <a:pt x="556494" y="1057797"/>
                      <a:pt x="528925" y="1115488"/>
                    </a:cubicBezTo>
                    <a:cubicBezTo>
                      <a:pt x="632820" y="1120338"/>
                      <a:pt x="736970" y="1120338"/>
                      <a:pt x="797469" y="1038651"/>
                    </a:cubicBezTo>
                    <a:cubicBezTo>
                      <a:pt x="948333" y="834946"/>
                      <a:pt x="982029" y="604692"/>
                      <a:pt x="919743" y="3609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9" name="Google Shape;1039;p18"/>
              <p:cNvSpPr/>
              <p:nvPr/>
            </p:nvSpPr>
            <p:spPr>
              <a:xfrm>
                <a:off x="10365997" y="1740714"/>
                <a:ext cx="533514" cy="1123188"/>
              </a:xfrm>
              <a:custGeom>
                <a:avLst/>
                <a:gdLst/>
                <a:ahLst/>
                <a:cxnLst/>
                <a:rect l="l" t="t" r="r" b="b"/>
                <a:pathLst>
                  <a:path w="533514" h="1123188" extrusionOk="0">
                    <a:moveTo>
                      <a:pt x="450121" y="1021161"/>
                    </a:moveTo>
                    <a:cubicBezTo>
                      <a:pt x="339333" y="982360"/>
                      <a:pt x="286237" y="899653"/>
                      <a:pt x="270921" y="786824"/>
                    </a:cubicBezTo>
                    <a:cubicBezTo>
                      <a:pt x="265050" y="743428"/>
                      <a:pt x="267602" y="721985"/>
                      <a:pt x="319933" y="744959"/>
                    </a:cubicBezTo>
                    <a:cubicBezTo>
                      <a:pt x="347502" y="756957"/>
                      <a:pt x="406725" y="787079"/>
                      <a:pt x="410298" y="744193"/>
                    </a:cubicBezTo>
                    <a:cubicBezTo>
                      <a:pt x="418467" y="645659"/>
                      <a:pt x="402385" y="628046"/>
                      <a:pt x="348268" y="618601"/>
                    </a:cubicBezTo>
                    <a:cubicBezTo>
                      <a:pt x="296959" y="609411"/>
                      <a:pt x="241565" y="606092"/>
                      <a:pt x="228801" y="538956"/>
                    </a:cubicBezTo>
                    <a:cubicBezTo>
                      <a:pt x="228801" y="538956"/>
                      <a:pt x="228801" y="538956"/>
                      <a:pt x="228801" y="538956"/>
                    </a:cubicBezTo>
                    <a:cubicBezTo>
                      <a:pt x="249989" y="470799"/>
                      <a:pt x="305382" y="425106"/>
                      <a:pt x="341886" y="366904"/>
                    </a:cubicBezTo>
                    <a:cubicBezTo>
                      <a:pt x="341886" y="366904"/>
                      <a:pt x="316359" y="402387"/>
                      <a:pt x="314827" y="404684"/>
                    </a:cubicBezTo>
                    <a:cubicBezTo>
                      <a:pt x="316359" y="402387"/>
                      <a:pt x="341886" y="366904"/>
                      <a:pt x="341886" y="366904"/>
                    </a:cubicBezTo>
                    <a:cubicBezTo>
                      <a:pt x="376092" y="317127"/>
                      <a:pt x="440931" y="287260"/>
                      <a:pt x="459055" y="207361"/>
                    </a:cubicBezTo>
                    <a:cubicBezTo>
                      <a:pt x="465437" y="179026"/>
                      <a:pt x="496580" y="128227"/>
                      <a:pt x="516746" y="106274"/>
                    </a:cubicBezTo>
                    <a:cubicBezTo>
                      <a:pt x="552229" y="67983"/>
                      <a:pt x="531296" y="44754"/>
                      <a:pt x="496324" y="21013"/>
                    </a:cubicBezTo>
                    <a:cubicBezTo>
                      <a:pt x="472074" y="4421"/>
                      <a:pt x="442462" y="-2982"/>
                      <a:pt x="413362" y="1102"/>
                    </a:cubicBezTo>
                    <a:cubicBezTo>
                      <a:pt x="314572" y="14632"/>
                      <a:pt x="223441" y="73089"/>
                      <a:pt x="128736" y="167538"/>
                    </a:cubicBezTo>
                    <a:cubicBezTo>
                      <a:pt x="43731" y="260712"/>
                      <a:pt x="22033" y="363075"/>
                      <a:pt x="4164" y="496326"/>
                    </a:cubicBezTo>
                    <a:cubicBezTo>
                      <a:pt x="4164" y="496326"/>
                      <a:pt x="4164" y="496326"/>
                      <a:pt x="4164" y="496326"/>
                    </a:cubicBezTo>
                    <a:cubicBezTo>
                      <a:pt x="-13195" y="679865"/>
                      <a:pt x="22288" y="845536"/>
                      <a:pt x="137670" y="997932"/>
                    </a:cubicBezTo>
                    <a:cubicBezTo>
                      <a:pt x="227270" y="1116122"/>
                      <a:pt x="315849" y="1155433"/>
                      <a:pt x="450886" y="1096977"/>
                    </a:cubicBezTo>
                    <a:cubicBezTo>
                      <a:pt x="467989" y="1089574"/>
                      <a:pt x="489432" y="1085489"/>
                      <a:pt x="490708" y="1061749"/>
                    </a:cubicBezTo>
                    <a:cubicBezTo>
                      <a:pt x="492495" y="1034435"/>
                      <a:pt x="471308" y="1028564"/>
                      <a:pt x="450121" y="10211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0" name="Google Shape;1040;p18"/>
              <p:cNvSpPr/>
              <p:nvPr/>
            </p:nvSpPr>
            <p:spPr>
              <a:xfrm>
                <a:off x="10159779" y="1660537"/>
                <a:ext cx="582016" cy="1046607"/>
              </a:xfrm>
              <a:custGeom>
                <a:avLst/>
                <a:gdLst/>
                <a:ahLst/>
                <a:cxnLst/>
                <a:rect l="l" t="t" r="r" b="b"/>
                <a:pathLst>
                  <a:path w="582015" h="1046606" extrusionOk="0">
                    <a:moveTo>
                      <a:pt x="223146" y="349313"/>
                    </a:moveTo>
                    <a:cubicBezTo>
                      <a:pt x="299472" y="199214"/>
                      <a:pt x="436807" y="120846"/>
                      <a:pt x="582822" y="50902"/>
                    </a:cubicBezTo>
                    <a:cubicBezTo>
                      <a:pt x="419704" y="-67543"/>
                      <a:pt x="175921" y="29970"/>
                      <a:pt x="78408" y="247715"/>
                    </a:cubicBezTo>
                    <a:cubicBezTo>
                      <a:pt x="78408" y="247715"/>
                      <a:pt x="78408" y="247715"/>
                      <a:pt x="78408" y="247715"/>
                    </a:cubicBezTo>
                    <a:cubicBezTo>
                      <a:pt x="-36464" y="474650"/>
                      <a:pt x="-18084" y="701585"/>
                      <a:pt x="87853" y="923925"/>
                    </a:cubicBezTo>
                    <a:cubicBezTo>
                      <a:pt x="121549" y="994380"/>
                      <a:pt x="183835" y="1041094"/>
                      <a:pt x="279050" y="1047731"/>
                    </a:cubicBezTo>
                    <a:cubicBezTo>
                      <a:pt x="230804" y="972171"/>
                      <a:pt x="198895" y="901462"/>
                      <a:pt x="182558" y="824370"/>
                    </a:cubicBezTo>
                    <a:cubicBezTo>
                      <a:pt x="148097" y="661763"/>
                      <a:pt x="165966" y="503751"/>
                      <a:pt x="223146" y="34931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1" name="Google Shape;1041;p18"/>
              <p:cNvSpPr/>
              <p:nvPr/>
            </p:nvSpPr>
            <p:spPr>
              <a:xfrm>
                <a:off x="10883719" y="2669380"/>
                <a:ext cx="454381" cy="252717"/>
              </a:xfrm>
              <a:custGeom>
                <a:avLst/>
                <a:gdLst/>
                <a:ahLst/>
                <a:cxnLst/>
                <a:rect l="l" t="t" r="r" b="b"/>
                <a:pathLst>
                  <a:path w="454380" h="252717" extrusionOk="0">
                    <a:moveTo>
                      <a:pt x="321941" y="23572"/>
                    </a:moveTo>
                    <a:cubicBezTo>
                      <a:pt x="322197" y="6980"/>
                      <a:pt x="301264" y="-933"/>
                      <a:pt x="282885" y="88"/>
                    </a:cubicBezTo>
                    <a:cubicBezTo>
                      <a:pt x="261953" y="1109"/>
                      <a:pt x="254805" y="15659"/>
                      <a:pt x="253784" y="33783"/>
                    </a:cubicBezTo>
                    <a:cubicBezTo>
                      <a:pt x="251232" y="74371"/>
                      <a:pt x="244850" y="110109"/>
                      <a:pt x="191754" y="111130"/>
                    </a:cubicBezTo>
                    <a:cubicBezTo>
                      <a:pt x="142231" y="112151"/>
                      <a:pt x="116449" y="90453"/>
                      <a:pt x="113641" y="40420"/>
                    </a:cubicBezTo>
                    <a:cubicBezTo>
                      <a:pt x="112620" y="23062"/>
                      <a:pt x="105472" y="6725"/>
                      <a:pt x="84540" y="6469"/>
                    </a:cubicBezTo>
                    <a:cubicBezTo>
                      <a:pt x="63353" y="6214"/>
                      <a:pt x="57737" y="22551"/>
                      <a:pt x="55695" y="40165"/>
                    </a:cubicBezTo>
                    <a:cubicBezTo>
                      <a:pt x="53653" y="58800"/>
                      <a:pt x="58503" y="88922"/>
                      <a:pt x="36039" y="90453"/>
                    </a:cubicBezTo>
                    <a:cubicBezTo>
                      <a:pt x="-29565" y="94537"/>
                      <a:pt x="11278" y="141762"/>
                      <a:pt x="27615" y="168310"/>
                    </a:cubicBezTo>
                    <a:cubicBezTo>
                      <a:pt x="50589" y="206346"/>
                      <a:pt x="84030" y="235191"/>
                      <a:pt x="127426" y="243360"/>
                    </a:cubicBezTo>
                    <a:cubicBezTo>
                      <a:pt x="266803" y="269908"/>
                      <a:pt x="382951" y="248465"/>
                      <a:pt x="455958" y="95303"/>
                    </a:cubicBezTo>
                    <a:cubicBezTo>
                      <a:pt x="384482" y="109598"/>
                      <a:pt x="320410" y="121596"/>
                      <a:pt x="321941" y="2357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2" name="Google Shape;1042;p18"/>
              <p:cNvSpPr/>
              <p:nvPr/>
            </p:nvSpPr>
            <p:spPr>
              <a:xfrm>
                <a:off x="11150779" y="1527389"/>
                <a:ext cx="336956" cy="178689"/>
              </a:xfrm>
              <a:custGeom>
                <a:avLst/>
                <a:gdLst/>
                <a:ahLst/>
                <a:cxnLst/>
                <a:rect l="l" t="t" r="r" b="b"/>
                <a:pathLst>
                  <a:path w="336956" h="178689" extrusionOk="0">
                    <a:moveTo>
                      <a:pt x="9953" y="124572"/>
                    </a:moveTo>
                    <a:cubicBezTo>
                      <a:pt x="38288" y="147291"/>
                      <a:pt x="64326" y="204982"/>
                      <a:pt x="120230" y="166436"/>
                    </a:cubicBezTo>
                    <a:cubicBezTo>
                      <a:pt x="175624" y="128401"/>
                      <a:pt x="236633" y="105427"/>
                      <a:pt x="304790" y="103384"/>
                    </a:cubicBezTo>
                    <a:cubicBezTo>
                      <a:pt x="317809" y="102874"/>
                      <a:pt x="337465" y="107213"/>
                      <a:pt x="338741" y="88323"/>
                    </a:cubicBezTo>
                    <a:cubicBezTo>
                      <a:pt x="339507" y="76326"/>
                      <a:pt x="330828" y="61010"/>
                      <a:pt x="321638" y="51565"/>
                    </a:cubicBezTo>
                    <a:cubicBezTo>
                      <a:pt x="285135" y="13785"/>
                      <a:pt x="238165" y="1021"/>
                      <a:pt x="186600" y="0"/>
                    </a:cubicBezTo>
                    <a:cubicBezTo>
                      <a:pt x="131207" y="3319"/>
                      <a:pt x="80408" y="20422"/>
                      <a:pt x="38033" y="57180"/>
                    </a:cubicBezTo>
                    <a:cubicBezTo>
                      <a:pt x="17356" y="74794"/>
                      <a:pt x="-17105" y="102874"/>
                      <a:pt x="9953" y="12457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3" name="Google Shape;1043;p18"/>
              <p:cNvSpPr/>
              <p:nvPr/>
            </p:nvSpPr>
            <p:spPr>
              <a:xfrm>
                <a:off x="10811981" y="1453350"/>
                <a:ext cx="377800" cy="191453"/>
              </a:xfrm>
              <a:custGeom>
                <a:avLst/>
                <a:gdLst/>
                <a:ahLst/>
                <a:cxnLst/>
                <a:rect l="l" t="t" r="r" b="b"/>
                <a:pathLst>
                  <a:path w="377799" h="191452" extrusionOk="0">
                    <a:moveTo>
                      <a:pt x="86844" y="193251"/>
                    </a:moveTo>
                    <a:cubicBezTo>
                      <a:pt x="126666" y="197335"/>
                      <a:pt x="130240" y="157513"/>
                      <a:pt x="138664" y="128412"/>
                    </a:cubicBezTo>
                    <a:cubicBezTo>
                      <a:pt x="141983" y="117180"/>
                      <a:pt x="144280" y="105438"/>
                      <a:pt x="147854" y="94206"/>
                    </a:cubicBezTo>
                    <a:cubicBezTo>
                      <a:pt x="161894" y="51831"/>
                      <a:pt x="190229" y="24773"/>
                      <a:pt x="235922" y="24773"/>
                    </a:cubicBezTo>
                    <a:cubicBezTo>
                      <a:pt x="280339" y="24773"/>
                      <a:pt x="328840" y="22220"/>
                      <a:pt x="345943" y="79400"/>
                    </a:cubicBezTo>
                    <a:cubicBezTo>
                      <a:pt x="348496" y="88080"/>
                      <a:pt x="347475" y="100843"/>
                      <a:pt x="360494" y="97780"/>
                    </a:cubicBezTo>
                    <a:cubicBezTo>
                      <a:pt x="368152" y="95993"/>
                      <a:pt x="374023" y="86548"/>
                      <a:pt x="379894" y="81443"/>
                    </a:cubicBezTo>
                    <a:cubicBezTo>
                      <a:pt x="374789" y="48768"/>
                      <a:pt x="351304" y="35749"/>
                      <a:pt x="328840" y="23241"/>
                    </a:cubicBezTo>
                    <a:cubicBezTo>
                      <a:pt x="251749" y="-19134"/>
                      <a:pt x="116456" y="-1775"/>
                      <a:pt x="40385" y="60766"/>
                    </a:cubicBezTo>
                    <a:cubicBezTo>
                      <a:pt x="19198" y="78124"/>
                      <a:pt x="-13477" y="100333"/>
                      <a:pt x="5924" y="129178"/>
                    </a:cubicBezTo>
                    <a:cubicBezTo>
                      <a:pt x="24558" y="156747"/>
                      <a:pt x="51362" y="189677"/>
                      <a:pt x="86844" y="19325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4" name="Google Shape;1044;p18"/>
              <p:cNvSpPr/>
              <p:nvPr/>
            </p:nvSpPr>
            <p:spPr>
              <a:xfrm>
                <a:off x="10492946" y="1581857"/>
                <a:ext cx="380352" cy="122530"/>
              </a:xfrm>
              <a:custGeom>
                <a:avLst/>
                <a:gdLst/>
                <a:ahLst/>
                <a:cxnLst/>
                <a:rect l="l" t="t" r="r" b="b"/>
                <a:pathLst>
                  <a:path w="380352" h="122529" extrusionOk="0">
                    <a:moveTo>
                      <a:pt x="268034" y="96397"/>
                    </a:moveTo>
                    <a:cubicBezTo>
                      <a:pt x="289476" y="105842"/>
                      <a:pt x="311685" y="113755"/>
                      <a:pt x="334148" y="120392"/>
                    </a:cubicBezTo>
                    <a:cubicBezTo>
                      <a:pt x="346912" y="124221"/>
                      <a:pt x="359420" y="128050"/>
                      <a:pt x="371673" y="113500"/>
                    </a:cubicBezTo>
                    <a:cubicBezTo>
                      <a:pt x="390563" y="91036"/>
                      <a:pt x="376013" y="83888"/>
                      <a:pt x="363249" y="69593"/>
                    </a:cubicBezTo>
                    <a:cubicBezTo>
                      <a:pt x="280542" y="-22559"/>
                      <a:pt x="92918" y="-24857"/>
                      <a:pt x="0" y="72657"/>
                    </a:cubicBezTo>
                    <a:cubicBezTo>
                      <a:pt x="96747" y="51724"/>
                      <a:pt x="184050" y="59127"/>
                      <a:pt x="268034" y="9639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5" name="Google Shape;1045;p18"/>
              <p:cNvSpPr/>
              <p:nvPr/>
            </p:nvSpPr>
            <p:spPr>
              <a:xfrm>
                <a:off x="10883665" y="1498530"/>
                <a:ext cx="324193" cy="293561"/>
              </a:xfrm>
              <a:custGeom>
                <a:avLst/>
                <a:gdLst/>
                <a:ahLst/>
                <a:cxnLst/>
                <a:rect l="l" t="t" r="r" b="b"/>
                <a:pathLst>
                  <a:path w="324192" h="293560" extrusionOk="0">
                    <a:moveTo>
                      <a:pt x="114205" y="39836"/>
                    </a:moveTo>
                    <a:cubicBezTo>
                      <a:pt x="110887" y="43155"/>
                      <a:pt x="106036" y="45963"/>
                      <a:pt x="104505" y="50047"/>
                    </a:cubicBezTo>
                    <a:cubicBezTo>
                      <a:pt x="84594" y="104675"/>
                      <a:pt x="90465" y="170534"/>
                      <a:pt x="14139" y="196061"/>
                    </a:cubicBezTo>
                    <a:cubicBezTo>
                      <a:pt x="-19301" y="207293"/>
                      <a:pt x="15926" y="240223"/>
                      <a:pt x="24605" y="262176"/>
                    </a:cubicBezTo>
                    <a:cubicBezTo>
                      <a:pt x="32263" y="281832"/>
                      <a:pt x="37879" y="305828"/>
                      <a:pt x="68767" y="290001"/>
                    </a:cubicBezTo>
                    <a:cubicBezTo>
                      <a:pt x="129011" y="259113"/>
                      <a:pt x="193083" y="267537"/>
                      <a:pt x="257156" y="271111"/>
                    </a:cubicBezTo>
                    <a:cubicBezTo>
                      <a:pt x="280386" y="272387"/>
                      <a:pt x="314337" y="292043"/>
                      <a:pt x="324037" y="255029"/>
                    </a:cubicBezTo>
                    <a:cubicBezTo>
                      <a:pt x="332461" y="223120"/>
                      <a:pt x="301573" y="209080"/>
                      <a:pt x="277578" y="201422"/>
                    </a:cubicBezTo>
                    <a:cubicBezTo>
                      <a:pt x="220653" y="182787"/>
                      <a:pt x="220142" y="147815"/>
                      <a:pt x="241074" y="101612"/>
                    </a:cubicBezTo>
                    <a:cubicBezTo>
                      <a:pt x="252817" y="76340"/>
                      <a:pt x="267367" y="49536"/>
                      <a:pt x="242861" y="22478"/>
                    </a:cubicBezTo>
                    <a:cubicBezTo>
                      <a:pt x="242351" y="22733"/>
                      <a:pt x="241585" y="22988"/>
                      <a:pt x="241074" y="23244"/>
                    </a:cubicBezTo>
                    <a:cubicBezTo>
                      <a:pt x="240819" y="21967"/>
                      <a:pt x="240053" y="20946"/>
                      <a:pt x="239032" y="20180"/>
                    </a:cubicBezTo>
                    <a:cubicBezTo>
                      <a:pt x="200231" y="-3049"/>
                      <a:pt x="162196" y="-12494"/>
                      <a:pt x="126969" y="26562"/>
                    </a:cubicBezTo>
                    <a:cubicBezTo>
                      <a:pt x="125437" y="28094"/>
                      <a:pt x="125437" y="30391"/>
                      <a:pt x="126458" y="32178"/>
                    </a:cubicBezTo>
                    <a:cubicBezTo>
                      <a:pt x="138711" y="50302"/>
                      <a:pt x="143561" y="64342"/>
                      <a:pt x="165259" y="67661"/>
                    </a:cubicBezTo>
                    <a:cubicBezTo>
                      <a:pt x="169088" y="68426"/>
                      <a:pt x="172662" y="68682"/>
                      <a:pt x="176491" y="68426"/>
                    </a:cubicBezTo>
                    <a:cubicBezTo>
                      <a:pt x="176491" y="68426"/>
                      <a:pt x="176746" y="68426"/>
                      <a:pt x="176746" y="68426"/>
                    </a:cubicBezTo>
                    <a:cubicBezTo>
                      <a:pt x="195636" y="68426"/>
                      <a:pt x="207634" y="58216"/>
                      <a:pt x="217334" y="47750"/>
                    </a:cubicBezTo>
                    <a:cubicBezTo>
                      <a:pt x="224737" y="41623"/>
                      <a:pt x="232395" y="34731"/>
                      <a:pt x="239798" y="27583"/>
                    </a:cubicBezTo>
                    <a:cubicBezTo>
                      <a:pt x="240819" y="59492"/>
                      <a:pt x="230608" y="81956"/>
                      <a:pt x="194615" y="85530"/>
                    </a:cubicBezTo>
                    <a:cubicBezTo>
                      <a:pt x="156835" y="89359"/>
                      <a:pt x="124416" y="84508"/>
                      <a:pt x="114205" y="39836"/>
                    </a:cubicBezTo>
                    <a:cubicBezTo>
                      <a:pt x="113950" y="39836"/>
                      <a:pt x="114205" y="39836"/>
                      <a:pt x="114205" y="39836"/>
                    </a:cubicBezTo>
                    <a:cubicBezTo>
                      <a:pt x="114205" y="39836"/>
                      <a:pt x="114205" y="39836"/>
                      <a:pt x="114205" y="3983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46" name="Google Shape;1046;p18"/>
          <p:cNvGrpSpPr/>
          <p:nvPr/>
        </p:nvGrpSpPr>
        <p:grpSpPr>
          <a:xfrm>
            <a:off x="9202573" y="2035043"/>
            <a:ext cx="784466" cy="631931"/>
            <a:chOff x="4972890" y="3994322"/>
            <a:chExt cx="1803339" cy="1452690"/>
          </a:xfrm>
        </p:grpSpPr>
        <p:sp>
          <p:nvSpPr>
            <p:cNvPr id="1047" name="Google Shape;1047;p18"/>
            <p:cNvSpPr/>
            <p:nvPr/>
          </p:nvSpPr>
          <p:spPr>
            <a:xfrm>
              <a:off x="4972890" y="3994322"/>
              <a:ext cx="1803339" cy="1452690"/>
            </a:xfrm>
            <a:custGeom>
              <a:avLst/>
              <a:gdLst/>
              <a:ahLst/>
              <a:cxnLst/>
              <a:rect l="l" t="t" r="r" b="b"/>
              <a:pathLst>
                <a:path w="1803339" h="1452690" extrusionOk="0">
                  <a:moveTo>
                    <a:pt x="1803491" y="1167629"/>
                  </a:moveTo>
                  <a:cubicBezTo>
                    <a:pt x="1798482" y="1150931"/>
                    <a:pt x="1800151" y="1121988"/>
                    <a:pt x="1771765" y="1129224"/>
                  </a:cubicBezTo>
                  <a:cubicBezTo>
                    <a:pt x="1750058" y="1133677"/>
                    <a:pt x="1753398" y="1155940"/>
                    <a:pt x="1757851" y="1173751"/>
                  </a:cubicBezTo>
                  <a:cubicBezTo>
                    <a:pt x="1771209" y="1229410"/>
                    <a:pt x="1738370" y="1248334"/>
                    <a:pt x="1692730" y="1256126"/>
                  </a:cubicBezTo>
                  <a:cubicBezTo>
                    <a:pt x="1594214" y="1273380"/>
                    <a:pt x="1514066" y="1244994"/>
                    <a:pt x="1453955" y="1163176"/>
                  </a:cubicBezTo>
                  <a:cubicBezTo>
                    <a:pt x="1453398" y="1162619"/>
                    <a:pt x="1452842" y="1162063"/>
                    <a:pt x="1452842" y="1162063"/>
                  </a:cubicBezTo>
                  <a:cubicBezTo>
                    <a:pt x="1427795" y="1076905"/>
                    <a:pt x="1438927" y="991191"/>
                    <a:pt x="1456181" y="903807"/>
                  </a:cubicBezTo>
                  <a:cubicBezTo>
                    <a:pt x="1488463" y="742953"/>
                    <a:pt x="1492916" y="583213"/>
                    <a:pt x="1426125" y="429595"/>
                  </a:cubicBezTo>
                  <a:cubicBezTo>
                    <a:pt x="1395513" y="358909"/>
                    <a:pt x="1345977" y="299910"/>
                    <a:pt x="1303676" y="236460"/>
                  </a:cubicBezTo>
                  <a:cubicBezTo>
                    <a:pt x="1114437" y="22730"/>
                    <a:pt x="940226" y="9929"/>
                    <a:pt x="826682" y="467"/>
                  </a:cubicBezTo>
                  <a:cubicBezTo>
                    <a:pt x="476033" y="-12334"/>
                    <a:pt x="325198" y="241469"/>
                    <a:pt x="273435" y="338872"/>
                  </a:cubicBezTo>
                  <a:cubicBezTo>
                    <a:pt x="222786" y="453528"/>
                    <a:pt x="191617" y="533120"/>
                    <a:pt x="183269" y="634975"/>
                  </a:cubicBezTo>
                  <a:cubicBezTo>
                    <a:pt x="177703" y="712898"/>
                    <a:pt x="151543" y="761877"/>
                    <a:pt x="73621" y="798612"/>
                  </a:cubicBezTo>
                  <a:cubicBezTo>
                    <a:pt x="40782" y="813640"/>
                    <a:pt x="24085" y="849818"/>
                    <a:pt x="11283" y="885996"/>
                  </a:cubicBezTo>
                  <a:cubicBezTo>
                    <a:pt x="-961" y="921061"/>
                    <a:pt x="-8197" y="1051859"/>
                    <a:pt x="16293" y="1104178"/>
                  </a:cubicBezTo>
                  <a:cubicBezTo>
                    <a:pt x="32990" y="1148148"/>
                    <a:pt x="55254" y="1184883"/>
                    <a:pt x="112582" y="1174864"/>
                  </a:cubicBezTo>
                  <a:cubicBezTo>
                    <a:pt x="148760" y="1168742"/>
                    <a:pt x="222786" y="1086923"/>
                    <a:pt x="232248" y="1096385"/>
                  </a:cubicBezTo>
                  <a:cubicBezTo>
                    <a:pt x="246719" y="1122545"/>
                    <a:pt x="268426" y="1148148"/>
                    <a:pt x="289576" y="1192675"/>
                  </a:cubicBezTo>
                  <a:cubicBezTo>
                    <a:pt x="349688" y="1305105"/>
                    <a:pt x="454326" y="1389706"/>
                    <a:pt x="574549" y="1429781"/>
                  </a:cubicBezTo>
                  <a:cubicBezTo>
                    <a:pt x="681413" y="1462619"/>
                    <a:pt x="1466200" y="1472081"/>
                    <a:pt x="1608686" y="1425328"/>
                  </a:cubicBezTo>
                  <a:cubicBezTo>
                    <a:pt x="1731691" y="1384697"/>
                    <a:pt x="1817405" y="1275050"/>
                    <a:pt x="1803491" y="116762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18"/>
            <p:cNvSpPr/>
            <p:nvPr/>
          </p:nvSpPr>
          <p:spPr>
            <a:xfrm>
              <a:off x="5008409" y="4804754"/>
              <a:ext cx="166976" cy="289425"/>
            </a:xfrm>
            <a:custGeom>
              <a:avLst/>
              <a:gdLst/>
              <a:ahLst/>
              <a:cxnLst/>
              <a:rect l="l" t="t" r="r" b="b"/>
              <a:pathLst>
                <a:path w="166975" h="289424" extrusionOk="0">
                  <a:moveTo>
                    <a:pt x="133835" y="981"/>
                  </a:moveTo>
                  <a:cubicBezTo>
                    <a:pt x="158882" y="7660"/>
                    <a:pt x="163891" y="119534"/>
                    <a:pt x="165561" y="138457"/>
                  </a:cubicBezTo>
                  <a:cubicBezTo>
                    <a:pt x="176136" y="239200"/>
                    <a:pt x="146080" y="230851"/>
                    <a:pt x="86526" y="279274"/>
                  </a:cubicBezTo>
                  <a:cubicBezTo>
                    <a:pt x="62036" y="299311"/>
                    <a:pt x="37546" y="291519"/>
                    <a:pt x="25301" y="277047"/>
                  </a:cubicBezTo>
                  <a:cubicBezTo>
                    <a:pt x="-16443" y="221945"/>
                    <a:pt x="-6981" y="96157"/>
                    <a:pt x="57026" y="34932"/>
                  </a:cubicBezTo>
                  <a:cubicBezTo>
                    <a:pt x="57583" y="34376"/>
                    <a:pt x="103780" y="-6812"/>
                    <a:pt x="133835" y="98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18"/>
            <p:cNvSpPr/>
            <p:nvPr/>
          </p:nvSpPr>
          <p:spPr>
            <a:xfrm>
              <a:off x="5193235" y="4046659"/>
              <a:ext cx="1497217" cy="1335807"/>
            </a:xfrm>
            <a:custGeom>
              <a:avLst/>
              <a:gdLst/>
              <a:ahLst/>
              <a:cxnLst/>
              <a:rect l="l" t="t" r="r" b="b"/>
              <a:pathLst>
                <a:path w="1497216" h="1335807" extrusionOk="0">
                  <a:moveTo>
                    <a:pt x="1161254" y="1030690"/>
                  </a:moveTo>
                  <a:cubicBezTo>
                    <a:pt x="1163481" y="960560"/>
                    <a:pt x="1166263" y="803603"/>
                    <a:pt x="1181291" y="722341"/>
                  </a:cubicBezTo>
                  <a:cubicBezTo>
                    <a:pt x="1245855" y="370022"/>
                    <a:pt x="995948" y="174660"/>
                    <a:pt x="943072" y="127350"/>
                  </a:cubicBezTo>
                  <a:cubicBezTo>
                    <a:pt x="776097" y="6014"/>
                    <a:pt x="594093" y="-31833"/>
                    <a:pt x="394278" y="27721"/>
                  </a:cubicBezTo>
                  <a:cubicBezTo>
                    <a:pt x="199473" y="96181"/>
                    <a:pt x="92052" y="302675"/>
                    <a:pt x="78694" y="328278"/>
                  </a:cubicBezTo>
                  <a:cubicBezTo>
                    <a:pt x="-28170" y="529206"/>
                    <a:pt x="-13699" y="752953"/>
                    <a:pt x="48082" y="966682"/>
                  </a:cubicBezTo>
                  <a:cubicBezTo>
                    <a:pt x="129900" y="1216033"/>
                    <a:pt x="267933" y="1292285"/>
                    <a:pt x="423777" y="1312322"/>
                  </a:cubicBezTo>
                  <a:cubicBezTo>
                    <a:pt x="709306" y="1349057"/>
                    <a:pt x="1147339" y="1335699"/>
                    <a:pt x="1285373" y="1332916"/>
                  </a:cubicBezTo>
                  <a:cubicBezTo>
                    <a:pt x="1374983" y="1332916"/>
                    <a:pt x="1474055" y="1290616"/>
                    <a:pt x="1497432" y="1234957"/>
                  </a:cubicBezTo>
                  <a:cubicBezTo>
                    <a:pt x="1335466" y="1283380"/>
                    <a:pt x="1171273" y="1216590"/>
                    <a:pt x="1161254" y="1030690"/>
                  </a:cubicBezTo>
                  <a:close/>
                  <a:moveTo>
                    <a:pt x="204483" y="513621"/>
                  </a:moveTo>
                  <a:cubicBezTo>
                    <a:pt x="187785" y="470764"/>
                    <a:pt x="213388" y="431246"/>
                    <a:pt x="250123" y="410653"/>
                  </a:cubicBezTo>
                  <a:cubicBezTo>
                    <a:pt x="286857" y="390059"/>
                    <a:pt x="329714" y="396738"/>
                    <a:pt x="346969" y="439595"/>
                  </a:cubicBezTo>
                  <a:cubicBezTo>
                    <a:pt x="364223" y="482452"/>
                    <a:pt x="329714" y="528092"/>
                    <a:pt x="302998" y="548129"/>
                  </a:cubicBezTo>
                  <a:cubicBezTo>
                    <a:pt x="275726" y="568167"/>
                    <a:pt x="221737" y="557035"/>
                    <a:pt x="204483" y="513621"/>
                  </a:cubicBezTo>
                  <a:close/>
                  <a:moveTo>
                    <a:pt x="592423" y="750170"/>
                  </a:moveTo>
                  <a:cubicBezTo>
                    <a:pt x="559028" y="862601"/>
                    <a:pt x="500030" y="948872"/>
                    <a:pt x="447711" y="891543"/>
                  </a:cubicBezTo>
                  <a:cubicBezTo>
                    <a:pt x="384260" y="822526"/>
                    <a:pt x="359213" y="752397"/>
                    <a:pt x="321922" y="678927"/>
                  </a:cubicBezTo>
                  <a:cubicBezTo>
                    <a:pt x="311347" y="658334"/>
                    <a:pt x="311347" y="636070"/>
                    <a:pt x="328601" y="631617"/>
                  </a:cubicBezTo>
                  <a:cubicBezTo>
                    <a:pt x="395948" y="627165"/>
                    <a:pt x="493907" y="618259"/>
                    <a:pt x="500586" y="617703"/>
                  </a:cubicBezTo>
                  <a:cubicBezTo>
                    <a:pt x="651421" y="611024"/>
                    <a:pt x="632497" y="609354"/>
                    <a:pt x="592423" y="750170"/>
                  </a:cubicBezTo>
                  <a:close/>
                  <a:moveTo>
                    <a:pt x="639733" y="503603"/>
                  </a:moveTo>
                  <a:cubicBezTo>
                    <a:pt x="608008" y="467981"/>
                    <a:pt x="614130" y="430133"/>
                    <a:pt x="650865" y="396181"/>
                  </a:cubicBezTo>
                  <a:cubicBezTo>
                    <a:pt x="685373" y="364456"/>
                    <a:pt x="724891" y="360560"/>
                    <a:pt x="752720" y="387833"/>
                  </a:cubicBezTo>
                  <a:cubicBezTo>
                    <a:pt x="784445" y="418445"/>
                    <a:pt x="778879" y="459632"/>
                    <a:pt x="743814" y="494697"/>
                  </a:cubicBezTo>
                  <a:cubicBezTo>
                    <a:pt x="708750" y="530875"/>
                    <a:pt x="669789" y="530319"/>
                    <a:pt x="639733" y="503603"/>
                  </a:cubicBezTo>
                  <a:close/>
                  <a:moveTo>
                    <a:pt x="999844" y="930504"/>
                  </a:moveTo>
                  <a:cubicBezTo>
                    <a:pt x="956430" y="973918"/>
                    <a:pt x="907451" y="1032916"/>
                    <a:pt x="841217" y="1038482"/>
                  </a:cubicBezTo>
                  <a:cubicBezTo>
                    <a:pt x="749380" y="1046274"/>
                    <a:pt x="729343" y="963343"/>
                    <a:pt x="729343" y="893770"/>
                  </a:cubicBezTo>
                  <a:cubicBezTo>
                    <a:pt x="729343" y="847016"/>
                    <a:pt x="745484" y="796367"/>
                    <a:pt x="778879" y="758519"/>
                  </a:cubicBezTo>
                  <a:cubicBezTo>
                    <a:pt x="795577" y="739039"/>
                    <a:pt x="827302" y="720115"/>
                    <a:pt x="844000" y="742935"/>
                  </a:cubicBezTo>
                  <a:cubicBezTo>
                    <a:pt x="856245" y="759632"/>
                    <a:pt x="832312" y="775773"/>
                    <a:pt x="818397" y="788018"/>
                  </a:cubicBezTo>
                  <a:cubicBezTo>
                    <a:pt x="772757" y="828092"/>
                    <a:pt x="757173" y="931061"/>
                    <a:pt x="801143" y="972805"/>
                  </a:cubicBezTo>
                  <a:cubicBezTo>
                    <a:pt x="825633" y="996181"/>
                    <a:pt x="864037" y="990616"/>
                    <a:pt x="886857" y="968352"/>
                  </a:cubicBezTo>
                  <a:cubicBezTo>
                    <a:pt x="921922" y="936627"/>
                    <a:pt x="963109" y="893213"/>
                    <a:pt x="963109" y="893213"/>
                  </a:cubicBezTo>
                  <a:cubicBezTo>
                    <a:pt x="993722" y="867610"/>
                    <a:pt x="1017655" y="851469"/>
                    <a:pt x="1034352" y="870949"/>
                  </a:cubicBezTo>
                  <a:cubicBezTo>
                    <a:pt x="1048824" y="886534"/>
                    <a:pt x="1018768" y="912137"/>
                    <a:pt x="999844" y="93050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18"/>
            <p:cNvSpPr/>
            <p:nvPr/>
          </p:nvSpPr>
          <p:spPr>
            <a:xfrm>
              <a:off x="5562502" y="4704886"/>
              <a:ext cx="200371" cy="200371"/>
            </a:xfrm>
            <a:custGeom>
              <a:avLst/>
              <a:gdLst/>
              <a:ahLst/>
              <a:cxnLst/>
              <a:rect l="l" t="t" r="r" b="b"/>
              <a:pathLst>
                <a:path w="200371" h="200371" extrusionOk="0">
                  <a:moveTo>
                    <a:pt x="62859" y="150385"/>
                  </a:moveTo>
                  <a:cubicBezTo>
                    <a:pt x="47275" y="119216"/>
                    <a:pt x="-25638" y="11238"/>
                    <a:pt x="9427" y="9012"/>
                  </a:cubicBezTo>
                  <a:cubicBezTo>
                    <a:pt x="62303" y="5672"/>
                    <a:pt x="139111" y="3446"/>
                    <a:pt x="194770" y="106"/>
                  </a:cubicBezTo>
                  <a:cubicBezTo>
                    <a:pt x="212581" y="-1563"/>
                    <a:pt x="204232" y="16804"/>
                    <a:pt x="200892" y="29049"/>
                  </a:cubicBezTo>
                  <a:cubicBezTo>
                    <a:pt x="188648" y="75802"/>
                    <a:pt x="170280" y="128121"/>
                    <a:pt x="148017" y="172092"/>
                  </a:cubicBezTo>
                  <a:cubicBezTo>
                    <a:pt x="129649" y="207713"/>
                    <a:pt x="99594" y="224967"/>
                    <a:pt x="62859" y="15038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51" name="Google Shape;1051;p18"/>
          <p:cNvGrpSpPr/>
          <p:nvPr/>
        </p:nvGrpSpPr>
        <p:grpSpPr>
          <a:xfrm>
            <a:off x="1238976" y="4601431"/>
            <a:ext cx="523782" cy="523783"/>
            <a:chOff x="3354934" y="2935173"/>
            <a:chExt cx="514350" cy="514350"/>
          </a:xfrm>
        </p:grpSpPr>
        <p:sp>
          <p:nvSpPr>
            <p:cNvPr id="1052" name="Google Shape;1052;p18"/>
            <p:cNvSpPr/>
            <p:nvPr/>
          </p:nvSpPr>
          <p:spPr>
            <a:xfrm>
              <a:off x="3354934" y="2935173"/>
              <a:ext cx="514350" cy="514350"/>
            </a:xfrm>
            <a:custGeom>
              <a:avLst/>
              <a:gdLst/>
              <a:ahLst/>
              <a:cxnLst/>
              <a:rect l="l" t="t" r="r" b="b"/>
              <a:pathLst>
                <a:path w="514350" h="514350" extrusionOk="0">
                  <a:moveTo>
                    <a:pt x="517155" y="119555"/>
                  </a:moveTo>
                  <a:cubicBezTo>
                    <a:pt x="517155" y="118602"/>
                    <a:pt x="518107" y="118602"/>
                    <a:pt x="518107" y="117650"/>
                  </a:cubicBezTo>
                  <a:cubicBezTo>
                    <a:pt x="519060" y="116697"/>
                    <a:pt x="519060" y="116697"/>
                    <a:pt x="520012" y="115745"/>
                  </a:cubicBezTo>
                  <a:cubicBezTo>
                    <a:pt x="519060" y="112887"/>
                    <a:pt x="517155" y="110030"/>
                    <a:pt x="516202" y="107172"/>
                  </a:cubicBezTo>
                  <a:cubicBezTo>
                    <a:pt x="516202" y="107172"/>
                    <a:pt x="516202" y="106220"/>
                    <a:pt x="516202" y="106220"/>
                  </a:cubicBezTo>
                  <a:cubicBezTo>
                    <a:pt x="493342" y="96695"/>
                    <a:pt x="479055" y="87170"/>
                    <a:pt x="482865" y="54785"/>
                  </a:cubicBezTo>
                  <a:cubicBezTo>
                    <a:pt x="488580" y="8112"/>
                    <a:pt x="436192" y="17637"/>
                    <a:pt x="411427" y="2397"/>
                  </a:cubicBezTo>
                  <a:cubicBezTo>
                    <a:pt x="394282" y="-9033"/>
                    <a:pt x="386662" y="23352"/>
                    <a:pt x="385710" y="37640"/>
                  </a:cubicBezTo>
                  <a:cubicBezTo>
                    <a:pt x="384757" y="93837"/>
                    <a:pt x="349515" y="115745"/>
                    <a:pt x="310462" y="122412"/>
                  </a:cubicBezTo>
                  <a:cubicBezTo>
                    <a:pt x="309510" y="122412"/>
                    <a:pt x="309510" y="122412"/>
                    <a:pt x="308557" y="122412"/>
                  </a:cubicBezTo>
                  <a:cubicBezTo>
                    <a:pt x="307605" y="122412"/>
                    <a:pt x="306652" y="122412"/>
                    <a:pt x="305700" y="123365"/>
                  </a:cubicBezTo>
                  <a:cubicBezTo>
                    <a:pt x="285697" y="127175"/>
                    <a:pt x="265695" y="132890"/>
                    <a:pt x="247597" y="142415"/>
                  </a:cubicBezTo>
                  <a:cubicBezTo>
                    <a:pt x="246645" y="143367"/>
                    <a:pt x="244740" y="143367"/>
                    <a:pt x="243787" y="144320"/>
                  </a:cubicBezTo>
                  <a:cubicBezTo>
                    <a:pt x="242835" y="144320"/>
                    <a:pt x="241882" y="145272"/>
                    <a:pt x="240930" y="145272"/>
                  </a:cubicBezTo>
                  <a:cubicBezTo>
                    <a:pt x="230452" y="150035"/>
                    <a:pt x="220927" y="155750"/>
                    <a:pt x="211402" y="163370"/>
                  </a:cubicBezTo>
                  <a:cubicBezTo>
                    <a:pt x="210450" y="164322"/>
                    <a:pt x="209497" y="164322"/>
                    <a:pt x="208545" y="165275"/>
                  </a:cubicBezTo>
                  <a:cubicBezTo>
                    <a:pt x="207592" y="166227"/>
                    <a:pt x="206640" y="167180"/>
                    <a:pt x="205687" y="168132"/>
                  </a:cubicBezTo>
                  <a:cubicBezTo>
                    <a:pt x="192352" y="180515"/>
                    <a:pt x="179017" y="192897"/>
                    <a:pt x="169492" y="208137"/>
                  </a:cubicBezTo>
                  <a:cubicBezTo>
                    <a:pt x="169492" y="208137"/>
                    <a:pt x="169492" y="208137"/>
                    <a:pt x="169492" y="209090"/>
                  </a:cubicBezTo>
                  <a:cubicBezTo>
                    <a:pt x="169492" y="210042"/>
                    <a:pt x="168540" y="210042"/>
                    <a:pt x="168540" y="210995"/>
                  </a:cubicBezTo>
                  <a:cubicBezTo>
                    <a:pt x="162825" y="219567"/>
                    <a:pt x="157110" y="228140"/>
                    <a:pt x="152347" y="237665"/>
                  </a:cubicBezTo>
                  <a:cubicBezTo>
                    <a:pt x="151395" y="239570"/>
                    <a:pt x="150442" y="241475"/>
                    <a:pt x="149490" y="243380"/>
                  </a:cubicBezTo>
                  <a:cubicBezTo>
                    <a:pt x="149490" y="244332"/>
                    <a:pt x="148537" y="244332"/>
                    <a:pt x="148537" y="245285"/>
                  </a:cubicBezTo>
                  <a:cubicBezTo>
                    <a:pt x="141870" y="265287"/>
                    <a:pt x="137107" y="285290"/>
                    <a:pt x="135202" y="306245"/>
                  </a:cubicBezTo>
                  <a:cubicBezTo>
                    <a:pt x="135202" y="307197"/>
                    <a:pt x="135202" y="307197"/>
                    <a:pt x="135202" y="308150"/>
                  </a:cubicBezTo>
                  <a:cubicBezTo>
                    <a:pt x="135202" y="309102"/>
                    <a:pt x="135202" y="309102"/>
                    <a:pt x="135202" y="310055"/>
                  </a:cubicBezTo>
                  <a:cubicBezTo>
                    <a:pt x="129487" y="320532"/>
                    <a:pt x="129487" y="336725"/>
                    <a:pt x="101865" y="330057"/>
                  </a:cubicBezTo>
                  <a:cubicBezTo>
                    <a:pt x="83767" y="325295"/>
                    <a:pt x="63765" y="327200"/>
                    <a:pt x="45667" y="331010"/>
                  </a:cubicBezTo>
                  <a:cubicBezTo>
                    <a:pt x="29475" y="333867"/>
                    <a:pt x="5662" y="329105"/>
                    <a:pt x="900" y="350060"/>
                  </a:cubicBezTo>
                  <a:cubicBezTo>
                    <a:pt x="-4815" y="371015"/>
                    <a:pt x="18045" y="376730"/>
                    <a:pt x="31380" y="387207"/>
                  </a:cubicBezTo>
                  <a:cubicBezTo>
                    <a:pt x="39000" y="392922"/>
                    <a:pt x="51382" y="397685"/>
                    <a:pt x="55192" y="405305"/>
                  </a:cubicBezTo>
                  <a:cubicBezTo>
                    <a:pt x="55192" y="408162"/>
                    <a:pt x="55192" y="410067"/>
                    <a:pt x="56145" y="412925"/>
                  </a:cubicBezTo>
                  <a:cubicBezTo>
                    <a:pt x="56145" y="414830"/>
                    <a:pt x="55192" y="415782"/>
                    <a:pt x="54240" y="417687"/>
                  </a:cubicBezTo>
                  <a:cubicBezTo>
                    <a:pt x="31380" y="451977"/>
                    <a:pt x="47572" y="463407"/>
                    <a:pt x="79005" y="471980"/>
                  </a:cubicBezTo>
                  <a:cubicBezTo>
                    <a:pt x="89482" y="474837"/>
                    <a:pt x="97102" y="484362"/>
                    <a:pt x="96150" y="497697"/>
                  </a:cubicBezTo>
                  <a:lnTo>
                    <a:pt x="94245" y="499602"/>
                  </a:lnTo>
                  <a:cubicBezTo>
                    <a:pt x="94245" y="500555"/>
                    <a:pt x="95197" y="502460"/>
                    <a:pt x="95197" y="503412"/>
                  </a:cubicBezTo>
                  <a:cubicBezTo>
                    <a:pt x="96150" y="502460"/>
                    <a:pt x="97102" y="501507"/>
                    <a:pt x="98055" y="500555"/>
                  </a:cubicBezTo>
                  <a:cubicBezTo>
                    <a:pt x="108532" y="514842"/>
                    <a:pt x="119962" y="527225"/>
                    <a:pt x="132345" y="499602"/>
                  </a:cubicBezTo>
                  <a:cubicBezTo>
                    <a:pt x="140917" y="480552"/>
                    <a:pt x="147585" y="461502"/>
                    <a:pt x="153300" y="441500"/>
                  </a:cubicBezTo>
                  <a:cubicBezTo>
                    <a:pt x="161872" y="409115"/>
                    <a:pt x="162825" y="391970"/>
                    <a:pt x="209497" y="392922"/>
                  </a:cubicBezTo>
                  <a:cubicBezTo>
                    <a:pt x="221880" y="392922"/>
                    <a:pt x="227595" y="391970"/>
                    <a:pt x="244740" y="389112"/>
                  </a:cubicBezTo>
                  <a:cubicBezTo>
                    <a:pt x="245692" y="389112"/>
                    <a:pt x="247597" y="389112"/>
                    <a:pt x="248550" y="389112"/>
                  </a:cubicBezTo>
                  <a:cubicBezTo>
                    <a:pt x="249502" y="389112"/>
                    <a:pt x="249502" y="389112"/>
                    <a:pt x="250455" y="389112"/>
                  </a:cubicBezTo>
                  <a:cubicBezTo>
                    <a:pt x="275220" y="385302"/>
                    <a:pt x="297127" y="375777"/>
                    <a:pt x="317130" y="362442"/>
                  </a:cubicBezTo>
                  <a:cubicBezTo>
                    <a:pt x="318082" y="361490"/>
                    <a:pt x="319035" y="361490"/>
                    <a:pt x="319035" y="360537"/>
                  </a:cubicBezTo>
                  <a:cubicBezTo>
                    <a:pt x="319987" y="359585"/>
                    <a:pt x="321892" y="358632"/>
                    <a:pt x="322845" y="357680"/>
                  </a:cubicBezTo>
                  <a:cubicBezTo>
                    <a:pt x="331417" y="352917"/>
                    <a:pt x="339037" y="347202"/>
                    <a:pt x="346657" y="340535"/>
                  </a:cubicBezTo>
                  <a:cubicBezTo>
                    <a:pt x="347610" y="339582"/>
                    <a:pt x="347610" y="339582"/>
                    <a:pt x="348562" y="338630"/>
                  </a:cubicBezTo>
                  <a:cubicBezTo>
                    <a:pt x="348562" y="338630"/>
                    <a:pt x="348562" y="338630"/>
                    <a:pt x="349515" y="338630"/>
                  </a:cubicBezTo>
                  <a:cubicBezTo>
                    <a:pt x="363802" y="325295"/>
                    <a:pt x="377137" y="311960"/>
                    <a:pt x="385710" y="294815"/>
                  </a:cubicBezTo>
                  <a:cubicBezTo>
                    <a:pt x="386662" y="293862"/>
                    <a:pt x="386662" y="292910"/>
                    <a:pt x="387615" y="291957"/>
                  </a:cubicBezTo>
                  <a:cubicBezTo>
                    <a:pt x="388567" y="289100"/>
                    <a:pt x="390472" y="287195"/>
                    <a:pt x="391425" y="284337"/>
                  </a:cubicBezTo>
                  <a:cubicBezTo>
                    <a:pt x="396187" y="275765"/>
                    <a:pt x="399997" y="267192"/>
                    <a:pt x="402855" y="257667"/>
                  </a:cubicBezTo>
                  <a:cubicBezTo>
                    <a:pt x="402855" y="256715"/>
                    <a:pt x="403807" y="256715"/>
                    <a:pt x="403807" y="255762"/>
                  </a:cubicBezTo>
                  <a:cubicBezTo>
                    <a:pt x="403807" y="255762"/>
                    <a:pt x="403807" y="255762"/>
                    <a:pt x="403807" y="255762"/>
                  </a:cubicBezTo>
                  <a:cubicBezTo>
                    <a:pt x="410475" y="236712"/>
                    <a:pt x="411427" y="216710"/>
                    <a:pt x="411427" y="197660"/>
                  </a:cubicBezTo>
                  <a:cubicBezTo>
                    <a:pt x="411427" y="196707"/>
                    <a:pt x="411427" y="194802"/>
                    <a:pt x="411427" y="193850"/>
                  </a:cubicBezTo>
                  <a:cubicBezTo>
                    <a:pt x="420000" y="171942"/>
                    <a:pt x="429525" y="166227"/>
                    <a:pt x="453337" y="172895"/>
                  </a:cubicBezTo>
                  <a:cubicBezTo>
                    <a:pt x="493342" y="183372"/>
                    <a:pt x="523822" y="151940"/>
                    <a:pt x="523822" y="126222"/>
                  </a:cubicBezTo>
                  <a:cubicBezTo>
                    <a:pt x="520965" y="123365"/>
                    <a:pt x="519060" y="121460"/>
                    <a:pt x="517155" y="119555"/>
                  </a:cubicBezTo>
                  <a:close/>
                </a:path>
              </a:pathLst>
            </a:custGeom>
            <a:solidFill>
              <a:srgbClr val="C28CC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18"/>
            <p:cNvSpPr/>
            <p:nvPr/>
          </p:nvSpPr>
          <p:spPr>
            <a:xfrm>
              <a:off x="3523474" y="3103305"/>
              <a:ext cx="209550" cy="171450"/>
            </a:xfrm>
            <a:custGeom>
              <a:avLst/>
              <a:gdLst/>
              <a:ahLst/>
              <a:cxnLst/>
              <a:rect l="l" t="t" r="r" b="b"/>
              <a:pathLst>
                <a:path w="209550" h="171450" extrusionOk="0">
                  <a:moveTo>
                    <a:pt x="36195" y="1905"/>
                  </a:moveTo>
                  <a:cubicBezTo>
                    <a:pt x="22860" y="14288"/>
                    <a:pt x="9525" y="26670"/>
                    <a:pt x="0" y="41910"/>
                  </a:cubicBezTo>
                  <a:cubicBezTo>
                    <a:pt x="0" y="41910"/>
                    <a:pt x="0" y="41910"/>
                    <a:pt x="0" y="42863"/>
                  </a:cubicBezTo>
                  <a:cubicBezTo>
                    <a:pt x="53340" y="94298"/>
                    <a:pt x="113348" y="136208"/>
                    <a:pt x="178118" y="172403"/>
                  </a:cubicBezTo>
                  <a:cubicBezTo>
                    <a:pt x="178118" y="172403"/>
                    <a:pt x="178118" y="172403"/>
                    <a:pt x="179070" y="172403"/>
                  </a:cubicBezTo>
                  <a:cubicBezTo>
                    <a:pt x="193358" y="159067"/>
                    <a:pt x="206693" y="145733"/>
                    <a:pt x="215265" y="128588"/>
                  </a:cubicBezTo>
                  <a:cubicBezTo>
                    <a:pt x="216218" y="127635"/>
                    <a:pt x="216218" y="126682"/>
                    <a:pt x="217170" y="125730"/>
                  </a:cubicBezTo>
                  <a:cubicBezTo>
                    <a:pt x="152400" y="92392"/>
                    <a:pt x="93345" y="51435"/>
                    <a:pt x="40957" y="0"/>
                  </a:cubicBezTo>
                  <a:cubicBezTo>
                    <a:pt x="39053" y="0"/>
                    <a:pt x="37147" y="953"/>
                    <a:pt x="36195" y="19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18"/>
            <p:cNvSpPr/>
            <p:nvPr/>
          </p:nvSpPr>
          <p:spPr>
            <a:xfrm>
              <a:off x="3490136" y="3181410"/>
              <a:ext cx="171450" cy="142875"/>
            </a:xfrm>
            <a:custGeom>
              <a:avLst/>
              <a:gdLst/>
              <a:ahLst/>
              <a:cxnLst/>
              <a:rect l="l" t="t" r="r" b="b"/>
              <a:pathLst>
                <a:path w="171450" h="142875" extrusionOk="0">
                  <a:moveTo>
                    <a:pt x="13335" y="953"/>
                  </a:moveTo>
                  <a:cubicBezTo>
                    <a:pt x="6667" y="20955"/>
                    <a:pt x="1905" y="40958"/>
                    <a:pt x="0" y="61913"/>
                  </a:cubicBezTo>
                  <a:cubicBezTo>
                    <a:pt x="45720" y="78105"/>
                    <a:pt x="79057" y="109538"/>
                    <a:pt x="111443" y="143828"/>
                  </a:cubicBezTo>
                  <a:cubicBezTo>
                    <a:pt x="112395" y="143828"/>
                    <a:pt x="112395" y="143828"/>
                    <a:pt x="113348" y="143828"/>
                  </a:cubicBezTo>
                  <a:cubicBezTo>
                    <a:pt x="138113" y="140018"/>
                    <a:pt x="160020" y="130493"/>
                    <a:pt x="180023" y="117157"/>
                  </a:cubicBezTo>
                  <a:cubicBezTo>
                    <a:pt x="118110" y="86678"/>
                    <a:pt x="64770" y="45720"/>
                    <a:pt x="14288" y="0"/>
                  </a:cubicBezTo>
                  <a:cubicBezTo>
                    <a:pt x="14288" y="0"/>
                    <a:pt x="13335" y="0"/>
                    <a:pt x="13335" y="95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18"/>
            <p:cNvSpPr/>
            <p:nvPr/>
          </p:nvSpPr>
          <p:spPr>
            <a:xfrm>
              <a:off x="3490136" y="3243322"/>
              <a:ext cx="104775" cy="76200"/>
            </a:xfrm>
            <a:custGeom>
              <a:avLst/>
              <a:gdLst/>
              <a:ahLst/>
              <a:cxnLst/>
              <a:rect l="l" t="t" r="r" b="b"/>
              <a:pathLst>
                <a:path w="104775" h="76200" extrusionOk="0">
                  <a:moveTo>
                    <a:pt x="0" y="0"/>
                  </a:moveTo>
                  <a:cubicBezTo>
                    <a:pt x="0" y="953"/>
                    <a:pt x="0" y="953"/>
                    <a:pt x="0" y="1905"/>
                  </a:cubicBezTo>
                  <a:cubicBezTo>
                    <a:pt x="0" y="2857"/>
                    <a:pt x="0" y="2857"/>
                    <a:pt x="0" y="3810"/>
                  </a:cubicBezTo>
                  <a:cubicBezTo>
                    <a:pt x="34290" y="32385"/>
                    <a:pt x="69532" y="60007"/>
                    <a:pt x="107632" y="82868"/>
                  </a:cubicBezTo>
                  <a:cubicBezTo>
                    <a:pt x="108585" y="82868"/>
                    <a:pt x="110490" y="82868"/>
                    <a:pt x="111443" y="82868"/>
                  </a:cubicBezTo>
                  <a:cubicBezTo>
                    <a:pt x="79057" y="47625"/>
                    <a:pt x="44768" y="16193"/>
                    <a:pt x="0" y="0"/>
                  </a:cubicBezTo>
                  <a:close/>
                </a:path>
              </a:pathLst>
            </a:custGeom>
            <a:solidFill>
              <a:srgbClr val="C28CC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18"/>
            <p:cNvSpPr/>
            <p:nvPr/>
          </p:nvSpPr>
          <p:spPr>
            <a:xfrm>
              <a:off x="3596816" y="3060443"/>
              <a:ext cx="161925" cy="123825"/>
            </a:xfrm>
            <a:custGeom>
              <a:avLst/>
              <a:gdLst/>
              <a:ahLst/>
              <a:cxnLst/>
              <a:rect l="l" t="t" r="r" b="b"/>
              <a:pathLst>
                <a:path w="161925" h="123825" extrusionOk="0">
                  <a:moveTo>
                    <a:pt x="61913" y="0"/>
                  </a:moveTo>
                  <a:cubicBezTo>
                    <a:pt x="41910" y="3810"/>
                    <a:pt x="21907" y="9525"/>
                    <a:pt x="3810" y="19050"/>
                  </a:cubicBezTo>
                  <a:cubicBezTo>
                    <a:pt x="2857" y="20002"/>
                    <a:pt x="952" y="20002"/>
                    <a:pt x="0" y="20955"/>
                  </a:cubicBezTo>
                  <a:cubicBezTo>
                    <a:pt x="46672" y="66675"/>
                    <a:pt x="100013" y="102870"/>
                    <a:pt x="159068" y="131445"/>
                  </a:cubicBezTo>
                  <a:cubicBezTo>
                    <a:pt x="159068" y="131445"/>
                    <a:pt x="159068" y="131445"/>
                    <a:pt x="159068" y="131445"/>
                  </a:cubicBezTo>
                  <a:cubicBezTo>
                    <a:pt x="165735" y="112395"/>
                    <a:pt x="166688" y="92392"/>
                    <a:pt x="166688" y="73342"/>
                  </a:cubicBezTo>
                  <a:cubicBezTo>
                    <a:pt x="121920" y="63817"/>
                    <a:pt x="84772" y="42863"/>
                    <a:pt x="619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18"/>
            <p:cNvSpPr/>
            <p:nvPr/>
          </p:nvSpPr>
          <p:spPr>
            <a:xfrm>
              <a:off x="3658729" y="3060443"/>
              <a:ext cx="104775" cy="66675"/>
            </a:xfrm>
            <a:custGeom>
              <a:avLst/>
              <a:gdLst/>
              <a:ahLst/>
              <a:cxnLst/>
              <a:rect l="l" t="t" r="r" b="b"/>
              <a:pathLst>
                <a:path w="104775" h="66675" extrusionOk="0">
                  <a:moveTo>
                    <a:pt x="2857" y="0"/>
                  </a:moveTo>
                  <a:cubicBezTo>
                    <a:pt x="1905" y="0"/>
                    <a:pt x="952" y="0"/>
                    <a:pt x="0" y="952"/>
                  </a:cubicBezTo>
                  <a:cubicBezTo>
                    <a:pt x="22860" y="42863"/>
                    <a:pt x="59055" y="64770"/>
                    <a:pt x="104775" y="73342"/>
                  </a:cubicBezTo>
                  <a:cubicBezTo>
                    <a:pt x="104775" y="72390"/>
                    <a:pt x="104775" y="70485"/>
                    <a:pt x="104775" y="69532"/>
                  </a:cubicBezTo>
                  <a:cubicBezTo>
                    <a:pt x="67627" y="50482"/>
                    <a:pt x="33338" y="28575"/>
                    <a:pt x="3810" y="0"/>
                  </a:cubicBezTo>
                  <a:cubicBezTo>
                    <a:pt x="3810" y="0"/>
                    <a:pt x="2857" y="0"/>
                    <a:pt x="2857" y="0"/>
                  </a:cubicBezTo>
                  <a:close/>
                </a:path>
              </a:pathLst>
            </a:custGeom>
            <a:solidFill>
              <a:srgbClr val="C28CC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58" name="Google Shape;1058;p18"/>
          <p:cNvSpPr/>
          <p:nvPr/>
        </p:nvSpPr>
        <p:spPr>
          <a:xfrm rot="1800000">
            <a:off x="6758009" y="1978624"/>
            <a:ext cx="672308" cy="702189"/>
          </a:xfrm>
          <a:custGeom>
            <a:avLst/>
            <a:gdLst/>
            <a:ahLst/>
            <a:cxnLst/>
            <a:rect l="l" t="t" r="r" b="b"/>
            <a:pathLst>
              <a:path w="2143125" h="2238375" extrusionOk="0">
                <a:moveTo>
                  <a:pt x="826862" y="1230630"/>
                </a:moveTo>
                <a:cubicBezTo>
                  <a:pt x="824957" y="1226820"/>
                  <a:pt x="824004" y="1225868"/>
                  <a:pt x="824004" y="1225868"/>
                </a:cubicBezTo>
                <a:cubicBezTo>
                  <a:pt x="753519" y="1214438"/>
                  <a:pt x="736374" y="1159193"/>
                  <a:pt x="723039" y="1101090"/>
                </a:cubicBezTo>
                <a:cubicBezTo>
                  <a:pt x="722087" y="1097280"/>
                  <a:pt x="722087" y="1092518"/>
                  <a:pt x="719229" y="1089660"/>
                </a:cubicBezTo>
                <a:cubicBezTo>
                  <a:pt x="676366" y="1044893"/>
                  <a:pt x="668747" y="982980"/>
                  <a:pt x="640172" y="931545"/>
                </a:cubicBezTo>
                <a:cubicBezTo>
                  <a:pt x="635409" y="923925"/>
                  <a:pt x="628741" y="916305"/>
                  <a:pt x="623027" y="909638"/>
                </a:cubicBezTo>
                <a:cubicBezTo>
                  <a:pt x="618264" y="903923"/>
                  <a:pt x="611597" y="899160"/>
                  <a:pt x="608739" y="893445"/>
                </a:cubicBezTo>
                <a:cubicBezTo>
                  <a:pt x="582069" y="832485"/>
                  <a:pt x="547779" y="775335"/>
                  <a:pt x="505869" y="722948"/>
                </a:cubicBezTo>
                <a:cubicBezTo>
                  <a:pt x="489677" y="702945"/>
                  <a:pt x="477294" y="680085"/>
                  <a:pt x="464912" y="658178"/>
                </a:cubicBezTo>
                <a:cubicBezTo>
                  <a:pt x="433479" y="599123"/>
                  <a:pt x="402999" y="541020"/>
                  <a:pt x="374424" y="481013"/>
                </a:cubicBezTo>
                <a:cubicBezTo>
                  <a:pt x="353469" y="436245"/>
                  <a:pt x="336324" y="389573"/>
                  <a:pt x="318227" y="343853"/>
                </a:cubicBezTo>
                <a:cubicBezTo>
                  <a:pt x="320132" y="341948"/>
                  <a:pt x="322037" y="340043"/>
                  <a:pt x="323941" y="338138"/>
                </a:cubicBezTo>
                <a:cubicBezTo>
                  <a:pt x="331562" y="343853"/>
                  <a:pt x="341087" y="347663"/>
                  <a:pt x="345849" y="354330"/>
                </a:cubicBezTo>
                <a:cubicBezTo>
                  <a:pt x="371566" y="396240"/>
                  <a:pt x="396332" y="440055"/>
                  <a:pt x="422049" y="481965"/>
                </a:cubicBezTo>
                <a:cubicBezTo>
                  <a:pt x="452529" y="531495"/>
                  <a:pt x="483962" y="581025"/>
                  <a:pt x="515394" y="630555"/>
                </a:cubicBezTo>
                <a:cubicBezTo>
                  <a:pt x="541112" y="670560"/>
                  <a:pt x="565877" y="710565"/>
                  <a:pt x="591594" y="750570"/>
                </a:cubicBezTo>
                <a:cubicBezTo>
                  <a:pt x="601119" y="764858"/>
                  <a:pt x="612549" y="777240"/>
                  <a:pt x="619216" y="792480"/>
                </a:cubicBezTo>
                <a:cubicBezTo>
                  <a:pt x="633504" y="822960"/>
                  <a:pt x="644934" y="855345"/>
                  <a:pt x="659222" y="885825"/>
                </a:cubicBezTo>
                <a:cubicBezTo>
                  <a:pt x="666841" y="902018"/>
                  <a:pt x="678272" y="916305"/>
                  <a:pt x="689702" y="929640"/>
                </a:cubicBezTo>
                <a:cubicBezTo>
                  <a:pt x="634457" y="626745"/>
                  <a:pt x="570639" y="326708"/>
                  <a:pt x="554447" y="16193"/>
                </a:cubicBezTo>
                <a:cubicBezTo>
                  <a:pt x="559209" y="23813"/>
                  <a:pt x="566829" y="31432"/>
                  <a:pt x="568734" y="40005"/>
                </a:cubicBezTo>
                <a:cubicBezTo>
                  <a:pt x="579212" y="86678"/>
                  <a:pt x="588737" y="134303"/>
                  <a:pt x="597309" y="181928"/>
                </a:cubicBezTo>
                <a:cubicBezTo>
                  <a:pt x="623979" y="322898"/>
                  <a:pt x="647791" y="464820"/>
                  <a:pt x="678272" y="604838"/>
                </a:cubicBezTo>
                <a:cubicBezTo>
                  <a:pt x="697322" y="690563"/>
                  <a:pt x="728754" y="774383"/>
                  <a:pt x="754472" y="858203"/>
                </a:cubicBezTo>
                <a:cubicBezTo>
                  <a:pt x="764949" y="890588"/>
                  <a:pt x="775427" y="923925"/>
                  <a:pt x="785904" y="958215"/>
                </a:cubicBezTo>
                <a:cubicBezTo>
                  <a:pt x="811622" y="944880"/>
                  <a:pt x="839244" y="929640"/>
                  <a:pt x="860199" y="953453"/>
                </a:cubicBezTo>
                <a:cubicBezTo>
                  <a:pt x="874487" y="970598"/>
                  <a:pt x="878297" y="997268"/>
                  <a:pt x="886869" y="1020128"/>
                </a:cubicBezTo>
                <a:cubicBezTo>
                  <a:pt x="886869" y="1020128"/>
                  <a:pt x="889727" y="1019175"/>
                  <a:pt x="890679" y="1017270"/>
                </a:cubicBezTo>
                <a:cubicBezTo>
                  <a:pt x="912587" y="970598"/>
                  <a:pt x="940209" y="925830"/>
                  <a:pt x="949734" y="873443"/>
                </a:cubicBezTo>
                <a:cubicBezTo>
                  <a:pt x="952591" y="860108"/>
                  <a:pt x="961164" y="846773"/>
                  <a:pt x="967832" y="835343"/>
                </a:cubicBezTo>
                <a:cubicBezTo>
                  <a:pt x="970689" y="830580"/>
                  <a:pt x="978309" y="829628"/>
                  <a:pt x="984024" y="826770"/>
                </a:cubicBezTo>
                <a:cubicBezTo>
                  <a:pt x="985929" y="833438"/>
                  <a:pt x="991644" y="840105"/>
                  <a:pt x="989739" y="845820"/>
                </a:cubicBezTo>
                <a:cubicBezTo>
                  <a:pt x="984024" y="865823"/>
                  <a:pt x="976404" y="883920"/>
                  <a:pt x="968784" y="906780"/>
                </a:cubicBezTo>
                <a:cubicBezTo>
                  <a:pt x="989739" y="903923"/>
                  <a:pt x="1009741" y="897255"/>
                  <a:pt x="1029744" y="898208"/>
                </a:cubicBezTo>
                <a:cubicBezTo>
                  <a:pt x="1052604" y="899160"/>
                  <a:pt x="1075464" y="905828"/>
                  <a:pt x="1096419" y="913448"/>
                </a:cubicBezTo>
                <a:cubicBezTo>
                  <a:pt x="1113564" y="920115"/>
                  <a:pt x="1120232" y="916305"/>
                  <a:pt x="1123089" y="900113"/>
                </a:cubicBezTo>
                <a:cubicBezTo>
                  <a:pt x="1124994" y="887730"/>
                  <a:pt x="1124994" y="874395"/>
                  <a:pt x="1128804" y="862965"/>
                </a:cubicBezTo>
                <a:cubicBezTo>
                  <a:pt x="1153569" y="790575"/>
                  <a:pt x="1180239" y="719138"/>
                  <a:pt x="1203099" y="645795"/>
                </a:cubicBezTo>
                <a:cubicBezTo>
                  <a:pt x="1220244" y="589598"/>
                  <a:pt x="1230722" y="532448"/>
                  <a:pt x="1245009" y="475298"/>
                </a:cubicBezTo>
                <a:cubicBezTo>
                  <a:pt x="1259297" y="416243"/>
                  <a:pt x="1271679" y="356235"/>
                  <a:pt x="1288824" y="298133"/>
                </a:cubicBezTo>
                <a:cubicBezTo>
                  <a:pt x="1304064" y="246698"/>
                  <a:pt x="1323114" y="197168"/>
                  <a:pt x="1341212" y="146685"/>
                </a:cubicBezTo>
                <a:cubicBezTo>
                  <a:pt x="1357404" y="100965"/>
                  <a:pt x="1374549" y="55245"/>
                  <a:pt x="1391694" y="9525"/>
                </a:cubicBezTo>
                <a:cubicBezTo>
                  <a:pt x="1393599" y="5715"/>
                  <a:pt x="1396457" y="1905"/>
                  <a:pt x="1404077" y="0"/>
                </a:cubicBezTo>
                <a:cubicBezTo>
                  <a:pt x="1403124" y="6668"/>
                  <a:pt x="1403124" y="12383"/>
                  <a:pt x="1401219" y="19050"/>
                </a:cubicBezTo>
                <a:cubicBezTo>
                  <a:pt x="1385027" y="82868"/>
                  <a:pt x="1365977" y="145733"/>
                  <a:pt x="1351689" y="210503"/>
                </a:cubicBezTo>
                <a:cubicBezTo>
                  <a:pt x="1330734" y="306705"/>
                  <a:pt x="1312637" y="403860"/>
                  <a:pt x="1291682" y="500063"/>
                </a:cubicBezTo>
                <a:cubicBezTo>
                  <a:pt x="1280252" y="550545"/>
                  <a:pt x="1263107" y="599123"/>
                  <a:pt x="1251677" y="648653"/>
                </a:cubicBezTo>
                <a:cubicBezTo>
                  <a:pt x="1238342" y="705803"/>
                  <a:pt x="1229769" y="762953"/>
                  <a:pt x="1218339" y="821055"/>
                </a:cubicBezTo>
                <a:cubicBezTo>
                  <a:pt x="1209767" y="865823"/>
                  <a:pt x="1200242" y="910590"/>
                  <a:pt x="1190717" y="958215"/>
                </a:cubicBezTo>
                <a:cubicBezTo>
                  <a:pt x="1223102" y="947738"/>
                  <a:pt x="1250724" y="962978"/>
                  <a:pt x="1279299" y="986790"/>
                </a:cubicBezTo>
                <a:cubicBezTo>
                  <a:pt x="1284062" y="959168"/>
                  <a:pt x="1289777" y="936308"/>
                  <a:pt x="1290729" y="912495"/>
                </a:cubicBezTo>
                <a:cubicBezTo>
                  <a:pt x="1291682" y="874395"/>
                  <a:pt x="1301207" y="842963"/>
                  <a:pt x="1329782" y="815340"/>
                </a:cubicBezTo>
                <a:cubicBezTo>
                  <a:pt x="1357404" y="789623"/>
                  <a:pt x="1380264" y="757238"/>
                  <a:pt x="1407887" y="730568"/>
                </a:cubicBezTo>
                <a:cubicBezTo>
                  <a:pt x="1467894" y="672465"/>
                  <a:pt x="1529807" y="617220"/>
                  <a:pt x="1590767" y="560070"/>
                </a:cubicBezTo>
                <a:cubicBezTo>
                  <a:pt x="1633629" y="520065"/>
                  <a:pt x="1675539" y="479108"/>
                  <a:pt x="1717449" y="438150"/>
                </a:cubicBezTo>
                <a:cubicBezTo>
                  <a:pt x="1750787" y="405765"/>
                  <a:pt x="1792697" y="392430"/>
                  <a:pt x="1836512" y="380048"/>
                </a:cubicBezTo>
                <a:cubicBezTo>
                  <a:pt x="1836512" y="384810"/>
                  <a:pt x="1837464" y="386715"/>
                  <a:pt x="1836512" y="386715"/>
                </a:cubicBezTo>
                <a:cubicBezTo>
                  <a:pt x="1781267" y="417195"/>
                  <a:pt x="1739357" y="461963"/>
                  <a:pt x="1697447" y="507683"/>
                </a:cubicBezTo>
                <a:cubicBezTo>
                  <a:pt x="1666967" y="541020"/>
                  <a:pt x="1631724" y="571500"/>
                  <a:pt x="1600292" y="604838"/>
                </a:cubicBezTo>
                <a:cubicBezTo>
                  <a:pt x="1559334" y="648653"/>
                  <a:pt x="1521234" y="695325"/>
                  <a:pt x="1481229" y="740093"/>
                </a:cubicBezTo>
                <a:cubicBezTo>
                  <a:pt x="1436462" y="788670"/>
                  <a:pt x="1390742" y="835343"/>
                  <a:pt x="1345974" y="882968"/>
                </a:cubicBezTo>
                <a:cubicBezTo>
                  <a:pt x="1344069" y="884873"/>
                  <a:pt x="1340259" y="887730"/>
                  <a:pt x="1340259" y="890588"/>
                </a:cubicBezTo>
                <a:cubicBezTo>
                  <a:pt x="1336449" y="912495"/>
                  <a:pt x="1331687" y="934403"/>
                  <a:pt x="1329782" y="956310"/>
                </a:cubicBezTo>
                <a:cubicBezTo>
                  <a:pt x="1328829" y="968693"/>
                  <a:pt x="1329782" y="982028"/>
                  <a:pt x="1333592" y="994410"/>
                </a:cubicBezTo>
                <a:cubicBezTo>
                  <a:pt x="1347879" y="1052513"/>
                  <a:pt x="1330734" y="1108710"/>
                  <a:pt x="1323114" y="1165860"/>
                </a:cubicBezTo>
                <a:cubicBezTo>
                  <a:pt x="1317399" y="1207770"/>
                  <a:pt x="1285967" y="1231583"/>
                  <a:pt x="1243104" y="1238250"/>
                </a:cubicBezTo>
                <a:cubicBezTo>
                  <a:pt x="1236437" y="1239203"/>
                  <a:pt x="1230722" y="1241108"/>
                  <a:pt x="1224054" y="1242060"/>
                </a:cubicBezTo>
                <a:cubicBezTo>
                  <a:pt x="1224054" y="1243965"/>
                  <a:pt x="1225007" y="1246823"/>
                  <a:pt x="1225007" y="1248728"/>
                </a:cubicBezTo>
                <a:cubicBezTo>
                  <a:pt x="1236437" y="1246823"/>
                  <a:pt x="1246914" y="1243965"/>
                  <a:pt x="1258344" y="1243013"/>
                </a:cubicBezTo>
                <a:cubicBezTo>
                  <a:pt x="1345974" y="1239203"/>
                  <a:pt x="1434557" y="1237298"/>
                  <a:pt x="1522187" y="1232535"/>
                </a:cubicBezTo>
                <a:cubicBezTo>
                  <a:pt x="1544094" y="1231583"/>
                  <a:pt x="1566002" y="1224915"/>
                  <a:pt x="1587909" y="1220153"/>
                </a:cubicBezTo>
                <a:cubicBezTo>
                  <a:pt x="1606007" y="1216343"/>
                  <a:pt x="1623152" y="1209675"/>
                  <a:pt x="1641249" y="1209675"/>
                </a:cubicBezTo>
                <a:cubicBezTo>
                  <a:pt x="1734594" y="1208723"/>
                  <a:pt x="1828892" y="1210628"/>
                  <a:pt x="1922237" y="1208723"/>
                </a:cubicBezTo>
                <a:cubicBezTo>
                  <a:pt x="1974624" y="1207770"/>
                  <a:pt x="2027012" y="1200150"/>
                  <a:pt x="2080352" y="1197293"/>
                </a:cubicBezTo>
                <a:cubicBezTo>
                  <a:pt x="2101307" y="1196340"/>
                  <a:pt x="2123214" y="1202055"/>
                  <a:pt x="2145122" y="1203960"/>
                </a:cubicBezTo>
                <a:cubicBezTo>
                  <a:pt x="2145122" y="1206818"/>
                  <a:pt x="2145122" y="1210628"/>
                  <a:pt x="2145122" y="1213485"/>
                </a:cubicBezTo>
                <a:cubicBezTo>
                  <a:pt x="2127977" y="1218248"/>
                  <a:pt x="2111784" y="1225868"/>
                  <a:pt x="2094639" y="1228725"/>
                </a:cubicBezTo>
                <a:cubicBezTo>
                  <a:pt x="1999389" y="1242060"/>
                  <a:pt x="1904139" y="1256348"/>
                  <a:pt x="1808889" y="1266825"/>
                </a:cubicBezTo>
                <a:cubicBezTo>
                  <a:pt x="1774599" y="1270635"/>
                  <a:pt x="1738404" y="1262063"/>
                  <a:pt x="1703162" y="1262063"/>
                </a:cubicBezTo>
                <a:cubicBezTo>
                  <a:pt x="1667919" y="1262063"/>
                  <a:pt x="1630772" y="1257300"/>
                  <a:pt x="1598387" y="1266825"/>
                </a:cubicBezTo>
                <a:cubicBezTo>
                  <a:pt x="1561239" y="1278255"/>
                  <a:pt x="1525044" y="1264920"/>
                  <a:pt x="1488849" y="1277303"/>
                </a:cubicBezTo>
                <a:cubicBezTo>
                  <a:pt x="1454559" y="1288733"/>
                  <a:pt x="1417412" y="1295400"/>
                  <a:pt x="1381217" y="1301115"/>
                </a:cubicBezTo>
                <a:cubicBezTo>
                  <a:pt x="1355499" y="1305878"/>
                  <a:pt x="1328829" y="1305878"/>
                  <a:pt x="1303112" y="1308735"/>
                </a:cubicBezTo>
                <a:cubicBezTo>
                  <a:pt x="1295492" y="1309688"/>
                  <a:pt x="1287872" y="1314450"/>
                  <a:pt x="1280252" y="1316355"/>
                </a:cubicBezTo>
                <a:cubicBezTo>
                  <a:pt x="1254534" y="1321118"/>
                  <a:pt x="1229769" y="1325880"/>
                  <a:pt x="1204052" y="1330643"/>
                </a:cubicBezTo>
                <a:cubicBezTo>
                  <a:pt x="1196432" y="1332548"/>
                  <a:pt x="1188812" y="1334453"/>
                  <a:pt x="1181192" y="1336358"/>
                </a:cubicBezTo>
                <a:cubicBezTo>
                  <a:pt x="1181192" y="1339215"/>
                  <a:pt x="1181192" y="1341120"/>
                  <a:pt x="1182144" y="1343978"/>
                </a:cubicBezTo>
                <a:cubicBezTo>
                  <a:pt x="1205004" y="1346835"/>
                  <a:pt x="1228817" y="1349693"/>
                  <a:pt x="1251677" y="1352550"/>
                </a:cubicBezTo>
                <a:cubicBezTo>
                  <a:pt x="1257392" y="1353503"/>
                  <a:pt x="1264059" y="1351598"/>
                  <a:pt x="1267869" y="1353503"/>
                </a:cubicBezTo>
                <a:cubicBezTo>
                  <a:pt x="1322162" y="1384935"/>
                  <a:pt x="1383122" y="1374458"/>
                  <a:pt x="1441224" y="1386840"/>
                </a:cubicBezTo>
                <a:cubicBezTo>
                  <a:pt x="1513614" y="1402080"/>
                  <a:pt x="1586004" y="1415415"/>
                  <a:pt x="1658394" y="1428750"/>
                </a:cubicBezTo>
                <a:cubicBezTo>
                  <a:pt x="1671729" y="1431608"/>
                  <a:pt x="1686017" y="1428750"/>
                  <a:pt x="1699352" y="1428750"/>
                </a:cubicBezTo>
                <a:cubicBezTo>
                  <a:pt x="1753644" y="1429703"/>
                  <a:pt x="1779362" y="1450658"/>
                  <a:pt x="1796507" y="1501140"/>
                </a:cubicBezTo>
                <a:cubicBezTo>
                  <a:pt x="1801269" y="1517333"/>
                  <a:pt x="1807937" y="1532573"/>
                  <a:pt x="1817462" y="1546860"/>
                </a:cubicBezTo>
                <a:cubicBezTo>
                  <a:pt x="1849847" y="1595438"/>
                  <a:pt x="1868897" y="1647825"/>
                  <a:pt x="1880327" y="1704975"/>
                </a:cubicBezTo>
                <a:cubicBezTo>
                  <a:pt x="1886042" y="1735455"/>
                  <a:pt x="1899377" y="1764983"/>
                  <a:pt x="1902234" y="1796415"/>
                </a:cubicBezTo>
                <a:cubicBezTo>
                  <a:pt x="1906044" y="1838325"/>
                  <a:pt x="1902234" y="1881188"/>
                  <a:pt x="1902234" y="1923098"/>
                </a:cubicBezTo>
                <a:cubicBezTo>
                  <a:pt x="1902234" y="1935480"/>
                  <a:pt x="1898424" y="1949768"/>
                  <a:pt x="1902234" y="1961198"/>
                </a:cubicBezTo>
                <a:cubicBezTo>
                  <a:pt x="1913664" y="1993583"/>
                  <a:pt x="1898424" y="2017395"/>
                  <a:pt x="1879374" y="2040255"/>
                </a:cubicBezTo>
                <a:cubicBezTo>
                  <a:pt x="1860324" y="2064068"/>
                  <a:pt x="1839369" y="2086928"/>
                  <a:pt x="1820319" y="2110740"/>
                </a:cubicBezTo>
                <a:cubicBezTo>
                  <a:pt x="1818414" y="2108835"/>
                  <a:pt x="1815557" y="2107883"/>
                  <a:pt x="1813652" y="2105978"/>
                </a:cubicBezTo>
                <a:cubicBezTo>
                  <a:pt x="1820319" y="2093595"/>
                  <a:pt x="1826034" y="2079308"/>
                  <a:pt x="1835559" y="2067878"/>
                </a:cubicBezTo>
                <a:cubicBezTo>
                  <a:pt x="1865087" y="2029778"/>
                  <a:pt x="1874612" y="1987868"/>
                  <a:pt x="1866039" y="1939290"/>
                </a:cubicBezTo>
                <a:cubicBezTo>
                  <a:pt x="1861277" y="1912620"/>
                  <a:pt x="1864134" y="1884998"/>
                  <a:pt x="1861277" y="1857375"/>
                </a:cubicBezTo>
                <a:cubicBezTo>
                  <a:pt x="1857467" y="1825943"/>
                  <a:pt x="1853657" y="1793558"/>
                  <a:pt x="1844132" y="1764030"/>
                </a:cubicBezTo>
                <a:cubicBezTo>
                  <a:pt x="1826034" y="1709738"/>
                  <a:pt x="1805079" y="1655445"/>
                  <a:pt x="1781267" y="1602105"/>
                </a:cubicBezTo>
                <a:cubicBezTo>
                  <a:pt x="1764122" y="1564005"/>
                  <a:pt x="1741262" y="1529715"/>
                  <a:pt x="1719354" y="1493520"/>
                </a:cubicBezTo>
                <a:cubicBezTo>
                  <a:pt x="1716497" y="1488758"/>
                  <a:pt x="1706019" y="1488758"/>
                  <a:pt x="1699352" y="1485900"/>
                </a:cubicBezTo>
                <a:cubicBezTo>
                  <a:pt x="1684112" y="1481138"/>
                  <a:pt x="1669824" y="1477328"/>
                  <a:pt x="1654584" y="1472565"/>
                </a:cubicBezTo>
                <a:cubicBezTo>
                  <a:pt x="1646964" y="1470660"/>
                  <a:pt x="1639344" y="1466850"/>
                  <a:pt x="1632677" y="1466850"/>
                </a:cubicBezTo>
                <a:cubicBezTo>
                  <a:pt x="1549809" y="1465898"/>
                  <a:pt x="1465989" y="1466850"/>
                  <a:pt x="1383122" y="1464945"/>
                </a:cubicBezTo>
                <a:cubicBezTo>
                  <a:pt x="1354547" y="1463993"/>
                  <a:pt x="1326924" y="1452563"/>
                  <a:pt x="1298349" y="1449705"/>
                </a:cubicBezTo>
                <a:cubicBezTo>
                  <a:pt x="1266917" y="1446848"/>
                  <a:pt x="1235484" y="1428750"/>
                  <a:pt x="1203099" y="1442085"/>
                </a:cubicBezTo>
                <a:cubicBezTo>
                  <a:pt x="1228817" y="1475423"/>
                  <a:pt x="1254534" y="1505903"/>
                  <a:pt x="1276442" y="1538288"/>
                </a:cubicBezTo>
                <a:cubicBezTo>
                  <a:pt x="1334544" y="1621155"/>
                  <a:pt x="1354547" y="1715453"/>
                  <a:pt x="1346927" y="1814513"/>
                </a:cubicBezTo>
                <a:cubicBezTo>
                  <a:pt x="1335497" y="1965960"/>
                  <a:pt x="1270727" y="2089785"/>
                  <a:pt x="1144997" y="2178368"/>
                </a:cubicBezTo>
                <a:cubicBezTo>
                  <a:pt x="1118327" y="2197418"/>
                  <a:pt x="1090704" y="2214563"/>
                  <a:pt x="1063082" y="2232660"/>
                </a:cubicBezTo>
                <a:cubicBezTo>
                  <a:pt x="1037364" y="2248853"/>
                  <a:pt x="1010694" y="2248853"/>
                  <a:pt x="983072" y="2235518"/>
                </a:cubicBezTo>
                <a:cubicBezTo>
                  <a:pt x="874487" y="2184083"/>
                  <a:pt x="779237" y="2117408"/>
                  <a:pt x="717324" y="2010728"/>
                </a:cubicBezTo>
                <a:cubicBezTo>
                  <a:pt x="623979" y="1848803"/>
                  <a:pt x="607787" y="1638300"/>
                  <a:pt x="761139" y="1486853"/>
                </a:cubicBezTo>
                <a:cubicBezTo>
                  <a:pt x="778284" y="1469708"/>
                  <a:pt x="795429" y="1450658"/>
                  <a:pt x="814479" y="1430655"/>
                </a:cubicBezTo>
                <a:cubicBezTo>
                  <a:pt x="807812" y="1428750"/>
                  <a:pt x="802097" y="1423988"/>
                  <a:pt x="795429" y="1423988"/>
                </a:cubicBezTo>
                <a:cubicBezTo>
                  <a:pt x="764949" y="1426845"/>
                  <a:pt x="734469" y="1427798"/>
                  <a:pt x="705894" y="1435418"/>
                </a:cubicBezTo>
                <a:cubicBezTo>
                  <a:pt x="654459" y="1448753"/>
                  <a:pt x="602072" y="1443990"/>
                  <a:pt x="550637" y="1441133"/>
                </a:cubicBezTo>
                <a:cubicBezTo>
                  <a:pt x="470627" y="1437323"/>
                  <a:pt x="390616" y="1433513"/>
                  <a:pt x="310607" y="1429703"/>
                </a:cubicBezTo>
                <a:cubicBezTo>
                  <a:pt x="303939" y="1429703"/>
                  <a:pt x="297272" y="1433513"/>
                  <a:pt x="290604" y="1435418"/>
                </a:cubicBezTo>
                <a:cubicBezTo>
                  <a:pt x="279174" y="1439228"/>
                  <a:pt x="266791" y="1446848"/>
                  <a:pt x="256314" y="1444943"/>
                </a:cubicBezTo>
                <a:cubicBezTo>
                  <a:pt x="230597" y="1440180"/>
                  <a:pt x="222977" y="1453515"/>
                  <a:pt x="211547" y="1472565"/>
                </a:cubicBezTo>
                <a:cubicBezTo>
                  <a:pt x="179162" y="1528763"/>
                  <a:pt x="181066" y="1591628"/>
                  <a:pt x="171541" y="1652588"/>
                </a:cubicBezTo>
                <a:cubicBezTo>
                  <a:pt x="169637" y="1666875"/>
                  <a:pt x="166779" y="1681163"/>
                  <a:pt x="165827" y="1695450"/>
                </a:cubicBezTo>
                <a:cubicBezTo>
                  <a:pt x="162969" y="1731645"/>
                  <a:pt x="165827" y="1766888"/>
                  <a:pt x="179162" y="1801178"/>
                </a:cubicBezTo>
                <a:cubicBezTo>
                  <a:pt x="196307" y="1844040"/>
                  <a:pt x="207737" y="1889760"/>
                  <a:pt x="222977" y="1933575"/>
                </a:cubicBezTo>
                <a:cubicBezTo>
                  <a:pt x="227739" y="1946910"/>
                  <a:pt x="236312" y="1961198"/>
                  <a:pt x="245837" y="1971675"/>
                </a:cubicBezTo>
                <a:cubicBezTo>
                  <a:pt x="269649" y="1997393"/>
                  <a:pt x="294414" y="2020253"/>
                  <a:pt x="319179" y="2045018"/>
                </a:cubicBezTo>
                <a:cubicBezTo>
                  <a:pt x="323941" y="2049780"/>
                  <a:pt x="327752" y="2056448"/>
                  <a:pt x="332514" y="2063115"/>
                </a:cubicBezTo>
                <a:cubicBezTo>
                  <a:pt x="330609" y="2065020"/>
                  <a:pt x="328704" y="2066925"/>
                  <a:pt x="326799" y="2068830"/>
                </a:cubicBezTo>
                <a:cubicBezTo>
                  <a:pt x="297272" y="2045970"/>
                  <a:pt x="267744" y="2024063"/>
                  <a:pt x="239169" y="2001203"/>
                </a:cubicBezTo>
                <a:cubicBezTo>
                  <a:pt x="211547" y="1979295"/>
                  <a:pt x="187734" y="1956435"/>
                  <a:pt x="177257" y="1917383"/>
                </a:cubicBezTo>
                <a:cubicBezTo>
                  <a:pt x="163922" y="1862138"/>
                  <a:pt x="133441" y="1810703"/>
                  <a:pt x="118202" y="1755458"/>
                </a:cubicBezTo>
                <a:cubicBezTo>
                  <a:pt x="108677" y="1724025"/>
                  <a:pt x="113439" y="1688783"/>
                  <a:pt x="112487" y="1655445"/>
                </a:cubicBezTo>
                <a:cubicBezTo>
                  <a:pt x="110582" y="1601153"/>
                  <a:pt x="117249" y="1548765"/>
                  <a:pt x="143919" y="1499235"/>
                </a:cubicBezTo>
                <a:cubicBezTo>
                  <a:pt x="148682" y="1489710"/>
                  <a:pt x="147729" y="1477328"/>
                  <a:pt x="148682" y="1466850"/>
                </a:cubicBezTo>
                <a:cubicBezTo>
                  <a:pt x="152491" y="1414463"/>
                  <a:pt x="179162" y="1386840"/>
                  <a:pt x="235359" y="1387793"/>
                </a:cubicBezTo>
                <a:cubicBezTo>
                  <a:pt x="331562" y="1389698"/>
                  <a:pt x="424907" y="1371600"/>
                  <a:pt x="520157" y="1364933"/>
                </a:cubicBezTo>
                <a:cubicBezTo>
                  <a:pt x="573497" y="1361123"/>
                  <a:pt x="627789" y="1358265"/>
                  <a:pt x="681129" y="1354455"/>
                </a:cubicBezTo>
                <a:cubicBezTo>
                  <a:pt x="698274" y="1353503"/>
                  <a:pt x="714466" y="1346835"/>
                  <a:pt x="731612" y="1344930"/>
                </a:cubicBezTo>
                <a:cubicBezTo>
                  <a:pt x="760187" y="1341120"/>
                  <a:pt x="788762" y="1339215"/>
                  <a:pt x="817337" y="1336358"/>
                </a:cubicBezTo>
                <a:cubicBezTo>
                  <a:pt x="828766" y="1335405"/>
                  <a:pt x="841149" y="1332548"/>
                  <a:pt x="853532" y="1330643"/>
                </a:cubicBezTo>
                <a:cubicBezTo>
                  <a:pt x="850674" y="1324928"/>
                  <a:pt x="850674" y="1323975"/>
                  <a:pt x="850674" y="1323975"/>
                </a:cubicBezTo>
                <a:cubicBezTo>
                  <a:pt x="811622" y="1313498"/>
                  <a:pt x="773522" y="1301115"/>
                  <a:pt x="734469" y="1293495"/>
                </a:cubicBezTo>
                <a:cubicBezTo>
                  <a:pt x="630647" y="1274445"/>
                  <a:pt x="525872" y="1257300"/>
                  <a:pt x="421097" y="1239203"/>
                </a:cubicBezTo>
                <a:cubicBezTo>
                  <a:pt x="412524" y="1238250"/>
                  <a:pt x="403952" y="1239203"/>
                  <a:pt x="395379" y="1240155"/>
                </a:cubicBezTo>
                <a:cubicBezTo>
                  <a:pt x="388712" y="1240155"/>
                  <a:pt x="381091" y="1243013"/>
                  <a:pt x="374424" y="1242060"/>
                </a:cubicBezTo>
                <a:cubicBezTo>
                  <a:pt x="349659" y="1238250"/>
                  <a:pt x="324894" y="1232535"/>
                  <a:pt x="300129" y="1229678"/>
                </a:cubicBezTo>
                <a:cubicBezTo>
                  <a:pt x="266791" y="1225868"/>
                  <a:pt x="233454" y="1226820"/>
                  <a:pt x="200116" y="1221105"/>
                </a:cubicBezTo>
                <a:cubicBezTo>
                  <a:pt x="162016" y="1215390"/>
                  <a:pt x="124869" y="1205865"/>
                  <a:pt x="88674" y="1196340"/>
                </a:cubicBezTo>
                <a:cubicBezTo>
                  <a:pt x="62957" y="1189673"/>
                  <a:pt x="37239" y="1181100"/>
                  <a:pt x="11522" y="1171575"/>
                </a:cubicBezTo>
                <a:cubicBezTo>
                  <a:pt x="5807" y="1169670"/>
                  <a:pt x="-861" y="1157288"/>
                  <a:pt x="91" y="1150620"/>
                </a:cubicBezTo>
                <a:cubicBezTo>
                  <a:pt x="1044" y="1144905"/>
                  <a:pt x="12474" y="1137285"/>
                  <a:pt x="19141" y="1137285"/>
                </a:cubicBezTo>
                <a:cubicBezTo>
                  <a:pt x="31524" y="1137285"/>
                  <a:pt x="44859" y="1140143"/>
                  <a:pt x="56289" y="1145858"/>
                </a:cubicBezTo>
                <a:cubicBezTo>
                  <a:pt x="92484" y="1163955"/>
                  <a:pt x="131537" y="1158240"/>
                  <a:pt x="169637" y="1161098"/>
                </a:cubicBezTo>
                <a:cubicBezTo>
                  <a:pt x="202974" y="1163003"/>
                  <a:pt x="236312" y="1167765"/>
                  <a:pt x="269649" y="1170623"/>
                </a:cubicBezTo>
                <a:cubicBezTo>
                  <a:pt x="279174" y="1171575"/>
                  <a:pt x="288699" y="1171575"/>
                  <a:pt x="298224" y="1172528"/>
                </a:cubicBezTo>
                <a:cubicBezTo>
                  <a:pt x="309654" y="1173480"/>
                  <a:pt x="322989" y="1170623"/>
                  <a:pt x="331562" y="1176338"/>
                </a:cubicBezTo>
                <a:cubicBezTo>
                  <a:pt x="374424" y="1203960"/>
                  <a:pt x="423002" y="1201103"/>
                  <a:pt x="470627" y="1203960"/>
                </a:cubicBezTo>
                <a:cubicBezTo>
                  <a:pt x="547779" y="1208723"/>
                  <a:pt x="623979" y="1214438"/>
                  <a:pt x="700179" y="1221105"/>
                </a:cubicBezTo>
                <a:cubicBezTo>
                  <a:pt x="739232" y="1224915"/>
                  <a:pt x="778284" y="1229678"/>
                  <a:pt x="816384" y="1234440"/>
                </a:cubicBezTo>
                <a:cubicBezTo>
                  <a:pt x="819241" y="1233488"/>
                  <a:pt x="822099" y="1231583"/>
                  <a:pt x="826862" y="1230630"/>
                </a:cubicBezTo>
                <a:close/>
                <a:moveTo>
                  <a:pt x="432527" y="1392555"/>
                </a:moveTo>
                <a:cubicBezTo>
                  <a:pt x="492534" y="1388745"/>
                  <a:pt x="551589" y="1384935"/>
                  <a:pt x="611597" y="1381125"/>
                </a:cubicBezTo>
                <a:cubicBezTo>
                  <a:pt x="611597" y="1379220"/>
                  <a:pt x="611597" y="1376363"/>
                  <a:pt x="610644" y="1374458"/>
                </a:cubicBezTo>
                <a:cubicBezTo>
                  <a:pt x="549684" y="1360170"/>
                  <a:pt x="491582" y="1384935"/>
                  <a:pt x="432527" y="1392555"/>
                </a:cubicBezTo>
                <a:close/>
                <a:moveTo>
                  <a:pt x="1443129" y="715328"/>
                </a:moveTo>
                <a:cubicBezTo>
                  <a:pt x="1445987" y="718185"/>
                  <a:pt x="1448844" y="721043"/>
                  <a:pt x="1451702" y="723900"/>
                </a:cubicBezTo>
                <a:cubicBezTo>
                  <a:pt x="1472657" y="702945"/>
                  <a:pt x="1493612" y="681990"/>
                  <a:pt x="1514567" y="661035"/>
                </a:cubicBezTo>
                <a:cubicBezTo>
                  <a:pt x="1512662" y="659130"/>
                  <a:pt x="1510757" y="657225"/>
                  <a:pt x="1508852" y="655320"/>
                </a:cubicBezTo>
                <a:cubicBezTo>
                  <a:pt x="1486944" y="674370"/>
                  <a:pt x="1465037" y="695325"/>
                  <a:pt x="1443129" y="715328"/>
                </a:cubicBezTo>
                <a:close/>
                <a:moveTo>
                  <a:pt x="1213577" y="1160145"/>
                </a:moveTo>
                <a:cubicBezTo>
                  <a:pt x="1244057" y="1146810"/>
                  <a:pt x="1249772" y="1138238"/>
                  <a:pt x="1248819" y="1110615"/>
                </a:cubicBezTo>
                <a:cubicBezTo>
                  <a:pt x="1235484" y="1128713"/>
                  <a:pt x="1201194" y="1124903"/>
                  <a:pt x="1213577" y="116014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59" name="Google Shape;1059;p18"/>
          <p:cNvGrpSpPr/>
          <p:nvPr/>
        </p:nvGrpSpPr>
        <p:grpSpPr>
          <a:xfrm>
            <a:off x="9154113" y="4509288"/>
            <a:ext cx="784218" cy="676298"/>
            <a:chOff x="1546565" y="3833069"/>
            <a:chExt cx="1038225" cy="895350"/>
          </a:xfrm>
        </p:grpSpPr>
        <p:sp>
          <p:nvSpPr>
            <p:cNvPr id="1060" name="Google Shape;1060;p18"/>
            <p:cNvSpPr/>
            <p:nvPr/>
          </p:nvSpPr>
          <p:spPr>
            <a:xfrm>
              <a:off x="1546565" y="3833069"/>
              <a:ext cx="1038225" cy="895350"/>
            </a:xfrm>
            <a:custGeom>
              <a:avLst/>
              <a:gdLst/>
              <a:ahLst/>
              <a:cxnLst/>
              <a:rect l="l" t="t" r="r" b="b"/>
              <a:pathLst>
                <a:path w="1038225" h="895350" extrusionOk="0">
                  <a:moveTo>
                    <a:pt x="825706" y="549988"/>
                  </a:moveTo>
                  <a:cubicBezTo>
                    <a:pt x="819038" y="546178"/>
                    <a:pt x="813323" y="567133"/>
                    <a:pt x="825706" y="574753"/>
                  </a:cubicBezTo>
                  <a:cubicBezTo>
                    <a:pt x="871426" y="602375"/>
                    <a:pt x="1026683" y="696673"/>
                    <a:pt x="1035256" y="706198"/>
                  </a:cubicBezTo>
                  <a:cubicBezTo>
                    <a:pt x="1053353" y="727153"/>
                    <a:pt x="1020016" y="767158"/>
                    <a:pt x="995251" y="802400"/>
                  </a:cubicBezTo>
                  <a:cubicBezTo>
                    <a:pt x="976201" y="829070"/>
                    <a:pt x="964771" y="822403"/>
                    <a:pt x="920956" y="793828"/>
                  </a:cubicBezTo>
                  <a:cubicBezTo>
                    <a:pt x="867616" y="760490"/>
                    <a:pt x="815228" y="724295"/>
                    <a:pt x="756173" y="699530"/>
                  </a:cubicBezTo>
                  <a:cubicBezTo>
                    <a:pt x="748553" y="712865"/>
                    <a:pt x="757126" y="721438"/>
                    <a:pt x="763793" y="729058"/>
                  </a:cubicBezTo>
                  <a:cubicBezTo>
                    <a:pt x="815228" y="779540"/>
                    <a:pt x="817133" y="804305"/>
                    <a:pt x="798083" y="817640"/>
                  </a:cubicBezTo>
                  <a:cubicBezTo>
                    <a:pt x="783796" y="825260"/>
                    <a:pt x="710453" y="874790"/>
                    <a:pt x="690451" y="884315"/>
                  </a:cubicBezTo>
                  <a:cubicBezTo>
                    <a:pt x="659018" y="906223"/>
                    <a:pt x="651398" y="903365"/>
                    <a:pt x="623776" y="865265"/>
                  </a:cubicBezTo>
                  <a:cubicBezTo>
                    <a:pt x="612346" y="850025"/>
                    <a:pt x="603773" y="832880"/>
                    <a:pt x="594248" y="816688"/>
                  </a:cubicBezTo>
                  <a:cubicBezTo>
                    <a:pt x="586628" y="803353"/>
                    <a:pt x="579961" y="791923"/>
                    <a:pt x="560911" y="799543"/>
                  </a:cubicBezTo>
                  <a:cubicBezTo>
                    <a:pt x="521858" y="814783"/>
                    <a:pt x="499951" y="789065"/>
                    <a:pt x="482806" y="762395"/>
                  </a:cubicBezTo>
                  <a:cubicBezTo>
                    <a:pt x="466613" y="738583"/>
                    <a:pt x="453278" y="730963"/>
                    <a:pt x="421846" y="734773"/>
                  </a:cubicBezTo>
                  <a:cubicBezTo>
                    <a:pt x="227536" y="762395"/>
                    <a:pt x="41798" y="626188"/>
                    <a:pt x="6556" y="438545"/>
                  </a:cubicBezTo>
                  <a:cubicBezTo>
                    <a:pt x="-36307" y="216613"/>
                    <a:pt x="137048" y="11825"/>
                    <a:pt x="350408" y="395"/>
                  </a:cubicBezTo>
                  <a:cubicBezTo>
                    <a:pt x="521858" y="-8177"/>
                    <a:pt x="682831" y="124220"/>
                    <a:pt x="719978" y="257570"/>
                  </a:cubicBezTo>
                  <a:cubicBezTo>
                    <a:pt x="723788" y="272810"/>
                    <a:pt x="728551" y="289003"/>
                    <a:pt x="746648" y="293765"/>
                  </a:cubicBezTo>
                  <a:cubicBezTo>
                    <a:pt x="783796" y="303290"/>
                    <a:pt x="812371" y="322340"/>
                    <a:pt x="825706" y="361393"/>
                  </a:cubicBezTo>
                  <a:cubicBezTo>
                    <a:pt x="831421" y="377585"/>
                    <a:pt x="849518" y="373775"/>
                    <a:pt x="863806" y="373775"/>
                  </a:cubicBezTo>
                  <a:cubicBezTo>
                    <a:pt x="935243" y="376633"/>
                    <a:pt x="960008" y="377585"/>
                    <a:pt x="960961" y="406160"/>
                  </a:cubicBezTo>
                  <a:cubicBezTo>
                    <a:pt x="960008" y="413780"/>
                    <a:pt x="956198" y="543320"/>
                    <a:pt x="957151" y="550940"/>
                  </a:cubicBezTo>
                  <a:cubicBezTo>
                    <a:pt x="957151" y="573800"/>
                    <a:pt x="937148" y="587135"/>
                    <a:pt x="923813" y="582373"/>
                  </a:cubicBezTo>
                  <a:cubicBezTo>
                    <a:pt x="908573" y="577610"/>
                    <a:pt x="842851" y="558560"/>
                    <a:pt x="825706" y="549988"/>
                  </a:cubicBezTo>
                  <a:close/>
                </a:path>
              </a:pathLst>
            </a:custGeom>
            <a:solidFill>
              <a:srgbClr val="7E4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18"/>
            <p:cNvSpPr/>
            <p:nvPr/>
          </p:nvSpPr>
          <p:spPr>
            <a:xfrm>
              <a:off x="1566996" y="3857892"/>
              <a:ext cx="990600" cy="838200"/>
            </a:xfrm>
            <a:custGeom>
              <a:avLst/>
              <a:gdLst/>
              <a:ahLst/>
              <a:cxnLst/>
              <a:rect l="l" t="t" r="r" b="b"/>
              <a:pathLst>
                <a:path w="990600" h="838200" extrusionOk="0">
                  <a:moveTo>
                    <a:pt x="795750" y="501352"/>
                  </a:moveTo>
                  <a:cubicBezTo>
                    <a:pt x="786225" y="497542"/>
                    <a:pt x="770032" y="553740"/>
                    <a:pt x="787177" y="563265"/>
                  </a:cubicBezTo>
                  <a:cubicBezTo>
                    <a:pt x="830992" y="587077"/>
                    <a:pt x="982440" y="676612"/>
                    <a:pt x="990060" y="685185"/>
                  </a:cubicBezTo>
                  <a:cubicBezTo>
                    <a:pt x="1007205" y="704235"/>
                    <a:pt x="991012" y="722332"/>
                    <a:pt x="968152" y="755670"/>
                  </a:cubicBezTo>
                  <a:cubicBezTo>
                    <a:pt x="948150" y="784245"/>
                    <a:pt x="924337" y="754717"/>
                    <a:pt x="883380" y="729000"/>
                  </a:cubicBezTo>
                  <a:cubicBezTo>
                    <a:pt x="833850" y="697567"/>
                    <a:pt x="785272" y="664230"/>
                    <a:pt x="730027" y="641370"/>
                  </a:cubicBezTo>
                  <a:cubicBezTo>
                    <a:pt x="722407" y="653752"/>
                    <a:pt x="692880" y="683280"/>
                    <a:pt x="709072" y="696615"/>
                  </a:cubicBezTo>
                  <a:cubicBezTo>
                    <a:pt x="756697" y="744240"/>
                    <a:pt x="769080" y="774720"/>
                    <a:pt x="750030" y="787102"/>
                  </a:cubicBezTo>
                  <a:cubicBezTo>
                    <a:pt x="736695" y="793770"/>
                    <a:pt x="673830" y="827107"/>
                    <a:pt x="657637" y="837585"/>
                  </a:cubicBezTo>
                  <a:cubicBezTo>
                    <a:pt x="636682" y="850920"/>
                    <a:pt x="633825" y="839490"/>
                    <a:pt x="608107" y="804247"/>
                  </a:cubicBezTo>
                  <a:cubicBezTo>
                    <a:pt x="597630" y="789960"/>
                    <a:pt x="589057" y="774720"/>
                    <a:pt x="580485" y="759480"/>
                  </a:cubicBezTo>
                  <a:cubicBezTo>
                    <a:pt x="573817" y="747097"/>
                    <a:pt x="548100" y="736620"/>
                    <a:pt x="530955" y="743287"/>
                  </a:cubicBezTo>
                  <a:cubicBezTo>
                    <a:pt x="494760" y="757575"/>
                    <a:pt x="493807" y="733762"/>
                    <a:pt x="477615" y="708997"/>
                  </a:cubicBezTo>
                  <a:cubicBezTo>
                    <a:pt x="463327" y="687090"/>
                    <a:pt x="430942" y="679470"/>
                    <a:pt x="402367" y="683280"/>
                  </a:cubicBezTo>
                  <a:cubicBezTo>
                    <a:pt x="221392" y="708997"/>
                    <a:pt x="38512" y="582315"/>
                    <a:pt x="6127" y="408007"/>
                  </a:cubicBezTo>
                  <a:cubicBezTo>
                    <a:pt x="-34830" y="201315"/>
                    <a:pt x="135667" y="9862"/>
                    <a:pt x="334740" y="337"/>
                  </a:cubicBezTo>
                  <a:cubicBezTo>
                    <a:pt x="494760" y="-7283"/>
                    <a:pt x="644302" y="115590"/>
                    <a:pt x="678592" y="239415"/>
                  </a:cubicBezTo>
                  <a:cubicBezTo>
                    <a:pt x="682402" y="253702"/>
                    <a:pt x="696690" y="277515"/>
                    <a:pt x="712882" y="282277"/>
                  </a:cubicBezTo>
                  <a:cubicBezTo>
                    <a:pt x="747172" y="291802"/>
                    <a:pt x="773842" y="308947"/>
                    <a:pt x="786225" y="345142"/>
                  </a:cubicBezTo>
                  <a:cubicBezTo>
                    <a:pt x="790987" y="359430"/>
                    <a:pt x="817657" y="366097"/>
                    <a:pt x="830992" y="366097"/>
                  </a:cubicBezTo>
                  <a:cubicBezTo>
                    <a:pt x="897667" y="368955"/>
                    <a:pt x="920527" y="368955"/>
                    <a:pt x="921480" y="395625"/>
                  </a:cubicBezTo>
                  <a:cubicBezTo>
                    <a:pt x="921480" y="402292"/>
                    <a:pt x="919575" y="506115"/>
                    <a:pt x="921480" y="513735"/>
                  </a:cubicBezTo>
                  <a:cubicBezTo>
                    <a:pt x="920527" y="538500"/>
                    <a:pt x="904335" y="537547"/>
                    <a:pt x="878617" y="528975"/>
                  </a:cubicBezTo>
                  <a:cubicBezTo>
                    <a:pt x="863377" y="524212"/>
                    <a:pt x="810990" y="509925"/>
                    <a:pt x="795750" y="5013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18"/>
            <p:cNvSpPr/>
            <p:nvPr/>
          </p:nvSpPr>
          <p:spPr>
            <a:xfrm>
              <a:off x="1600746" y="3887757"/>
              <a:ext cx="619125" cy="619125"/>
            </a:xfrm>
            <a:custGeom>
              <a:avLst/>
              <a:gdLst/>
              <a:ahLst/>
              <a:cxnLst/>
              <a:rect l="l" t="t" r="r" b="b"/>
              <a:pathLst>
                <a:path w="619125" h="619125" extrusionOk="0">
                  <a:moveTo>
                    <a:pt x="622935" y="311468"/>
                  </a:moveTo>
                  <a:cubicBezTo>
                    <a:pt x="622935" y="483486"/>
                    <a:pt x="483486" y="622935"/>
                    <a:pt x="311468" y="622935"/>
                  </a:cubicBezTo>
                  <a:cubicBezTo>
                    <a:pt x="139449" y="622935"/>
                    <a:pt x="0" y="483486"/>
                    <a:pt x="0" y="311467"/>
                  </a:cubicBezTo>
                  <a:cubicBezTo>
                    <a:pt x="0" y="139449"/>
                    <a:pt x="139449" y="0"/>
                    <a:pt x="311468" y="0"/>
                  </a:cubicBezTo>
                  <a:cubicBezTo>
                    <a:pt x="483486" y="0"/>
                    <a:pt x="622935" y="139449"/>
                    <a:pt x="622935" y="3114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18"/>
            <p:cNvSpPr/>
            <p:nvPr/>
          </p:nvSpPr>
          <p:spPr>
            <a:xfrm>
              <a:off x="1658511" y="3937806"/>
              <a:ext cx="514350" cy="542925"/>
            </a:xfrm>
            <a:custGeom>
              <a:avLst/>
              <a:gdLst/>
              <a:ahLst/>
              <a:cxnLst/>
              <a:rect l="l" t="t" r="r" b="b"/>
              <a:pathLst>
                <a:path w="514350" h="542925" extrusionOk="0">
                  <a:moveTo>
                    <a:pt x="512782" y="205221"/>
                  </a:moveTo>
                  <a:cubicBezTo>
                    <a:pt x="481350" y="108066"/>
                    <a:pt x="428010" y="68061"/>
                    <a:pt x="387052" y="39486"/>
                  </a:cubicBezTo>
                  <a:cubicBezTo>
                    <a:pt x="313710" y="-7187"/>
                    <a:pt x="234652" y="-4329"/>
                    <a:pt x="191790" y="7101"/>
                  </a:cubicBezTo>
                  <a:cubicBezTo>
                    <a:pt x="120352" y="24246"/>
                    <a:pt x="24150" y="98541"/>
                    <a:pt x="9862" y="166168"/>
                  </a:cubicBezTo>
                  <a:cubicBezTo>
                    <a:pt x="-4425" y="233796"/>
                    <a:pt x="-8235" y="291898"/>
                    <a:pt x="33675" y="364288"/>
                  </a:cubicBezTo>
                  <a:cubicBezTo>
                    <a:pt x="132735" y="481446"/>
                    <a:pt x="261322" y="478588"/>
                    <a:pt x="348000" y="392863"/>
                  </a:cubicBezTo>
                  <a:cubicBezTo>
                    <a:pt x="392767" y="344286"/>
                    <a:pt x="391815" y="274753"/>
                    <a:pt x="363240" y="221413"/>
                  </a:cubicBezTo>
                  <a:cubicBezTo>
                    <a:pt x="337522" y="173788"/>
                    <a:pt x="288945" y="167121"/>
                    <a:pt x="239415" y="171883"/>
                  </a:cubicBezTo>
                  <a:cubicBezTo>
                    <a:pt x="207030" y="176646"/>
                    <a:pt x="176550" y="193791"/>
                    <a:pt x="163215" y="221413"/>
                  </a:cubicBezTo>
                  <a:cubicBezTo>
                    <a:pt x="146070" y="255703"/>
                    <a:pt x="157500" y="288088"/>
                    <a:pt x="185122" y="311901"/>
                  </a:cubicBezTo>
                  <a:cubicBezTo>
                    <a:pt x="210840" y="333808"/>
                    <a:pt x="236557" y="324283"/>
                    <a:pt x="261322" y="303328"/>
                  </a:cubicBezTo>
                  <a:cubicBezTo>
                    <a:pt x="281325" y="287136"/>
                    <a:pt x="306090" y="289041"/>
                    <a:pt x="303232" y="313806"/>
                  </a:cubicBezTo>
                  <a:cubicBezTo>
                    <a:pt x="298470" y="332856"/>
                    <a:pt x="299422" y="346191"/>
                    <a:pt x="253702" y="369051"/>
                  </a:cubicBezTo>
                  <a:cubicBezTo>
                    <a:pt x="204172" y="391911"/>
                    <a:pt x="147022" y="358573"/>
                    <a:pt x="127972" y="338571"/>
                  </a:cubicBezTo>
                  <a:cubicBezTo>
                    <a:pt x="64155" y="264276"/>
                    <a:pt x="106065" y="167121"/>
                    <a:pt x="136545" y="141403"/>
                  </a:cubicBezTo>
                  <a:cubicBezTo>
                    <a:pt x="227032" y="62346"/>
                    <a:pt x="370860" y="100446"/>
                    <a:pt x="424200" y="184266"/>
                  </a:cubicBezTo>
                  <a:cubicBezTo>
                    <a:pt x="433725" y="198553"/>
                    <a:pt x="477540" y="278563"/>
                    <a:pt x="422295" y="404293"/>
                  </a:cubicBezTo>
                  <a:cubicBezTo>
                    <a:pt x="405150" y="443346"/>
                    <a:pt x="371812" y="469063"/>
                    <a:pt x="333712" y="489066"/>
                  </a:cubicBezTo>
                  <a:cubicBezTo>
                    <a:pt x="303232" y="501448"/>
                    <a:pt x="283230" y="511926"/>
                    <a:pt x="240367" y="515736"/>
                  </a:cubicBezTo>
                  <a:cubicBezTo>
                    <a:pt x="163215" y="520498"/>
                    <a:pt x="87967" y="496686"/>
                    <a:pt x="103207" y="509068"/>
                  </a:cubicBezTo>
                  <a:cubicBezTo>
                    <a:pt x="127972" y="525261"/>
                    <a:pt x="148927" y="535738"/>
                    <a:pt x="187027" y="544311"/>
                  </a:cubicBezTo>
                  <a:cubicBezTo>
                    <a:pt x="225127" y="552883"/>
                    <a:pt x="317520" y="547168"/>
                    <a:pt x="360382" y="527166"/>
                  </a:cubicBezTo>
                  <a:cubicBezTo>
                    <a:pt x="360382" y="527166"/>
                    <a:pt x="454680" y="479541"/>
                    <a:pt x="480397" y="430963"/>
                  </a:cubicBezTo>
                  <a:cubicBezTo>
                    <a:pt x="501352" y="394768"/>
                    <a:pt x="509925" y="369051"/>
                    <a:pt x="518497" y="335713"/>
                  </a:cubicBezTo>
                  <a:cubicBezTo>
                    <a:pt x="528975" y="297613"/>
                    <a:pt x="517545" y="220461"/>
                    <a:pt x="512782" y="205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18"/>
            <p:cNvSpPr/>
            <p:nvPr/>
          </p:nvSpPr>
          <p:spPr>
            <a:xfrm>
              <a:off x="2033126" y="4166363"/>
              <a:ext cx="428625" cy="495300"/>
            </a:xfrm>
            <a:custGeom>
              <a:avLst/>
              <a:gdLst/>
              <a:ahLst/>
              <a:cxnLst/>
              <a:rect l="l" t="t" r="r" b="b"/>
              <a:pathLst>
                <a:path w="428625" h="495300" extrusionOk="0">
                  <a:moveTo>
                    <a:pt x="437253" y="90964"/>
                  </a:moveTo>
                  <a:cubicBezTo>
                    <a:pt x="406773" y="90964"/>
                    <a:pt x="324858" y="95726"/>
                    <a:pt x="294378" y="95726"/>
                  </a:cubicBezTo>
                  <a:cubicBezTo>
                    <a:pt x="269613" y="95726"/>
                    <a:pt x="272470" y="90011"/>
                    <a:pt x="283900" y="71914"/>
                  </a:cubicBezTo>
                  <a:cubicBezTo>
                    <a:pt x="295330" y="57626"/>
                    <a:pt x="296283" y="19526"/>
                    <a:pt x="284853" y="15716"/>
                  </a:cubicBezTo>
                  <a:cubicBezTo>
                    <a:pt x="272470" y="11906"/>
                    <a:pt x="260088" y="9049"/>
                    <a:pt x="247705" y="5239"/>
                  </a:cubicBezTo>
                  <a:cubicBezTo>
                    <a:pt x="228655" y="476"/>
                    <a:pt x="206748" y="-6191"/>
                    <a:pt x="193413" y="11906"/>
                  </a:cubicBezTo>
                  <a:cubicBezTo>
                    <a:pt x="179125" y="32861"/>
                    <a:pt x="164838" y="157639"/>
                    <a:pt x="163885" y="170974"/>
                  </a:cubicBezTo>
                  <a:cubicBezTo>
                    <a:pt x="162933" y="175736"/>
                    <a:pt x="167695" y="179546"/>
                    <a:pt x="152455" y="184309"/>
                  </a:cubicBezTo>
                  <a:cubicBezTo>
                    <a:pt x="147693" y="186214"/>
                    <a:pt x="139120" y="202406"/>
                    <a:pt x="133405" y="210026"/>
                  </a:cubicBezTo>
                  <a:cubicBezTo>
                    <a:pt x="129595" y="214789"/>
                    <a:pt x="133405" y="219551"/>
                    <a:pt x="134358" y="223361"/>
                  </a:cubicBezTo>
                  <a:cubicBezTo>
                    <a:pt x="105783" y="230029"/>
                    <a:pt x="-2802" y="289084"/>
                    <a:pt x="55" y="320516"/>
                  </a:cubicBezTo>
                  <a:cubicBezTo>
                    <a:pt x="6723" y="370999"/>
                    <a:pt x="39108" y="406241"/>
                    <a:pt x="68635" y="396716"/>
                  </a:cubicBezTo>
                  <a:cubicBezTo>
                    <a:pt x="88638" y="388144"/>
                    <a:pt x="101020" y="371951"/>
                    <a:pt x="113403" y="355759"/>
                  </a:cubicBezTo>
                  <a:lnTo>
                    <a:pt x="113403" y="355759"/>
                  </a:lnTo>
                  <a:cubicBezTo>
                    <a:pt x="140073" y="401479"/>
                    <a:pt x="141025" y="460534"/>
                    <a:pt x="188650" y="499586"/>
                  </a:cubicBezTo>
                  <a:cubicBezTo>
                    <a:pt x="194365" y="458629"/>
                    <a:pt x="223893" y="449104"/>
                    <a:pt x="264850" y="450056"/>
                  </a:cubicBezTo>
                  <a:cubicBezTo>
                    <a:pt x="198175" y="391001"/>
                    <a:pt x="177220" y="323374"/>
                    <a:pt x="189603" y="246221"/>
                  </a:cubicBezTo>
                  <a:cubicBezTo>
                    <a:pt x="201985" y="239554"/>
                    <a:pt x="207700" y="229076"/>
                    <a:pt x="206748" y="216694"/>
                  </a:cubicBezTo>
                  <a:cubicBezTo>
                    <a:pt x="205795" y="212884"/>
                    <a:pt x="202938" y="212884"/>
                    <a:pt x="205795" y="210979"/>
                  </a:cubicBezTo>
                  <a:cubicBezTo>
                    <a:pt x="251515" y="166211"/>
                    <a:pt x="368673" y="169069"/>
                    <a:pt x="421060" y="186214"/>
                  </a:cubicBezTo>
                  <a:cubicBezTo>
                    <a:pt x="410583" y="156686"/>
                    <a:pt x="376293" y="133826"/>
                    <a:pt x="437253" y="90964"/>
                  </a:cubicBezTo>
                  <a:close/>
                  <a:moveTo>
                    <a:pt x="237228" y="119539"/>
                  </a:moveTo>
                  <a:cubicBezTo>
                    <a:pt x="237228" y="119539"/>
                    <a:pt x="237228" y="119539"/>
                    <a:pt x="237228" y="119539"/>
                  </a:cubicBezTo>
                  <a:cubicBezTo>
                    <a:pt x="237228" y="119539"/>
                    <a:pt x="237228" y="119539"/>
                    <a:pt x="237228" y="119539"/>
                  </a:cubicBezTo>
                  <a:cubicBezTo>
                    <a:pt x="237228" y="119539"/>
                    <a:pt x="237228" y="119539"/>
                    <a:pt x="237228" y="11953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65" name="Google Shape;1065;p18"/>
            <p:cNvGrpSpPr/>
            <p:nvPr/>
          </p:nvGrpSpPr>
          <p:grpSpPr>
            <a:xfrm>
              <a:off x="2085379" y="4192557"/>
              <a:ext cx="227524" cy="370522"/>
              <a:chOff x="6273928" y="3207068"/>
              <a:chExt cx="227524" cy="370522"/>
            </a:xfrm>
          </p:grpSpPr>
          <p:sp>
            <p:nvSpPr>
              <p:cNvPr id="1066" name="Google Shape;1066;p18"/>
              <p:cNvSpPr/>
              <p:nvPr/>
            </p:nvSpPr>
            <p:spPr>
              <a:xfrm>
                <a:off x="6273928" y="3463290"/>
                <a:ext cx="104775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104775" h="114300" extrusionOk="0">
                    <a:moveTo>
                      <a:pt x="14477" y="82868"/>
                    </a:moveTo>
                    <a:cubicBezTo>
                      <a:pt x="7810" y="91440"/>
                      <a:pt x="-16003" y="107633"/>
                      <a:pt x="17335" y="115252"/>
                    </a:cubicBezTo>
                    <a:cubicBezTo>
                      <a:pt x="39242" y="108585"/>
                      <a:pt x="49720" y="90488"/>
                      <a:pt x="62102" y="74295"/>
                    </a:cubicBezTo>
                    <a:cubicBezTo>
                      <a:pt x="77342" y="49530"/>
                      <a:pt x="93535" y="24765"/>
                      <a:pt x="108775" y="0"/>
                    </a:cubicBezTo>
                    <a:cubicBezTo>
                      <a:pt x="75437" y="27623"/>
                      <a:pt x="40195" y="50483"/>
                      <a:pt x="14477" y="82868"/>
                    </a:cubicBezTo>
                    <a:close/>
                  </a:path>
                </a:pathLst>
              </a:custGeom>
              <a:solidFill>
                <a:srgbClr val="C7240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7" name="Google Shape;1067;p18"/>
              <p:cNvSpPr/>
              <p:nvPr/>
            </p:nvSpPr>
            <p:spPr>
              <a:xfrm>
                <a:off x="6444302" y="3207068"/>
                <a:ext cx="57150" cy="142875"/>
              </a:xfrm>
              <a:custGeom>
                <a:avLst/>
                <a:gdLst/>
                <a:ahLst/>
                <a:cxnLst/>
                <a:rect l="l" t="t" r="r" b="b"/>
                <a:pathLst>
                  <a:path w="57150" h="142875" extrusionOk="0">
                    <a:moveTo>
                      <a:pt x="63178" y="0"/>
                    </a:moveTo>
                    <a:cubicBezTo>
                      <a:pt x="20316" y="17145"/>
                      <a:pt x="29841" y="62865"/>
                      <a:pt x="12696" y="93345"/>
                    </a:cubicBezTo>
                    <a:cubicBezTo>
                      <a:pt x="6028" y="105727"/>
                      <a:pt x="-7307" y="137160"/>
                      <a:pt x="5076" y="147638"/>
                    </a:cubicBezTo>
                    <a:cubicBezTo>
                      <a:pt x="44128" y="47625"/>
                      <a:pt x="67941" y="40005"/>
                      <a:pt x="63178" y="0"/>
                    </a:cubicBezTo>
                    <a:close/>
                  </a:path>
                </a:pathLst>
              </a:custGeom>
              <a:solidFill>
                <a:srgbClr val="C7240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68" name="Google Shape;1068;p18"/>
            <p:cNvSpPr/>
            <p:nvPr/>
          </p:nvSpPr>
          <p:spPr>
            <a:xfrm>
              <a:off x="2222728" y="4384307"/>
              <a:ext cx="295275" cy="200025"/>
            </a:xfrm>
            <a:custGeom>
              <a:avLst/>
              <a:gdLst/>
              <a:ahLst/>
              <a:cxnLst/>
              <a:rect l="l" t="t" r="r" b="b"/>
              <a:pathLst>
                <a:path w="295275" h="200025" extrusionOk="0">
                  <a:moveTo>
                    <a:pt x="0" y="33040"/>
                  </a:moveTo>
                  <a:cubicBezTo>
                    <a:pt x="2858" y="23515"/>
                    <a:pt x="5715" y="13990"/>
                    <a:pt x="8573" y="4465"/>
                  </a:cubicBezTo>
                  <a:cubicBezTo>
                    <a:pt x="10477" y="-298"/>
                    <a:pt x="13335" y="-1250"/>
                    <a:pt x="18098" y="1607"/>
                  </a:cubicBezTo>
                  <a:cubicBezTo>
                    <a:pt x="97155" y="51137"/>
                    <a:pt x="175260" y="99715"/>
                    <a:pt x="254318" y="149245"/>
                  </a:cubicBezTo>
                  <a:cubicBezTo>
                    <a:pt x="264795" y="155912"/>
                    <a:pt x="276225" y="161627"/>
                    <a:pt x="285750" y="170200"/>
                  </a:cubicBezTo>
                  <a:cubicBezTo>
                    <a:pt x="294323" y="176867"/>
                    <a:pt x="305753" y="184487"/>
                    <a:pt x="295275" y="196870"/>
                  </a:cubicBezTo>
                  <a:cubicBezTo>
                    <a:pt x="286703" y="208300"/>
                    <a:pt x="275273" y="203537"/>
                    <a:pt x="265748" y="196870"/>
                  </a:cubicBezTo>
                  <a:cubicBezTo>
                    <a:pt x="249555" y="187345"/>
                    <a:pt x="233363" y="176867"/>
                    <a:pt x="217170" y="167342"/>
                  </a:cubicBezTo>
                  <a:cubicBezTo>
                    <a:pt x="145733" y="122575"/>
                    <a:pt x="73343" y="77807"/>
                    <a:pt x="0" y="33040"/>
                  </a:cubicBezTo>
                  <a:close/>
                </a:path>
              </a:pathLst>
            </a:custGeom>
            <a:solidFill>
              <a:srgbClr val="8484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69" name="Google Shape;1069;p18"/>
          <p:cNvGrpSpPr/>
          <p:nvPr/>
        </p:nvGrpSpPr>
        <p:grpSpPr>
          <a:xfrm>
            <a:off x="6627498" y="4622135"/>
            <a:ext cx="530295" cy="533613"/>
            <a:chOff x="5181600" y="2505075"/>
            <a:chExt cx="1826895" cy="1838325"/>
          </a:xfrm>
        </p:grpSpPr>
        <p:sp>
          <p:nvSpPr>
            <p:cNvPr id="1070" name="Google Shape;1070;p18"/>
            <p:cNvSpPr/>
            <p:nvPr/>
          </p:nvSpPr>
          <p:spPr>
            <a:xfrm>
              <a:off x="5208270" y="2543175"/>
              <a:ext cx="1800225" cy="1800225"/>
            </a:xfrm>
            <a:custGeom>
              <a:avLst/>
              <a:gdLst/>
              <a:ahLst/>
              <a:cxnLst/>
              <a:rect l="l" t="t" r="r" b="b"/>
              <a:pathLst>
                <a:path w="1800225" h="1800225" extrusionOk="0">
                  <a:moveTo>
                    <a:pt x="1804035" y="902018"/>
                  </a:moveTo>
                  <a:cubicBezTo>
                    <a:pt x="1804035" y="1400188"/>
                    <a:pt x="1400188" y="1804035"/>
                    <a:pt x="902018" y="1804035"/>
                  </a:cubicBezTo>
                  <a:cubicBezTo>
                    <a:pt x="403847" y="1804035"/>
                    <a:pt x="0" y="1400188"/>
                    <a:pt x="0" y="902018"/>
                  </a:cubicBezTo>
                  <a:cubicBezTo>
                    <a:pt x="0" y="403847"/>
                    <a:pt x="403847" y="0"/>
                    <a:pt x="902018" y="0"/>
                  </a:cubicBezTo>
                  <a:cubicBezTo>
                    <a:pt x="1400188" y="0"/>
                    <a:pt x="1804035" y="403847"/>
                    <a:pt x="1804035" y="902018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18"/>
            <p:cNvSpPr/>
            <p:nvPr/>
          </p:nvSpPr>
          <p:spPr>
            <a:xfrm>
              <a:off x="5183505" y="2505075"/>
              <a:ext cx="1809750" cy="1809750"/>
            </a:xfrm>
            <a:custGeom>
              <a:avLst/>
              <a:gdLst/>
              <a:ahLst/>
              <a:cxnLst/>
              <a:rect l="l" t="t" r="r" b="b"/>
              <a:pathLst>
                <a:path w="1809750" h="1809750" extrusionOk="0">
                  <a:moveTo>
                    <a:pt x="1811655" y="905828"/>
                  </a:moveTo>
                  <a:cubicBezTo>
                    <a:pt x="1811655" y="1406102"/>
                    <a:pt x="1406102" y="1811655"/>
                    <a:pt x="905827" y="1811655"/>
                  </a:cubicBezTo>
                  <a:cubicBezTo>
                    <a:pt x="405553" y="1811655"/>
                    <a:pt x="0" y="1406102"/>
                    <a:pt x="0" y="905828"/>
                  </a:cubicBezTo>
                  <a:cubicBezTo>
                    <a:pt x="0" y="405553"/>
                    <a:pt x="405553" y="0"/>
                    <a:pt x="905827" y="0"/>
                  </a:cubicBezTo>
                  <a:cubicBezTo>
                    <a:pt x="1406102" y="0"/>
                    <a:pt x="1811655" y="405553"/>
                    <a:pt x="1811655" y="9058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18"/>
            <p:cNvSpPr/>
            <p:nvPr/>
          </p:nvSpPr>
          <p:spPr>
            <a:xfrm>
              <a:off x="5378522" y="2642572"/>
              <a:ext cx="695325" cy="800100"/>
            </a:xfrm>
            <a:custGeom>
              <a:avLst/>
              <a:gdLst/>
              <a:ahLst/>
              <a:cxnLst/>
              <a:rect l="l" t="t" r="r" b="b"/>
              <a:pathLst>
                <a:path w="695325" h="800100" extrusionOk="0">
                  <a:moveTo>
                    <a:pt x="347908" y="272078"/>
                  </a:moveTo>
                  <a:cubicBezTo>
                    <a:pt x="394581" y="489248"/>
                    <a:pt x="499356" y="668318"/>
                    <a:pt x="692713" y="788333"/>
                  </a:cubicBezTo>
                  <a:cubicBezTo>
                    <a:pt x="696523" y="790238"/>
                    <a:pt x="701286" y="792143"/>
                    <a:pt x="701286" y="801668"/>
                  </a:cubicBezTo>
                  <a:cubicBezTo>
                    <a:pt x="660328" y="805478"/>
                    <a:pt x="619371" y="797858"/>
                    <a:pt x="579366" y="792143"/>
                  </a:cubicBezTo>
                  <a:cubicBezTo>
                    <a:pt x="414583" y="766425"/>
                    <a:pt x="265041" y="706418"/>
                    <a:pt x="148836" y="581640"/>
                  </a:cubicBezTo>
                  <a:cubicBezTo>
                    <a:pt x="70731" y="498773"/>
                    <a:pt x="25011" y="398760"/>
                    <a:pt x="1198" y="287318"/>
                  </a:cubicBezTo>
                  <a:cubicBezTo>
                    <a:pt x="-1659" y="272078"/>
                    <a:pt x="246" y="259695"/>
                    <a:pt x="10723" y="246360"/>
                  </a:cubicBezTo>
                  <a:cubicBezTo>
                    <a:pt x="89781" y="146348"/>
                    <a:pt x="185031" y="67290"/>
                    <a:pt x="296473" y="8235"/>
                  </a:cubicBezTo>
                  <a:cubicBezTo>
                    <a:pt x="321238" y="-5100"/>
                    <a:pt x="323143" y="-4147"/>
                    <a:pt x="323143" y="25380"/>
                  </a:cubicBezTo>
                  <a:cubicBezTo>
                    <a:pt x="322191" y="37763"/>
                    <a:pt x="335526" y="213975"/>
                    <a:pt x="347908" y="272078"/>
                  </a:cubicBezTo>
                  <a:close/>
                </a:path>
              </a:pathLst>
            </a:custGeom>
            <a:solidFill>
              <a:srgbClr val="BD69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18"/>
            <p:cNvSpPr/>
            <p:nvPr/>
          </p:nvSpPr>
          <p:spPr>
            <a:xfrm>
              <a:off x="5960997" y="2532833"/>
              <a:ext cx="609600" cy="876300"/>
            </a:xfrm>
            <a:custGeom>
              <a:avLst/>
              <a:gdLst/>
              <a:ahLst/>
              <a:cxnLst/>
              <a:rect l="l" t="t" r="r" b="b"/>
              <a:pathLst>
                <a:path w="609600" h="876300" extrusionOk="0">
                  <a:moveTo>
                    <a:pt x="392178" y="305617"/>
                  </a:moveTo>
                  <a:cubicBezTo>
                    <a:pt x="229300" y="457064"/>
                    <a:pt x="129288" y="638039"/>
                    <a:pt x="123573" y="864734"/>
                  </a:cubicBezTo>
                  <a:cubicBezTo>
                    <a:pt x="123573" y="869497"/>
                    <a:pt x="124525" y="874259"/>
                    <a:pt x="116905" y="879022"/>
                  </a:cubicBezTo>
                  <a:cubicBezTo>
                    <a:pt x="93093" y="844732"/>
                    <a:pt x="77853" y="806632"/>
                    <a:pt x="63565" y="768532"/>
                  </a:cubicBezTo>
                  <a:cubicBezTo>
                    <a:pt x="1653" y="613274"/>
                    <a:pt x="-22160" y="454207"/>
                    <a:pt x="24513" y="290377"/>
                  </a:cubicBezTo>
                  <a:cubicBezTo>
                    <a:pt x="55945" y="180839"/>
                    <a:pt x="118810" y="90352"/>
                    <a:pt x="202630" y="13199"/>
                  </a:cubicBezTo>
                  <a:cubicBezTo>
                    <a:pt x="214060" y="2722"/>
                    <a:pt x="226443" y="-2041"/>
                    <a:pt x="242635" y="817"/>
                  </a:cubicBezTo>
                  <a:cubicBezTo>
                    <a:pt x="368365" y="17962"/>
                    <a:pt x="485523" y="58919"/>
                    <a:pt x="593155" y="124642"/>
                  </a:cubicBezTo>
                  <a:cubicBezTo>
                    <a:pt x="616968" y="138929"/>
                    <a:pt x="616968" y="141787"/>
                    <a:pt x="592203" y="156074"/>
                  </a:cubicBezTo>
                  <a:cubicBezTo>
                    <a:pt x="580773" y="164647"/>
                    <a:pt x="435993" y="265612"/>
                    <a:pt x="392178" y="305617"/>
                  </a:cubicBezTo>
                  <a:close/>
                </a:path>
              </a:pathLst>
            </a:custGeom>
            <a:solidFill>
              <a:srgbClr val="BD69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18"/>
            <p:cNvSpPr/>
            <p:nvPr/>
          </p:nvSpPr>
          <p:spPr>
            <a:xfrm>
              <a:off x="6115050" y="3031984"/>
              <a:ext cx="885825" cy="457200"/>
            </a:xfrm>
            <a:custGeom>
              <a:avLst/>
              <a:gdLst/>
              <a:ahLst/>
              <a:cxnLst/>
              <a:rect l="l" t="t" r="r" b="b"/>
              <a:pathLst>
                <a:path w="885825" h="457200" extrusionOk="0">
                  <a:moveTo>
                    <a:pt x="636270" y="342724"/>
                  </a:moveTo>
                  <a:cubicBezTo>
                    <a:pt x="425767" y="269381"/>
                    <a:pt x="219075" y="265571"/>
                    <a:pt x="16192" y="366536"/>
                  </a:cubicBezTo>
                  <a:cubicBezTo>
                    <a:pt x="12383" y="368441"/>
                    <a:pt x="8573" y="371299"/>
                    <a:pt x="0" y="367489"/>
                  </a:cubicBezTo>
                  <a:cubicBezTo>
                    <a:pt x="19050" y="330341"/>
                    <a:pt x="45720" y="299861"/>
                    <a:pt x="72390" y="268429"/>
                  </a:cubicBezTo>
                  <a:cubicBezTo>
                    <a:pt x="180975" y="141746"/>
                    <a:pt x="309563" y="45544"/>
                    <a:pt x="477203" y="11254"/>
                  </a:cubicBezTo>
                  <a:cubicBezTo>
                    <a:pt x="588645" y="-11606"/>
                    <a:pt x="698183" y="1729"/>
                    <a:pt x="804863" y="38876"/>
                  </a:cubicBezTo>
                  <a:cubicBezTo>
                    <a:pt x="820103" y="43639"/>
                    <a:pt x="828675" y="53164"/>
                    <a:pt x="834390" y="68404"/>
                  </a:cubicBezTo>
                  <a:cubicBezTo>
                    <a:pt x="878205" y="187466"/>
                    <a:pt x="896303" y="310339"/>
                    <a:pt x="888683" y="437021"/>
                  </a:cubicBezTo>
                  <a:cubicBezTo>
                    <a:pt x="886778" y="465596"/>
                    <a:pt x="884872" y="465596"/>
                    <a:pt x="860108" y="451309"/>
                  </a:cubicBezTo>
                  <a:cubicBezTo>
                    <a:pt x="848678" y="443689"/>
                    <a:pt x="691515" y="361774"/>
                    <a:pt x="636270" y="342724"/>
                  </a:cubicBezTo>
                  <a:close/>
                </a:path>
              </a:pathLst>
            </a:custGeom>
            <a:solidFill>
              <a:srgbClr val="BD69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18"/>
            <p:cNvSpPr/>
            <p:nvPr/>
          </p:nvSpPr>
          <p:spPr>
            <a:xfrm>
              <a:off x="6108383" y="3421313"/>
              <a:ext cx="723900" cy="828675"/>
            </a:xfrm>
            <a:custGeom>
              <a:avLst/>
              <a:gdLst/>
              <a:ahLst/>
              <a:cxnLst/>
              <a:rect l="l" t="t" r="r" b="b"/>
              <a:pathLst>
                <a:path w="723900" h="828675" extrusionOk="0">
                  <a:moveTo>
                    <a:pt x="364808" y="546802"/>
                  </a:moveTo>
                  <a:cubicBezTo>
                    <a:pt x="316230" y="322012"/>
                    <a:pt x="207645" y="138179"/>
                    <a:pt x="9525" y="14354"/>
                  </a:cubicBezTo>
                  <a:cubicBezTo>
                    <a:pt x="5715" y="11497"/>
                    <a:pt x="952" y="9592"/>
                    <a:pt x="0" y="1019"/>
                  </a:cubicBezTo>
                  <a:cubicBezTo>
                    <a:pt x="42863" y="-2791"/>
                    <a:pt x="84772" y="4829"/>
                    <a:pt x="125730" y="11497"/>
                  </a:cubicBezTo>
                  <a:cubicBezTo>
                    <a:pt x="296227" y="38167"/>
                    <a:pt x="449580" y="100079"/>
                    <a:pt x="570547" y="228667"/>
                  </a:cubicBezTo>
                  <a:cubicBezTo>
                    <a:pt x="651510" y="314392"/>
                    <a:pt x="698183" y="418214"/>
                    <a:pt x="722947" y="532514"/>
                  </a:cubicBezTo>
                  <a:cubicBezTo>
                    <a:pt x="726758" y="548707"/>
                    <a:pt x="723900" y="561089"/>
                    <a:pt x="713422" y="574424"/>
                  </a:cubicBezTo>
                  <a:cubicBezTo>
                    <a:pt x="632460" y="677294"/>
                    <a:pt x="533400" y="759209"/>
                    <a:pt x="418147" y="820169"/>
                  </a:cubicBezTo>
                  <a:cubicBezTo>
                    <a:pt x="392430" y="834457"/>
                    <a:pt x="390525" y="832552"/>
                    <a:pt x="390525" y="802072"/>
                  </a:cubicBezTo>
                  <a:cubicBezTo>
                    <a:pt x="391477" y="788737"/>
                    <a:pt x="378142" y="606809"/>
                    <a:pt x="364808" y="546802"/>
                  </a:cubicBezTo>
                  <a:close/>
                </a:path>
              </a:pathLst>
            </a:custGeom>
            <a:solidFill>
              <a:srgbClr val="BD69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18"/>
            <p:cNvSpPr/>
            <p:nvPr/>
          </p:nvSpPr>
          <p:spPr>
            <a:xfrm>
              <a:off x="5616295" y="3448050"/>
              <a:ext cx="609600" cy="876300"/>
            </a:xfrm>
            <a:custGeom>
              <a:avLst/>
              <a:gdLst/>
              <a:ahLst/>
              <a:cxnLst/>
              <a:rect l="l" t="t" r="r" b="b"/>
              <a:pathLst>
                <a:path w="609600" h="876300" extrusionOk="0">
                  <a:moveTo>
                    <a:pt x="218720" y="573405"/>
                  </a:moveTo>
                  <a:cubicBezTo>
                    <a:pt x="381597" y="421958"/>
                    <a:pt x="481610" y="240983"/>
                    <a:pt x="487325" y="14288"/>
                  </a:cubicBezTo>
                  <a:cubicBezTo>
                    <a:pt x="487325" y="9525"/>
                    <a:pt x="486372" y="4763"/>
                    <a:pt x="493992" y="0"/>
                  </a:cubicBezTo>
                  <a:cubicBezTo>
                    <a:pt x="517805" y="34290"/>
                    <a:pt x="533045" y="72390"/>
                    <a:pt x="547332" y="110490"/>
                  </a:cubicBezTo>
                  <a:cubicBezTo>
                    <a:pt x="609245" y="265748"/>
                    <a:pt x="633057" y="424815"/>
                    <a:pt x="586385" y="588645"/>
                  </a:cubicBezTo>
                  <a:cubicBezTo>
                    <a:pt x="554952" y="698183"/>
                    <a:pt x="492087" y="788670"/>
                    <a:pt x="408267" y="865822"/>
                  </a:cubicBezTo>
                  <a:cubicBezTo>
                    <a:pt x="396837" y="876300"/>
                    <a:pt x="384455" y="881063"/>
                    <a:pt x="368262" y="878205"/>
                  </a:cubicBezTo>
                  <a:cubicBezTo>
                    <a:pt x="242532" y="861060"/>
                    <a:pt x="125375" y="820103"/>
                    <a:pt x="17742" y="754380"/>
                  </a:cubicBezTo>
                  <a:cubicBezTo>
                    <a:pt x="-6070" y="740093"/>
                    <a:pt x="-6070" y="737235"/>
                    <a:pt x="18695" y="722947"/>
                  </a:cubicBezTo>
                  <a:cubicBezTo>
                    <a:pt x="30125" y="715328"/>
                    <a:pt x="174905" y="614363"/>
                    <a:pt x="218720" y="573405"/>
                  </a:cubicBezTo>
                  <a:close/>
                </a:path>
              </a:pathLst>
            </a:custGeom>
            <a:solidFill>
              <a:srgbClr val="BD69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18"/>
            <p:cNvSpPr/>
            <p:nvPr/>
          </p:nvSpPr>
          <p:spPr>
            <a:xfrm>
              <a:off x="5192292" y="3364370"/>
              <a:ext cx="885825" cy="457200"/>
            </a:xfrm>
            <a:custGeom>
              <a:avLst/>
              <a:gdLst/>
              <a:ahLst/>
              <a:cxnLst/>
              <a:rect l="l" t="t" r="r" b="b"/>
              <a:pathLst>
                <a:path w="885825" h="457200" extrusionOk="0">
                  <a:moveTo>
                    <a:pt x="255055" y="117970"/>
                  </a:moveTo>
                  <a:cubicBezTo>
                    <a:pt x="465558" y="191312"/>
                    <a:pt x="672250" y="195122"/>
                    <a:pt x="875133" y="94157"/>
                  </a:cubicBezTo>
                  <a:cubicBezTo>
                    <a:pt x="878943" y="92252"/>
                    <a:pt x="882753" y="89395"/>
                    <a:pt x="891325" y="93205"/>
                  </a:cubicBezTo>
                  <a:cubicBezTo>
                    <a:pt x="872275" y="130352"/>
                    <a:pt x="845605" y="160832"/>
                    <a:pt x="818935" y="192265"/>
                  </a:cubicBezTo>
                  <a:cubicBezTo>
                    <a:pt x="710350" y="318947"/>
                    <a:pt x="581763" y="415150"/>
                    <a:pt x="414123" y="449440"/>
                  </a:cubicBezTo>
                  <a:cubicBezTo>
                    <a:pt x="302680" y="472300"/>
                    <a:pt x="193143" y="458965"/>
                    <a:pt x="86463" y="421817"/>
                  </a:cubicBezTo>
                  <a:cubicBezTo>
                    <a:pt x="71223" y="417055"/>
                    <a:pt x="62650" y="407530"/>
                    <a:pt x="56935" y="392290"/>
                  </a:cubicBezTo>
                  <a:cubicBezTo>
                    <a:pt x="12168" y="273227"/>
                    <a:pt x="-5930" y="150355"/>
                    <a:pt x="1690" y="23672"/>
                  </a:cubicBezTo>
                  <a:cubicBezTo>
                    <a:pt x="3595" y="-4903"/>
                    <a:pt x="5500" y="-4903"/>
                    <a:pt x="30265" y="9385"/>
                  </a:cubicBezTo>
                  <a:cubicBezTo>
                    <a:pt x="41695" y="17005"/>
                    <a:pt x="198858" y="97967"/>
                    <a:pt x="255055" y="117970"/>
                  </a:cubicBezTo>
                  <a:close/>
                </a:path>
              </a:pathLst>
            </a:custGeom>
            <a:solidFill>
              <a:srgbClr val="BD69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18"/>
            <p:cNvSpPr/>
            <p:nvPr/>
          </p:nvSpPr>
          <p:spPr>
            <a:xfrm>
              <a:off x="5181600" y="2945130"/>
              <a:ext cx="1809750" cy="1390650"/>
            </a:xfrm>
            <a:custGeom>
              <a:avLst/>
              <a:gdLst/>
              <a:ahLst/>
              <a:cxnLst/>
              <a:rect l="l" t="t" r="r" b="b"/>
              <a:pathLst>
                <a:path w="1809750" h="1390650" extrusionOk="0">
                  <a:moveTo>
                    <a:pt x="1671638" y="0"/>
                  </a:moveTo>
                  <a:cubicBezTo>
                    <a:pt x="1661160" y="492443"/>
                    <a:pt x="1259205" y="887730"/>
                    <a:pt x="763905" y="887730"/>
                  </a:cubicBezTo>
                  <a:cubicBezTo>
                    <a:pt x="443865" y="887730"/>
                    <a:pt x="161925" y="721995"/>
                    <a:pt x="0" y="471487"/>
                  </a:cubicBezTo>
                  <a:cubicBezTo>
                    <a:pt x="0" y="478155"/>
                    <a:pt x="0" y="484822"/>
                    <a:pt x="0" y="491490"/>
                  </a:cubicBezTo>
                  <a:cubicBezTo>
                    <a:pt x="0" y="992505"/>
                    <a:pt x="406718" y="1399223"/>
                    <a:pt x="907733" y="1399223"/>
                  </a:cubicBezTo>
                  <a:cubicBezTo>
                    <a:pt x="1408748" y="1399223"/>
                    <a:pt x="1815465" y="992505"/>
                    <a:pt x="1815465" y="491490"/>
                  </a:cubicBezTo>
                  <a:cubicBezTo>
                    <a:pt x="1815465" y="310515"/>
                    <a:pt x="1763078" y="141922"/>
                    <a:pt x="1671638" y="0"/>
                  </a:cubicBezTo>
                  <a:close/>
                </a:path>
              </a:pathLst>
            </a:custGeom>
            <a:solidFill>
              <a:srgbClr val="7F7F7F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79" name="Google Shape;1079;p18"/>
          <p:cNvGrpSpPr/>
          <p:nvPr/>
        </p:nvGrpSpPr>
        <p:grpSpPr>
          <a:xfrm rot="-1231723">
            <a:off x="4013058" y="4645672"/>
            <a:ext cx="430748" cy="558518"/>
            <a:chOff x="1231176" y="4244944"/>
            <a:chExt cx="574357" cy="744724"/>
          </a:xfrm>
        </p:grpSpPr>
        <p:sp>
          <p:nvSpPr>
            <p:cNvPr id="1080" name="Google Shape;1080;p18"/>
            <p:cNvSpPr/>
            <p:nvPr/>
          </p:nvSpPr>
          <p:spPr>
            <a:xfrm>
              <a:off x="1481683" y="4532468"/>
              <a:ext cx="323850" cy="457200"/>
            </a:xfrm>
            <a:custGeom>
              <a:avLst/>
              <a:gdLst/>
              <a:ahLst/>
              <a:cxnLst/>
              <a:rect l="l" t="t" r="r" b="b"/>
              <a:pathLst>
                <a:path w="323850" h="457200" extrusionOk="0">
                  <a:moveTo>
                    <a:pt x="143828" y="243019"/>
                  </a:moveTo>
                  <a:cubicBezTo>
                    <a:pt x="96203" y="170629"/>
                    <a:pt x="47625" y="98239"/>
                    <a:pt x="0" y="25849"/>
                  </a:cubicBezTo>
                  <a:cubicBezTo>
                    <a:pt x="0" y="2989"/>
                    <a:pt x="15240" y="-821"/>
                    <a:pt x="33338" y="131"/>
                  </a:cubicBezTo>
                  <a:cubicBezTo>
                    <a:pt x="129540" y="142054"/>
                    <a:pt x="226695" y="283976"/>
                    <a:pt x="322898" y="425899"/>
                  </a:cubicBezTo>
                  <a:cubicBezTo>
                    <a:pt x="340995" y="455426"/>
                    <a:pt x="315278" y="477334"/>
                    <a:pt x="292418" y="456379"/>
                  </a:cubicBezTo>
                  <a:lnTo>
                    <a:pt x="143828" y="243019"/>
                  </a:lnTo>
                  <a:close/>
                </a:path>
              </a:pathLst>
            </a:custGeom>
            <a:solidFill>
              <a:srgbClr val="3E64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18"/>
            <p:cNvSpPr/>
            <p:nvPr/>
          </p:nvSpPr>
          <p:spPr>
            <a:xfrm>
              <a:off x="1231176" y="4244944"/>
              <a:ext cx="333375" cy="333375"/>
            </a:xfrm>
            <a:custGeom>
              <a:avLst/>
              <a:gdLst/>
              <a:ahLst/>
              <a:cxnLst/>
              <a:rect l="l" t="t" r="r" b="b"/>
              <a:pathLst>
                <a:path w="333375" h="333375" extrusionOk="0">
                  <a:moveTo>
                    <a:pt x="337185" y="168593"/>
                  </a:moveTo>
                  <a:cubicBezTo>
                    <a:pt x="337185" y="261704"/>
                    <a:pt x="261704" y="337185"/>
                    <a:pt x="168593" y="337185"/>
                  </a:cubicBezTo>
                  <a:cubicBezTo>
                    <a:pt x="75481" y="337185"/>
                    <a:pt x="0" y="261704"/>
                    <a:pt x="0" y="168592"/>
                  </a:cubicBezTo>
                  <a:cubicBezTo>
                    <a:pt x="0" y="75481"/>
                    <a:pt x="75481" y="0"/>
                    <a:pt x="168593" y="0"/>
                  </a:cubicBezTo>
                  <a:cubicBezTo>
                    <a:pt x="261704" y="0"/>
                    <a:pt x="337185" y="75481"/>
                    <a:pt x="337185" y="16859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18"/>
            <p:cNvSpPr/>
            <p:nvPr/>
          </p:nvSpPr>
          <p:spPr>
            <a:xfrm>
              <a:off x="1233910" y="4301231"/>
              <a:ext cx="295275" cy="200025"/>
            </a:xfrm>
            <a:custGeom>
              <a:avLst/>
              <a:gdLst/>
              <a:ahLst/>
              <a:cxnLst/>
              <a:rect l="l" t="t" r="r" b="b"/>
              <a:pathLst>
                <a:path w="295275" h="200025" extrusionOk="0">
                  <a:moveTo>
                    <a:pt x="7743" y="200888"/>
                  </a:moveTo>
                  <a:cubicBezTo>
                    <a:pt x="3933" y="196125"/>
                    <a:pt x="-829" y="158025"/>
                    <a:pt x="123" y="142785"/>
                  </a:cubicBezTo>
                  <a:cubicBezTo>
                    <a:pt x="33461" y="192315"/>
                    <a:pt x="64893" y="203745"/>
                    <a:pt x="121091" y="182790"/>
                  </a:cubicBezTo>
                  <a:cubicBezTo>
                    <a:pt x="203958" y="152310"/>
                    <a:pt x="275396" y="108495"/>
                    <a:pt x="283968" y="7530"/>
                  </a:cubicBezTo>
                  <a:cubicBezTo>
                    <a:pt x="283968" y="2768"/>
                    <a:pt x="285873" y="-1995"/>
                    <a:pt x="291588" y="863"/>
                  </a:cubicBezTo>
                  <a:cubicBezTo>
                    <a:pt x="295398" y="2768"/>
                    <a:pt x="298256" y="6578"/>
                    <a:pt x="302066" y="10388"/>
                  </a:cubicBezTo>
                  <a:cubicBezTo>
                    <a:pt x="306828" y="48488"/>
                    <a:pt x="284921" y="76110"/>
                    <a:pt x="264918" y="104685"/>
                  </a:cubicBezTo>
                  <a:cubicBezTo>
                    <a:pt x="209673" y="184695"/>
                    <a:pt x="100136" y="225653"/>
                    <a:pt x="7743" y="200888"/>
                  </a:cubicBezTo>
                  <a:close/>
                </a:path>
              </a:pathLst>
            </a:custGeom>
            <a:solidFill>
              <a:srgbClr val="3E64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18"/>
            <p:cNvSpPr/>
            <p:nvPr/>
          </p:nvSpPr>
          <p:spPr>
            <a:xfrm>
              <a:off x="1241654" y="4311307"/>
              <a:ext cx="323850" cy="257175"/>
            </a:xfrm>
            <a:custGeom>
              <a:avLst/>
              <a:gdLst/>
              <a:ahLst/>
              <a:cxnLst/>
              <a:rect l="l" t="t" r="r" b="b"/>
              <a:pathLst>
                <a:path w="323850" h="257175" extrusionOk="0">
                  <a:moveTo>
                    <a:pt x="295275" y="312"/>
                  </a:moveTo>
                  <a:cubicBezTo>
                    <a:pt x="295275" y="312"/>
                    <a:pt x="295275" y="312"/>
                    <a:pt x="295275" y="312"/>
                  </a:cubicBezTo>
                  <a:cubicBezTo>
                    <a:pt x="300038" y="38412"/>
                    <a:pt x="278130" y="66034"/>
                    <a:pt x="258128" y="94609"/>
                  </a:cubicBezTo>
                  <a:cubicBezTo>
                    <a:pt x="201930" y="174619"/>
                    <a:pt x="92393" y="214624"/>
                    <a:pt x="0" y="190812"/>
                  </a:cubicBezTo>
                  <a:cubicBezTo>
                    <a:pt x="5715" y="237484"/>
                    <a:pt x="76200" y="266059"/>
                    <a:pt x="91440" y="262249"/>
                  </a:cubicBezTo>
                  <a:cubicBezTo>
                    <a:pt x="172403" y="243199"/>
                    <a:pt x="243840" y="208909"/>
                    <a:pt x="297180" y="141282"/>
                  </a:cubicBezTo>
                  <a:cubicBezTo>
                    <a:pt x="301943" y="135567"/>
                    <a:pt x="324803" y="91752"/>
                    <a:pt x="324803" y="75559"/>
                  </a:cubicBezTo>
                  <a:cubicBezTo>
                    <a:pt x="343853" y="27934"/>
                    <a:pt x="295275" y="-3498"/>
                    <a:pt x="295275" y="312"/>
                  </a:cubicBezTo>
                  <a:close/>
                </a:path>
              </a:pathLst>
            </a:custGeom>
            <a:solidFill>
              <a:srgbClr val="B2D79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4" name="Google Shape;1084;p18"/>
          <p:cNvGrpSpPr/>
          <p:nvPr/>
        </p:nvGrpSpPr>
        <p:grpSpPr>
          <a:xfrm>
            <a:off x="3844892" y="2124883"/>
            <a:ext cx="721252" cy="525408"/>
            <a:chOff x="5146536" y="5317629"/>
            <a:chExt cx="2273771" cy="1656368"/>
          </a:xfrm>
        </p:grpSpPr>
        <p:sp>
          <p:nvSpPr>
            <p:cNvPr id="1085" name="Google Shape;1085;p18"/>
            <p:cNvSpPr/>
            <p:nvPr/>
          </p:nvSpPr>
          <p:spPr>
            <a:xfrm>
              <a:off x="5146536" y="5317629"/>
              <a:ext cx="2273771" cy="1656368"/>
            </a:xfrm>
            <a:custGeom>
              <a:avLst/>
              <a:gdLst/>
              <a:ahLst/>
              <a:cxnLst/>
              <a:rect l="l" t="t" r="r" b="b"/>
              <a:pathLst>
                <a:path w="2273771" h="1656367" extrusionOk="0">
                  <a:moveTo>
                    <a:pt x="2269219" y="1166433"/>
                  </a:moveTo>
                  <a:cubicBezTo>
                    <a:pt x="2248971" y="1106353"/>
                    <a:pt x="2173289" y="1065524"/>
                    <a:pt x="2114868" y="1051251"/>
                  </a:cubicBezTo>
                  <a:cubicBezTo>
                    <a:pt x="2075700" y="1043285"/>
                    <a:pt x="1805835" y="1019385"/>
                    <a:pt x="1719199" y="1009427"/>
                  </a:cubicBezTo>
                  <a:cubicBezTo>
                    <a:pt x="1573810" y="992830"/>
                    <a:pt x="1564848" y="946027"/>
                    <a:pt x="1535638" y="871673"/>
                  </a:cubicBezTo>
                  <a:cubicBezTo>
                    <a:pt x="1638206" y="925779"/>
                    <a:pt x="1673060" y="947355"/>
                    <a:pt x="1731481" y="926443"/>
                  </a:cubicBezTo>
                  <a:cubicBezTo>
                    <a:pt x="1776624" y="909514"/>
                    <a:pt x="1805503" y="888270"/>
                    <a:pt x="1852638" y="908186"/>
                  </a:cubicBezTo>
                  <a:cubicBezTo>
                    <a:pt x="1878861" y="920136"/>
                    <a:pt x="1920353" y="905863"/>
                    <a:pt x="1925332" y="877648"/>
                  </a:cubicBezTo>
                  <a:cubicBezTo>
                    <a:pt x="1935290" y="824538"/>
                    <a:pt x="1958526" y="814580"/>
                    <a:pt x="1944584" y="779062"/>
                  </a:cubicBezTo>
                  <a:cubicBezTo>
                    <a:pt x="1937614" y="761138"/>
                    <a:pt x="1919025" y="738234"/>
                    <a:pt x="1897781" y="733587"/>
                  </a:cubicBezTo>
                  <a:cubicBezTo>
                    <a:pt x="1878861" y="724957"/>
                    <a:pt x="1857617" y="721305"/>
                    <a:pt x="1859276" y="703713"/>
                  </a:cubicBezTo>
                  <a:cubicBezTo>
                    <a:pt x="1865251" y="650603"/>
                    <a:pt x="1839360" y="621392"/>
                    <a:pt x="1790234" y="610438"/>
                  </a:cubicBezTo>
                  <a:cubicBezTo>
                    <a:pt x="1768989" y="606455"/>
                    <a:pt x="1728161" y="586871"/>
                    <a:pt x="1713888" y="568614"/>
                  </a:cubicBezTo>
                  <a:cubicBezTo>
                    <a:pt x="1654139" y="496916"/>
                    <a:pt x="1611983" y="445797"/>
                    <a:pt x="1555222" y="377418"/>
                  </a:cubicBezTo>
                  <a:cubicBezTo>
                    <a:pt x="1549911" y="371111"/>
                    <a:pt x="1497465" y="315014"/>
                    <a:pt x="1483191" y="300409"/>
                  </a:cubicBezTo>
                  <a:cubicBezTo>
                    <a:pt x="1439044" y="254269"/>
                    <a:pt x="1415144" y="228710"/>
                    <a:pt x="1376971" y="177592"/>
                  </a:cubicBezTo>
                  <a:cubicBezTo>
                    <a:pt x="1354400" y="141411"/>
                    <a:pt x="1313239" y="124482"/>
                    <a:pt x="1293323" y="94276"/>
                  </a:cubicBezTo>
                  <a:cubicBezTo>
                    <a:pt x="1254155" y="36186"/>
                    <a:pt x="1237890" y="23241"/>
                    <a:pt x="1176481" y="4321"/>
                  </a:cubicBezTo>
                  <a:cubicBezTo>
                    <a:pt x="1142624" y="-7629"/>
                    <a:pt x="1085198" y="6644"/>
                    <a:pt x="1061299" y="29548"/>
                  </a:cubicBezTo>
                  <a:cubicBezTo>
                    <a:pt x="1046362" y="40502"/>
                    <a:pt x="1041051" y="59754"/>
                    <a:pt x="1026114" y="70708"/>
                  </a:cubicBezTo>
                  <a:cubicBezTo>
                    <a:pt x="1002878" y="87637"/>
                    <a:pt x="975659" y="121494"/>
                    <a:pt x="946117" y="131121"/>
                  </a:cubicBezTo>
                  <a:cubicBezTo>
                    <a:pt x="901969" y="155352"/>
                    <a:pt x="881389" y="193857"/>
                    <a:pt x="856162" y="239000"/>
                  </a:cubicBezTo>
                  <a:cubicBezTo>
                    <a:pt x="818985" y="305056"/>
                    <a:pt x="824296" y="344224"/>
                    <a:pt x="773177" y="403309"/>
                  </a:cubicBezTo>
                  <a:cubicBezTo>
                    <a:pt x="721727" y="454428"/>
                    <a:pt x="631772" y="641972"/>
                    <a:pt x="613184" y="660561"/>
                  </a:cubicBezTo>
                  <a:cubicBezTo>
                    <a:pt x="583309" y="691431"/>
                    <a:pt x="568704" y="760806"/>
                    <a:pt x="559742" y="839807"/>
                  </a:cubicBezTo>
                  <a:cubicBezTo>
                    <a:pt x="542481" y="907854"/>
                    <a:pt x="537502" y="942376"/>
                    <a:pt x="542481" y="1000797"/>
                  </a:cubicBezTo>
                  <a:cubicBezTo>
                    <a:pt x="544472" y="1019717"/>
                    <a:pt x="517917" y="1057226"/>
                    <a:pt x="512607" y="1074155"/>
                  </a:cubicBezTo>
                  <a:cubicBezTo>
                    <a:pt x="498665" y="1124277"/>
                    <a:pt x="489039" y="1146185"/>
                    <a:pt x="494018" y="1203278"/>
                  </a:cubicBezTo>
                  <a:cubicBezTo>
                    <a:pt x="498001" y="1241451"/>
                    <a:pt x="487047" y="1271326"/>
                    <a:pt x="462484" y="1271326"/>
                  </a:cubicBezTo>
                  <a:cubicBezTo>
                    <a:pt x="416013" y="1271326"/>
                    <a:pt x="195274" y="1312818"/>
                    <a:pt x="138845" y="1330411"/>
                  </a:cubicBezTo>
                  <a:cubicBezTo>
                    <a:pt x="-38742" y="1385844"/>
                    <a:pt x="-28120" y="1525922"/>
                    <a:pt x="70798" y="1588326"/>
                  </a:cubicBezTo>
                  <a:cubicBezTo>
                    <a:pt x="88059" y="1607246"/>
                    <a:pt x="217182" y="1626831"/>
                    <a:pt x="248384" y="1629818"/>
                  </a:cubicBezTo>
                  <a:cubicBezTo>
                    <a:pt x="488707" y="1655709"/>
                    <a:pt x="683554" y="1660024"/>
                    <a:pt x="923877" y="1658033"/>
                  </a:cubicBezTo>
                  <a:cubicBezTo>
                    <a:pt x="1260793" y="1656041"/>
                    <a:pt x="1566176" y="1602599"/>
                    <a:pt x="1893134" y="1515300"/>
                  </a:cubicBezTo>
                  <a:cubicBezTo>
                    <a:pt x="1964501" y="1496379"/>
                    <a:pt x="2115532" y="1422025"/>
                    <a:pt x="2201836" y="1362608"/>
                  </a:cubicBezTo>
                  <a:cubicBezTo>
                    <a:pt x="2257270" y="1325431"/>
                    <a:pt x="2290131" y="1242447"/>
                    <a:pt x="2269219" y="11664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18"/>
            <p:cNvSpPr/>
            <p:nvPr/>
          </p:nvSpPr>
          <p:spPr>
            <a:xfrm>
              <a:off x="5660187" y="5383794"/>
              <a:ext cx="1357624" cy="1251404"/>
            </a:xfrm>
            <a:custGeom>
              <a:avLst/>
              <a:gdLst/>
              <a:ahLst/>
              <a:cxnLst/>
              <a:rect l="l" t="t" r="r" b="b"/>
              <a:pathLst>
                <a:path w="1357623" h="1251403" extrusionOk="0">
                  <a:moveTo>
                    <a:pt x="1350604" y="728499"/>
                  </a:moveTo>
                  <a:cubicBezTo>
                    <a:pt x="1333012" y="713893"/>
                    <a:pt x="1284217" y="701944"/>
                    <a:pt x="1288200" y="659788"/>
                  </a:cubicBezTo>
                  <a:cubicBezTo>
                    <a:pt x="1292183" y="616636"/>
                    <a:pt x="1266624" y="599707"/>
                    <a:pt x="1231771" y="587425"/>
                  </a:cubicBezTo>
                  <a:cubicBezTo>
                    <a:pt x="1197913" y="575476"/>
                    <a:pt x="1163060" y="562198"/>
                    <a:pt x="1141484" y="533319"/>
                  </a:cubicBezTo>
                  <a:cubicBezTo>
                    <a:pt x="1073768" y="444028"/>
                    <a:pt x="1007049" y="374985"/>
                    <a:pt x="930039" y="294656"/>
                  </a:cubicBezTo>
                  <a:cubicBezTo>
                    <a:pt x="888215" y="253496"/>
                    <a:pt x="851370" y="187773"/>
                    <a:pt x="802244" y="147940"/>
                  </a:cubicBezTo>
                  <a:cubicBezTo>
                    <a:pt x="763075" y="116074"/>
                    <a:pt x="724238" y="57985"/>
                    <a:pt x="693368" y="30766"/>
                  </a:cubicBezTo>
                  <a:cubicBezTo>
                    <a:pt x="639262" y="-17033"/>
                    <a:pt x="581837" y="-7075"/>
                    <a:pt x="535698" y="46367"/>
                  </a:cubicBezTo>
                  <a:cubicBezTo>
                    <a:pt x="516114" y="68275"/>
                    <a:pt x="490886" y="99477"/>
                    <a:pt x="463336" y="109435"/>
                  </a:cubicBezTo>
                  <a:cubicBezTo>
                    <a:pt x="400931" y="132007"/>
                    <a:pt x="369729" y="183457"/>
                    <a:pt x="346162" y="241215"/>
                  </a:cubicBezTo>
                  <a:cubicBezTo>
                    <a:pt x="330229" y="281711"/>
                    <a:pt x="302014" y="347435"/>
                    <a:pt x="280770" y="374653"/>
                  </a:cubicBezTo>
                  <a:cubicBezTo>
                    <a:pt x="209403" y="451663"/>
                    <a:pt x="173554" y="508092"/>
                    <a:pt x="138701" y="607673"/>
                  </a:cubicBezTo>
                  <a:cubicBezTo>
                    <a:pt x="134717" y="619623"/>
                    <a:pt x="114801" y="644850"/>
                    <a:pt x="106503" y="655804"/>
                  </a:cubicBezTo>
                  <a:cubicBezTo>
                    <a:pt x="80280" y="691986"/>
                    <a:pt x="82603" y="743436"/>
                    <a:pt x="70322" y="785592"/>
                  </a:cubicBezTo>
                  <a:cubicBezTo>
                    <a:pt x="46090" y="867580"/>
                    <a:pt x="74969" y="943594"/>
                    <a:pt x="35800" y="1000687"/>
                  </a:cubicBezTo>
                  <a:cubicBezTo>
                    <a:pt x="5262" y="1044835"/>
                    <a:pt x="6590" y="1115870"/>
                    <a:pt x="283" y="1164001"/>
                  </a:cubicBezTo>
                  <a:cubicBezTo>
                    <a:pt x="-1377" y="1181593"/>
                    <a:pt x="4598" y="1182921"/>
                    <a:pt x="9577" y="1187900"/>
                  </a:cubicBezTo>
                  <a:cubicBezTo>
                    <a:pt x="9577" y="1187900"/>
                    <a:pt x="9577" y="1188232"/>
                    <a:pt x="9577" y="1188232"/>
                  </a:cubicBezTo>
                  <a:cubicBezTo>
                    <a:pt x="34472" y="1214455"/>
                    <a:pt x="83599" y="1226405"/>
                    <a:pt x="119116" y="1235699"/>
                  </a:cubicBezTo>
                  <a:cubicBezTo>
                    <a:pt x="229320" y="1264246"/>
                    <a:pt x="322262" y="1257275"/>
                    <a:pt x="417528" y="1233375"/>
                  </a:cubicBezTo>
                  <a:cubicBezTo>
                    <a:pt x="566568" y="1196530"/>
                    <a:pt x="662830" y="1193211"/>
                    <a:pt x="805895" y="1136118"/>
                  </a:cubicBezTo>
                  <a:cubicBezTo>
                    <a:pt x="829794" y="1126492"/>
                    <a:pt x="883568" y="1118193"/>
                    <a:pt x="929044" y="1091306"/>
                  </a:cubicBezTo>
                  <a:cubicBezTo>
                    <a:pt x="942653" y="1083340"/>
                    <a:pt x="982154" y="1061100"/>
                    <a:pt x="995099" y="1050810"/>
                  </a:cubicBezTo>
                  <a:cubicBezTo>
                    <a:pt x="1058499" y="999360"/>
                    <a:pt x="1052192" y="966498"/>
                    <a:pt x="1004393" y="890816"/>
                  </a:cubicBezTo>
                  <a:cubicBezTo>
                    <a:pt x="987465" y="863929"/>
                    <a:pt x="974187" y="871896"/>
                    <a:pt x="953607" y="889820"/>
                  </a:cubicBezTo>
                  <a:cubicBezTo>
                    <a:pt x="909791" y="927661"/>
                    <a:pt x="850706" y="952224"/>
                    <a:pt x="794277" y="961187"/>
                  </a:cubicBezTo>
                  <a:cubicBezTo>
                    <a:pt x="843072" y="931312"/>
                    <a:pt x="909459" y="904426"/>
                    <a:pt x="948960" y="859614"/>
                  </a:cubicBezTo>
                  <a:cubicBezTo>
                    <a:pt x="982818" y="821773"/>
                    <a:pt x="977838" y="796214"/>
                    <a:pt x="928048" y="782272"/>
                  </a:cubicBezTo>
                  <a:cubicBezTo>
                    <a:pt x="909127" y="776298"/>
                    <a:pt x="873278" y="774638"/>
                    <a:pt x="859337" y="760697"/>
                  </a:cubicBezTo>
                  <a:cubicBezTo>
                    <a:pt x="789298" y="694641"/>
                    <a:pt x="731209" y="616636"/>
                    <a:pt x="655527" y="556887"/>
                  </a:cubicBezTo>
                  <a:cubicBezTo>
                    <a:pt x="667809" y="543278"/>
                    <a:pt x="690049" y="547925"/>
                    <a:pt x="702994" y="552572"/>
                  </a:cubicBezTo>
                  <a:cubicBezTo>
                    <a:pt x="748138" y="585766"/>
                    <a:pt x="788966" y="623938"/>
                    <a:pt x="829130" y="663107"/>
                  </a:cubicBezTo>
                  <a:cubicBezTo>
                    <a:pt x="863984" y="696301"/>
                    <a:pt x="901825" y="726839"/>
                    <a:pt x="951947" y="736465"/>
                  </a:cubicBezTo>
                  <a:cubicBezTo>
                    <a:pt x="1003066" y="746091"/>
                    <a:pt x="1048209" y="766008"/>
                    <a:pt x="1090365" y="793558"/>
                  </a:cubicBezTo>
                  <a:cubicBezTo>
                    <a:pt x="1131194" y="821109"/>
                    <a:pt x="1174345" y="832727"/>
                    <a:pt x="1224468" y="812479"/>
                  </a:cubicBezTo>
                  <a:cubicBezTo>
                    <a:pt x="1249031" y="802853"/>
                    <a:pt x="1276582" y="801193"/>
                    <a:pt x="1304465" y="799201"/>
                  </a:cubicBezTo>
                  <a:cubicBezTo>
                    <a:pt x="1321726" y="798206"/>
                    <a:pt x="1347617" y="816462"/>
                    <a:pt x="1353592" y="792563"/>
                  </a:cubicBezTo>
                  <a:cubicBezTo>
                    <a:pt x="1358239" y="772314"/>
                    <a:pt x="1368197" y="747751"/>
                    <a:pt x="1350604" y="728499"/>
                  </a:cubicBezTo>
                  <a:close/>
                  <a:moveTo>
                    <a:pt x="172890" y="1058113"/>
                  </a:moveTo>
                  <a:cubicBezTo>
                    <a:pt x="201437" y="1055789"/>
                    <a:pt x="226996" y="1051142"/>
                    <a:pt x="255875" y="1049814"/>
                  </a:cubicBezTo>
                  <a:cubicBezTo>
                    <a:pt x="264505" y="1049814"/>
                    <a:pt x="277119" y="1053133"/>
                    <a:pt x="276787" y="1067739"/>
                  </a:cubicBezTo>
                  <a:cubicBezTo>
                    <a:pt x="276787" y="1081348"/>
                    <a:pt x="266497" y="1089647"/>
                    <a:pt x="257866" y="1090974"/>
                  </a:cubicBezTo>
                  <a:cubicBezTo>
                    <a:pt x="228988" y="1096285"/>
                    <a:pt x="177205" y="1100269"/>
                    <a:pt x="177205" y="1100269"/>
                  </a:cubicBezTo>
                  <a:cubicBezTo>
                    <a:pt x="147331" y="1103256"/>
                    <a:pt x="116129" y="1109895"/>
                    <a:pt x="111814" y="1084336"/>
                  </a:cubicBezTo>
                  <a:cubicBezTo>
                    <a:pt x="107831" y="1056453"/>
                    <a:pt x="145339" y="1060104"/>
                    <a:pt x="172890" y="1058113"/>
                  </a:cubicBezTo>
                  <a:close/>
                  <a:moveTo>
                    <a:pt x="258198" y="1153379"/>
                  </a:moveTo>
                  <a:cubicBezTo>
                    <a:pt x="208408" y="1154374"/>
                    <a:pt x="158285" y="1159353"/>
                    <a:pt x="108494" y="1155038"/>
                  </a:cubicBezTo>
                  <a:cubicBezTo>
                    <a:pt x="88578" y="1153379"/>
                    <a:pt x="69326" y="1157030"/>
                    <a:pt x="57708" y="1140433"/>
                  </a:cubicBezTo>
                  <a:cubicBezTo>
                    <a:pt x="49742" y="1129811"/>
                    <a:pt x="47418" y="1116534"/>
                    <a:pt x="52065" y="1102924"/>
                  </a:cubicBezTo>
                  <a:cubicBezTo>
                    <a:pt x="55384" y="1093630"/>
                    <a:pt x="66670" y="1072718"/>
                    <a:pt x="80280" y="1084336"/>
                  </a:cubicBezTo>
                  <a:cubicBezTo>
                    <a:pt x="91234" y="1093298"/>
                    <a:pt x="80280" y="1107903"/>
                    <a:pt x="80280" y="1116534"/>
                  </a:cubicBezTo>
                  <a:cubicBezTo>
                    <a:pt x="80280" y="1128815"/>
                    <a:pt x="100528" y="1134790"/>
                    <a:pt x="125091" y="1133794"/>
                  </a:cubicBezTo>
                  <a:cubicBezTo>
                    <a:pt x="228656" y="1130143"/>
                    <a:pt x="327573" y="1130807"/>
                    <a:pt x="430474" y="1113214"/>
                  </a:cubicBezTo>
                  <a:cubicBezTo>
                    <a:pt x="448066" y="1110559"/>
                    <a:pt x="471302" y="1101928"/>
                    <a:pt x="488895" y="1116865"/>
                  </a:cubicBezTo>
                  <a:cubicBezTo>
                    <a:pt x="415868" y="1148068"/>
                    <a:pt x="337531" y="1152383"/>
                    <a:pt x="258198" y="11533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18"/>
            <p:cNvSpPr/>
            <p:nvPr/>
          </p:nvSpPr>
          <p:spPr>
            <a:xfrm>
              <a:off x="5644829" y="6343321"/>
              <a:ext cx="1125268" cy="408283"/>
            </a:xfrm>
            <a:custGeom>
              <a:avLst/>
              <a:gdLst/>
              <a:ahLst/>
              <a:cxnLst/>
              <a:rect l="l" t="t" r="r" b="b"/>
              <a:pathLst>
                <a:path w="1125267" h="408283" extrusionOk="0">
                  <a:moveTo>
                    <a:pt x="8670" y="253932"/>
                  </a:moveTo>
                  <a:cubicBezTo>
                    <a:pt x="127172" y="346875"/>
                    <a:pt x="269905" y="337580"/>
                    <a:pt x="357205" y="328286"/>
                  </a:cubicBezTo>
                  <a:cubicBezTo>
                    <a:pt x="549728" y="307374"/>
                    <a:pt x="577279" y="293433"/>
                    <a:pt x="766483" y="245634"/>
                  </a:cubicBezTo>
                  <a:cubicBezTo>
                    <a:pt x="891956" y="214100"/>
                    <a:pt x="1100080" y="143729"/>
                    <a:pt x="1110038" y="0"/>
                  </a:cubicBezTo>
                  <a:cubicBezTo>
                    <a:pt x="1151531" y="0"/>
                    <a:pt x="1117673" y="127132"/>
                    <a:pt x="1030373" y="194847"/>
                  </a:cubicBezTo>
                  <a:cubicBezTo>
                    <a:pt x="981247" y="233020"/>
                    <a:pt x="768143" y="334925"/>
                    <a:pt x="599851" y="370774"/>
                  </a:cubicBezTo>
                  <a:cubicBezTo>
                    <a:pt x="485996" y="394674"/>
                    <a:pt x="327662" y="412266"/>
                    <a:pt x="210488" y="410275"/>
                  </a:cubicBezTo>
                  <a:cubicBezTo>
                    <a:pt x="58461" y="407287"/>
                    <a:pt x="-28839" y="302727"/>
                    <a:pt x="8670" y="253932"/>
                  </a:cubicBezTo>
                  <a:close/>
                </a:path>
              </a:pathLst>
            </a:custGeom>
            <a:solidFill>
              <a:srgbClr val="977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18"/>
            <p:cNvSpPr/>
            <p:nvPr/>
          </p:nvSpPr>
          <p:spPr>
            <a:xfrm>
              <a:off x="5204861" y="6373000"/>
              <a:ext cx="2150954" cy="564294"/>
            </a:xfrm>
            <a:custGeom>
              <a:avLst/>
              <a:gdLst/>
              <a:ahLst/>
              <a:cxnLst/>
              <a:rect l="l" t="t" r="r" b="b"/>
              <a:pathLst>
                <a:path w="2150954" h="564293" extrusionOk="0">
                  <a:moveTo>
                    <a:pt x="2061854" y="52309"/>
                  </a:moveTo>
                  <a:cubicBezTo>
                    <a:pt x="1932067" y="25422"/>
                    <a:pt x="1767094" y="3514"/>
                    <a:pt x="1635315" y="859"/>
                  </a:cubicBezTo>
                  <a:cubicBezTo>
                    <a:pt x="1582869" y="-137"/>
                    <a:pt x="1601789" y="-6112"/>
                    <a:pt x="1603781" y="35712"/>
                  </a:cubicBezTo>
                  <a:cubicBezTo>
                    <a:pt x="1607100" y="104755"/>
                    <a:pt x="1492582" y="199357"/>
                    <a:pt x="1464367" y="216950"/>
                  </a:cubicBezTo>
                  <a:cubicBezTo>
                    <a:pt x="1226700" y="366986"/>
                    <a:pt x="928952" y="421424"/>
                    <a:pt x="650125" y="414453"/>
                  </a:cubicBezTo>
                  <a:cubicBezTo>
                    <a:pt x="607969" y="413457"/>
                    <a:pt x="416441" y="348729"/>
                    <a:pt x="403827" y="264085"/>
                  </a:cubicBezTo>
                  <a:cubicBezTo>
                    <a:pt x="263086" y="276367"/>
                    <a:pt x="115374" y="284001"/>
                    <a:pt x="28738" y="347733"/>
                  </a:cubicBezTo>
                  <a:cubicBezTo>
                    <a:pt x="-26364" y="397856"/>
                    <a:pt x="2183" y="496441"/>
                    <a:pt x="76869" y="508723"/>
                  </a:cubicBezTo>
                  <a:cubicBezTo>
                    <a:pt x="326486" y="550215"/>
                    <a:pt x="613612" y="573451"/>
                    <a:pt x="865220" y="561833"/>
                  </a:cubicBezTo>
                  <a:cubicBezTo>
                    <a:pt x="957831" y="557518"/>
                    <a:pt x="1129111" y="538597"/>
                    <a:pt x="1222053" y="533618"/>
                  </a:cubicBezTo>
                  <a:cubicBezTo>
                    <a:pt x="1410261" y="522001"/>
                    <a:pt x="1578886" y="465571"/>
                    <a:pt x="1761451" y="422419"/>
                  </a:cubicBezTo>
                  <a:cubicBezTo>
                    <a:pt x="1810578" y="410802"/>
                    <a:pt x="1971236" y="355036"/>
                    <a:pt x="2058535" y="292964"/>
                  </a:cubicBezTo>
                  <a:cubicBezTo>
                    <a:pt x="2109985" y="255123"/>
                    <a:pt x="2161436" y="232219"/>
                    <a:pt x="2149486" y="150563"/>
                  </a:cubicBezTo>
                  <a:cubicBezTo>
                    <a:pt x="2136209" y="95793"/>
                    <a:pt x="2110981" y="62267"/>
                    <a:pt x="2061854" y="5230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89" name="Google Shape;1089;p18"/>
            <p:cNvGrpSpPr/>
            <p:nvPr/>
          </p:nvGrpSpPr>
          <p:grpSpPr>
            <a:xfrm>
              <a:off x="5659034" y="5938219"/>
              <a:ext cx="1365035" cy="700526"/>
              <a:chOff x="5659034" y="5938219"/>
              <a:chExt cx="1365035" cy="700526"/>
            </a:xfrm>
          </p:grpSpPr>
          <p:sp>
            <p:nvSpPr>
              <p:cNvPr id="1090" name="Google Shape;1090;p18"/>
              <p:cNvSpPr/>
              <p:nvPr/>
            </p:nvSpPr>
            <p:spPr>
              <a:xfrm>
                <a:off x="5659034" y="5941676"/>
                <a:ext cx="1042283" cy="697069"/>
              </a:xfrm>
              <a:custGeom>
                <a:avLst/>
                <a:gdLst/>
                <a:ahLst/>
                <a:cxnLst/>
                <a:rect l="l" t="t" r="r" b="b"/>
                <a:pathLst>
                  <a:path w="1042283" h="697068" extrusionOk="0">
                    <a:moveTo>
                      <a:pt x="946461" y="333929"/>
                    </a:moveTo>
                    <a:cubicBezTo>
                      <a:pt x="902646" y="371770"/>
                      <a:pt x="852191" y="393678"/>
                      <a:pt x="795430" y="402640"/>
                    </a:cubicBezTo>
                    <a:cubicBezTo>
                      <a:pt x="844225" y="372766"/>
                      <a:pt x="912936" y="349530"/>
                      <a:pt x="956088" y="293765"/>
                    </a:cubicBezTo>
                    <a:cubicBezTo>
                      <a:pt x="987290" y="253932"/>
                      <a:pt x="978991" y="237335"/>
                      <a:pt x="929201" y="223394"/>
                    </a:cubicBezTo>
                    <a:cubicBezTo>
                      <a:pt x="910280" y="217419"/>
                      <a:pt x="876755" y="215095"/>
                      <a:pt x="862813" y="201154"/>
                    </a:cubicBezTo>
                    <a:cubicBezTo>
                      <a:pt x="792111" y="134435"/>
                      <a:pt x="734685" y="59749"/>
                      <a:pt x="658008" y="0"/>
                    </a:cubicBezTo>
                    <a:cubicBezTo>
                      <a:pt x="606226" y="11286"/>
                      <a:pt x="598259" y="27883"/>
                      <a:pt x="631121" y="66719"/>
                    </a:cubicBezTo>
                    <a:cubicBezTo>
                      <a:pt x="653029" y="93606"/>
                      <a:pt x="679916" y="115514"/>
                      <a:pt x="706471" y="137422"/>
                    </a:cubicBezTo>
                    <a:cubicBezTo>
                      <a:pt x="799745" y="213104"/>
                      <a:pt x="815678" y="297084"/>
                      <a:pt x="734354" y="352849"/>
                    </a:cubicBezTo>
                    <a:cubicBezTo>
                      <a:pt x="728379" y="358824"/>
                      <a:pt x="714437" y="370442"/>
                      <a:pt x="708462" y="374425"/>
                    </a:cubicBezTo>
                    <a:cubicBezTo>
                      <a:pt x="695517" y="382392"/>
                      <a:pt x="678588" y="387371"/>
                      <a:pt x="682571" y="406291"/>
                    </a:cubicBezTo>
                    <a:cubicBezTo>
                      <a:pt x="686555" y="426208"/>
                      <a:pt x="703483" y="431187"/>
                      <a:pt x="719416" y="435170"/>
                    </a:cubicBezTo>
                    <a:cubicBezTo>
                      <a:pt x="735349" y="439153"/>
                      <a:pt x="752278" y="441145"/>
                      <a:pt x="768211" y="445128"/>
                    </a:cubicBezTo>
                    <a:cubicBezTo>
                      <a:pt x="783148" y="449111"/>
                      <a:pt x="813023" y="445128"/>
                      <a:pt x="812027" y="459069"/>
                    </a:cubicBezTo>
                    <a:cubicBezTo>
                      <a:pt x="808044" y="501889"/>
                      <a:pt x="848872" y="493923"/>
                      <a:pt x="869784" y="516827"/>
                    </a:cubicBezTo>
                    <a:cubicBezTo>
                      <a:pt x="845884" y="520810"/>
                      <a:pt x="825968" y="528776"/>
                      <a:pt x="808044" y="525789"/>
                    </a:cubicBezTo>
                    <a:cubicBezTo>
                      <a:pt x="753274" y="516827"/>
                      <a:pt x="698836" y="523797"/>
                      <a:pt x="645062" y="528776"/>
                    </a:cubicBezTo>
                    <a:cubicBezTo>
                      <a:pt x="595272" y="532760"/>
                      <a:pt x="542826" y="527780"/>
                      <a:pt x="497018" y="556659"/>
                    </a:cubicBezTo>
                    <a:cubicBezTo>
                      <a:pt x="389803" y="604458"/>
                      <a:pt x="180682" y="595164"/>
                      <a:pt x="103672" y="596492"/>
                    </a:cubicBezTo>
                    <a:cubicBezTo>
                      <a:pt x="147488" y="614416"/>
                      <a:pt x="207569" y="598483"/>
                      <a:pt x="266322" y="613420"/>
                    </a:cubicBezTo>
                    <a:cubicBezTo>
                      <a:pt x="207569" y="613420"/>
                      <a:pt x="124916" y="625702"/>
                      <a:pt x="81101" y="621719"/>
                    </a:cubicBezTo>
                    <a:cubicBezTo>
                      <a:pt x="49235" y="618731"/>
                      <a:pt x="-33418" y="598483"/>
                      <a:pt x="14713" y="633005"/>
                    </a:cubicBezTo>
                    <a:cubicBezTo>
                      <a:pt x="59857" y="665203"/>
                      <a:pt x="81765" y="666862"/>
                      <a:pt x="123257" y="679808"/>
                    </a:cubicBezTo>
                    <a:cubicBezTo>
                      <a:pt x="219519" y="707691"/>
                      <a:pt x="326402" y="701384"/>
                      <a:pt x="421668" y="677484"/>
                    </a:cubicBezTo>
                    <a:cubicBezTo>
                      <a:pt x="570708" y="640639"/>
                      <a:pt x="670953" y="628358"/>
                      <a:pt x="815014" y="573588"/>
                    </a:cubicBezTo>
                    <a:cubicBezTo>
                      <a:pt x="834930" y="566617"/>
                      <a:pt x="878746" y="562634"/>
                      <a:pt x="923890" y="535747"/>
                    </a:cubicBezTo>
                    <a:cubicBezTo>
                      <a:pt x="937499" y="527780"/>
                      <a:pt x="977332" y="508860"/>
                      <a:pt x="989945" y="498570"/>
                    </a:cubicBezTo>
                    <a:cubicBezTo>
                      <a:pt x="1060648" y="446788"/>
                      <a:pt x="1055337" y="403968"/>
                      <a:pt x="1007538" y="328286"/>
                    </a:cubicBezTo>
                    <a:cubicBezTo>
                      <a:pt x="991605" y="301731"/>
                      <a:pt x="967042" y="316004"/>
                      <a:pt x="946461" y="333929"/>
                    </a:cubicBezTo>
                    <a:close/>
                  </a:path>
                </a:pathLst>
              </a:custGeom>
              <a:solidFill>
                <a:srgbClr val="7F7F7F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1" name="Google Shape;1091;p18"/>
              <p:cNvSpPr/>
              <p:nvPr/>
            </p:nvSpPr>
            <p:spPr>
              <a:xfrm>
                <a:off x="6366833" y="5938219"/>
                <a:ext cx="657236" cy="268869"/>
              </a:xfrm>
              <a:custGeom>
                <a:avLst/>
                <a:gdLst/>
                <a:ahLst/>
                <a:cxnLst/>
                <a:rect l="l" t="t" r="r" b="b"/>
                <a:pathLst>
                  <a:path w="657235" h="268869" extrusionOk="0">
                    <a:moveTo>
                      <a:pt x="638979" y="170422"/>
                    </a:moveTo>
                    <a:cubicBezTo>
                      <a:pt x="621719" y="197973"/>
                      <a:pt x="595828" y="200960"/>
                      <a:pt x="564294" y="191334"/>
                    </a:cubicBezTo>
                    <a:cubicBezTo>
                      <a:pt x="519150" y="178056"/>
                      <a:pt x="472015" y="172413"/>
                      <a:pt x="423884" y="170422"/>
                    </a:cubicBezTo>
                    <a:cubicBezTo>
                      <a:pt x="369446" y="168430"/>
                      <a:pt x="313349" y="163783"/>
                      <a:pt x="268205" y="131253"/>
                    </a:cubicBezTo>
                    <a:cubicBezTo>
                      <a:pt x="210780" y="89429"/>
                      <a:pt x="151363" y="50260"/>
                      <a:pt x="85972" y="19058"/>
                    </a:cubicBezTo>
                    <a:cubicBezTo>
                      <a:pt x="52778" y="3789"/>
                      <a:pt x="32530" y="-2849"/>
                      <a:pt x="0" y="1134"/>
                    </a:cubicBezTo>
                    <a:cubicBezTo>
                      <a:pt x="45144" y="34328"/>
                      <a:pt x="85972" y="72500"/>
                      <a:pt x="126136" y="111669"/>
                    </a:cubicBezTo>
                    <a:cubicBezTo>
                      <a:pt x="160990" y="144863"/>
                      <a:pt x="198830" y="175401"/>
                      <a:pt x="248953" y="185027"/>
                    </a:cubicBezTo>
                    <a:cubicBezTo>
                      <a:pt x="300071" y="194653"/>
                      <a:pt x="345215" y="214570"/>
                      <a:pt x="387371" y="242120"/>
                    </a:cubicBezTo>
                    <a:cubicBezTo>
                      <a:pt x="428199" y="269671"/>
                      <a:pt x="471351" y="281289"/>
                      <a:pt x="521474" y="261041"/>
                    </a:cubicBezTo>
                    <a:cubicBezTo>
                      <a:pt x="546037" y="251415"/>
                      <a:pt x="573588" y="249755"/>
                      <a:pt x="601471" y="247763"/>
                    </a:cubicBezTo>
                    <a:cubicBezTo>
                      <a:pt x="618731" y="246767"/>
                      <a:pt x="644622" y="265024"/>
                      <a:pt x="650597" y="241125"/>
                    </a:cubicBezTo>
                    <a:cubicBezTo>
                      <a:pt x="655576" y="218885"/>
                      <a:pt x="667858" y="190338"/>
                      <a:pt x="638979" y="170422"/>
                    </a:cubicBezTo>
                    <a:close/>
                  </a:path>
                </a:pathLst>
              </a:custGeom>
              <a:solidFill>
                <a:srgbClr val="7F7F7F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Google Shape;1096;p19"/>
          <p:cNvSpPr/>
          <p:nvPr/>
        </p:nvSpPr>
        <p:spPr>
          <a:xfrm>
            <a:off x="1" y="5451541"/>
            <a:ext cx="12192000" cy="1406459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7" name="Google Shape;1097;p19"/>
          <p:cNvSpPr/>
          <p:nvPr/>
        </p:nvSpPr>
        <p:spPr>
          <a:xfrm>
            <a:off x="0" y="0"/>
            <a:ext cx="12192000" cy="1538580"/>
          </a:xfrm>
          <a:prstGeom prst="rect">
            <a:avLst/>
          </a:prstGeom>
          <a:solidFill>
            <a:schemeClr val="accent1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98" name="Google Shape;1098;p19"/>
          <p:cNvGrpSpPr/>
          <p:nvPr/>
        </p:nvGrpSpPr>
        <p:grpSpPr>
          <a:xfrm>
            <a:off x="437233" y="125129"/>
            <a:ext cx="4305809" cy="1288321"/>
            <a:chOff x="52387" y="1620203"/>
            <a:chExt cx="12076517" cy="3613357"/>
          </a:xfrm>
        </p:grpSpPr>
        <p:sp>
          <p:nvSpPr>
            <p:cNvPr id="1099" name="Google Shape;1099;p19"/>
            <p:cNvSpPr/>
            <p:nvPr/>
          </p:nvSpPr>
          <p:spPr>
            <a:xfrm>
              <a:off x="52387" y="1620203"/>
              <a:ext cx="2647950" cy="3067050"/>
            </a:xfrm>
            <a:custGeom>
              <a:avLst/>
              <a:gdLst/>
              <a:ahLst/>
              <a:cxnLst/>
              <a:rect l="l" t="t" r="r" b="b"/>
              <a:pathLst>
                <a:path w="2647950" h="3067050" extrusionOk="0">
                  <a:moveTo>
                    <a:pt x="0" y="1108710"/>
                  </a:moveTo>
                  <a:cubicBezTo>
                    <a:pt x="108585" y="1020128"/>
                    <a:pt x="240983" y="1003935"/>
                    <a:pt x="372428" y="986790"/>
                  </a:cubicBezTo>
                  <a:cubicBezTo>
                    <a:pt x="403860" y="982980"/>
                    <a:pt x="414338" y="971550"/>
                    <a:pt x="410528" y="942023"/>
                  </a:cubicBezTo>
                  <a:cubicBezTo>
                    <a:pt x="397193" y="830580"/>
                    <a:pt x="384810" y="719138"/>
                    <a:pt x="369570" y="607695"/>
                  </a:cubicBezTo>
                  <a:cubicBezTo>
                    <a:pt x="365760" y="581978"/>
                    <a:pt x="349568" y="559118"/>
                    <a:pt x="339090" y="534353"/>
                  </a:cubicBezTo>
                  <a:cubicBezTo>
                    <a:pt x="334328" y="522923"/>
                    <a:pt x="326708" y="510540"/>
                    <a:pt x="328613" y="500063"/>
                  </a:cubicBezTo>
                  <a:cubicBezTo>
                    <a:pt x="339090" y="384810"/>
                    <a:pt x="334328" y="378143"/>
                    <a:pt x="222885" y="356235"/>
                  </a:cubicBezTo>
                  <a:cubicBezTo>
                    <a:pt x="218123" y="355283"/>
                    <a:pt x="213360" y="354330"/>
                    <a:pt x="207645" y="352425"/>
                  </a:cubicBezTo>
                  <a:cubicBezTo>
                    <a:pt x="210503" y="341948"/>
                    <a:pt x="212408" y="331470"/>
                    <a:pt x="215265" y="318135"/>
                  </a:cubicBezTo>
                  <a:cubicBezTo>
                    <a:pt x="199073" y="317183"/>
                    <a:pt x="183833" y="316230"/>
                    <a:pt x="169545" y="315278"/>
                  </a:cubicBezTo>
                  <a:cubicBezTo>
                    <a:pt x="136208" y="254318"/>
                    <a:pt x="153353" y="213360"/>
                    <a:pt x="230505" y="232410"/>
                  </a:cubicBezTo>
                  <a:cubicBezTo>
                    <a:pt x="249555" y="237173"/>
                    <a:pt x="270510" y="237173"/>
                    <a:pt x="297180" y="240030"/>
                  </a:cubicBezTo>
                  <a:cubicBezTo>
                    <a:pt x="280035" y="207645"/>
                    <a:pt x="265748" y="179070"/>
                    <a:pt x="248603" y="146685"/>
                  </a:cubicBezTo>
                  <a:cubicBezTo>
                    <a:pt x="274320" y="131445"/>
                    <a:pt x="300038" y="115253"/>
                    <a:pt x="327660" y="100965"/>
                  </a:cubicBezTo>
                  <a:cubicBezTo>
                    <a:pt x="356235" y="86678"/>
                    <a:pt x="385763" y="78105"/>
                    <a:pt x="393383" y="40005"/>
                  </a:cubicBezTo>
                  <a:cubicBezTo>
                    <a:pt x="395288" y="32385"/>
                    <a:pt x="411480" y="24765"/>
                    <a:pt x="422910" y="20955"/>
                  </a:cubicBezTo>
                  <a:cubicBezTo>
                    <a:pt x="488633" y="-1905"/>
                    <a:pt x="556260" y="-6668"/>
                    <a:pt x="622935" y="16193"/>
                  </a:cubicBezTo>
                  <a:cubicBezTo>
                    <a:pt x="685800" y="38100"/>
                    <a:pt x="759143" y="51435"/>
                    <a:pt x="803910" y="93345"/>
                  </a:cubicBezTo>
                  <a:cubicBezTo>
                    <a:pt x="853440" y="139065"/>
                    <a:pt x="877253" y="214313"/>
                    <a:pt x="912495" y="276225"/>
                  </a:cubicBezTo>
                  <a:cubicBezTo>
                    <a:pt x="922973" y="293370"/>
                    <a:pt x="931545" y="315278"/>
                    <a:pt x="946785" y="324803"/>
                  </a:cubicBezTo>
                  <a:cubicBezTo>
                    <a:pt x="1041083" y="384810"/>
                    <a:pt x="1102043" y="546735"/>
                    <a:pt x="1005840" y="657225"/>
                  </a:cubicBezTo>
                  <a:cubicBezTo>
                    <a:pt x="985838" y="681038"/>
                    <a:pt x="975360" y="719138"/>
                    <a:pt x="972503" y="751523"/>
                  </a:cubicBezTo>
                  <a:cubicBezTo>
                    <a:pt x="967740" y="812483"/>
                    <a:pt x="970598" y="874395"/>
                    <a:pt x="970598" y="942975"/>
                  </a:cubicBezTo>
                  <a:cubicBezTo>
                    <a:pt x="1030605" y="938213"/>
                    <a:pt x="1101090" y="972503"/>
                    <a:pt x="1167765" y="909638"/>
                  </a:cubicBezTo>
                  <a:cubicBezTo>
                    <a:pt x="1237298" y="842963"/>
                    <a:pt x="1331595" y="853440"/>
                    <a:pt x="1414463" y="916305"/>
                  </a:cubicBezTo>
                  <a:cubicBezTo>
                    <a:pt x="1437323" y="933450"/>
                    <a:pt x="1469708" y="944880"/>
                    <a:pt x="1499235" y="946785"/>
                  </a:cubicBezTo>
                  <a:cubicBezTo>
                    <a:pt x="1578293" y="952500"/>
                    <a:pt x="1657350" y="950595"/>
                    <a:pt x="1737360" y="953453"/>
                  </a:cubicBezTo>
                  <a:cubicBezTo>
                    <a:pt x="1788795" y="955358"/>
                    <a:pt x="1792605" y="950595"/>
                    <a:pt x="1783080" y="901065"/>
                  </a:cubicBezTo>
                  <a:cubicBezTo>
                    <a:pt x="1766888" y="816293"/>
                    <a:pt x="1745933" y="730568"/>
                    <a:pt x="1735455" y="644843"/>
                  </a:cubicBezTo>
                  <a:cubicBezTo>
                    <a:pt x="1730693" y="601980"/>
                    <a:pt x="1740218" y="556260"/>
                    <a:pt x="1749743" y="513398"/>
                  </a:cubicBezTo>
                  <a:cubicBezTo>
                    <a:pt x="1756410" y="483870"/>
                    <a:pt x="1753553" y="463868"/>
                    <a:pt x="1724978" y="452438"/>
                  </a:cubicBezTo>
                  <a:cubicBezTo>
                    <a:pt x="1685925" y="435293"/>
                    <a:pt x="1673543" y="408623"/>
                    <a:pt x="1673543" y="364808"/>
                  </a:cubicBezTo>
                  <a:cubicBezTo>
                    <a:pt x="1673543" y="310515"/>
                    <a:pt x="1659255" y="256223"/>
                    <a:pt x="1651635" y="206693"/>
                  </a:cubicBezTo>
                  <a:cubicBezTo>
                    <a:pt x="1738313" y="196215"/>
                    <a:pt x="1819275" y="194310"/>
                    <a:pt x="1896428" y="176213"/>
                  </a:cubicBezTo>
                  <a:cubicBezTo>
                    <a:pt x="1982153" y="156210"/>
                    <a:pt x="2028825" y="88583"/>
                    <a:pt x="2050733" y="0"/>
                  </a:cubicBezTo>
                  <a:cubicBezTo>
                    <a:pt x="2086928" y="8573"/>
                    <a:pt x="2120265" y="16193"/>
                    <a:pt x="2153603" y="23813"/>
                  </a:cubicBezTo>
                  <a:cubicBezTo>
                    <a:pt x="2158365" y="24765"/>
                    <a:pt x="2165985" y="25718"/>
                    <a:pt x="2166938" y="27623"/>
                  </a:cubicBezTo>
                  <a:cubicBezTo>
                    <a:pt x="2188845" y="103823"/>
                    <a:pt x="2271713" y="100965"/>
                    <a:pt x="2318385" y="149543"/>
                  </a:cubicBezTo>
                  <a:cubicBezTo>
                    <a:pt x="2305050" y="175260"/>
                    <a:pt x="2291715" y="202883"/>
                    <a:pt x="2272665" y="240030"/>
                  </a:cubicBezTo>
                  <a:cubicBezTo>
                    <a:pt x="2305050" y="236220"/>
                    <a:pt x="2329815" y="234315"/>
                    <a:pt x="2353628" y="229553"/>
                  </a:cubicBezTo>
                  <a:cubicBezTo>
                    <a:pt x="2380298" y="224790"/>
                    <a:pt x="2409825" y="222885"/>
                    <a:pt x="2413635" y="256223"/>
                  </a:cubicBezTo>
                  <a:cubicBezTo>
                    <a:pt x="2416493" y="282893"/>
                    <a:pt x="2427923" y="323850"/>
                    <a:pt x="2389823" y="323850"/>
                  </a:cubicBezTo>
                  <a:cubicBezTo>
                    <a:pt x="2411730" y="354330"/>
                    <a:pt x="2434590" y="389573"/>
                    <a:pt x="2461260" y="422910"/>
                  </a:cubicBezTo>
                  <a:cubicBezTo>
                    <a:pt x="2473643" y="438150"/>
                    <a:pt x="2488883" y="452438"/>
                    <a:pt x="2506028" y="461963"/>
                  </a:cubicBezTo>
                  <a:cubicBezTo>
                    <a:pt x="2556510" y="489585"/>
                    <a:pt x="2561273" y="513398"/>
                    <a:pt x="2516505" y="549593"/>
                  </a:cubicBezTo>
                  <a:cubicBezTo>
                    <a:pt x="2497455" y="564833"/>
                    <a:pt x="2473643" y="576263"/>
                    <a:pt x="2450783" y="586740"/>
                  </a:cubicBezTo>
                  <a:cubicBezTo>
                    <a:pt x="2407920" y="606743"/>
                    <a:pt x="2383155" y="639128"/>
                    <a:pt x="2381250" y="686753"/>
                  </a:cubicBezTo>
                  <a:cubicBezTo>
                    <a:pt x="2376488" y="787718"/>
                    <a:pt x="2370773" y="889635"/>
                    <a:pt x="2369820" y="990600"/>
                  </a:cubicBezTo>
                  <a:cubicBezTo>
                    <a:pt x="2369820" y="1002030"/>
                    <a:pt x="2393633" y="1017270"/>
                    <a:pt x="2408873" y="1025843"/>
                  </a:cubicBezTo>
                  <a:cubicBezTo>
                    <a:pt x="2462213" y="1053465"/>
                    <a:pt x="2517458" y="1078230"/>
                    <a:pt x="2571750" y="1103948"/>
                  </a:cubicBezTo>
                  <a:cubicBezTo>
                    <a:pt x="2570798" y="1110615"/>
                    <a:pt x="2570798" y="1116330"/>
                    <a:pt x="2569845" y="1122998"/>
                  </a:cubicBezTo>
                  <a:cubicBezTo>
                    <a:pt x="2542223" y="1139190"/>
                    <a:pt x="2514600" y="1154430"/>
                    <a:pt x="2479358" y="1174433"/>
                  </a:cubicBezTo>
                  <a:cubicBezTo>
                    <a:pt x="2503170" y="1181100"/>
                    <a:pt x="2524125" y="1185863"/>
                    <a:pt x="2543175" y="1192530"/>
                  </a:cubicBezTo>
                  <a:cubicBezTo>
                    <a:pt x="2569845" y="1202055"/>
                    <a:pt x="2598420" y="1209675"/>
                    <a:pt x="2622233" y="1224915"/>
                  </a:cubicBezTo>
                  <a:cubicBezTo>
                    <a:pt x="2664143" y="1251585"/>
                    <a:pt x="2666048" y="1286828"/>
                    <a:pt x="2622233" y="1308735"/>
                  </a:cubicBezTo>
                  <a:cubicBezTo>
                    <a:pt x="2578418" y="1330643"/>
                    <a:pt x="2528888" y="1345883"/>
                    <a:pt x="2480310" y="1354455"/>
                  </a:cubicBezTo>
                  <a:cubicBezTo>
                    <a:pt x="2427923" y="1363980"/>
                    <a:pt x="2372678" y="1360170"/>
                    <a:pt x="2319338" y="1365885"/>
                  </a:cubicBezTo>
                  <a:cubicBezTo>
                    <a:pt x="2268855" y="1371600"/>
                    <a:pt x="2232660" y="1399223"/>
                    <a:pt x="2223135" y="1450658"/>
                  </a:cubicBezTo>
                  <a:cubicBezTo>
                    <a:pt x="2209800" y="1517333"/>
                    <a:pt x="2201228" y="1584960"/>
                    <a:pt x="2188845" y="1651635"/>
                  </a:cubicBezTo>
                  <a:cubicBezTo>
                    <a:pt x="2175510" y="1720215"/>
                    <a:pt x="2165985" y="1789748"/>
                    <a:pt x="2144078" y="1855470"/>
                  </a:cubicBezTo>
                  <a:cubicBezTo>
                    <a:pt x="2118360" y="1933575"/>
                    <a:pt x="2108835" y="2008823"/>
                    <a:pt x="2125980" y="2088833"/>
                  </a:cubicBezTo>
                  <a:cubicBezTo>
                    <a:pt x="2165985" y="2273618"/>
                    <a:pt x="2138363" y="2445068"/>
                    <a:pt x="2025015" y="2599373"/>
                  </a:cubicBezTo>
                  <a:cubicBezTo>
                    <a:pt x="2013585" y="2614613"/>
                    <a:pt x="1996440" y="2626043"/>
                    <a:pt x="1982153" y="2639378"/>
                  </a:cubicBezTo>
                  <a:cubicBezTo>
                    <a:pt x="1970723" y="2626043"/>
                    <a:pt x="1958340" y="2612708"/>
                    <a:pt x="1943100" y="2594610"/>
                  </a:cubicBezTo>
                  <a:cubicBezTo>
                    <a:pt x="1925955" y="2640330"/>
                    <a:pt x="1909763" y="2686050"/>
                    <a:pt x="1892618" y="2732723"/>
                  </a:cubicBezTo>
                  <a:cubicBezTo>
                    <a:pt x="1887855" y="2732723"/>
                    <a:pt x="1883093" y="2732723"/>
                    <a:pt x="1877378" y="2731770"/>
                  </a:cubicBezTo>
                  <a:cubicBezTo>
                    <a:pt x="1877378" y="2563178"/>
                    <a:pt x="1877378" y="2393633"/>
                    <a:pt x="1877378" y="2225040"/>
                  </a:cubicBezTo>
                  <a:cubicBezTo>
                    <a:pt x="1871663" y="2224088"/>
                    <a:pt x="1865948" y="2224088"/>
                    <a:pt x="1859280" y="2223135"/>
                  </a:cubicBezTo>
                  <a:cubicBezTo>
                    <a:pt x="1835468" y="2273618"/>
                    <a:pt x="1811655" y="2325053"/>
                    <a:pt x="1783080" y="2384108"/>
                  </a:cubicBezTo>
                  <a:cubicBezTo>
                    <a:pt x="1779270" y="2357438"/>
                    <a:pt x="1770698" y="2338388"/>
                    <a:pt x="1776413" y="2324100"/>
                  </a:cubicBezTo>
                  <a:cubicBezTo>
                    <a:pt x="1809750" y="2234565"/>
                    <a:pt x="1774508" y="2148840"/>
                    <a:pt x="1767840" y="2061210"/>
                  </a:cubicBezTo>
                  <a:cubicBezTo>
                    <a:pt x="1764030" y="2009775"/>
                    <a:pt x="1757363" y="1964055"/>
                    <a:pt x="1791653" y="1912620"/>
                  </a:cubicBezTo>
                  <a:cubicBezTo>
                    <a:pt x="1819275" y="1871663"/>
                    <a:pt x="1823085" y="1810703"/>
                    <a:pt x="1827848" y="1758315"/>
                  </a:cubicBezTo>
                  <a:cubicBezTo>
                    <a:pt x="1836420" y="1675448"/>
                    <a:pt x="1837373" y="1590675"/>
                    <a:pt x="1840230" y="1507808"/>
                  </a:cubicBezTo>
                  <a:cubicBezTo>
                    <a:pt x="1841183" y="1464945"/>
                    <a:pt x="1841183" y="1422083"/>
                    <a:pt x="1835468" y="1380173"/>
                  </a:cubicBezTo>
                  <a:cubicBezTo>
                    <a:pt x="1833563" y="1367790"/>
                    <a:pt x="1812608" y="1347788"/>
                    <a:pt x="1800225" y="1346835"/>
                  </a:cubicBezTo>
                  <a:cubicBezTo>
                    <a:pt x="1700213" y="1343978"/>
                    <a:pt x="1603058" y="1326833"/>
                    <a:pt x="1504950" y="1304925"/>
                  </a:cubicBezTo>
                  <a:cubicBezTo>
                    <a:pt x="1444943" y="1291590"/>
                    <a:pt x="1375410" y="1324928"/>
                    <a:pt x="1309688" y="1333500"/>
                  </a:cubicBezTo>
                  <a:cubicBezTo>
                    <a:pt x="1257300" y="1340168"/>
                    <a:pt x="1203960" y="1343025"/>
                    <a:pt x="1150620" y="1344930"/>
                  </a:cubicBezTo>
                  <a:cubicBezTo>
                    <a:pt x="1082993" y="1348740"/>
                    <a:pt x="1014413" y="1347788"/>
                    <a:pt x="946785" y="1353503"/>
                  </a:cubicBezTo>
                  <a:cubicBezTo>
                    <a:pt x="899160" y="1357313"/>
                    <a:pt x="866775" y="1387793"/>
                    <a:pt x="860108" y="1435418"/>
                  </a:cubicBezTo>
                  <a:cubicBezTo>
                    <a:pt x="850583" y="1510665"/>
                    <a:pt x="845820" y="1586865"/>
                    <a:pt x="842010" y="1662113"/>
                  </a:cubicBezTo>
                  <a:cubicBezTo>
                    <a:pt x="840105" y="1704975"/>
                    <a:pt x="848678" y="1747838"/>
                    <a:pt x="846773" y="1790700"/>
                  </a:cubicBezTo>
                  <a:cubicBezTo>
                    <a:pt x="842963" y="1874520"/>
                    <a:pt x="847725" y="1954530"/>
                    <a:pt x="889635" y="2030730"/>
                  </a:cubicBezTo>
                  <a:cubicBezTo>
                    <a:pt x="901065" y="2051685"/>
                    <a:pt x="902018" y="2080260"/>
                    <a:pt x="899160" y="2105025"/>
                  </a:cubicBezTo>
                  <a:cubicBezTo>
                    <a:pt x="891540" y="2186940"/>
                    <a:pt x="882968" y="2268855"/>
                    <a:pt x="869633" y="2349818"/>
                  </a:cubicBezTo>
                  <a:cubicBezTo>
                    <a:pt x="866775" y="2368868"/>
                    <a:pt x="849630" y="2389823"/>
                    <a:pt x="833438" y="2401253"/>
                  </a:cubicBezTo>
                  <a:cubicBezTo>
                    <a:pt x="765810" y="2449830"/>
                    <a:pt x="742950" y="2507933"/>
                    <a:pt x="779145" y="2581275"/>
                  </a:cubicBezTo>
                  <a:cubicBezTo>
                    <a:pt x="828675" y="2680335"/>
                    <a:pt x="845820" y="2785110"/>
                    <a:pt x="856298" y="2893695"/>
                  </a:cubicBezTo>
                  <a:cubicBezTo>
                    <a:pt x="868680" y="3022283"/>
                    <a:pt x="775335" y="3098483"/>
                    <a:pt x="648653" y="3062288"/>
                  </a:cubicBezTo>
                  <a:cubicBezTo>
                    <a:pt x="525780" y="3027045"/>
                    <a:pt x="494348" y="2970848"/>
                    <a:pt x="527685" y="2834640"/>
                  </a:cubicBezTo>
                  <a:cubicBezTo>
                    <a:pt x="537210" y="2796540"/>
                    <a:pt x="545783" y="2755583"/>
                    <a:pt x="565785" y="2723198"/>
                  </a:cubicBezTo>
                  <a:cubicBezTo>
                    <a:pt x="583883" y="2694623"/>
                    <a:pt x="617220" y="2674620"/>
                    <a:pt x="645795" y="2649855"/>
                  </a:cubicBezTo>
                  <a:cubicBezTo>
                    <a:pt x="621030" y="2514600"/>
                    <a:pt x="587693" y="2374583"/>
                    <a:pt x="570548" y="2231708"/>
                  </a:cubicBezTo>
                  <a:cubicBezTo>
                    <a:pt x="557213" y="2121218"/>
                    <a:pt x="566738" y="2006918"/>
                    <a:pt x="558165" y="1895475"/>
                  </a:cubicBezTo>
                  <a:cubicBezTo>
                    <a:pt x="553403" y="1836420"/>
                    <a:pt x="527685" y="1779270"/>
                    <a:pt x="518160" y="1720215"/>
                  </a:cubicBezTo>
                  <a:cubicBezTo>
                    <a:pt x="506730" y="1652588"/>
                    <a:pt x="501968" y="1584960"/>
                    <a:pt x="495300" y="1516380"/>
                  </a:cubicBezTo>
                  <a:cubicBezTo>
                    <a:pt x="494348" y="1506855"/>
                    <a:pt x="495300" y="1497330"/>
                    <a:pt x="495300" y="1487805"/>
                  </a:cubicBezTo>
                  <a:cubicBezTo>
                    <a:pt x="491490" y="1362075"/>
                    <a:pt x="483870" y="1357313"/>
                    <a:pt x="360998" y="1351598"/>
                  </a:cubicBezTo>
                  <a:cubicBezTo>
                    <a:pt x="310515" y="1348740"/>
                    <a:pt x="257175" y="1338263"/>
                    <a:pt x="211455" y="1317308"/>
                  </a:cubicBezTo>
                  <a:cubicBezTo>
                    <a:pt x="148590" y="1288733"/>
                    <a:pt x="149543" y="1262063"/>
                    <a:pt x="204788" y="1213485"/>
                  </a:cubicBezTo>
                  <a:cubicBezTo>
                    <a:pt x="170498" y="1206818"/>
                    <a:pt x="138113" y="1201103"/>
                    <a:pt x="105728" y="1195388"/>
                  </a:cubicBezTo>
                  <a:cubicBezTo>
                    <a:pt x="97155" y="1133475"/>
                    <a:pt x="31433" y="1153478"/>
                    <a:pt x="0" y="1123950"/>
                  </a:cubicBezTo>
                  <a:cubicBezTo>
                    <a:pt x="0" y="1121093"/>
                    <a:pt x="0" y="1115378"/>
                    <a:pt x="0" y="11087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19"/>
            <p:cNvSpPr/>
            <p:nvPr/>
          </p:nvSpPr>
          <p:spPr>
            <a:xfrm>
              <a:off x="3803599" y="1747410"/>
              <a:ext cx="723900" cy="3486150"/>
            </a:xfrm>
            <a:custGeom>
              <a:avLst/>
              <a:gdLst/>
              <a:ahLst/>
              <a:cxnLst/>
              <a:rect l="l" t="t" r="r" b="b"/>
              <a:pathLst>
                <a:path w="723900" h="3486150" extrusionOk="0">
                  <a:moveTo>
                    <a:pt x="574091" y="584310"/>
                  </a:moveTo>
                  <a:cubicBezTo>
                    <a:pt x="676961" y="570023"/>
                    <a:pt x="683629" y="580500"/>
                    <a:pt x="699821" y="671940"/>
                  </a:cubicBezTo>
                  <a:cubicBezTo>
                    <a:pt x="739826" y="900540"/>
                    <a:pt x="728396" y="1127235"/>
                    <a:pt x="685533" y="1352978"/>
                  </a:cubicBezTo>
                  <a:cubicBezTo>
                    <a:pt x="643623" y="1572053"/>
                    <a:pt x="653148" y="1792080"/>
                    <a:pt x="671246" y="2012108"/>
                  </a:cubicBezTo>
                  <a:cubicBezTo>
                    <a:pt x="681723" y="2143553"/>
                    <a:pt x="651244" y="2270235"/>
                    <a:pt x="623621" y="2397870"/>
                  </a:cubicBezTo>
                  <a:cubicBezTo>
                    <a:pt x="622669" y="2402633"/>
                    <a:pt x="620764" y="2407395"/>
                    <a:pt x="617906" y="2411205"/>
                  </a:cubicBezTo>
                  <a:cubicBezTo>
                    <a:pt x="552183" y="2476928"/>
                    <a:pt x="559804" y="2564558"/>
                    <a:pt x="548373" y="2646473"/>
                  </a:cubicBezTo>
                  <a:cubicBezTo>
                    <a:pt x="535039" y="2747438"/>
                    <a:pt x="512179" y="2847450"/>
                    <a:pt x="503606" y="2948415"/>
                  </a:cubicBezTo>
                  <a:cubicBezTo>
                    <a:pt x="499796" y="2996040"/>
                    <a:pt x="514083" y="3047475"/>
                    <a:pt x="529323" y="3094148"/>
                  </a:cubicBezTo>
                  <a:cubicBezTo>
                    <a:pt x="546469" y="3146535"/>
                    <a:pt x="575996" y="3195113"/>
                    <a:pt x="596951" y="3245595"/>
                  </a:cubicBezTo>
                  <a:cubicBezTo>
                    <a:pt x="635051" y="3336083"/>
                    <a:pt x="584569" y="3404663"/>
                    <a:pt x="534086" y="3470385"/>
                  </a:cubicBezTo>
                  <a:cubicBezTo>
                    <a:pt x="522656" y="3485625"/>
                    <a:pt x="486461" y="3491340"/>
                    <a:pt x="465506" y="3486578"/>
                  </a:cubicBezTo>
                  <a:cubicBezTo>
                    <a:pt x="405498" y="3473243"/>
                    <a:pt x="346444" y="3454193"/>
                    <a:pt x="289294" y="3433238"/>
                  </a:cubicBezTo>
                  <a:cubicBezTo>
                    <a:pt x="278816" y="3429428"/>
                    <a:pt x="268339" y="3405615"/>
                    <a:pt x="269291" y="3391328"/>
                  </a:cubicBezTo>
                  <a:cubicBezTo>
                    <a:pt x="273101" y="3333225"/>
                    <a:pt x="271196" y="3271313"/>
                    <a:pt x="291198" y="3217973"/>
                  </a:cubicBezTo>
                  <a:cubicBezTo>
                    <a:pt x="356921" y="3036045"/>
                    <a:pt x="349301" y="2850308"/>
                    <a:pt x="332156" y="2663618"/>
                  </a:cubicBezTo>
                  <a:cubicBezTo>
                    <a:pt x="314058" y="2466450"/>
                    <a:pt x="292151" y="2269283"/>
                    <a:pt x="279769" y="2071163"/>
                  </a:cubicBezTo>
                  <a:cubicBezTo>
                    <a:pt x="255004" y="1644443"/>
                    <a:pt x="184519" y="1225343"/>
                    <a:pt x="76886" y="811958"/>
                  </a:cubicBezTo>
                  <a:cubicBezTo>
                    <a:pt x="35929" y="655748"/>
                    <a:pt x="24498" y="490965"/>
                    <a:pt x="1638" y="329993"/>
                  </a:cubicBezTo>
                  <a:cubicBezTo>
                    <a:pt x="-4077" y="288083"/>
                    <a:pt x="2591" y="249983"/>
                    <a:pt x="63551" y="254745"/>
                  </a:cubicBezTo>
                  <a:cubicBezTo>
                    <a:pt x="76886" y="255698"/>
                    <a:pt x="101651" y="230933"/>
                    <a:pt x="105461" y="213788"/>
                  </a:cubicBezTo>
                  <a:cubicBezTo>
                    <a:pt x="115939" y="172830"/>
                    <a:pt x="117844" y="129968"/>
                    <a:pt x="124511" y="87105"/>
                  </a:cubicBezTo>
                  <a:cubicBezTo>
                    <a:pt x="132131" y="34718"/>
                    <a:pt x="167373" y="2333"/>
                    <a:pt x="219761" y="428"/>
                  </a:cubicBezTo>
                  <a:cubicBezTo>
                    <a:pt x="336919" y="-5287"/>
                    <a:pt x="397879" y="46148"/>
                    <a:pt x="409308" y="163305"/>
                  </a:cubicBezTo>
                  <a:cubicBezTo>
                    <a:pt x="414071" y="209025"/>
                    <a:pt x="417881" y="243315"/>
                    <a:pt x="475031" y="260460"/>
                  </a:cubicBezTo>
                  <a:cubicBezTo>
                    <a:pt x="542658" y="280463"/>
                    <a:pt x="557898" y="346185"/>
                    <a:pt x="561708" y="410955"/>
                  </a:cubicBezTo>
                  <a:cubicBezTo>
                    <a:pt x="566471" y="468105"/>
                    <a:pt x="570281" y="525255"/>
                    <a:pt x="574091" y="5843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19"/>
            <p:cNvSpPr/>
            <p:nvPr/>
          </p:nvSpPr>
          <p:spPr>
            <a:xfrm>
              <a:off x="4825440" y="1746627"/>
              <a:ext cx="714375" cy="3486150"/>
            </a:xfrm>
            <a:custGeom>
              <a:avLst/>
              <a:gdLst/>
              <a:ahLst/>
              <a:cxnLst/>
              <a:rect l="l" t="t" r="r" b="b"/>
              <a:pathLst>
                <a:path w="714375" h="3486150" extrusionOk="0">
                  <a:moveTo>
                    <a:pt x="578092" y="585094"/>
                  </a:moveTo>
                  <a:cubicBezTo>
                    <a:pt x="670484" y="569853"/>
                    <a:pt x="681914" y="582236"/>
                    <a:pt x="697154" y="669866"/>
                  </a:cubicBezTo>
                  <a:cubicBezTo>
                    <a:pt x="734302" y="891798"/>
                    <a:pt x="729539" y="1111826"/>
                    <a:pt x="686677" y="1332806"/>
                  </a:cubicBezTo>
                  <a:cubicBezTo>
                    <a:pt x="641909" y="1562358"/>
                    <a:pt x="658102" y="1793816"/>
                    <a:pt x="666674" y="2025274"/>
                  </a:cubicBezTo>
                  <a:cubicBezTo>
                    <a:pt x="670484" y="2148146"/>
                    <a:pt x="639052" y="2272924"/>
                    <a:pt x="622859" y="2396749"/>
                  </a:cubicBezTo>
                  <a:cubicBezTo>
                    <a:pt x="622859" y="2399606"/>
                    <a:pt x="620954" y="2403416"/>
                    <a:pt x="619049" y="2405321"/>
                  </a:cubicBezTo>
                  <a:cubicBezTo>
                    <a:pt x="546659" y="2468186"/>
                    <a:pt x="559994" y="2557721"/>
                    <a:pt x="547611" y="2638684"/>
                  </a:cubicBezTo>
                  <a:cubicBezTo>
                    <a:pt x="532372" y="2742506"/>
                    <a:pt x="517132" y="2847281"/>
                    <a:pt x="499986" y="2951104"/>
                  </a:cubicBezTo>
                  <a:cubicBezTo>
                    <a:pt x="491414" y="3003491"/>
                    <a:pt x="502844" y="3051116"/>
                    <a:pt x="526657" y="3097789"/>
                  </a:cubicBezTo>
                  <a:cubicBezTo>
                    <a:pt x="553327" y="3150176"/>
                    <a:pt x="577139" y="3203516"/>
                    <a:pt x="598094" y="3257809"/>
                  </a:cubicBezTo>
                  <a:cubicBezTo>
                    <a:pt x="632384" y="3345439"/>
                    <a:pt x="579997" y="3410209"/>
                    <a:pt x="532372" y="3473074"/>
                  </a:cubicBezTo>
                  <a:cubicBezTo>
                    <a:pt x="520942" y="3487361"/>
                    <a:pt x="484747" y="3493076"/>
                    <a:pt x="462839" y="3488314"/>
                  </a:cubicBezTo>
                  <a:cubicBezTo>
                    <a:pt x="402832" y="3474979"/>
                    <a:pt x="343777" y="3455929"/>
                    <a:pt x="286627" y="3434974"/>
                  </a:cubicBezTo>
                  <a:cubicBezTo>
                    <a:pt x="276149" y="3431164"/>
                    <a:pt x="265672" y="3406399"/>
                    <a:pt x="267577" y="3392111"/>
                  </a:cubicBezTo>
                  <a:cubicBezTo>
                    <a:pt x="273292" y="3329246"/>
                    <a:pt x="273292" y="3263524"/>
                    <a:pt x="293294" y="3205421"/>
                  </a:cubicBezTo>
                  <a:cubicBezTo>
                    <a:pt x="356159" y="3024446"/>
                    <a:pt x="346634" y="2840614"/>
                    <a:pt x="328536" y="2654876"/>
                  </a:cubicBezTo>
                  <a:cubicBezTo>
                    <a:pt x="309486" y="2457709"/>
                    <a:pt x="289484" y="2260541"/>
                    <a:pt x="278054" y="2062421"/>
                  </a:cubicBezTo>
                  <a:cubicBezTo>
                    <a:pt x="252336" y="1651894"/>
                    <a:pt x="188519" y="1248033"/>
                    <a:pt x="84697" y="848936"/>
                  </a:cubicBezTo>
                  <a:cubicBezTo>
                    <a:pt x="40882" y="680344"/>
                    <a:pt x="26594" y="503178"/>
                    <a:pt x="1829" y="329823"/>
                  </a:cubicBezTo>
                  <a:cubicBezTo>
                    <a:pt x="-4838" y="286961"/>
                    <a:pt x="4687" y="250766"/>
                    <a:pt x="64694" y="255528"/>
                  </a:cubicBezTo>
                  <a:cubicBezTo>
                    <a:pt x="78029" y="256481"/>
                    <a:pt x="101841" y="230763"/>
                    <a:pt x="105652" y="213618"/>
                  </a:cubicBezTo>
                  <a:cubicBezTo>
                    <a:pt x="116129" y="172661"/>
                    <a:pt x="119939" y="129798"/>
                    <a:pt x="124702" y="86936"/>
                  </a:cubicBezTo>
                  <a:cubicBezTo>
                    <a:pt x="129464" y="42168"/>
                    <a:pt x="156134" y="10736"/>
                    <a:pt x="198044" y="4068"/>
                  </a:cubicBezTo>
                  <a:cubicBezTo>
                    <a:pt x="295199" y="-11172"/>
                    <a:pt x="383782" y="12641"/>
                    <a:pt x="408547" y="140276"/>
                  </a:cubicBezTo>
                  <a:cubicBezTo>
                    <a:pt x="410452" y="150753"/>
                    <a:pt x="412357" y="162183"/>
                    <a:pt x="412357" y="173613"/>
                  </a:cubicBezTo>
                  <a:cubicBezTo>
                    <a:pt x="412357" y="216476"/>
                    <a:pt x="423786" y="245051"/>
                    <a:pt x="473317" y="258386"/>
                  </a:cubicBezTo>
                  <a:cubicBezTo>
                    <a:pt x="524752" y="271721"/>
                    <a:pt x="550469" y="317441"/>
                    <a:pt x="557136" y="369828"/>
                  </a:cubicBezTo>
                  <a:cubicBezTo>
                    <a:pt x="563804" y="427931"/>
                    <a:pt x="566661" y="486986"/>
                    <a:pt x="572377" y="545088"/>
                  </a:cubicBezTo>
                  <a:cubicBezTo>
                    <a:pt x="570472" y="558423"/>
                    <a:pt x="575234" y="570806"/>
                    <a:pt x="578092" y="5850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19"/>
            <p:cNvSpPr/>
            <p:nvPr/>
          </p:nvSpPr>
          <p:spPr>
            <a:xfrm>
              <a:off x="8362174" y="2725094"/>
              <a:ext cx="1371600" cy="1276350"/>
            </a:xfrm>
            <a:custGeom>
              <a:avLst/>
              <a:gdLst/>
              <a:ahLst/>
              <a:cxnLst/>
              <a:rect l="l" t="t" r="r" b="b"/>
              <a:pathLst>
                <a:path w="1371600" h="1276350" extrusionOk="0">
                  <a:moveTo>
                    <a:pt x="1365708" y="555316"/>
                  </a:moveTo>
                  <a:cubicBezTo>
                    <a:pt x="1300938" y="658186"/>
                    <a:pt x="1236168" y="761056"/>
                    <a:pt x="1165683" y="872498"/>
                  </a:cubicBezTo>
                  <a:cubicBezTo>
                    <a:pt x="1238073" y="824873"/>
                    <a:pt x="1302843" y="782963"/>
                    <a:pt x="1366660" y="741053"/>
                  </a:cubicBezTo>
                  <a:cubicBezTo>
                    <a:pt x="1371423" y="745816"/>
                    <a:pt x="1376185" y="750578"/>
                    <a:pt x="1380948" y="754388"/>
                  </a:cubicBezTo>
                  <a:cubicBezTo>
                    <a:pt x="1377138" y="767723"/>
                    <a:pt x="1376185" y="783916"/>
                    <a:pt x="1368565" y="795346"/>
                  </a:cubicBezTo>
                  <a:cubicBezTo>
                    <a:pt x="1264743" y="954413"/>
                    <a:pt x="1147585" y="1101098"/>
                    <a:pt x="1006615" y="1228734"/>
                  </a:cubicBezTo>
                  <a:cubicBezTo>
                    <a:pt x="943750" y="1285884"/>
                    <a:pt x="878027" y="1298266"/>
                    <a:pt x="797065" y="1259214"/>
                  </a:cubicBezTo>
                  <a:cubicBezTo>
                    <a:pt x="704673" y="1214446"/>
                    <a:pt x="604660" y="1196348"/>
                    <a:pt x="501790" y="1194443"/>
                  </a:cubicBezTo>
                  <a:cubicBezTo>
                    <a:pt x="342723" y="1192539"/>
                    <a:pt x="101740" y="1034423"/>
                    <a:pt x="33160" y="890596"/>
                  </a:cubicBezTo>
                  <a:cubicBezTo>
                    <a:pt x="27445" y="878213"/>
                    <a:pt x="19825" y="864878"/>
                    <a:pt x="17920" y="850591"/>
                  </a:cubicBezTo>
                  <a:cubicBezTo>
                    <a:pt x="-7798" y="657234"/>
                    <a:pt x="-19227" y="463876"/>
                    <a:pt x="78880" y="283853"/>
                  </a:cubicBezTo>
                  <a:cubicBezTo>
                    <a:pt x="184608" y="90496"/>
                    <a:pt x="352248" y="8"/>
                    <a:pt x="570370" y="8"/>
                  </a:cubicBezTo>
                  <a:cubicBezTo>
                    <a:pt x="852310" y="-944"/>
                    <a:pt x="1110438" y="79066"/>
                    <a:pt x="1344752" y="234323"/>
                  </a:cubicBezTo>
                  <a:cubicBezTo>
                    <a:pt x="1348563" y="237181"/>
                    <a:pt x="1351420" y="240991"/>
                    <a:pt x="1361898" y="250516"/>
                  </a:cubicBezTo>
                  <a:cubicBezTo>
                    <a:pt x="1299033" y="232418"/>
                    <a:pt x="1244740" y="216226"/>
                    <a:pt x="1189495" y="200033"/>
                  </a:cubicBezTo>
                  <a:cubicBezTo>
                    <a:pt x="1187590" y="203843"/>
                    <a:pt x="1184733" y="207653"/>
                    <a:pt x="1182827" y="211463"/>
                  </a:cubicBezTo>
                  <a:cubicBezTo>
                    <a:pt x="1215213" y="233371"/>
                    <a:pt x="1246645" y="258136"/>
                    <a:pt x="1280935" y="278138"/>
                  </a:cubicBezTo>
                  <a:cubicBezTo>
                    <a:pt x="1339038" y="311476"/>
                    <a:pt x="1341895" y="318143"/>
                    <a:pt x="1307605" y="373388"/>
                  </a:cubicBezTo>
                  <a:cubicBezTo>
                    <a:pt x="1301890" y="382913"/>
                    <a:pt x="1296175" y="393391"/>
                    <a:pt x="1296175" y="403868"/>
                  </a:cubicBezTo>
                  <a:cubicBezTo>
                    <a:pt x="1294270" y="495308"/>
                    <a:pt x="1234263" y="549601"/>
                    <a:pt x="1165683" y="590559"/>
                  </a:cubicBezTo>
                  <a:cubicBezTo>
                    <a:pt x="955180" y="713431"/>
                    <a:pt x="734200" y="791536"/>
                    <a:pt x="484645" y="731528"/>
                  </a:cubicBezTo>
                  <a:cubicBezTo>
                    <a:pt x="475120" y="729623"/>
                    <a:pt x="465595" y="727718"/>
                    <a:pt x="456070" y="727718"/>
                  </a:cubicBezTo>
                  <a:cubicBezTo>
                    <a:pt x="424638" y="726766"/>
                    <a:pt x="389395" y="719146"/>
                    <a:pt x="376060" y="760103"/>
                  </a:cubicBezTo>
                  <a:cubicBezTo>
                    <a:pt x="364630" y="795346"/>
                    <a:pt x="389395" y="847734"/>
                    <a:pt x="424638" y="862973"/>
                  </a:cubicBezTo>
                  <a:cubicBezTo>
                    <a:pt x="577990" y="927743"/>
                    <a:pt x="735152" y="936316"/>
                    <a:pt x="895173" y="895359"/>
                  </a:cubicBezTo>
                  <a:cubicBezTo>
                    <a:pt x="933273" y="885834"/>
                    <a:pt x="969468" y="860116"/>
                    <a:pt x="1001852" y="835351"/>
                  </a:cubicBezTo>
                  <a:cubicBezTo>
                    <a:pt x="1121868" y="741053"/>
                    <a:pt x="1239025" y="644851"/>
                    <a:pt x="1357135" y="548648"/>
                  </a:cubicBezTo>
                  <a:cubicBezTo>
                    <a:pt x="1360945" y="551506"/>
                    <a:pt x="1362850" y="553411"/>
                    <a:pt x="1365708" y="555316"/>
                  </a:cubicBezTo>
                  <a:close/>
                  <a:moveTo>
                    <a:pt x="770395" y="341956"/>
                  </a:moveTo>
                  <a:cubicBezTo>
                    <a:pt x="761823" y="344813"/>
                    <a:pt x="752298" y="345766"/>
                    <a:pt x="743725" y="349576"/>
                  </a:cubicBezTo>
                  <a:cubicBezTo>
                    <a:pt x="666573" y="378151"/>
                    <a:pt x="589420" y="406726"/>
                    <a:pt x="503695" y="394343"/>
                  </a:cubicBezTo>
                  <a:cubicBezTo>
                    <a:pt x="482740" y="391486"/>
                    <a:pt x="459880" y="409583"/>
                    <a:pt x="437020" y="418156"/>
                  </a:cubicBezTo>
                  <a:cubicBezTo>
                    <a:pt x="438925" y="422918"/>
                    <a:pt x="440830" y="427681"/>
                    <a:pt x="441783" y="432443"/>
                  </a:cubicBezTo>
                  <a:cubicBezTo>
                    <a:pt x="560845" y="439111"/>
                    <a:pt x="674193" y="424823"/>
                    <a:pt x="770395" y="3419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19"/>
            <p:cNvSpPr/>
            <p:nvPr/>
          </p:nvSpPr>
          <p:spPr>
            <a:xfrm>
              <a:off x="9794424" y="2725094"/>
              <a:ext cx="1381125" cy="1276350"/>
            </a:xfrm>
            <a:custGeom>
              <a:avLst/>
              <a:gdLst/>
              <a:ahLst/>
              <a:cxnLst/>
              <a:rect l="l" t="t" r="r" b="b"/>
              <a:pathLst>
                <a:path w="1381125" h="1276350" extrusionOk="0">
                  <a:moveTo>
                    <a:pt x="1361255" y="252421"/>
                  </a:moveTo>
                  <a:cubicBezTo>
                    <a:pt x="1293628" y="231466"/>
                    <a:pt x="1234573" y="214321"/>
                    <a:pt x="1176471" y="196223"/>
                  </a:cubicBezTo>
                  <a:cubicBezTo>
                    <a:pt x="1174565" y="199081"/>
                    <a:pt x="1172661" y="201939"/>
                    <a:pt x="1170755" y="205748"/>
                  </a:cubicBezTo>
                  <a:cubicBezTo>
                    <a:pt x="1207903" y="231466"/>
                    <a:pt x="1245051" y="258136"/>
                    <a:pt x="1284103" y="280996"/>
                  </a:cubicBezTo>
                  <a:cubicBezTo>
                    <a:pt x="1338396" y="313381"/>
                    <a:pt x="1341253" y="321953"/>
                    <a:pt x="1306011" y="373389"/>
                  </a:cubicBezTo>
                  <a:cubicBezTo>
                    <a:pt x="1300296" y="381961"/>
                    <a:pt x="1292676" y="393391"/>
                    <a:pt x="1292676" y="402916"/>
                  </a:cubicBezTo>
                  <a:cubicBezTo>
                    <a:pt x="1296486" y="483878"/>
                    <a:pt x="1245051" y="535314"/>
                    <a:pt x="1185996" y="572461"/>
                  </a:cubicBezTo>
                  <a:cubicBezTo>
                    <a:pt x="976446" y="707716"/>
                    <a:pt x="751655" y="787726"/>
                    <a:pt x="496386" y="733434"/>
                  </a:cubicBezTo>
                  <a:cubicBezTo>
                    <a:pt x="482098" y="730576"/>
                    <a:pt x="468763" y="727719"/>
                    <a:pt x="454476" y="726766"/>
                  </a:cubicBezTo>
                  <a:cubicBezTo>
                    <a:pt x="422090" y="725814"/>
                    <a:pt x="384943" y="718194"/>
                    <a:pt x="373513" y="762961"/>
                  </a:cubicBezTo>
                  <a:cubicBezTo>
                    <a:pt x="364940" y="799156"/>
                    <a:pt x="388753" y="846781"/>
                    <a:pt x="423043" y="861069"/>
                  </a:cubicBezTo>
                  <a:cubicBezTo>
                    <a:pt x="576396" y="925839"/>
                    <a:pt x="733558" y="933459"/>
                    <a:pt x="892626" y="893453"/>
                  </a:cubicBezTo>
                  <a:cubicBezTo>
                    <a:pt x="929773" y="883928"/>
                    <a:pt x="965015" y="861069"/>
                    <a:pt x="995496" y="836303"/>
                  </a:cubicBezTo>
                  <a:cubicBezTo>
                    <a:pt x="1118368" y="739149"/>
                    <a:pt x="1239336" y="640089"/>
                    <a:pt x="1366018" y="544839"/>
                  </a:cubicBezTo>
                  <a:cubicBezTo>
                    <a:pt x="1299343" y="650566"/>
                    <a:pt x="1233621" y="755341"/>
                    <a:pt x="1161230" y="870594"/>
                  </a:cubicBezTo>
                  <a:cubicBezTo>
                    <a:pt x="1238384" y="826778"/>
                    <a:pt x="1292676" y="764866"/>
                    <a:pt x="1385068" y="743911"/>
                  </a:cubicBezTo>
                  <a:cubicBezTo>
                    <a:pt x="1374590" y="770581"/>
                    <a:pt x="1371734" y="787726"/>
                    <a:pt x="1362209" y="800109"/>
                  </a:cubicBezTo>
                  <a:cubicBezTo>
                    <a:pt x="1252671" y="935364"/>
                    <a:pt x="1142180" y="1070619"/>
                    <a:pt x="1030738" y="1203969"/>
                  </a:cubicBezTo>
                  <a:cubicBezTo>
                    <a:pt x="1010736" y="1227781"/>
                    <a:pt x="982161" y="1243974"/>
                    <a:pt x="955490" y="1262071"/>
                  </a:cubicBezTo>
                  <a:cubicBezTo>
                    <a:pt x="915486" y="1289694"/>
                    <a:pt x="870718" y="1290646"/>
                    <a:pt x="827855" y="1270644"/>
                  </a:cubicBezTo>
                  <a:cubicBezTo>
                    <a:pt x="708793" y="1215399"/>
                    <a:pt x="580205" y="1210636"/>
                    <a:pt x="454476" y="1187776"/>
                  </a:cubicBezTo>
                  <a:cubicBezTo>
                    <a:pt x="264928" y="1152534"/>
                    <a:pt x="103955" y="1048711"/>
                    <a:pt x="24898" y="863926"/>
                  </a:cubicBezTo>
                  <a:cubicBezTo>
                    <a:pt x="-4630" y="793441"/>
                    <a:pt x="1086" y="705811"/>
                    <a:pt x="133" y="624849"/>
                  </a:cubicBezTo>
                  <a:cubicBezTo>
                    <a:pt x="-2725" y="451494"/>
                    <a:pt x="40138" y="292426"/>
                    <a:pt x="163963" y="162886"/>
                  </a:cubicBezTo>
                  <a:cubicBezTo>
                    <a:pt x="273501" y="47634"/>
                    <a:pt x="409708" y="961"/>
                    <a:pt x="565918" y="9"/>
                  </a:cubicBezTo>
                  <a:cubicBezTo>
                    <a:pt x="847858" y="-944"/>
                    <a:pt x="1105986" y="78114"/>
                    <a:pt x="1341253" y="232419"/>
                  </a:cubicBezTo>
                  <a:cubicBezTo>
                    <a:pt x="1345063" y="237181"/>
                    <a:pt x="1348873" y="241944"/>
                    <a:pt x="1361255" y="252421"/>
                  </a:cubicBezTo>
                  <a:close/>
                  <a:moveTo>
                    <a:pt x="777373" y="339099"/>
                  </a:moveTo>
                  <a:cubicBezTo>
                    <a:pt x="758323" y="343861"/>
                    <a:pt x="750703" y="344814"/>
                    <a:pt x="744036" y="347671"/>
                  </a:cubicBezTo>
                  <a:cubicBezTo>
                    <a:pt x="664026" y="377199"/>
                    <a:pt x="584968" y="406726"/>
                    <a:pt x="496386" y="394344"/>
                  </a:cubicBezTo>
                  <a:cubicBezTo>
                    <a:pt x="476383" y="391486"/>
                    <a:pt x="453523" y="410536"/>
                    <a:pt x="431615" y="419109"/>
                  </a:cubicBezTo>
                  <a:cubicBezTo>
                    <a:pt x="540201" y="450541"/>
                    <a:pt x="698315" y="412441"/>
                    <a:pt x="777373" y="33909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19"/>
            <p:cNvSpPr/>
            <p:nvPr/>
          </p:nvSpPr>
          <p:spPr>
            <a:xfrm>
              <a:off x="6973735" y="2751773"/>
              <a:ext cx="1371600" cy="1190625"/>
            </a:xfrm>
            <a:custGeom>
              <a:avLst/>
              <a:gdLst/>
              <a:ahLst/>
              <a:cxnLst/>
              <a:rect l="l" t="t" r="r" b="b"/>
              <a:pathLst>
                <a:path w="1371600" h="1190625" extrusionOk="0">
                  <a:moveTo>
                    <a:pt x="195733" y="202882"/>
                  </a:moveTo>
                  <a:cubicBezTo>
                    <a:pt x="221450" y="155257"/>
                    <a:pt x="240500" y="120968"/>
                    <a:pt x="265265" y="75248"/>
                  </a:cubicBezTo>
                  <a:cubicBezTo>
                    <a:pt x="265265" y="114300"/>
                    <a:pt x="265265" y="140018"/>
                    <a:pt x="265265" y="176212"/>
                  </a:cubicBezTo>
                  <a:cubicBezTo>
                    <a:pt x="288125" y="156210"/>
                    <a:pt x="303365" y="140970"/>
                    <a:pt x="320510" y="129540"/>
                  </a:cubicBezTo>
                  <a:cubicBezTo>
                    <a:pt x="350038" y="108585"/>
                    <a:pt x="373850" y="119062"/>
                    <a:pt x="375755" y="155257"/>
                  </a:cubicBezTo>
                  <a:cubicBezTo>
                    <a:pt x="377660" y="194310"/>
                    <a:pt x="376708" y="234315"/>
                    <a:pt x="376708" y="278130"/>
                  </a:cubicBezTo>
                  <a:cubicBezTo>
                    <a:pt x="395758" y="279082"/>
                    <a:pt x="410045" y="280987"/>
                    <a:pt x="425285" y="281940"/>
                  </a:cubicBezTo>
                  <a:cubicBezTo>
                    <a:pt x="476720" y="283845"/>
                    <a:pt x="497675" y="301943"/>
                    <a:pt x="488150" y="352425"/>
                  </a:cubicBezTo>
                  <a:cubicBezTo>
                    <a:pt x="481483" y="388620"/>
                    <a:pt x="462433" y="422910"/>
                    <a:pt x="443383" y="455295"/>
                  </a:cubicBezTo>
                  <a:cubicBezTo>
                    <a:pt x="414808" y="501968"/>
                    <a:pt x="399567" y="549593"/>
                    <a:pt x="413855" y="604837"/>
                  </a:cubicBezTo>
                  <a:cubicBezTo>
                    <a:pt x="420522" y="631507"/>
                    <a:pt x="434810" y="641985"/>
                    <a:pt x="462433" y="634365"/>
                  </a:cubicBezTo>
                  <a:cubicBezTo>
                    <a:pt x="479577" y="629603"/>
                    <a:pt x="496722" y="625793"/>
                    <a:pt x="513867" y="625793"/>
                  </a:cubicBezTo>
                  <a:cubicBezTo>
                    <a:pt x="562445" y="624840"/>
                    <a:pt x="589115" y="601980"/>
                    <a:pt x="597688" y="553403"/>
                  </a:cubicBezTo>
                  <a:cubicBezTo>
                    <a:pt x="620547" y="430530"/>
                    <a:pt x="650075" y="308610"/>
                    <a:pt x="713892" y="199073"/>
                  </a:cubicBezTo>
                  <a:cubicBezTo>
                    <a:pt x="721513" y="185737"/>
                    <a:pt x="731038" y="172402"/>
                    <a:pt x="745325" y="150495"/>
                  </a:cubicBezTo>
                  <a:cubicBezTo>
                    <a:pt x="759613" y="235268"/>
                    <a:pt x="772947" y="311468"/>
                    <a:pt x="785330" y="386715"/>
                  </a:cubicBezTo>
                  <a:cubicBezTo>
                    <a:pt x="791997" y="387668"/>
                    <a:pt x="795808" y="390525"/>
                    <a:pt x="797713" y="388620"/>
                  </a:cubicBezTo>
                  <a:cubicBezTo>
                    <a:pt x="854863" y="345757"/>
                    <a:pt x="871055" y="351473"/>
                    <a:pt x="883438" y="425768"/>
                  </a:cubicBezTo>
                  <a:cubicBezTo>
                    <a:pt x="896772" y="508635"/>
                    <a:pt x="906297" y="592455"/>
                    <a:pt x="916775" y="674370"/>
                  </a:cubicBezTo>
                  <a:cubicBezTo>
                    <a:pt x="998690" y="688657"/>
                    <a:pt x="1017740" y="674370"/>
                    <a:pt x="1040600" y="598170"/>
                  </a:cubicBezTo>
                  <a:cubicBezTo>
                    <a:pt x="1078700" y="464820"/>
                    <a:pt x="1123467" y="333375"/>
                    <a:pt x="1161567" y="200025"/>
                  </a:cubicBezTo>
                  <a:cubicBezTo>
                    <a:pt x="1178713" y="140018"/>
                    <a:pt x="1185380" y="76200"/>
                    <a:pt x="1196810" y="9525"/>
                  </a:cubicBezTo>
                  <a:cubicBezTo>
                    <a:pt x="1257770" y="60960"/>
                    <a:pt x="1271105" y="124777"/>
                    <a:pt x="1256817" y="197168"/>
                  </a:cubicBezTo>
                  <a:cubicBezTo>
                    <a:pt x="1245388" y="254318"/>
                    <a:pt x="1229195" y="311468"/>
                    <a:pt x="1219670" y="368618"/>
                  </a:cubicBezTo>
                  <a:cubicBezTo>
                    <a:pt x="1214908" y="395287"/>
                    <a:pt x="1218717" y="422910"/>
                    <a:pt x="1218717" y="450532"/>
                  </a:cubicBezTo>
                  <a:cubicBezTo>
                    <a:pt x="1224433" y="451485"/>
                    <a:pt x="1229195" y="452437"/>
                    <a:pt x="1234910" y="452437"/>
                  </a:cubicBezTo>
                  <a:cubicBezTo>
                    <a:pt x="1253960" y="401003"/>
                    <a:pt x="1273010" y="349568"/>
                    <a:pt x="1293013" y="298132"/>
                  </a:cubicBezTo>
                  <a:cubicBezTo>
                    <a:pt x="1300633" y="279082"/>
                    <a:pt x="1304442" y="258127"/>
                    <a:pt x="1314920" y="240030"/>
                  </a:cubicBezTo>
                  <a:cubicBezTo>
                    <a:pt x="1330160" y="213360"/>
                    <a:pt x="1351115" y="215265"/>
                    <a:pt x="1365403" y="240982"/>
                  </a:cubicBezTo>
                  <a:cubicBezTo>
                    <a:pt x="1373022" y="254318"/>
                    <a:pt x="1376833" y="271462"/>
                    <a:pt x="1376833" y="286703"/>
                  </a:cubicBezTo>
                  <a:cubicBezTo>
                    <a:pt x="1375880" y="310515"/>
                    <a:pt x="1374928" y="335280"/>
                    <a:pt x="1366355" y="357187"/>
                  </a:cubicBezTo>
                  <a:cubicBezTo>
                    <a:pt x="1319683" y="485775"/>
                    <a:pt x="1325397" y="615315"/>
                    <a:pt x="1353020" y="746760"/>
                  </a:cubicBezTo>
                  <a:cubicBezTo>
                    <a:pt x="1375880" y="853440"/>
                    <a:pt x="1381595" y="961073"/>
                    <a:pt x="1340638" y="1065848"/>
                  </a:cubicBezTo>
                  <a:cubicBezTo>
                    <a:pt x="1309205" y="1146810"/>
                    <a:pt x="1249197" y="1199198"/>
                    <a:pt x="1173950" y="1189673"/>
                  </a:cubicBezTo>
                  <a:cubicBezTo>
                    <a:pt x="1112990" y="1182053"/>
                    <a:pt x="1054888" y="1153478"/>
                    <a:pt x="995833" y="1131570"/>
                  </a:cubicBezTo>
                  <a:cubicBezTo>
                    <a:pt x="960590" y="1118235"/>
                    <a:pt x="929158" y="1094423"/>
                    <a:pt x="894867" y="1081087"/>
                  </a:cubicBezTo>
                  <a:cubicBezTo>
                    <a:pt x="884390" y="1077278"/>
                    <a:pt x="864388" y="1087755"/>
                    <a:pt x="853910" y="1096328"/>
                  </a:cubicBezTo>
                  <a:cubicBezTo>
                    <a:pt x="803428" y="1137285"/>
                    <a:pt x="745325" y="1147762"/>
                    <a:pt x="683413" y="1138237"/>
                  </a:cubicBezTo>
                  <a:cubicBezTo>
                    <a:pt x="629120" y="1129665"/>
                    <a:pt x="571017" y="1124903"/>
                    <a:pt x="521488" y="1102043"/>
                  </a:cubicBezTo>
                  <a:cubicBezTo>
                    <a:pt x="460527" y="1074420"/>
                    <a:pt x="406235" y="1030605"/>
                    <a:pt x="350038" y="992505"/>
                  </a:cubicBezTo>
                  <a:cubicBezTo>
                    <a:pt x="343370" y="988695"/>
                    <a:pt x="337655" y="976312"/>
                    <a:pt x="332892" y="977265"/>
                  </a:cubicBezTo>
                  <a:cubicBezTo>
                    <a:pt x="279552" y="988695"/>
                    <a:pt x="251930" y="944880"/>
                    <a:pt x="211925" y="926782"/>
                  </a:cubicBezTo>
                  <a:cubicBezTo>
                    <a:pt x="159538" y="903923"/>
                    <a:pt x="130963" y="866775"/>
                    <a:pt x="110008" y="821055"/>
                  </a:cubicBezTo>
                  <a:cubicBezTo>
                    <a:pt x="30950" y="650557"/>
                    <a:pt x="-30010" y="477203"/>
                    <a:pt x="15710" y="284798"/>
                  </a:cubicBezTo>
                  <a:cubicBezTo>
                    <a:pt x="32855" y="209550"/>
                    <a:pt x="43333" y="132398"/>
                    <a:pt x="63335" y="58102"/>
                  </a:cubicBezTo>
                  <a:cubicBezTo>
                    <a:pt x="69050" y="36195"/>
                    <a:pt x="95720" y="19050"/>
                    <a:pt x="112865" y="0"/>
                  </a:cubicBezTo>
                  <a:cubicBezTo>
                    <a:pt x="130963" y="19050"/>
                    <a:pt x="154775" y="35242"/>
                    <a:pt x="165252" y="57150"/>
                  </a:cubicBezTo>
                  <a:cubicBezTo>
                    <a:pt x="178588" y="86677"/>
                    <a:pt x="180492" y="121920"/>
                    <a:pt x="187160" y="154305"/>
                  </a:cubicBezTo>
                  <a:cubicBezTo>
                    <a:pt x="186208" y="164782"/>
                    <a:pt x="189065" y="176212"/>
                    <a:pt x="195733" y="2028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19"/>
            <p:cNvSpPr/>
            <p:nvPr/>
          </p:nvSpPr>
          <p:spPr>
            <a:xfrm>
              <a:off x="11195454" y="2539575"/>
              <a:ext cx="933450" cy="1752600"/>
            </a:xfrm>
            <a:custGeom>
              <a:avLst/>
              <a:gdLst/>
              <a:ahLst/>
              <a:cxnLst/>
              <a:rect l="l" t="t" r="r" b="b"/>
              <a:pathLst>
                <a:path w="933450" h="1752600" extrusionOk="0">
                  <a:moveTo>
                    <a:pt x="197397" y="466515"/>
                  </a:moveTo>
                  <a:cubicBezTo>
                    <a:pt x="220258" y="419842"/>
                    <a:pt x="223116" y="377932"/>
                    <a:pt x="186920" y="334117"/>
                  </a:cubicBezTo>
                  <a:cubicBezTo>
                    <a:pt x="154535" y="296017"/>
                    <a:pt x="186920" y="210292"/>
                    <a:pt x="235497" y="195052"/>
                  </a:cubicBezTo>
                  <a:cubicBezTo>
                    <a:pt x="249785" y="190290"/>
                    <a:pt x="271693" y="195052"/>
                    <a:pt x="282170" y="204577"/>
                  </a:cubicBezTo>
                  <a:cubicBezTo>
                    <a:pt x="289791" y="211245"/>
                    <a:pt x="291695" y="236962"/>
                    <a:pt x="285028" y="246487"/>
                  </a:cubicBezTo>
                  <a:cubicBezTo>
                    <a:pt x="240260" y="317925"/>
                    <a:pt x="245975" y="389362"/>
                    <a:pt x="276455" y="464610"/>
                  </a:cubicBezTo>
                  <a:cubicBezTo>
                    <a:pt x="292647" y="505567"/>
                    <a:pt x="298362" y="550335"/>
                    <a:pt x="311697" y="605580"/>
                  </a:cubicBezTo>
                  <a:cubicBezTo>
                    <a:pt x="343130" y="540810"/>
                    <a:pt x="411710" y="520807"/>
                    <a:pt x="434570" y="455085"/>
                  </a:cubicBezTo>
                  <a:cubicBezTo>
                    <a:pt x="442191" y="432225"/>
                    <a:pt x="471718" y="414127"/>
                    <a:pt x="495530" y="401745"/>
                  </a:cubicBezTo>
                  <a:cubicBezTo>
                    <a:pt x="523153" y="387457"/>
                    <a:pt x="554585" y="380790"/>
                    <a:pt x="585066" y="370312"/>
                  </a:cubicBezTo>
                  <a:cubicBezTo>
                    <a:pt x="667933" y="341737"/>
                    <a:pt x="740322" y="367455"/>
                    <a:pt x="782233" y="445560"/>
                  </a:cubicBezTo>
                  <a:cubicBezTo>
                    <a:pt x="803187" y="483660"/>
                    <a:pt x="824143" y="516997"/>
                    <a:pt x="861291" y="542715"/>
                  </a:cubicBezTo>
                  <a:cubicBezTo>
                    <a:pt x="908916" y="576052"/>
                    <a:pt x="928918" y="632250"/>
                    <a:pt x="931775" y="688447"/>
                  </a:cubicBezTo>
                  <a:cubicBezTo>
                    <a:pt x="934633" y="753217"/>
                    <a:pt x="932728" y="817987"/>
                    <a:pt x="924155" y="882757"/>
                  </a:cubicBezTo>
                  <a:cubicBezTo>
                    <a:pt x="907010" y="1011345"/>
                    <a:pt x="885103" y="1138980"/>
                    <a:pt x="863195" y="1266615"/>
                  </a:cubicBezTo>
                  <a:cubicBezTo>
                    <a:pt x="859385" y="1289475"/>
                    <a:pt x="847955" y="1312335"/>
                    <a:pt x="839383" y="1334242"/>
                  </a:cubicBezTo>
                  <a:cubicBezTo>
                    <a:pt x="821285" y="1319002"/>
                    <a:pt x="802235" y="1303762"/>
                    <a:pt x="786995" y="1291380"/>
                  </a:cubicBezTo>
                  <a:cubicBezTo>
                    <a:pt x="775566" y="1359960"/>
                    <a:pt x="800330" y="1387582"/>
                    <a:pt x="866053" y="1429492"/>
                  </a:cubicBezTo>
                  <a:cubicBezTo>
                    <a:pt x="901295" y="1452352"/>
                    <a:pt x="931775" y="1502835"/>
                    <a:pt x="938443" y="1545697"/>
                  </a:cubicBezTo>
                  <a:cubicBezTo>
                    <a:pt x="947016" y="1598085"/>
                    <a:pt x="932728" y="1655235"/>
                    <a:pt x="919393" y="1707622"/>
                  </a:cubicBezTo>
                  <a:cubicBezTo>
                    <a:pt x="909868" y="1745722"/>
                    <a:pt x="878435" y="1768582"/>
                    <a:pt x="834620" y="1751437"/>
                  </a:cubicBezTo>
                  <a:cubicBezTo>
                    <a:pt x="829858" y="1749532"/>
                    <a:pt x="826047" y="1747627"/>
                    <a:pt x="821285" y="1746675"/>
                  </a:cubicBezTo>
                  <a:cubicBezTo>
                    <a:pt x="733655" y="1739055"/>
                    <a:pt x="731750" y="1738102"/>
                    <a:pt x="714605" y="1651425"/>
                  </a:cubicBezTo>
                  <a:cubicBezTo>
                    <a:pt x="706033" y="1607610"/>
                    <a:pt x="693650" y="1564747"/>
                    <a:pt x="689841" y="1520932"/>
                  </a:cubicBezTo>
                  <a:cubicBezTo>
                    <a:pt x="687935" y="1500930"/>
                    <a:pt x="696508" y="1477117"/>
                    <a:pt x="707937" y="1460925"/>
                  </a:cubicBezTo>
                  <a:cubicBezTo>
                    <a:pt x="752705" y="1395202"/>
                    <a:pt x="753658" y="1330432"/>
                    <a:pt x="715558" y="1260900"/>
                  </a:cubicBezTo>
                  <a:cubicBezTo>
                    <a:pt x="665075" y="1167555"/>
                    <a:pt x="624118" y="1070400"/>
                    <a:pt x="605068" y="963720"/>
                  </a:cubicBezTo>
                  <a:cubicBezTo>
                    <a:pt x="595543" y="911332"/>
                    <a:pt x="569825" y="900855"/>
                    <a:pt x="519343" y="918952"/>
                  </a:cubicBezTo>
                  <a:cubicBezTo>
                    <a:pt x="405043" y="959910"/>
                    <a:pt x="361228" y="1099927"/>
                    <a:pt x="431712" y="1197082"/>
                  </a:cubicBezTo>
                  <a:cubicBezTo>
                    <a:pt x="448858" y="1219942"/>
                    <a:pt x="468860" y="1240897"/>
                    <a:pt x="485053" y="1264710"/>
                  </a:cubicBezTo>
                  <a:cubicBezTo>
                    <a:pt x="518391" y="1314240"/>
                    <a:pt x="498387" y="1365675"/>
                    <a:pt x="440285" y="1369485"/>
                  </a:cubicBezTo>
                  <a:cubicBezTo>
                    <a:pt x="363133" y="1374247"/>
                    <a:pt x="282170" y="1379962"/>
                    <a:pt x="208828" y="1363770"/>
                  </a:cubicBezTo>
                  <a:cubicBezTo>
                    <a:pt x="150725" y="1350435"/>
                    <a:pt x="88812" y="1313287"/>
                    <a:pt x="50712" y="1268520"/>
                  </a:cubicBezTo>
                  <a:cubicBezTo>
                    <a:pt x="18328" y="1230420"/>
                    <a:pt x="10708" y="1167555"/>
                    <a:pt x="4993" y="1114215"/>
                  </a:cubicBezTo>
                  <a:cubicBezTo>
                    <a:pt x="-11200" y="969435"/>
                    <a:pt x="15470" y="826560"/>
                    <a:pt x="35472" y="683685"/>
                  </a:cubicBezTo>
                  <a:cubicBezTo>
                    <a:pt x="58333" y="520807"/>
                    <a:pt x="77383" y="357930"/>
                    <a:pt x="98337" y="190290"/>
                  </a:cubicBezTo>
                  <a:cubicBezTo>
                    <a:pt x="68810" y="190290"/>
                    <a:pt x="48808" y="190290"/>
                    <a:pt x="21185" y="190290"/>
                  </a:cubicBezTo>
                  <a:cubicBezTo>
                    <a:pt x="39283" y="139807"/>
                    <a:pt x="52618" y="94087"/>
                    <a:pt x="71668" y="50272"/>
                  </a:cubicBezTo>
                  <a:cubicBezTo>
                    <a:pt x="96433" y="-7830"/>
                    <a:pt x="117387" y="-12593"/>
                    <a:pt x="169775" y="20745"/>
                  </a:cubicBezTo>
                  <a:cubicBezTo>
                    <a:pt x="180253" y="27412"/>
                    <a:pt x="189778" y="35032"/>
                    <a:pt x="205970" y="45510"/>
                  </a:cubicBezTo>
                  <a:cubicBezTo>
                    <a:pt x="105958" y="102660"/>
                    <a:pt x="131675" y="185527"/>
                    <a:pt x="153583" y="269347"/>
                  </a:cubicBezTo>
                  <a:cubicBezTo>
                    <a:pt x="168822" y="334117"/>
                    <a:pt x="182158" y="399840"/>
                    <a:pt x="197397" y="4665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19"/>
            <p:cNvSpPr/>
            <p:nvPr/>
          </p:nvSpPr>
          <p:spPr>
            <a:xfrm>
              <a:off x="5948342" y="2869883"/>
              <a:ext cx="971550" cy="1304925"/>
            </a:xfrm>
            <a:custGeom>
              <a:avLst/>
              <a:gdLst/>
              <a:ahLst/>
              <a:cxnLst/>
              <a:rect l="l" t="t" r="r" b="b"/>
              <a:pathLst>
                <a:path w="971550" h="1304925" extrusionOk="0">
                  <a:moveTo>
                    <a:pt x="349588" y="0"/>
                  </a:moveTo>
                  <a:cubicBezTo>
                    <a:pt x="401976" y="21908"/>
                    <a:pt x="461031" y="35242"/>
                    <a:pt x="506751" y="67627"/>
                  </a:cubicBezTo>
                  <a:cubicBezTo>
                    <a:pt x="577235" y="116205"/>
                    <a:pt x="648673" y="159067"/>
                    <a:pt x="730588" y="184785"/>
                  </a:cubicBezTo>
                  <a:cubicBezTo>
                    <a:pt x="796310" y="205740"/>
                    <a:pt x="853460" y="242888"/>
                    <a:pt x="876320" y="316230"/>
                  </a:cubicBezTo>
                  <a:cubicBezTo>
                    <a:pt x="879178" y="325755"/>
                    <a:pt x="892513" y="334327"/>
                    <a:pt x="902990" y="340995"/>
                  </a:cubicBezTo>
                  <a:cubicBezTo>
                    <a:pt x="964903" y="381000"/>
                    <a:pt x="980143" y="418147"/>
                    <a:pt x="967760" y="489585"/>
                  </a:cubicBezTo>
                  <a:cubicBezTo>
                    <a:pt x="956331" y="554355"/>
                    <a:pt x="951568" y="621030"/>
                    <a:pt x="939185" y="685800"/>
                  </a:cubicBezTo>
                  <a:cubicBezTo>
                    <a:pt x="933470" y="716280"/>
                    <a:pt x="919183" y="745808"/>
                    <a:pt x="905848" y="773430"/>
                  </a:cubicBezTo>
                  <a:cubicBezTo>
                    <a:pt x="854413" y="881063"/>
                    <a:pt x="765831" y="956310"/>
                    <a:pt x="671533" y="1024890"/>
                  </a:cubicBezTo>
                  <a:cubicBezTo>
                    <a:pt x="587713" y="1086802"/>
                    <a:pt x="523895" y="1162050"/>
                    <a:pt x="482938" y="1258252"/>
                  </a:cubicBezTo>
                  <a:cubicBezTo>
                    <a:pt x="458173" y="1318260"/>
                    <a:pt x="442933" y="1309687"/>
                    <a:pt x="380068" y="1310640"/>
                  </a:cubicBezTo>
                  <a:cubicBezTo>
                    <a:pt x="308631" y="1311593"/>
                    <a:pt x="287676" y="1263968"/>
                    <a:pt x="255290" y="1221105"/>
                  </a:cubicBezTo>
                  <a:cubicBezTo>
                    <a:pt x="168613" y="1106805"/>
                    <a:pt x="89556" y="989647"/>
                    <a:pt x="68601" y="842963"/>
                  </a:cubicBezTo>
                  <a:cubicBezTo>
                    <a:pt x="58123" y="765810"/>
                    <a:pt x="49551" y="688658"/>
                    <a:pt x="30501" y="613410"/>
                  </a:cubicBezTo>
                  <a:cubicBezTo>
                    <a:pt x="-2837" y="485775"/>
                    <a:pt x="973" y="357188"/>
                    <a:pt x="20" y="227647"/>
                  </a:cubicBezTo>
                  <a:cubicBezTo>
                    <a:pt x="-932" y="160020"/>
                    <a:pt x="31453" y="123825"/>
                    <a:pt x="94318" y="102870"/>
                  </a:cubicBezTo>
                  <a:cubicBezTo>
                    <a:pt x="142895" y="86677"/>
                    <a:pt x="188615" y="62865"/>
                    <a:pt x="236240" y="42863"/>
                  </a:cubicBezTo>
                  <a:cubicBezTo>
                    <a:pt x="271483" y="28575"/>
                    <a:pt x="306726" y="16192"/>
                    <a:pt x="349588" y="0"/>
                  </a:cubicBezTo>
                  <a:close/>
                  <a:moveTo>
                    <a:pt x="451506" y="335280"/>
                  </a:moveTo>
                  <a:cubicBezTo>
                    <a:pt x="435313" y="343852"/>
                    <a:pt x="421978" y="350520"/>
                    <a:pt x="409595" y="358140"/>
                  </a:cubicBezTo>
                  <a:cubicBezTo>
                    <a:pt x="302915" y="430530"/>
                    <a:pt x="294343" y="689610"/>
                    <a:pt x="364828" y="770572"/>
                  </a:cubicBezTo>
                  <a:cubicBezTo>
                    <a:pt x="392451" y="802005"/>
                    <a:pt x="423883" y="803910"/>
                    <a:pt x="452458" y="779145"/>
                  </a:cubicBezTo>
                  <a:cubicBezTo>
                    <a:pt x="494368" y="742950"/>
                    <a:pt x="525801" y="696277"/>
                    <a:pt x="514370" y="638175"/>
                  </a:cubicBezTo>
                  <a:cubicBezTo>
                    <a:pt x="496273" y="539115"/>
                    <a:pt x="473413" y="441008"/>
                    <a:pt x="451506" y="3352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19"/>
            <p:cNvSpPr/>
            <p:nvPr/>
          </p:nvSpPr>
          <p:spPr>
            <a:xfrm>
              <a:off x="2708102" y="2850951"/>
              <a:ext cx="971550" cy="1114425"/>
            </a:xfrm>
            <a:custGeom>
              <a:avLst/>
              <a:gdLst/>
              <a:ahLst/>
              <a:cxnLst/>
              <a:rect l="l" t="t" r="r" b="b"/>
              <a:pathLst>
                <a:path w="971550" h="1114425" extrusionOk="0">
                  <a:moveTo>
                    <a:pt x="756140" y="1018104"/>
                  </a:moveTo>
                  <a:cubicBezTo>
                    <a:pt x="749472" y="1026677"/>
                    <a:pt x="742804" y="1034297"/>
                    <a:pt x="728517" y="1051442"/>
                  </a:cubicBezTo>
                  <a:cubicBezTo>
                    <a:pt x="681845" y="965717"/>
                    <a:pt x="637077" y="884754"/>
                    <a:pt x="587547" y="794267"/>
                  </a:cubicBezTo>
                  <a:cubicBezTo>
                    <a:pt x="545637" y="839034"/>
                    <a:pt x="501822" y="883802"/>
                    <a:pt x="461817" y="930474"/>
                  </a:cubicBezTo>
                  <a:cubicBezTo>
                    <a:pt x="419907" y="978099"/>
                    <a:pt x="383712" y="1030487"/>
                    <a:pt x="340850" y="1077159"/>
                  </a:cubicBezTo>
                  <a:cubicBezTo>
                    <a:pt x="291319" y="1131452"/>
                    <a:pt x="267507" y="1129547"/>
                    <a:pt x="214167" y="1076207"/>
                  </a:cubicBezTo>
                  <a:cubicBezTo>
                    <a:pt x="201785" y="1080969"/>
                    <a:pt x="188450" y="1085732"/>
                    <a:pt x="165590" y="1095257"/>
                  </a:cubicBezTo>
                  <a:cubicBezTo>
                    <a:pt x="142729" y="1042869"/>
                    <a:pt x="112250" y="994292"/>
                    <a:pt x="99867" y="939999"/>
                  </a:cubicBezTo>
                  <a:cubicBezTo>
                    <a:pt x="72244" y="819984"/>
                    <a:pt x="61767" y="695207"/>
                    <a:pt x="28429" y="578049"/>
                  </a:cubicBezTo>
                  <a:cubicBezTo>
                    <a:pt x="-4908" y="463749"/>
                    <a:pt x="9379" y="349449"/>
                    <a:pt x="807" y="235149"/>
                  </a:cubicBezTo>
                  <a:cubicBezTo>
                    <a:pt x="-5860" y="144662"/>
                    <a:pt x="28429" y="105609"/>
                    <a:pt x="117012" y="86559"/>
                  </a:cubicBezTo>
                  <a:cubicBezTo>
                    <a:pt x="148444" y="79892"/>
                    <a:pt x="181782" y="67509"/>
                    <a:pt x="207500" y="48459"/>
                  </a:cubicBezTo>
                  <a:cubicBezTo>
                    <a:pt x="297987" y="-20121"/>
                    <a:pt x="389427" y="-8691"/>
                    <a:pt x="482772" y="37982"/>
                  </a:cubicBezTo>
                  <a:cubicBezTo>
                    <a:pt x="488487" y="40839"/>
                    <a:pt x="494202" y="43697"/>
                    <a:pt x="498965" y="48459"/>
                  </a:cubicBezTo>
                  <a:cubicBezTo>
                    <a:pt x="570402" y="107514"/>
                    <a:pt x="649460" y="148472"/>
                    <a:pt x="738995" y="176094"/>
                  </a:cubicBezTo>
                  <a:cubicBezTo>
                    <a:pt x="801860" y="196097"/>
                    <a:pt x="855200" y="233244"/>
                    <a:pt x="877107" y="303729"/>
                  </a:cubicBezTo>
                  <a:cubicBezTo>
                    <a:pt x="880917" y="316112"/>
                    <a:pt x="898062" y="326589"/>
                    <a:pt x="910445" y="335162"/>
                  </a:cubicBezTo>
                  <a:cubicBezTo>
                    <a:pt x="967595" y="374214"/>
                    <a:pt x="988550" y="417077"/>
                    <a:pt x="968547" y="481847"/>
                  </a:cubicBezTo>
                  <a:cubicBezTo>
                    <a:pt x="942829" y="564714"/>
                    <a:pt x="941877" y="645677"/>
                    <a:pt x="954260" y="730449"/>
                  </a:cubicBezTo>
                  <a:cubicBezTo>
                    <a:pt x="969500" y="841892"/>
                    <a:pt x="925685" y="939047"/>
                    <a:pt x="863772" y="1028582"/>
                  </a:cubicBezTo>
                  <a:cubicBezTo>
                    <a:pt x="833292" y="1069539"/>
                    <a:pt x="811385" y="1065729"/>
                    <a:pt x="756140" y="1018104"/>
                  </a:cubicBezTo>
                  <a:close/>
                  <a:moveTo>
                    <a:pt x="400857" y="674252"/>
                  </a:moveTo>
                  <a:cubicBezTo>
                    <a:pt x="495154" y="577097"/>
                    <a:pt x="493250" y="476132"/>
                    <a:pt x="445625" y="332304"/>
                  </a:cubicBezTo>
                  <a:cubicBezTo>
                    <a:pt x="364662" y="361832"/>
                    <a:pt x="328467" y="438032"/>
                    <a:pt x="355137" y="517089"/>
                  </a:cubicBezTo>
                  <a:cubicBezTo>
                    <a:pt x="372282" y="567572"/>
                    <a:pt x="385617" y="619959"/>
                    <a:pt x="400857" y="674252"/>
                  </a:cubicBezTo>
                  <a:close/>
                  <a:moveTo>
                    <a:pt x="553257" y="655202"/>
                  </a:moveTo>
                  <a:cubicBezTo>
                    <a:pt x="513252" y="696159"/>
                    <a:pt x="473247" y="738069"/>
                    <a:pt x="424669" y="786647"/>
                  </a:cubicBezTo>
                  <a:cubicBezTo>
                    <a:pt x="492297" y="791409"/>
                    <a:pt x="544685" y="737117"/>
                    <a:pt x="553257" y="65520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08" name="Google Shape;1108;p19"/>
          <p:cNvGrpSpPr/>
          <p:nvPr/>
        </p:nvGrpSpPr>
        <p:grpSpPr>
          <a:xfrm>
            <a:off x="4743042" y="69439"/>
            <a:ext cx="7012237" cy="1429744"/>
            <a:chOff x="1181100" y="2986862"/>
            <a:chExt cx="9823132" cy="2002861"/>
          </a:xfrm>
        </p:grpSpPr>
        <p:sp>
          <p:nvSpPr>
            <p:cNvPr id="1109" name="Google Shape;1109;p19"/>
            <p:cNvSpPr/>
            <p:nvPr/>
          </p:nvSpPr>
          <p:spPr>
            <a:xfrm>
              <a:off x="8463915" y="3432809"/>
              <a:ext cx="1809750" cy="1276350"/>
            </a:xfrm>
            <a:custGeom>
              <a:avLst/>
              <a:gdLst/>
              <a:ahLst/>
              <a:cxnLst/>
              <a:rect l="l" t="t" r="r" b="b"/>
              <a:pathLst>
                <a:path w="1809750" h="1276350" extrusionOk="0">
                  <a:moveTo>
                    <a:pt x="1115378" y="1156335"/>
                  </a:moveTo>
                  <a:cubicBezTo>
                    <a:pt x="1019175" y="1134428"/>
                    <a:pt x="937260" y="1115378"/>
                    <a:pt x="857250" y="1097280"/>
                  </a:cubicBezTo>
                  <a:cubicBezTo>
                    <a:pt x="816293" y="1228725"/>
                    <a:pt x="691515" y="1300163"/>
                    <a:pt x="565785" y="1260158"/>
                  </a:cubicBezTo>
                  <a:cubicBezTo>
                    <a:pt x="485775" y="1234440"/>
                    <a:pt x="410528" y="1196340"/>
                    <a:pt x="330518" y="1170623"/>
                  </a:cubicBezTo>
                  <a:cubicBezTo>
                    <a:pt x="249555" y="1144905"/>
                    <a:pt x="164783" y="1128713"/>
                    <a:pt x="82868" y="1105853"/>
                  </a:cubicBezTo>
                  <a:cubicBezTo>
                    <a:pt x="64770" y="1101090"/>
                    <a:pt x="48578" y="1085850"/>
                    <a:pt x="32385" y="1076325"/>
                  </a:cubicBezTo>
                  <a:cubicBezTo>
                    <a:pt x="34290" y="1071563"/>
                    <a:pt x="35243" y="1067753"/>
                    <a:pt x="37148" y="1062990"/>
                  </a:cubicBezTo>
                  <a:cubicBezTo>
                    <a:pt x="50483" y="1060133"/>
                    <a:pt x="67628" y="1061085"/>
                    <a:pt x="75248" y="1052513"/>
                  </a:cubicBezTo>
                  <a:cubicBezTo>
                    <a:pt x="90488" y="1037272"/>
                    <a:pt x="109538" y="1018222"/>
                    <a:pt x="111443" y="999172"/>
                  </a:cubicBezTo>
                  <a:cubicBezTo>
                    <a:pt x="115253" y="957263"/>
                    <a:pt x="105728" y="914400"/>
                    <a:pt x="106680" y="872490"/>
                  </a:cubicBezTo>
                  <a:cubicBezTo>
                    <a:pt x="107633" y="656273"/>
                    <a:pt x="109538" y="441008"/>
                    <a:pt x="113348" y="224790"/>
                  </a:cubicBezTo>
                  <a:cubicBezTo>
                    <a:pt x="114300" y="167640"/>
                    <a:pt x="98108" y="127635"/>
                    <a:pt x="43815" y="102870"/>
                  </a:cubicBezTo>
                  <a:cubicBezTo>
                    <a:pt x="26670" y="95250"/>
                    <a:pt x="14288" y="78105"/>
                    <a:pt x="0" y="66675"/>
                  </a:cubicBezTo>
                  <a:cubicBezTo>
                    <a:pt x="210503" y="73343"/>
                    <a:pt x="416243" y="72390"/>
                    <a:pt x="621030" y="19050"/>
                  </a:cubicBezTo>
                  <a:cubicBezTo>
                    <a:pt x="626745" y="85725"/>
                    <a:pt x="627698" y="158115"/>
                    <a:pt x="598170" y="231458"/>
                  </a:cubicBezTo>
                  <a:cubicBezTo>
                    <a:pt x="566738" y="132398"/>
                    <a:pt x="492443" y="128588"/>
                    <a:pt x="414338" y="129540"/>
                  </a:cubicBezTo>
                  <a:cubicBezTo>
                    <a:pt x="365760" y="130493"/>
                    <a:pt x="317183" y="129540"/>
                    <a:pt x="273368" y="129540"/>
                  </a:cubicBezTo>
                  <a:cubicBezTo>
                    <a:pt x="273368" y="211455"/>
                    <a:pt x="267653" y="284798"/>
                    <a:pt x="277178" y="356235"/>
                  </a:cubicBezTo>
                  <a:cubicBezTo>
                    <a:pt x="280035" y="379095"/>
                    <a:pt x="321945" y="408623"/>
                    <a:pt x="348615" y="413385"/>
                  </a:cubicBezTo>
                  <a:cubicBezTo>
                    <a:pt x="396240" y="421005"/>
                    <a:pt x="449580" y="434340"/>
                    <a:pt x="493395" y="395288"/>
                  </a:cubicBezTo>
                  <a:cubicBezTo>
                    <a:pt x="499110" y="390525"/>
                    <a:pt x="511493" y="393383"/>
                    <a:pt x="523875" y="392430"/>
                  </a:cubicBezTo>
                  <a:cubicBezTo>
                    <a:pt x="523875" y="455295"/>
                    <a:pt x="523875" y="516255"/>
                    <a:pt x="523875" y="579120"/>
                  </a:cubicBezTo>
                  <a:cubicBezTo>
                    <a:pt x="488633" y="584835"/>
                    <a:pt x="470535" y="572453"/>
                    <a:pt x="456248" y="538163"/>
                  </a:cubicBezTo>
                  <a:cubicBezTo>
                    <a:pt x="448628" y="520065"/>
                    <a:pt x="421005" y="499110"/>
                    <a:pt x="401955" y="498158"/>
                  </a:cubicBezTo>
                  <a:cubicBezTo>
                    <a:pt x="357188" y="495300"/>
                    <a:pt x="311468" y="504825"/>
                    <a:pt x="264795" y="508635"/>
                  </a:cubicBezTo>
                  <a:cubicBezTo>
                    <a:pt x="264795" y="621983"/>
                    <a:pt x="264795" y="732473"/>
                    <a:pt x="264795" y="842963"/>
                  </a:cubicBezTo>
                  <a:cubicBezTo>
                    <a:pt x="264795" y="895350"/>
                    <a:pt x="269558" y="947738"/>
                    <a:pt x="267653" y="1000125"/>
                  </a:cubicBezTo>
                  <a:cubicBezTo>
                    <a:pt x="266700" y="1030605"/>
                    <a:pt x="277178" y="1045845"/>
                    <a:pt x="305753" y="1056323"/>
                  </a:cubicBezTo>
                  <a:cubicBezTo>
                    <a:pt x="382905" y="1084898"/>
                    <a:pt x="460058" y="1114425"/>
                    <a:pt x="536258" y="1144905"/>
                  </a:cubicBezTo>
                  <a:cubicBezTo>
                    <a:pt x="559118" y="1154430"/>
                    <a:pt x="581978" y="1165860"/>
                    <a:pt x="602933" y="1178243"/>
                  </a:cubicBezTo>
                  <a:cubicBezTo>
                    <a:pt x="676275" y="1223010"/>
                    <a:pt x="775335" y="1184910"/>
                    <a:pt x="812483" y="1093470"/>
                  </a:cubicBezTo>
                  <a:cubicBezTo>
                    <a:pt x="786765" y="1087755"/>
                    <a:pt x="761048" y="1082040"/>
                    <a:pt x="720090" y="1072515"/>
                  </a:cubicBezTo>
                  <a:cubicBezTo>
                    <a:pt x="742950" y="1058228"/>
                    <a:pt x="753428" y="1047750"/>
                    <a:pt x="764858" y="1044893"/>
                  </a:cubicBezTo>
                  <a:cubicBezTo>
                    <a:pt x="882015" y="1024890"/>
                    <a:pt x="890588" y="1011555"/>
                    <a:pt x="904875" y="895350"/>
                  </a:cubicBezTo>
                  <a:cubicBezTo>
                    <a:pt x="913448" y="826770"/>
                    <a:pt x="936308" y="760095"/>
                    <a:pt x="954405" y="692468"/>
                  </a:cubicBezTo>
                  <a:cubicBezTo>
                    <a:pt x="1006793" y="496253"/>
                    <a:pt x="997268" y="297180"/>
                    <a:pt x="993458" y="96203"/>
                  </a:cubicBezTo>
                  <a:cubicBezTo>
                    <a:pt x="929640" y="80963"/>
                    <a:pt x="887730" y="113348"/>
                    <a:pt x="842963" y="157163"/>
                  </a:cubicBezTo>
                  <a:cubicBezTo>
                    <a:pt x="837248" y="128588"/>
                    <a:pt x="832485" y="106680"/>
                    <a:pt x="827723" y="87630"/>
                  </a:cubicBezTo>
                  <a:cubicBezTo>
                    <a:pt x="893445" y="57150"/>
                    <a:pt x="953453" y="29528"/>
                    <a:pt x="1018223" y="0"/>
                  </a:cubicBezTo>
                  <a:cubicBezTo>
                    <a:pt x="1082993" y="37148"/>
                    <a:pt x="1154430" y="80010"/>
                    <a:pt x="1228725" y="118110"/>
                  </a:cubicBezTo>
                  <a:cubicBezTo>
                    <a:pt x="1260158" y="134303"/>
                    <a:pt x="1297305" y="144780"/>
                    <a:pt x="1331596" y="115253"/>
                  </a:cubicBezTo>
                  <a:cubicBezTo>
                    <a:pt x="1339215" y="108585"/>
                    <a:pt x="1350646" y="106680"/>
                    <a:pt x="1364933" y="100965"/>
                  </a:cubicBezTo>
                  <a:cubicBezTo>
                    <a:pt x="1373505" y="130493"/>
                    <a:pt x="1381125" y="157163"/>
                    <a:pt x="1389698" y="189548"/>
                  </a:cubicBezTo>
                  <a:cubicBezTo>
                    <a:pt x="1363980" y="188595"/>
                    <a:pt x="1343978" y="186690"/>
                    <a:pt x="1319213" y="185738"/>
                  </a:cubicBezTo>
                  <a:cubicBezTo>
                    <a:pt x="1329690" y="300038"/>
                    <a:pt x="1340168" y="413385"/>
                    <a:pt x="1350646" y="525780"/>
                  </a:cubicBezTo>
                  <a:cubicBezTo>
                    <a:pt x="1351598" y="533400"/>
                    <a:pt x="1351598" y="541973"/>
                    <a:pt x="1354455" y="549593"/>
                  </a:cubicBezTo>
                  <a:cubicBezTo>
                    <a:pt x="1360171" y="565785"/>
                    <a:pt x="1367790" y="581025"/>
                    <a:pt x="1374458" y="596265"/>
                  </a:cubicBezTo>
                  <a:cubicBezTo>
                    <a:pt x="1392555" y="585788"/>
                    <a:pt x="1417321" y="579120"/>
                    <a:pt x="1425893" y="562928"/>
                  </a:cubicBezTo>
                  <a:cubicBezTo>
                    <a:pt x="1441133" y="534353"/>
                    <a:pt x="1446848" y="501015"/>
                    <a:pt x="1456373" y="468630"/>
                  </a:cubicBezTo>
                  <a:cubicBezTo>
                    <a:pt x="1464946" y="440055"/>
                    <a:pt x="1474471" y="411480"/>
                    <a:pt x="1483043" y="381953"/>
                  </a:cubicBezTo>
                  <a:cubicBezTo>
                    <a:pt x="1490663" y="383858"/>
                    <a:pt x="1498283" y="384810"/>
                    <a:pt x="1505903" y="386715"/>
                  </a:cubicBezTo>
                  <a:cubicBezTo>
                    <a:pt x="1497330" y="454343"/>
                    <a:pt x="1496378" y="523875"/>
                    <a:pt x="1476375" y="587693"/>
                  </a:cubicBezTo>
                  <a:cubicBezTo>
                    <a:pt x="1467803" y="617220"/>
                    <a:pt x="1419225" y="632460"/>
                    <a:pt x="1391603" y="657225"/>
                  </a:cubicBezTo>
                  <a:cubicBezTo>
                    <a:pt x="1380173" y="667703"/>
                    <a:pt x="1366838" y="685800"/>
                    <a:pt x="1367790" y="699135"/>
                  </a:cubicBezTo>
                  <a:cubicBezTo>
                    <a:pt x="1377315" y="788670"/>
                    <a:pt x="1386840" y="879158"/>
                    <a:pt x="1403033" y="967740"/>
                  </a:cubicBezTo>
                  <a:cubicBezTo>
                    <a:pt x="1426846" y="1101090"/>
                    <a:pt x="1516380" y="1179195"/>
                    <a:pt x="1635443" y="1229678"/>
                  </a:cubicBezTo>
                  <a:cubicBezTo>
                    <a:pt x="1676400" y="1246823"/>
                    <a:pt x="1716405" y="1237298"/>
                    <a:pt x="1750696" y="1207770"/>
                  </a:cubicBezTo>
                  <a:cubicBezTo>
                    <a:pt x="1768793" y="1192530"/>
                    <a:pt x="1788796" y="1180148"/>
                    <a:pt x="1811655" y="1163955"/>
                  </a:cubicBezTo>
                  <a:cubicBezTo>
                    <a:pt x="1810703" y="1172528"/>
                    <a:pt x="1815465" y="1192530"/>
                    <a:pt x="1807846" y="1199198"/>
                  </a:cubicBezTo>
                  <a:cubicBezTo>
                    <a:pt x="1778318" y="1223963"/>
                    <a:pt x="1747838" y="1254443"/>
                    <a:pt x="1712596" y="1264920"/>
                  </a:cubicBezTo>
                  <a:cubicBezTo>
                    <a:pt x="1611630" y="1292543"/>
                    <a:pt x="1511618" y="1295400"/>
                    <a:pt x="1423988" y="1223010"/>
                  </a:cubicBezTo>
                  <a:cubicBezTo>
                    <a:pt x="1378268" y="1184910"/>
                    <a:pt x="1323975" y="1177290"/>
                    <a:pt x="1267778" y="1177290"/>
                  </a:cubicBezTo>
                  <a:cubicBezTo>
                    <a:pt x="1241108" y="1177290"/>
                    <a:pt x="1214438" y="1177290"/>
                    <a:pt x="1187768" y="1177290"/>
                  </a:cubicBezTo>
                  <a:cubicBezTo>
                    <a:pt x="1184910" y="1172528"/>
                    <a:pt x="1183005" y="1166813"/>
                    <a:pt x="1180148" y="1162050"/>
                  </a:cubicBezTo>
                  <a:cubicBezTo>
                    <a:pt x="1190625" y="1154430"/>
                    <a:pt x="1199198" y="1142048"/>
                    <a:pt x="1211580" y="1139190"/>
                  </a:cubicBezTo>
                  <a:cubicBezTo>
                    <a:pt x="1255396" y="1127760"/>
                    <a:pt x="1271588" y="1108710"/>
                    <a:pt x="1263968" y="1058228"/>
                  </a:cubicBezTo>
                  <a:cubicBezTo>
                    <a:pt x="1252538" y="975360"/>
                    <a:pt x="1255396" y="890588"/>
                    <a:pt x="1250633" y="806768"/>
                  </a:cubicBezTo>
                  <a:cubicBezTo>
                    <a:pt x="1248728" y="779145"/>
                    <a:pt x="1243965" y="751523"/>
                    <a:pt x="1239203" y="717233"/>
                  </a:cubicBezTo>
                  <a:cubicBezTo>
                    <a:pt x="1198246" y="736283"/>
                    <a:pt x="1161098" y="751523"/>
                    <a:pt x="1126808" y="770573"/>
                  </a:cubicBezTo>
                  <a:cubicBezTo>
                    <a:pt x="1080135" y="797243"/>
                    <a:pt x="1043940" y="831533"/>
                    <a:pt x="1046798" y="894397"/>
                  </a:cubicBezTo>
                  <a:cubicBezTo>
                    <a:pt x="1048703" y="940118"/>
                    <a:pt x="1035368" y="986790"/>
                    <a:pt x="1040130" y="1031558"/>
                  </a:cubicBezTo>
                  <a:cubicBezTo>
                    <a:pt x="1042988" y="1059180"/>
                    <a:pt x="1067753" y="1083945"/>
                    <a:pt x="1082993" y="1109663"/>
                  </a:cubicBezTo>
                  <a:cubicBezTo>
                    <a:pt x="1092518" y="1122998"/>
                    <a:pt x="1102043" y="1136333"/>
                    <a:pt x="1115378" y="1156335"/>
                  </a:cubicBezTo>
                  <a:close/>
                  <a:moveTo>
                    <a:pt x="1074421" y="652463"/>
                  </a:moveTo>
                  <a:cubicBezTo>
                    <a:pt x="1073468" y="690563"/>
                    <a:pt x="1097280" y="706755"/>
                    <a:pt x="1124903" y="701993"/>
                  </a:cubicBezTo>
                  <a:cubicBezTo>
                    <a:pt x="1162050" y="696278"/>
                    <a:pt x="1201103" y="685800"/>
                    <a:pt x="1230630" y="664845"/>
                  </a:cubicBezTo>
                  <a:cubicBezTo>
                    <a:pt x="1241108" y="657225"/>
                    <a:pt x="1225868" y="614363"/>
                    <a:pt x="1223010" y="587693"/>
                  </a:cubicBezTo>
                  <a:cubicBezTo>
                    <a:pt x="1222058" y="582930"/>
                    <a:pt x="1222058" y="578168"/>
                    <a:pt x="1221105" y="573405"/>
                  </a:cubicBezTo>
                  <a:cubicBezTo>
                    <a:pt x="1207771" y="493395"/>
                    <a:pt x="1195388" y="414338"/>
                    <a:pt x="1181100" y="334328"/>
                  </a:cubicBezTo>
                  <a:cubicBezTo>
                    <a:pt x="1179196" y="322898"/>
                    <a:pt x="1166813" y="313373"/>
                    <a:pt x="1160146" y="302895"/>
                  </a:cubicBezTo>
                  <a:cubicBezTo>
                    <a:pt x="1155383" y="309563"/>
                    <a:pt x="1147763" y="316230"/>
                    <a:pt x="1145858" y="322898"/>
                  </a:cubicBezTo>
                  <a:cubicBezTo>
                    <a:pt x="1121093" y="433388"/>
                    <a:pt x="1098233" y="542925"/>
                    <a:pt x="1074421" y="6524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19"/>
            <p:cNvSpPr/>
            <p:nvPr/>
          </p:nvSpPr>
          <p:spPr>
            <a:xfrm>
              <a:off x="3205853" y="3339708"/>
              <a:ext cx="1571626" cy="1457324"/>
            </a:xfrm>
            <a:custGeom>
              <a:avLst/>
              <a:gdLst/>
              <a:ahLst/>
              <a:cxnLst/>
              <a:rect l="l" t="t" r="r" b="b"/>
              <a:pathLst>
                <a:path w="1571625" h="1457325" extrusionOk="0">
                  <a:moveTo>
                    <a:pt x="623196" y="1360170"/>
                  </a:moveTo>
                  <a:cubicBezTo>
                    <a:pt x="643199" y="1337310"/>
                    <a:pt x="659391" y="1323023"/>
                    <a:pt x="670821" y="1305878"/>
                  </a:cubicBezTo>
                  <a:cubicBezTo>
                    <a:pt x="687014" y="1282065"/>
                    <a:pt x="709874" y="1256348"/>
                    <a:pt x="711779" y="1229678"/>
                  </a:cubicBezTo>
                  <a:cubicBezTo>
                    <a:pt x="717494" y="1161098"/>
                    <a:pt x="713684" y="1090612"/>
                    <a:pt x="713684" y="1021080"/>
                  </a:cubicBezTo>
                  <a:cubicBezTo>
                    <a:pt x="520326" y="1118235"/>
                    <a:pt x="361259" y="1039178"/>
                    <a:pt x="220289" y="933450"/>
                  </a:cubicBezTo>
                  <a:cubicBezTo>
                    <a:pt x="32646" y="791528"/>
                    <a:pt x="-37839" y="590550"/>
                    <a:pt x="19311" y="362903"/>
                  </a:cubicBezTo>
                  <a:cubicBezTo>
                    <a:pt x="44076" y="263842"/>
                    <a:pt x="122181" y="181927"/>
                    <a:pt x="216479" y="134302"/>
                  </a:cubicBezTo>
                  <a:cubicBezTo>
                    <a:pt x="280296" y="101917"/>
                    <a:pt x="352686" y="83820"/>
                    <a:pt x="423171" y="66675"/>
                  </a:cubicBezTo>
                  <a:cubicBezTo>
                    <a:pt x="467939" y="56197"/>
                    <a:pt x="510801" y="49530"/>
                    <a:pt x="528899" y="0"/>
                  </a:cubicBezTo>
                  <a:cubicBezTo>
                    <a:pt x="567951" y="14288"/>
                    <a:pt x="571761" y="33338"/>
                    <a:pt x="548901" y="64770"/>
                  </a:cubicBezTo>
                  <a:cubicBezTo>
                    <a:pt x="507944" y="120967"/>
                    <a:pt x="470796" y="180022"/>
                    <a:pt x="432696" y="237172"/>
                  </a:cubicBezTo>
                  <a:cubicBezTo>
                    <a:pt x="378404" y="214313"/>
                    <a:pt x="378404" y="214313"/>
                    <a:pt x="391739" y="158115"/>
                  </a:cubicBezTo>
                  <a:cubicBezTo>
                    <a:pt x="296489" y="142875"/>
                    <a:pt x="173616" y="231458"/>
                    <a:pt x="160281" y="337185"/>
                  </a:cubicBezTo>
                  <a:cubicBezTo>
                    <a:pt x="144089" y="458153"/>
                    <a:pt x="145041" y="581025"/>
                    <a:pt x="182189" y="700088"/>
                  </a:cubicBezTo>
                  <a:cubicBezTo>
                    <a:pt x="207906" y="783907"/>
                    <a:pt x="256484" y="850582"/>
                    <a:pt x="333636" y="893445"/>
                  </a:cubicBezTo>
                  <a:cubicBezTo>
                    <a:pt x="398406" y="929640"/>
                    <a:pt x="463176" y="965835"/>
                    <a:pt x="529851" y="998220"/>
                  </a:cubicBezTo>
                  <a:cubicBezTo>
                    <a:pt x="549854" y="1007745"/>
                    <a:pt x="576524" y="1006793"/>
                    <a:pt x="599384" y="1002982"/>
                  </a:cubicBezTo>
                  <a:cubicBezTo>
                    <a:pt x="631769" y="997268"/>
                    <a:pt x="664154" y="986790"/>
                    <a:pt x="694634" y="973455"/>
                  </a:cubicBezTo>
                  <a:cubicBezTo>
                    <a:pt x="705111" y="968693"/>
                    <a:pt x="715589" y="950595"/>
                    <a:pt x="715589" y="938212"/>
                  </a:cubicBezTo>
                  <a:cubicBezTo>
                    <a:pt x="708921" y="790575"/>
                    <a:pt x="699396" y="643890"/>
                    <a:pt x="691776" y="497205"/>
                  </a:cubicBezTo>
                  <a:cubicBezTo>
                    <a:pt x="687966" y="419100"/>
                    <a:pt x="683204" y="341948"/>
                    <a:pt x="682251" y="263842"/>
                  </a:cubicBezTo>
                  <a:cubicBezTo>
                    <a:pt x="681299" y="208597"/>
                    <a:pt x="667011" y="161925"/>
                    <a:pt x="623196" y="124777"/>
                  </a:cubicBezTo>
                  <a:cubicBezTo>
                    <a:pt x="605099" y="109538"/>
                    <a:pt x="592716" y="89535"/>
                    <a:pt x="575571" y="69532"/>
                  </a:cubicBezTo>
                  <a:cubicBezTo>
                    <a:pt x="645104" y="69532"/>
                    <a:pt x="704159" y="64770"/>
                    <a:pt x="762261" y="70485"/>
                  </a:cubicBezTo>
                  <a:cubicBezTo>
                    <a:pt x="822269" y="77152"/>
                    <a:pt x="864179" y="7620"/>
                    <a:pt x="937521" y="34290"/>
                  </a:cubicBezTo>
                  <a:cubicBezTo>
                    <a:pt x="917519" y="49530"/>
                    <a:pt x="903231" y="59055"/>
                    <a:pt x="890849" y="70485"/>
                  </a:cubicBezTo>
                  <a:cubicBezTo>
                    <a:pt x="833699" y="122872"/>
                    <a:pt x="791789" y="183833"/>
                    <a:pt x="796551" y="264795"/>
                  </a:cubicBezTo>
                  <a:cubicBezTo>
                    <a:pt x="812744" y="518160"/>
                    <a:pt x="831794" y="770573"/>
                    <a:pt x="849891" y="1022985"/>
                  </a:cubicBezTo>
                  <a:cubicBezTo>
                    <a:pt x="855606" y="1025843"/>
                    <a:pt x="860369" y="1029653"/>
                    <a:pt x="866084" y="1032510"/>
                  </a:cubicBezTo>
                  <a:cubicBezTo>
                    <a:pt x="880371" y="1018223"/>
                    <a:pt x="901326" y="1007745"/>
                    <a:pt x="908946" y="990600"/>
                  </a:cubicBezTo>
                  <a:cubicBezTo>
                    <a:pt x="992766" y="795338"/>
                    <a:pt x="1080396" y="601028"/>
                    <a:pt x="1153739" y="401955"/>
                  </a:cubicBezTo>
                  <a:cubicBezTo>
                    <a:pt x="1185171" y="317182"/>
                    <a:pt x="1197554" y="217170"/>
                    <a:pt x="1111829" y="142875"/>
                  </a:cubicBezTo>
                  <a:cubicBezTo>
                    <a:pt x="1107066" y="139065"/>
                    <a:pt x="1103256" y="133350"/>
                    <a:pt x="1100399" y="127635"/>
                  </a:cubicBezTo>
                  <a:cubicBezTo>
                    <a:pt x="1099446" y="125730"/>
                    <a:pt x="1100399" y="121920"/>
                    <a:pt x="1101352" y="114300"/>
                  </a:cubicBezTo>
                  <a:cubicBezTo>
                    <a:pt x="1240416" y="120015"/>
                    <a:pt x="1379481" y="125730"/>
                    <a:pt x="1513784" y="69532"/>
                  </a:cubicBezTo>
                  <a:cubicBezTo>
                    <a:pt x="1515689" y="75247"/>
                    <a:pt x="1517594" y="80963"/>
                    <a:pt x="1520452" y="85725"/>
                  </a:cubicBezTo>
                  <a:cubicBezTo>
                    <a:pt x="1509021" y="96202"/>
                    <a:pt x="1499496" y="109538"/>
                    <a:pt x="1486161" y="117157"/>
                  </a:cubicBezTo>
                  <a:cubicBezTo>
                    <a:pt x="1391864" y="168592"/>
                    <a:pt x="1328046" y="244792"/>
                    <a:pt x="1288994" y="345757"/>
                  </a:cubicBezTo>
                  <a:cubicBezTo>
                    <a:pt x="1229939" y="496253"/>
                    <a:pt x="1164216" y="643890"/>
                    <a:pt x="1103256" y="793432"/>
                  </a:cubicBezTo>
                  <a:cubicBezTo>
                    <a:pt x="1097541" y="806768"/>
                    <a:pt x="1102304" y="829628"/>
                    <a:pt x="1110877" y="842963"/>
                  </a:cubicBezTo>
                  <a:cubicBezTo>
                    <a:pt x="1153739" y="913448"/>
                    <a:pt x="1197554" y="982980"/>
                    <a:pt x="1243274" y="1050608"/>
                  </a:cubicBezTo>
                  <a:cubicBezTo>
                    <a:pt x="1277564" y="1101090"/>
                    <a:pt x="1316616" y="1149668"/>
                    <a:pt x="1353764" y="1198245"/>
                  </a:cubicBezTo>
                  <a:cubicBezTo>
                    <a:pt x="1368052" y="1217295"/>
                    <a:pt x="1388054" y="1232535"/>
                    <a:pt x="1399484" y="1252537"/>
                  </a:cubicBezTo>
                  <a:cubicBezTo>
                    <a:pt x="1437584" y="1319212"/>
                    <a:pt x="1487114" y="1369695"/>
                    <a:pt x="1575696" y="1365885"/>
                  </a:cubicBezTo>
                  <a:cubicBezTo>
                    <a:pt x="1568077" y="1396365"/>
                    <a:pt x="1561409" y="1422083"/>
                    <a:pt x="1551884" y="1459230"/>
                  </a:cubicBezTo>
                  <a:cubicBezTo>
                    <a:pt x="1491877" y="1446848"/>
                    <a:pt x="1428059" y="1444943"/>
                    <a:pt x="1377577" y="1419225"/>
                  </a:cubicBezTo>
                  <a:cubicBezTo>
                    <a:pt x="1316616" y="1387793"/>
                    <a:pt x="1258514" y="1373505"/>
                    <a:pt x="1191839" y="1387793"/>
                  </a:cubicBezTo>
                  <a:cubicBezTo>
                    <a:pt x="1188981" y="1384935"/>
                    <a:pt x="1185171" y="1381125"/>
                    <a:pt x="1182314" y="1378268"/>
                  </a:cubicBezTo>
                  <a:cubicBezTo>
                    <a:pt x="1193744" y="1358265"/>
                    <a:pt x="1205174" y="1338262"/>
                    <a:pt x="1215652" y="1318260"/>
                  </a:cubicBezTo>
                  <a:cubicBezTo>
                    <a:pt x="1220414" y="1172528"/>
                    <a:pt x="1106114" y="1080135"/>
                    <a:pt x="1040391" y="949643"/>
                  </a:cubicBezTo>
                  <a:cubicBezTo>
                    <a:pt x="1004196" y="1044893"/>
                    <a:pt x="969906" y="1127760"/>
                    <a:pt x="941331" y="1212533"/>
                  </a:cubicBezTo>
                  <a:cubicBezTo>
                    <a:pt x="929901" y="1246823"/>
                    <a:pt x="928949" y="1283970"/>
                    <a:pt x="967049" y="1310640"/>
                  </a:cubicBezTo>
                  <a:cubicBezTo>
                    <a:pt x="977526" y="1318260"/>
                    <a:pt x="975621" y="1343025"/>
                    <a:pt x="980384" y="1361123"/>
                  </a:cubicBezTo>
                  <a:cubicBezTo>
                    <a:pt x="859416" y="1360170"/>
                    <a:pt x="747974" y="1360170"/>
                    <a:pt x="623196" y="136017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19"/>
            <p:cNvSpPr/>
            <p:nvPr/>
          </p:nvSpPr>
          <p:spPr>
            <a:xfrm>
              <a:off x="1181100" y="2986862"/>
              <a:ext cx="1628775" cy="1885948"/>
            </a:xfrm>
            <a:custGeom>
              <a:avLst/>
              <a:gdLst/>
              <a:ahLst/>
              <a:cxnLst/>
              <a:rect l="l" t="t" r="r" b="b"/>
              <a:pathLst>
                <a:path w="1628775" h="1885950" extrusionOk="0">
                  <a:moveTo>
                    <a:pt x="1634490" y="43290"/>
                  </a:moveTo>
                  <a:cubicBezTo>
                    <a:pt x="1616393" y="124253"/>
                    <a:pt x="1598295" y="205215"/>
                    <a:pt x="1544955" y="271890"/>
                  </a:cubicBezTo>
                  <a:cubicBezTo>
                    <a:pt x="1507808" y="318563"/>
                    <a:pt x="1451610" y="322373"/>
                    <a:pt x="1397318" y="325230"/>
                  </a:cubicBezTo>
                  <a:cubicBezTo>
                    <a:pt x="1223010" y="331898"/>
                    <a:pt x="1053465" y="294750"/>
                    <a:pt x="884873" y="255698"/>
                  </a:cubicBezTo>
                  <a:cubicBezTo>
                    <a:pt x="871538" y="252840"/>
                    <a:pt x="857250" y="249983"/>
                    <a:pt x="839153" y="246173"/>
                  </a:cubicBezTo>
                  <a:cubicBezTo>
                    <a:pt x="837248" y="274748"/>
                    <a:pt x="835343" y="299513"/>
                    <a:pt x="835343" y="325230"/>
                  </a:cubicBezTo>
                  <a:cubicBezTo>
                    <a:pt x="842010" y="754808"/>
                    <a:pt x="849630" y="1185338"/>
                    <a:pt x="855345" y="1614915"/>
                  </a:cubicBezTo>
                  <a:cubicBezTo>
                    <a:pt x="856298" y="1660635"/>
                    <a:pt x="872490" y="1693021"/>
                    <a:pt x="913448" y="1715880"/>
                  </a:cubicBezTo>
                  <a:cubicBezTo>
                    <a:pt x="939165" y="1730168"/>
                    <a:pt x="962978" y="1750171"/>
                    <a:pt x="982980" y="1772078"/>
                  </a:cubicBezTo>
                  <a:cubicBezTo>
                    <a:pt x="1015365" y="1807321"/>
                    <a:pt x="1047750" y="1835896"/>
                    <a:pt x="1100138" y="1834943"/>
                  </a:cubicBezTo>
                  <a:cubicBezTo>
                    <a:pt x="1110615" y="1834943"/>
                    <a:pt x="1121093" y="1852088"/>
                    <a:pt x="1142048" y="1870185"/>
                  </a:cubicBezTo>
                  <a:cubicBezTo>
                    <a:pt x="1061085" y="1885425"/>
                    <a:pt x="996315" y="1901618"/>
                    <a:pt x="930593" y="1878758"/>
                  </a:cubicBezTo>
                  <a:cubicBezTo>
                    <a:pt x="906780" y="1870185"/>
                    <a:pt x="880110" y="1854946"/>
                    <a:pt x="864870" y="1834943"/>
                  </a:cubicBezTo>
                  <a:cubicBezTo>
                    <a:pt x="807720" y="1758743"/>
                    <a:pt x="734378" y="1729215"/>
                    <a:pt x="641033" y="1736835"/>
                  </a:cubicBezTo>
                  <a:cubicBezTo>
                    <a:pt x="620078" y="1738740"/>
                    <a:pt x="598170" y="1731121"/>
                    <a:pt x="574358" y="1728263"/>
                  </a:cubicBezTo>
                  <a:cubicBezTo>
                    <a:pt x="580073" y="1715880"/>
                    <a:pt x="581025" y="1711118"/>
                    <a:pt x="582930" y="1710165"/>
                  </a:cubicBezTo>
                  <a:cubicBezTo>
                    <a:pt x="677228" y="1693021"/>
                    <a:pt x="667703" y="1628250"/>
                    <a:pt x="667703" y="1553955"/>
                  </a:cubicBezTo>
                  <a:cubicBezTo>
                    <a:pt x="670560" y="1110090"/>
                    <a:pt x="680085" y="665273"/>
                    <a:pt x="686753" y="221408"/>
                  </a:cubicBezTo>
                  <a:cubicBezTo>
                    <a:pt x="686753" y="211883"/>
                    <a:pt x="686753" y="203310"/>
                    <a:pt x="686753" y="184260"/>
                  </a:cubicBezTo>
                  <a:cubicBezTo>
                    <a:pt x="595313" y="169020"/>
                    <a:pt x="505778" y="149018"/>
                    <a:pt x="415290" y="140445"/>
                  </a:cubicBezTo>
                  <a:cubicBezTo>
                    <a:pt x="300990" y="129968"/>
                    <a:pt x="241935" y="174735"/>
                    <a:pt x="205740" y="284273"/>
                  </a:cubicBezTo>
                  <a:cubicBezTo>
                    <a:pt x="202883" y="292845"/>
                    <a:pt x="199073" y="302370"/>
                    <a:pt x="193358" y="316658"/>
                  </a:cubicBezTo>
                  <a:cubicBezTo>
                    <a:pt x="126683" y="229980"/>
                    <a:pt x="61913" y="149018"/>
                    <a:pt x="0" y="72818"/>
                  </a:cubicBezTo>
                  <a:cubicBezTo>
                    <a:pt x="54293" y="60435"/>
                    <a:pt x="105728" y="47100"/>
                    <a:pt x="159068" y="37575"/>
                  </a:cubicBezTo>
                  <a:cubicBezTo>
                    <a:pt x="237173" y="24240"/>
                    <a:pt x="315278" y="14715"/>
                    <a:pt x="393383" y="3285"/>
                  </a:cubicBezTo>
                  <a:cubicBezTo>
                    <a:pt x="525780" y="-14812"/>
                    <a:pt x="642938" y="46148"/>
                    <a:pt x="764858" y="81390"/>
                  </a:cubicBezTo>
                  <a:cubicBezTo>
                    <a:pt x="962025" y="139493"/>
                    <a:pt x="1157288" y="205215"/>
                    <a:pt x="1353503" y="267128"/>
                  </a:cubicBezTo>
                  <a:cubicBezTo>
                    <a:pt x="1445895" y="296655"/>
                    <a:pt x="1512570" y="266175"/>
                    <a:pt x="1551623" y="178545"/>
                  </a:cubicBezTo>
                  <a:cubicBezTo>
                    <a:pt x="1569720" y="138540"/>
                    <a:pt x="1587818" y="97583"/>
                    <a:pt x="1604963" y="56625"/>
                  </a:cubicBezTo>
                  <a:cubicBezTo>
                    <a:pt x="1609725" y="46148"/>
                    <a:pt x="1611630" y="35670"/>
                    <a:pt x="1615440" y="25193"/>
                  </a:cubicBezTo>
                  <a:cubicBezTo>
                    <a:pt x="1621155" y="32813"/>
                    <a:pt x="1627823" y="37575"/>
                    <a:pt x="1634490" y="432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19"/>
            <p:cNvSpPr/>
            <p:nvPr/>
          </p:nvSpPr>
          <p:spPr>
            <a:xfrm>
              <a:off x="6854190" y="3113298"/>
              <a:ext cx="1628775" cy="1876425"/>
            </a:xfrm>
            <a:custGeom>
              <a:avLst/>
              <a:gdLst/>
              <a:ahLst/>
              <a:cxnLst/>
              <a:rect l="l" t="t" r="r" b="b"/>
              <a:pathLst>
                <a:path w="1628775" h="1876425" extrusionOk="0">
                  <a:moveTo>
                    <a:pt x="838200" y="244264"/>
                  </a:moveTo>
                  <a:cubicBezTo>
                    <a:pt x="836295" y="271886"/>
                    <a:pt x="832485" y="294747"/>
                    <a:pt x="832485" y="318559"/>
                  </a:cubicBezTo>
                  <a:cubicBezTo>
                    <a:pt x="839153" y="748136"/>
                    <a:pt x="845820" y="1178667"/>
                    <a:pt x="853440" y="1608244"/>
                  </a:cubicBezTo>
                  <a:cubicBezTo>
                    <a:pt x="854393" y="1655869"/>
                    <a:pt x="869633" y="1693017"/>
                    <a:pt x="916305" y="1716829"/>
                  </a:cubicBezTo>
                  <a:cubicBezTo>
                    <a:pt x="941070" y="1729212"/>
                    <a:pt x="963930" y="1749214"/>
                    <a:pt x="982028" y="1770169"/>
                  </a:cubicBezTo>
                  <a:cubicBezTo>
                    <a:pt x="1013460" y="1806364"/>
                    <a:pt x="1047750" y="1833034"/>
                    <a:pt x="1098233" y="1834939"/>
                  </a:cubicBezTo>
                  <a:cubicBezTo>
                    <a:pt x="1109663" y="1834939"/>
                    <a:pt x="1121093" y="1851132"/>
                    <a:pt x="1132523" y="1859704"/>
                  </a:cubicBezTo>
                  <a:cubicBezTo>
                    <a:pt x="1130618" y="1865419"/>
                    <a:pt x="1128713" y="1872087"/>
                    <a:pt x="1126808" y="1877802"/>
                  </a:cubicBezTo>
                  <a:cubicBezTo>
                    <a:pt x="1068705" y="1879707"/>
                    <a:pt x="1009650" y="1889232"/>
                    <a:pt x="953453" y="1880659"/>
                  </a:cubicBezTo>
                  <a:cubicBezTo>
                    <a:pt x="920115" y="1875896"/>
                    <a:pt x="882968" y="1851132"/>
                    <a:pt x="860108" y="1824462"/>
                  </a:cubicBezTo>
                  <a:cubicBezTo>
                    <a:pt x="802005" y="1757787"/>
                    <a:pt x="733425" y="1727307"/>
                    <a:pt x="645795" y="1734927"/>
                  </a:cubicBezTo>
                  <a:cubicBezTo>
                    <a:pt x="622935" y="1736832"/>
                    <a:pt x="599123" y="1730164"/>
                    <a:pt x="576263" y="1727307"/>
                  </a:cubicBezTo>
                  <a:cubicBezTo>
                    <a:pt x="576263" y="1721592"/>
                    <a:pt x="575310" y="1716829"/>
                    <a:pt x="575310" y="1711114"/>
                  </a:cubicBezTo>
                  <a:cubicBezTo>
                    <a:pt x="595313" y="1702542"/>
                    <a:pt x="615315" y="1695874"/>
                    <a:pt x="634365" y="1686349"/>
                  </a:cubicBezTo>
                  <a:cubicBezTo>
                    <a:pt x="665798" y="1671109"/>
                    <a:pt x="683895" y="1651107"/>
                    <a:pt x="670560" y="1611102"/>
                  </a:cubicBezTo>
                  <a:cubicBezTo>
                    <a:pt x="662940" y="1588242"/>
                    <a:pt x="664845" y="1560619"/>
                    <a:pt x="664845" y="1535854"/>
                  </a:cubicBezTo>
                  <a:cubicBezTo>
                    <a:pt x="672465" y="1107229"/>
                    <a:pt x="681038" y="679557"/>
                    <a:pt x="688658" y="250931"/>
                  </a:cubicBezTo>
                  <a:cubicBezTo>
                    <a:pt x="688658" y="231881"/>
                    <a:pt x="688658" y="212831"/>
                    <a:pt x="688658" y="189972"/>
                  </a:cubicBezTo>
                  <a:cubicBezTo>
                    <a:pt x="578168" y="157586"/>
                    <a:pt x="465773" y="129011"/>
                    <a:pt x="349568" y="140442"/>
                  </a:cubicBezTo>
                  <a:cubicBezTo>
                    <a:pt x="284798" y="147109"/>
                    <a:pt x="244793" y="189019"/>
                    <a:pt x="220028" y="246169"/>
                  </a:cubicBezTo>
                  <a:cubicBezTo>
                    <a:pt x="211455" y="266172"/>
                    <a:pt x="204788" y="287127"/>
                    <a:pt x="195263" y="313797"/>
                  </a:cubicBezTo>
                  <a:cubicBezTo>
                    <a:pt x="126683" y="229024"/>
                    <a:pt x="61913" y="149014"/>
                    <a:pt x="0" y="72814"/>
                  </a:cubicBezTo>
                  <a:cubicBezTo>
                    <a:pt x="56198" y="60431"/>
                    <a:pt x="109538" y="46144"/>
                    <a:pt x="164783" y="36619"/>
                  </a:cubicBezTo>
                  <a:cubicBezTo>
                    <a:pt x="235268" y="24236"/>
                    <a:pt x="305753" y="16617"/>
                    <a:pt x="376238" y="5186"/>
                  </a:cubicBezTo>
                  <a:cubicBezTo>
                    <a:pt x="516255" y="-18626"/>
                    <a:pt x="638175" y="45192"/>
                    <a:pt x="765810" y="82339"/>
                  </a:cubicBezTo>
                  <a:cubicBezTo>
                    <a:pt x="965835" y="141394"/>
                    <a:pt x="1163955" y="207117"/>
                    <a:pt x="1363980" y="268077"/>
                  </a:cubicBezTo>
                  <a:cubicBezTo>
                    <a:pt x="1451610" y="294747"/>
                    <a:pt x="1512571" y="266172"/>
                    <a:pt x="1550671" y="182352"/>
                  </a:cubicBezTo>
                  <a:cubicBezTo>
                    <a:pt x="1568768" y="142347"/>
                    <a:pt x="1585913" y="101389"/>
                    <a:pt x="1604010" y="61384"/>
                  </a:cubicBezTo>
                  <a:cubicBezTo>
                    <a:pt x="1608773" y="50906"/>
                    <a:pt x="1619250" y="44239"/>
                    <a:pt x="1630680" y="37572"/>
                  </a:cubicBezTo>
                  <a:cubicBezTo>
                    <a:pt x="1618298" y="122344"/>
                    <a:pt x="1602105" y="206164"/>
                    <a:pt x="1544003" y="269029"/>
                  </a:cubicBezTo>
                  <a:cubicBezTo>
                    <a:pt x="1518285" y="296652"/>
                    <a:pt x="1470660" y="313797"/>
                    <a:pt x="1431608" y="318559"/>
                  </a:cubicBezTo>
                  <a:cubicBezTo>
                    <a:pt x="1264921" y="338561"/>
                    <a:pt x="1103948" y="301414"/>
                    <a:pt x="942023" y="267124"/>
                  </a:cubicBezTo>
                  <a:cubicBezTo>
                    <a:pt x="907733" y="261409"/>
                    <a:pt x="877253" y="253789"/>
                    <a:pt x="838200" y="24426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19"/>
            <p:cNvSpPr/>
            <p:nvPr/>
          </p:nvSpPr>
          <p:spPr>
            <a:xfrm>
              <a:off x="2056448" y="3377808"/>
              <a:ext cx="990600" cy="1266823"/>
            </a:xfrm>
            <a:custGeom>
              <a:avLst/>
              <a:gdLst/>
              <a:ahLst/>
              <a:cxnLst/>
              <a:rect l="l" t="t" r="r" b="b"/>
              <a:pathLst>
                <a:path w="990600" h="1266825" extrusionOk="0">
                  <a:moveTo>
                    <a:pt x="313373" y="534353"/>
                  </a:moveTo>
                  <a:cubicBezTo>
                    <a:pt x="262890" y="554355"/>
                    <a:pt x="243840" y="584835"/>
                    <a:pt x="250507" y="636270"/>
                  </a:cubicBezTo>
                  <a:cubicBezTo>
                    <a:pt x="261938" y="714375"/>
                    <a:pt x="265748" y="794385"/>
                    <a:pt x="276225" y="872490"/>
                  </a:cubicBezTo>
                  <a:cubicBezTo>
                    <a:pt x="282892" y="922973"/>
                    <a:pt x="309563" y="963930"/>
                    <a:pt x="355282" y="983932"/>
                  </a:cubicBezTo>
                  <a:cubicBezTo>
                    <a:pt x="389573" y="999173"/>
                    <a:pt x="396240" y="1022032"/>
                    <a:pt x="396240" y="1051560"/>
                  </a:cubicBezTo>
                  <a:cubicBezTo>
                    <a:pt x="267653" y="1040130"/>
                    <a:pt x="140017" y="1027748"/>
                    <a:pt x="0" y="1015365"/>
                  </a:cubicBezTo>
                  <a:cubicBezTo>
                    <a:pt x="15240" y="1002982"/>
                    <a:pt x="22860" y="992505"/>
                    <a:pt x="33338" y="988695"/>
                  </a:cubicBezTo>
                  <a:cubicBezTo>
                    <a:pt x="52388" y="981075"/>
                    <a:pt x="76200" y="981075"/>
                    <a:pt x="91440" y="969645"/>
                  </a:cubicBezTo>
                  <a:cubicBezTo>
                    <a:pt x="112395" y="952500"/>
                    <a:pt x="140017" y="927735"/>
                    <a:pt x="140017" y="906780"/>
                  </a:cubicBezTo>
                  <a:cubicBezTo>
                    <a:pt x="142875" y="684848"/>
                    <a:pt x="140970" y="462915"/>
                    <a:pt x="140017" y="241935"/>
                  </a:cubicBezTo>
                  <a:cubicBezTo>
                    <a:pt x="140017" y="232410"/>
                    <a:pt x="138113" y="222885"/>
                    <a:pt x="138113" y="213360"/>
                  </a:cubicBezTo>
                  <a:cubicBezTo>
                    <a:pt x="140970" y="131445"/>
                    <a:pt x="116205" y="67627"/>
                    <a:pt x="29527" y="40957"/>
                  </a:cubicBezTo>
                  <a:cubicBezTo>
                    <a:pt x="20002" y="38100"/>
                    <a:pt x="13335" y="23813"/>
                    <a:pt x="4763" y="15240"/>
                  </a:cubicBezTo>
                  <a:cubicBezTo>
                    <a:pt x="7620" y="10477"/>
                    <a:pt x="10477" y="4763"/>
                    <a:pt x="13335" y="0"/>
                  </a:cubicBezTo>
                  <a:cubicBezTo>
                    <a:pt x="42863" y="8572"/>
                    <a:pt x="72390" y="17145"/>
                    <a:pt x="102870" y="23813"/>
                  </a:cubicBezTo>
                  <a:cubicBezTo>
                    <a:pt x="123825" y="28575"/>
                    <a:pt x="146685" y="33338"/>
                    <a:pt x="168592" y="32385"/>
                  </a:cubicBezTo>
                  <a:cubicBezTo>
                    <a:pt x="258127" y="26670"/>
                    <a:pt x="348615" y="20002"/>
                    <a:pt x="438150" y="11430"/>
                  </a:cubicBezTo>
                  <a:cubicBezTo>
                    <a:pt x="572453" y="0"/>
                    <a:pt x="671512" y="128588"/>
                    <a:pt x="631507" y="268605"/>
                  </a:cubicBezTo>
                  <a:cubicBezTo>
                    <a:pt x="604837" y="362903"/>
                    <a:pt x="544830" y="433388"/>
                    <a:pt x="464820" y="487680"/>
                  </a:cubicBezTo>
                  <a:cubicBezTo>
                    <a:pt x="438150" y="505778"/>
                    <a:pt x="433387" y="520065"/>
                    <a:pt x="443865" y="548640"/>
                  </a:cubicBezTo>
                  <a:cubicBezTo>
                    <a:pt x="472440" y="629603"/>
                    <a:pt x="496253" y="711518"/>
                    <a:pt x="524828" y="792480"/>
                  </a:cubicBezTo>
                  <a:cubicBezTo>
                    <a:pt x="552450" y="872490"/>
                    <a:pt x="589598" y="947737"/>
                    <a:pt x="655320" y="1003935"/>
                  </a:cubicBezTo>
                  <a:cubicBezTo>
                    <a:pt x="672465" y="1018223"/>
                    <a:pt x="685800" y="1036320"/>
                    <a:pt x="699135" y="1054418"/>
                  </a:cubicBezTo>
                  <a:cubicBezTo>
                    <a:pt x="808673" y="1196340"/>
                    <a:pt x="820103" y="1203008"/>
                    <a:pt x="997268" y="1226820"/>
                  </a:cubicBezTo>
                  <a:cubicBezTo>
                    <a:pt x="997268" y="1241108"/>
                    <a:pt x="997268" y="1256348"/>
                    <a:pt x="997268" y="1275398"/>
                  </a:cubicBezTo>
                  <a:cubicBezTo>
                    <a:pt x="880110" y="1256348"/>
                    <a:pt x="762953" y="1251585"/>
                    <a:pt x="664845" y="1180148"/>
                  </a:cubicBezTo>
                  <a:cubicBezTo>
                    <a:pt x="584835" y="1122045"/>
                    <a:pt x="584835" y="1122045"/>
                    <a:pt x="478155" y="1120140"/>
                  </a:cubicBezTo>
                  <a:cubicBezTo>
                    <a:pt x="493395" y="1099185"/>
                    <a:pt x="504825" y="1083945"/>
                    <a:pt x="514350" y="1067753"/>
                  </a:cubicBezTo>
                  <a:cubicBezTo>
                    <a:pt x="521018" y="1055370"/>
                    <a:pt x="528637" y="1040130"/>
                    <a:pt x="528637" y="1026795"/>
                  </a:cubicBezTo>
                  <a:cubicBezTo>
                    <a:pt x="525780" y="911543"/>
                    <a:pt x="461962" y="817245"/>
                    <a:pt x="413385" y="718185"/>
                  </a:cubicBezTo>
                  <a:cubicBezTo>
                    <a:pt x="384810" y="654368"/>
                    <a:pt x="348615" y="596265"/>
                    <a:pt x="313373" y="534353"/>
                  </a:cubicBezTo>
                  <a:close/>
                  <a:moveTo>
                    <a:pt x="238125" y="282892"/>
                  </a:moveTo>
                  <a:cubicBezTo>
                    <a:pt x="238125" y="313373"/>
                    <a:pt x="241935" y="343853"/>
                    <a:pt x="237173" y="373380"/>
                  </a:cubicBezTo>
                  <a:cubicBezTo>
                    <a:pt x="229552" y="419100"/>
                    <a:pt x="261938" y="442913"/>
                    <a:pt x="289560" y="457200"/>
                  </a:cubicBezTo>
                  <a:cubicBezTo>
                    <a:pt x="307657" y="466725"/>
                    <a:pt x="344805" y="453390"/>
                    <a:pt x="366712" y="439103"/>
                  </a:cubicBezTo>
                  <a:cubicBezTo>
                    <a:pt x="459105" y="381000"/>
                    <a:pt x="483870" y="293370"/>
                    <a:pt x="471487" y="189547"/>
                  </a:cubicBezTo>
                  <a:cubicBezTo>
                    <a:pt x="462915" y="117157"/>
                    <a:pt x="427673" y="80010"/>
                    <a:pt x="360045" y="82867"/>
                  </a:cubicBezTo>
                  <a:cubicBezTo>
                    <a:pt x="288607" y="85725"/>
                    <a:pt x="240030" y="130492"/>
                    <a:pt x="238125" y="197167"/>
                  </a:cubicBezTo>
                  <a:cubicBezTo>
                    <a:pt x="238125" y="226695"/>
                    <a:pt x="238125" y="255270"/>
                    <a:pt x="238125" y="28289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19"/>
            <p:cNvSpPr/>
            <p:nvPr/>
          </p:nvSpPr>
          <p:spPr>
            <a:xfrm>
              <a:off x="7728585" y="3504247"/>
              <a:ext cx="1000125" cy="1266825"/>
            </a:xfrm>
            <a:custGeom>
              <a:avLst/>
              <a:gdLst/>
              <a:ahLst/>
              <a:cxnLst/>
              <a:rect l="l" t="t" r="r" b="b"/>
              <a:pathLst>
                <a:path w="1000125" h="1266825" extrusionOk="0">
                  <a:moveTo>
                    <a:pt x="393382" y="1051560"/>
                  </a:moveTo>
                  <a:cubicBezTo>
                    <a:pt x="262890" y="1039178"/>
                    <a:pt x="135255" y="1027747"/>
                    <a:pt x="7620" y="1015365"/>
                  </a:cubicBezTo>
                  <a:cubicBezTo>
                    <a:pt x="6667" y="1010603"/>
                    <a:pt x="5715" y="1006793"/>
                    <a:pt x="4763" y="1002030"/>
                  </a:cubicBezTo>
                  <a:cubicBezTo>
                    <a:pt x="20002" y="995363"/>
                    <a:pt x="35242" y="987743"/>
                    <a:pt x="50482" y="983933"/>
                  </a:cubicBezTo>
                  <a:cubicBezTo>
                    <a:pt x="90488" y="973455"/>
                    <a:pt x="129540" y="960120"/>
                    <a:pt x="140017" y="915353"/>
                  </a:cubicBezTo>
                  <a:cubicBezTo>
                    <a:pt x="145732" y="892493"/>
                    <a:pt x="138113" y="866775"/>
                    <a:pt x="137160" y="842010"/>
                  </a:cubicBezTo>
                  <a:cubicBezTo>
                    <a:pt x="135255" y="617220"/>
                    <a:pt x="132397" y="391478"/>
                    <a:pt x="131445" y="166688"/>
                  </a:cubicBezTo>
                  <a:cubicBezTo>
                    <a:pt x="131445" y="109538"/>
                    <a:pt x="104775" y="75248"/>
                    <a:pt x="54292" y="54293"/>
                  </a:cubicBezTo>
                  <a:cubicBezTo>
                    <a:pt x="35242" y="46673"/>
                    <a:pt x="18097" y="32385"/>
                    <a:pt x="0" y="21908"/>
                  </a:cubicBezTo>
                  <a:cubicBezTo>
                    <a:pt x="2857" y="14288"/>
                    <a:pt x="5715" y="7620"/>
                    <a:pt x="8572" y="0"/>
                  </a:cubicBezTo>
                  <a:cubicBezTo>
                    <a:pt x="36195" y="6668"/>
                    <a:pt x="64770" y="13335"/>
                    <a:pt x="92392" y="20003"/>
                  </a:cubicBezTo>
                  <a:cubicBezTo>
                    <a:pt x="113347" y="24765"/>
                    <a:pt x="135255" y="33338"/>
                    <a:pt x="157163" y="32385"/>
                  </a:cubicBezTo>
                  <a:cubicBezTo>
                    <a:pt x="253365" y="27623"/>
                    <a:pt x="349567" y="21908"/>
                    <a:pt x="445770" y="12383"/>
                  </a:cubicBezTo>
                  <a:cubicBezTo>
                    <a:pt x="534352" y="3810"/>
                    <a:pt x="615315" y="67628"/>
                    <a:pt x="632460" y="164783"/>
                  </a:cubicBezTo>
                  <a:cubicBezTo>
                    <a:pt x="642938" y="226695"/>
                    <a:pt x="636270" y="287655"/>
                    <a:pt x="599122" y="337185"/>
                  </a:cubicBezTo>
                  <a:cubicBezTo>
                    <a:pt x="552450" y="399098"/>
                    <a:pt x="497205" y="456248"/>
                    <a:pt x="436245" y="526733"/>
                  </a:cubicBezTo>
                  <a:cubicBezTo>
                    <a:pt x="479107" y="650558"/>
                    <a:pt x="506730" y="802005"/>
                    <a:pt x="591502" y="930593"/>
                  </a:cubicBezTo>
                  <a:cubicBezTo>
                    <a:pt x="641985" y="1006793"/>
                    <a:pt x="705802" y="1074420"/>
                    <a:pt x="766763" y="1142048"/>
                  </a:cubicBezTo>
                  <a:cubicBezTo>
                    <a:pt x="815340" y="1195388"/>
                    <a:pt x="882967" y="1209675"/>
                    <a:pt x="951547" y="1219200"/>
                  </a:cubicBezTo>
                  <a:cubicBezTo>
                    <a:pt x="966788" y="1221105"/>
                    <a:pt x="982027" y="1222058"/>
                    <a:pt x="1001077" y="1223963"/>
                  </a:cubicBezTo>
                  <a:cubicBezTo>
                    <a:pt x="999172" y="1242060"/>
                    <a:pt x="998220" y="1255395"/>
                    <a:pt x="996315" y="1274445"/>
                  </a:cubicBezTo>
                  <a:cubicBezTo>
                    <a:pt x="883920" y="1254443"/>
                    <a:pt x="766763" y="1255395"/>
                    <a:pt x="674370" y="1182053"/>
                  </a:cubicBezTo>
                  <a:cubicBezTo>
                    <a:pt x="618172" y="1137285"/>
                    <a:pt x="565785" y="1103948"/>
                    <a:pt x="490538" y="1123950"/>
                  </a:cubicBezTo>
                  <a:cubicBezTo>
                    <a:pt x="487680" y="1119188"/>
                    <a:pt x="484822" y="1114425"/>
                    <a:pt x="481965" y="1109663"/>
                  </a:cubicBezTo>
                  <a:cubicBezTo>
                    <a:pt x="495300" y="1089660"/>
                    <a:pt x="509588" y="1069658"/>
                    <a:pt x="522922" y="1049655"/>
                  </a:cubicBezTo>
                  <a:cubicBezTo>
                    <a:pt x="518160" y="856297"/>
                    <a:pt x="398145" y="703898"/>
                    <a:pt x="313372" y="534353"/>
                  </a:cubicBezTo>
                  <a:cubicBezTo>
                    <a:pt x="267652" y="553403"/>
                    <a:pt x="243840" y="576263"/>
                    <a:pt x="249555" y="625793"/>
                  </a:cubicBezTo>
                  <a:cubicBezTo>
                    <a:pt x="259080" y="703898"/>
                    <a:pt x="263842" y="783908"/>
                    <a:pt x="272415" y="862013"/>
                  </a:cubicBezTo>
                  <a:cubicBezTo>
                    <a:pt x="278130" y="917258"/>
                    <a:pt x="304800" y="962978"/>
                    <a:pt x="356235" y="985838"/>
                  </a:cubicBezTo>
                  <a:cubicBezTo>
                    <a:pt x="394335" y="1002030"/>
                    <a:pt x="398145" y="1026795"/>
                    <a:pt x="393382" y="1051560"/>
                  </a:cubicBezTo>
                  <a:close/>
                  <a:moveTo>
                    <a:pt x="471488" y="208598"/>
                  </a:moveTo>
                  <a:cubicBezTo>
                    <a:pt x="470535" y="199073"/>
                    <a:pt x="470535" y="189548"/>
                    <a:pt x="469582" y="180023"/>
                  </a:cubicBezTo>
                  <a:cubicBezTo>
                    <a:pt x="460057" y="113348"/>
                    <a:pt x="421005" y="80010"/>
                    <a:pt x="358140" y="81915"/>
                  </a:cubicBezTo>
                  <a:cubicBezTo>
                    <a:pt x="291465" y="84773"/>
                    <a:pt x="239077" y="127635"/>
                    <a:pt x="237172" y="187643"/>
                  </a:cubicBezTo>
                  <a:cubicBezTo>
                    <a:pt x="234315" y="249555"/>
                    <a:pt x="240982" y="311468"/>
                    <a:pt x="234315" y="372428"/>
                  </a:cubicBezTo>
                  <a:cubicBezTo>
                    <a:pt x="229552" y="419100"/>
                    <a:pt x="261938" y="441960"/>
                    <a:pt x="288607" y="455295"/>
                  </a:cubicBezTo>
                  <a:cubicBezTo>
                    <a:pt x="307657" y="464820"/>
                    <a:pt x="347663" y="450533"/>
                    <a:pt x="369570" y="435293"/>
                  </a:cubicBezTo>
                  <a:cubicBezTo>
                    <a:pt x="447675" y="381953"/>
                    <a:pt x="490538" y="307658"/>
                    <a:pt x="471488" y="2085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19"/>
            <p:cNvSpPr/>
            <p:nvPr/>
          </p:nvSpPr>
          <p:spPr>
            <a:xfrm>
              <a:off x="5835014" y="3010535"/>
              <a:ext cx="990600" cy="1266823"/>
            </a:xfrm>
            <a:custGeom>
              <a:avLst/>
              <a:gdLst/>
              <a:ahLst/>
              <a:cxnLst/>
              <a:rect l="l" t="t" r="r" b="b"/>
              <a:pathLst>
                <a:path w="990600" h="1266825" extrusionOk="0">
                  <a:moveTo>
                    <a:pt x="1000125" y="1223963"/>
                  </a:moveTo>
                  <a:cubicBezTo>
                    <a:pt x="1000125" y="1240155"/>
                    <a:pt x="1000125" y="1253490"/>
                    <a:pt x="1000125" y="1274445"/>
                  </a:cubicBezTo>
                  <a:cubicBezTo>
                    <a:pt x="863917" y="1249680"/>
                    <a:pt x="724853" y="1250633"/>
                    <a:pt x="622935" y="1138238"/>
                  </a:cubicBezTo>
                  <a:cubicBezTo>
                    <a:pt x="608647" y="1122998"/>
                    <a:pt x="577215" y="1122998"/>
                    <a:pt x="552450" y="1119188"/>
                  </a:cubicBezTo>
                  <a:cubicBezTo>
                    <a:pt x="534353" y="1116330"/>
                    <a:pt x="514350" y="1118235"/>
                    <a:pt x="484822" y="1118235"/>
                  </a:cubicBezTo>
                  <a:cubicBezTo>
                    <a:pt x="491490" y="1100138"/>
                    <a:pt x="494347" y="1075373"/>
                    <a:pt x="503872" y="1071563"/>
                  </a:cubicBezTo>
                  <a:cubicBezTo>
                    <a:pt x="535305" y="1060133"/>
                    <a:pt x="531495" y="1041083"/>
                    <a:pt x="529590" y="1015365"/>
                  </a:cubicBezTo>
                  <a:cubicBezTo>
                    <a:pt x="522922" y="916305"/>
                    <a:pt x="472440" y="835343"/>
                    <a:pt x="430530" y="749618"/>
                  </a:cubicBezTo>
                  <a:cubicBezTo>
                    <a:pt x="395287" y="677228"/>
                    <a:pt x="353378" y="607695"/>
                    <a:pt x="314325" y="535305"/>
                  </a:cubicBezTo>
                  <a:cubicBezTo>
                    <a:pt x="269558" y="550545"/>
                    <a:pt x="244792" y="574358"/>
                    <a:pt x="250508" y="622935"/>
                  </a:cubicBezTo>
                  <a:cubicBezTo>
                    <a:pt x="260033" y="707708"/>
                    <a:pt x="266700" y="793433"/>
                    <a:pt x="277178" y="878205"/>
                  </a:cubicBezTo>
                  <a:cubicBezTo>
                    <a:pt x="283845" y="928688"/>
                    <a:pt x="313372" y="967740"/>
                    <a:pt x="359092" y="986790"/>
                  </a:cubicBezTo>
                  <a:cubicBezTo>
                    <a:pt x="397192" y="1002030"/>
                    <a:pt x="396240" y="1026795"/>
                    <a:pt x="392430" y="1051560"/>
                  </a:cubicBezTo>
                  <a:cubicBezTo>
                    <a:pt x="263842" y="1040130"/>
                    <a:pt x="139065" y="1027748"/>
                    <a:pt x="0" y="1015365"/>
                  </a:cubicBezTo>
                  <a:cubicBezTo>
                    <a:pt x="17145" y="1002030"/>
                    <a:pt x="26670" y="992505"/>
                    <a:pt x="38100" y="987743"/>
                  </a:cubicBezTo>
                  <a:cubicBezTo>
                    <a:pt x="55245" y="980123"/>
                    <a:pt x="79057" y="981075"/>
                    <a:pt x="91440" y="969645"/>
                  </a:cubicBezTo>
                  <a:cubicBezTo>
                    <a:pt x="112395" y="950595"/>
                    <a:pt x="140970" y="924878"/>
                    <a:pt x="140970" y="902018"/>
                  </a:cubicBezTo>
                  <a:cubicBezTo>
                    <a:pt x="142875" y="687705"/>
                    <a:pt x="140017" y="474345"/>
                    <a:pt x="138113" y="260033"/>
                  </a:cubicBezTo>
                  <a:cubicBezTo>
                    <a:pt x="138113" y="240983"/>
                    <a:pt x="136207" y="221933"/>
                    <a:pt x="136207" y="202883"/>
                  </a:cubicBezTo>
                  <a:cubicBezTo>
                    <a:pt x="138113" y="128588"/>
                    <a:pt x="114300" y="70485"/>
                    <a:pt x="37147" y="44768"/>
                  </a:cubicBezTo>
                  <a:cubicBezTo>
                    <a:pt x="24765" y="40958"/>
                    <a:pt x="16192" y="25718"/>
                    <a:pt x="5715" y="16193"/>
                  </a:cubicBezTo>
                  <a:cubicBezTo>
                    <a:pt x="8572" y="10478"/>
                    <a:pt x="11430" y="5715"/>
                    <a:pt x="15240" y="0"/>
                  </a:cubicBezTo>
                  <a:cubicBezTo>
                    <a:pt x="43815" y="7620"/>
                    <a:pt x="72390" y="17145"/>
                    <a:pt x="101917" y="22860"/>
                  </a:cubicBezTo>
                  <a:cubicBezTo>
                    <a:pt x="124778" y="27623"/>
                    <a:pt x="148590" y="33338"/>
                    <a:pt x="172403" y="31433"/>
                  </a:cubicBezTo>
                  <a:cubicBezTo>
                    <a:pt x="261937" y="26670"/>
                    <a:pt x="352425" y="19050"/>
                    <a:pt x="441960" y="11430"/>
                  </a:cubicBezTo>
                  <a:cubicBezTo>
                    <a:pt x="566737" y="953"/>
                    <a:pt x="663892" y="117158"/>
                    <a:pt x="636270" y="247650"/>
                  </a:cubicBezTo>
                  <a:cubicBezTo>
                    <a:pt x="615315" y="349567"/>
                    <a:pt x="551497" y="422910"/>
                    <a:pt x="470535" y="483870"/>
                  </a:cubicBezTo>
                  <a:cubicBezTo>
                    <a:pt x="459105" y="492442"/>
                    <a:pt x="446722" y="499110"/>
                    <a:pt x="426720" y="512445"/>
                  </a:cubicBezTo>
                  <a:cubicBezTo>
                    <a:pt x="473392" y="639128"/>
                    <a:pt x="519112" y="766763"/>
                    <a:pt x="569595" y="892493"/>
                  </a:cubicBezTo>
                  <a:cubicBezTo>
                    <a:pt x="582930" y="924878"/>
                    <a:pt x="610553" y="951548"/>
                    <a:pt x="633412" y="980123"/>
                  </a:cubicBezTo>
                  <a:cubicBezTo>
                    <a:pt x="661035" y="1014413"/>
                    <a:pt x="695325" y="1044893"/>
                    <a:pt x="718185" y="1082040"/>
                  </a:cubicBezTo>
                  <a:cubicBezTo>
                    <a:pt x="775335" y="1175385"/>
                    <a:pt x="862012" y="1211580"/>
                    <a:pt x="964883" y="1221105"/>
                  </a:cubicBezTo>
                  <a:cubicBezTo>
                    <a:pt x="977265" y="1222058"/>
                    <a:pt x="987742" y="1223010"/>
                    <a:pt x="1000125" y="1223963"/>
                  </a:cubicBezTo>
                  <a:close/>
                  <a:moveTo>
                    <a:pt x="239078" y="280988"/>
                  </a:moveTo>
                  <a:cubicBezTo>
                    <a:pt x="239078" y="280988"/>
                    <a:pt x="239078" y="280988"/>
                    <a:pt x="239078" y="280988"/>
                  </a:cubicBezTo>
                  <a:cubicBezTo>
                    <a:pt x="239078" y="311467"/>
                    <a:pt x="242887" y="341948"/>
                    <a:pt x="238125" y="371475"/>
                  </a:cubicBezTo>
                  <a:cubicBezTo>
                    <a:pt x="230505" y="418148"/>
                    <a:pt x="260985" y="447675"/>
                    <a:pt x="291465" y="459105"/>
                  </a:cubicBezTo>
                  <a:cubicBezTo>
                    <a:pt x="313372" y="467678"/>
                    <a:pt x="352425" y="450533"/>
                    <a:pt x="376237" y="433388"/>
                  </a:cubicBezTo>
                  <a:cubicBezTo>
                    <a:pt x="461010" y="376238"/>
                    <a:pt x="482917" y="292417"/>
                    <a:pt x="471487" y="193358"/>
                  </a:cubicBezTo>
                  <a:cubicBezTo>
                    <a:pt x="462915" y="120968"/>
                    <a:pt x="429578" y="81915"/>
                    <a:pt x="361950" y="82868"/>
                  </a:cubicBezTo>
                  <a:cubicBezTo>
                    <a:pt x="292417" y="83820"/>
                    <a:pt x="240983" y="129540"/>
                    <a:pt x="239078" y="195263"/>
                  </a:cubicBezTo>
                  <a:cubicBezTo>
                    <a:pt x="238125" y="223838"/>
                    <a:pt x="239078" y="252413"/>
                    <a:pt x="239078" y="2809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19"/>
            <p:cNvSpPr/>
            <p:nvPr/>
          </p:nvSpPr>
          <p:spPr>
            <a:xfrm>
              <a:off x="5159726" y="3023868"/>
              <a:ext cx="619125" cy="1076326"/>
            </a:xfrm>
            <a:custGeom>
              <a:avLst/>
              <a:gdLst/>
              <a:ahLst/>
              <a:cxnLst/>
              <a:rect l="l" t="t" r="r" b="b"/>
              <a:pathLst>
                <a:path w="619125" h="1076325" extrusionOk="0">
                  <a:moveTo>
                    <a:pt x="339056" y="0"/>
                  </a:moveTo>
                  <a:cubicBezTo>
                    <a:pt x="383824" y="28575"/>
                    <a:pt x="430496" y="48577"/>
                    <a:pt x="465739" y="81915"/>
                  </a:cubicBezTo>
                  <a:cubicBezTo>
                    <a:pt x="504791" y="119063"/>
                    <a:pt x="547654" y="162877"/>
                    <a:pt x="562894" y="211455"/>
                  </a:cubicBezTo>
                  <a:cubicBezTo>
                    <a:pt x="609566" y="362903"/>
                    <a:pt x="641951" y="519113"/>
                    <a:pt x="620044" y="679132"/>
                  </a:cubicBezTo>
                  <a:cubicBezTo>
                    <a:pt x="601946" y="811530"/>
                    <a:pt x="539081" y="926782"/>
                    <a:pt x="444784" y="1020128"/>
                  </a:cubicBezTo>
                  <a:cubicBezTo>
                    <a:pt x="358106" y="1105853"/>
                    <a:pt x="253331" y="1102043"/>
                    <a:pt x="168559" y="1008698"/>
                  </a:cubicBezTo>
                  <a:cubicBezTo>
                    <a:pt x="42829" y="870585"/>
                    <a:pt x="-20036" y="706755"/>
                    <a:pt x="5681" y="516255"/>
                  </a:cubicBezTo>
                  <a:cubicBezTo>
                    <a:pt x="11396" y="474345"/>
                    <a:pt x="19968" y="431482"/>
                    <a:pt x="23779" y="389573"/>
                  </a:cubicBezTo>
                  <a:cubicBezTo>
                    <a:pt x="37114" y="220980"/>
                    <a:pt x="141889" y="121920"/>
                    <a:pt x="280954" y="47625"/>
                  </a:cubicBezTo>
                  <a:cubicBezTo>
                    <a:pt x="292384" y="41910"/>
                    <a:pt x="304766" y="37148"/>
                    <a:pt x="314291" y="29527"/>
                  </a:cubicBezTo>
                  <a:cubicBezTo>
                    <a:pt x="322864" y="21908"/>
                    <a:pt x="328579" y="12383"/>
                    <a:pt x="339056" y="0"/>
                  </a:cubicBezTo>
                  <a:close/>
                  <a:moveTo>
                    <a:pt x="326674" y="97155"/>
                  </a:moveTo>
                  <a:cubicBezTo>
                    <a:pt x="319054" y="97155"/>
                    <a:pt x="311434" y="97155"/>
                    <a:pt x="302861" y="97155"/>
                  </a:cubicBezTo>
                  <a:cubicBezTo>
                    <a:pt x="276191" y="148590"/>
                    <a:pt x="240949" y="197168"/>
                    <a:pt x="222851" y="251460"/>
                  </a:cubicBezTo>
                  <a:cubicBezTo>
                    <a:pt x="157129" y="458153"/>
                    <a:pt x="145699" y="667703"/>
                    <a:pt x="220946" y="875348"/>
                  </a:cubicBezTo>
                  <a:cubicBezTo>
                    <a:pt x="232376" y="907732"/>
                    <a:pt x="256189" y="937260"/>
                    <a:pt x="276191" y="966788"/>
                  </a:cubicBezTo>
                  <a:cubicBezTo>
                    <a:pt x="297146" y="999173"/>
                    <a:pt x="332389" y="1012507"/>
                    <a:pt x="361916" y="990600"/>
                  </a:cubicBezTo>
                  <a:cubicBezTo>
                    <a:pt x="387634" y="970598"/>
                    <a:pt x="405731" y="936307"/>
                    <a:pt x="418114" y="904875"/>
                  </a:cubicBezTo>
                  <a:cubicBezTo>
                    <a:pt x="428591" y="878205"/>
                    <a:pt x="426686" y="846773"/>
                    <a:pt x="429543" y="817245"/>
                  </a:cubicBezTo>
                  <a:cubicBezTo>
                    <a:pt x="440021" y="713423"/>
                    <a:pt x="459071" y="610553"/>
                    <a:pt x="456214" y="506730"/>
                  </a:cubicBezTo>
                  <a:cubicBezTo>
                    <a:pt x="454309" y="423863"/>
                    <a:pt x="431449" y="340043"/>
                    <a:pt x="406684" y="260985"/>
                  </a:cubicBezTo>
                  <a:cubicBezTo>
                    <a:pt x="390491" y="202882"/>
                    <a:pt x="354296" y="151448"/>
                    <a:pt x="326674" y="971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19"/>
            <p:cNvSpPr/>
            <p:nvPr/>
          </p:nvSpPr>
          <p:spPr>
            <a:xfrm>
              <a:off x="9975532" y="3485126"/>
              <a:ext cx="1028700" cy="1152525"/>
            </a:xfrm>
            <a:custGeom>
              <a:avLst/>
              <a:gdLst/>
              <a:ahLst/>
              <a:cxnLst/>
              <a:rect l="l" t="t" r="r" b="b"/>
              <a:pathLst>
                <a:path w="1028700" h="1152525" extrusionOk="0">
                  <a:moveTo>
                    <a:pt x="709613" y="1136403"/>
                  </a:moveTo>
                  <a:cubicBezTo>
                    <a:pt x="645795" y="1180218"/>
                    <a:pt x="569595" y="1164978"/>
                    <a:pt x="542925" y="1109733"/>
                  </a:cubicBezTo>
                  <a:cubicBezTo>
                    <a:pt x="519113" y="1060203"/>
                    <a:pt x="477203" y="1044963"/>
                    <a:pt x="425768" y="1044963"/>
                  </a:cubicBezTo>
                  <a:cubicBezTo>
                    <a:pt x="410528" y="1044963"/>
                    <a:pt x="394335" y="1043058"/>
                    <a:pt x="377190" y="1031628"/>
                  </a:cubicBezTo>
                  <a:cubicBezTo>
                    <a:pt x="389573" y="1023055"/>
                    <a:pt x="403860" y="1016388"/>
                    <a:pt x="414338" y="1005911"/>
                  </a:cubicBezTo>
                  <a:cubicBezTo>
                    <a:pt x="423863" y="996386"/>
                    <a:pt x="434340" y="984003"/>
                    <a:pt x="434340" y="972573"/>
                  </a:cubicBezTo>
                  <a:cubicBezTo>
                    <a:pt x="437198" y="741116"/>
                    <a:pt x="438150" y="509658"/>
                    <a:pt x="440055" y="278201"/>
                  </a:cubicBezTo>
                  <a:cubicBezTo>
                    <a:pt x="440055" y="225813"/>
                    <a:pt x="440055" y="173426"/>
                    <a:pt x="440055" y="120086"/>
                  </a:cubicBezTo>
                  <a:cubicBezTo>
                    <a:pt x="300038" y="50553"/>
                    <a:pt x="194310" y="72461"/>
                    <a:pt x="143828" y="188666"/>
                  </a:cubicBezTo>
                  <a:cubicBezTo>
                    <a:pt x="118110" y="159138"/>
                    <a:pt x="93345" y="131516"/>
                    <a:pt x="69532" y="103893"/>
                  </a:cubicBezTo>
                  <a:cubicBezTo>
                    <a:pt x="44768" y="75318"/>
                    <a:pt x="20003" y="46743"/>
                    <a:pt x="0" y="22931"/>
                  </a:cubicBezTo>
                  <a:cubicBezTo>
                    <a:pt x="88582" y="17216"/>
                    <a:pt x="180023" y="18168"/>
                    <a:pt x="267653" y="3881"/>
                  </a:cubicBezTo>
                  <a:cubicBezTo>
                    <a:pt x="368618" y="-12312"/>
                    <a:pt x="456248" y="25788"/>
                    <a:pt x="546735" y="51506"/>
                  </a:cubicBezTo>
                  <a:cubicBezTo>
                    <a:pt x="650557" y="80081"/>
                    <a:pt x="751523" y="116276"/>
                    <a:pt x="855345" y="145803"/>
                  </a:cubicBezTo>
                  <a:cubicBezTo>
                    <a:pt x="942023" y="170568"/>
                    <a:pt x="962026" y="158186"/>
                    <a:pt x="1001078" y="78176"/>
                  </a:cubicBezTo>
                  <a:cubicBezTo>
                    <a:pt x="1009651" y="61031"/>
                    <a:pt x="1018222" y="43886"/>
                    <a:pt x="1029653" y="27693"/>
                  </a:cubicBezTo>
                  <a:cubicBezTo>
                    <a:pt x="1035368" y="141993"/>
                    <a:pt x="982980" y="203906"/>
                    <a:pt x="875348" y="197238"/>
                  </a:cubicBezTo>
                  <a:cubicBezTo>
                    <a:pt x="773430" y="191523"/>
                    <a:pt x="671513" y="174378"/>
                    <a:pt x="563880" y="161043"/>
                  </a:cubicBezTo>
                  <a:cubicBezTo>
                    <a:pt x="562928" y="171521"/>
                    <a:pt x="559118" y="189618"/>
                    <a:pt x="559118" y="207716"/>
                  </a:cubicBezTo>
                  <a:cubicBezTo>
                    <a:pt x="562928" y="460128"/>
                    <a:pt x="566738" y="711588"/>
                    <a:pt x="573405" y="964001"/>
                  </a:cubicBezTo>
                  <a:cubicBezTo>
                    <a:pt x="575310" y="1047821"/>
                    <a:pt x="603885" y="1119258"/>
                    <a:pt x="709613" y="113640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19"/>
            <p:cNvSpPr/>
            <p:nvPr/>
          </p:nvSpPr>
          <p:spPr>
            <a:xfrm>
              <a:off x="2775585" y="3363519"/>
              <a:ext cx="504825" cy="1190623"/>
            </a:xfrm>
            <a:custGeom>
              <a:avLst/>
              <a:gdLst/>
              <a:ahLst/>
              <a:cxnLst/>
              <a:rect l="l" t="t" r="r" b="b"/>
              <a:pathLst>
                <a:path w="504825" h="1190625" extrusionOk="0">
                  <a:moveTo>
                    <a:pt x="493395" y="1191578"/>
                  </a:moveTo>
                  <a:cubicBezTo>
                    <a:pt x="423863" y="1167765"/>
                    <a:pt x="355283" y="1134428"/>
                    <a:pt x="283845" y="1122998"/>
                  </a:cubicBezTo>
                  <a:cubicBezTo>
                    <a:pt x="213360" y="1111568"/>
                    <a:pt x="139065" y="1120140"/>
                    <a:pt x="67628" y="1120140"/>
                  </a:cubicBezTo>
                  <a:cubicBezTo>
                    <a:pt x="66675" y="1122998"/>
                    <a:pt x="66675" y="1116330"/>
                    <a:pt x="69533" y="1115378"/>
                  </a:cubicBezTo>
                  <a:cubicBezTo>
                    <a:pt x="153353" y="1083945"/>
                    <a:pt x="146685" y="1007745"/>
                    <a:pt x="146685" y="942023"/>
                  </a:cubicBezTo>
                  <a:cubicBezTo>
                    <a:pt x="144780" y="724853"/>
                    <a:pt x="138113" y="507682"/>
                    <a:pt x="130493" y="290513"/>
                  </a:cubicBezTo>
                  <a:cubicBezTo>
                    <a:pt x="127635" y="211455"/>
                    <a:pt x="110490" y="193358"/>
                    <a:pt x="36195" y="167640"/>
                  </a:cubicBezTo>
                  <a:cubicBezTo>
                    <a:pt x="24765" y="163830"/>
                    <a:pt x="17145" y="152400"/>
                    <a:pt x="0" y="138113"/>
                  </a:cubicBezTo>
                  <a:cubicBezTo>
                    <a:pt x="53340" y="133350"/>
                    <a:pt x="95250" y="133350"/>
                    <a:pt x="134303" y="125730"/>
                  </a:cubicBezTo>
                  <a:cubicBezTo>
                    <a:pt x="212408" y="109538"/>
                    <a:pt x="278130" y="68580"/>
                    <a:pt x="335280" y="14288"/>
                  </a:cubicBezTo>
                  <a:cubicBezTo>
                    <a:pt x="344805" y="5715"/>
                    <a:pt x="360998" y="4763"/>
                    <a:pt x="374333" y="0"/>
                  </a:cubicBezTo>
                  <a:cubicBezTo>
                    <a:pt x="376238" y="4763"/>
                    <a:pt x="378143" y="9525"/>
                    <a:pt x="380048" y="14288"/>
                  </a:cubicBezTo>
                  <a:cubicBezTo>
                    <a:pt x="375285" y="20002"/>
                    <a:pt x="371475" y="27622"/>
                    <a:pt x="365760" y="32385"/>
                  </a:cubicBezTo>
                  <a:cubicBezTo>
                    <a:pt x="274320" y="113347"/>
                    <a:pt x="247650" y="217170"/>
                    <a:pt x="254318" y="336232"/>
                  </a:cubicBezTo>
                  <a:cubicBezTo>
                    <a:pt x="265748" y="540068"/>
                    <a:pt x="270510" y="744855"/>
                    <a:pt x="279083" y="948690"/>
                  </a:cubicBezTo>
                  <a:cubicBezTo>
                    <a:pt x="280035" y="966787"/>
                    <a:pt x="289560" y="989648"/>
                    <a:pt x="302895" y="1002030"/>
                  </a:cubicBezTo>
                  <a:cubicBezTo>
                    <a:pt x="348615" y="1042987"/>
                    <a:pt x="399098" y="1079183"/>
                    <a:pt x="446723" y="1118235"/>
                  </a:cubicBezTo>
                  <a:cubicBezTo>
                    <a:pt x="467678" y="1136333"/>
                    <a:pt x="485775" y="1158240"/>
                    <a:pt x="505778" y="1179195"/>
                  </a:cubicBezTo>
                  <a:cubicBezTo>
                    <a:pt x="501968" y="1183005"/>
                    <a:pt x="498158" y="1186815"/>
                    <a:pt x="493395" y="11915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19" name="Google Shape;1119;p19"/>
          <p:cNvSpPr txBox="1"/>
          <p:nvPr/>
        </p:nvSpPr>
        <p:spPr>
          <a:xfrm>
            <a:off x="3455970" y="5339183"/>
            <a:ext cx="2241327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THEME PPT</a:t>
            </a:r>
            <a:r>
              <a:rPr lang="en-US" sz="20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Layout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Clean Text Slide 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for your 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sz="20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0" name="Google Shape;1120;p19"/>
          <p:cNvSpPr txBox="1"/>
          <p:nvPr/>
        </p:nvSpPr>
        <p:spPr>
          <a:xfrm>
            <a:off x="6494705" y="5569995"/>
            <a:ext cx="5541954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I hope and I believe that this Template will your Time, Money and Reputation.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2"/>
          <p:cNvGrpSpPr/>
          <p:nvPr/>
        </p:nvGrpSpPr>
        <p:grpSpPr>
          <a:xfrm>
            <a:off x="1505649" y="1988959"/>
            <a:ext cx="9094273" cy="3217424"/>
            <a:chOff x="1505649" y="1988959"/>
            <a:chExt cx="9094273" cy="3217424"/>
          </a:xfrm>
        </p:grpSpPr>
        <p:sp>
          <p:nvSpPr>
            <p:cNvPr id="185" name="Google Shape;185;p2"/>
            <p:cNvSpPr/>
            <p:nvPr/>
          </p:nvSpPr>
          <p:spPr>
            <a:xfrm rot="-593100">
              <a:off x="6585548" y="2297508"/>
              <a:ext cx="3819525" cy="2600325"/>
            </a:xfrm>
            <a:custGeom>
              <a:avLst/>
              <a:gdLst/>
              <a:ahLst/>
              <a:cxnLst/>
              <a:rect l="l" t="t" r="r" b="b"/>
              <a:pathLst>
                <a:path w="3819525" h="2600325" extrusionOk="0">
                  <a:moveTo>
                    <a:pt x="2554515" y="1311354"/>
                  </a:moveTo>
                  <a:cubicBezTo>
                    <a:pt x="2534512" y="1310402"/>
                    <a:pt x="2515462" y="1316117"/>
                    <a:pt x="2497365" y="1328499"/>
                  </a:cubicBezTo>
                  <a:cubicBezTo>
                    <a:pt x="2478315" y="1341834"/>
                    <a:pt x="2464027" y="1359932"/>
                    <a:pt x="2462122" y="1384697"/>
                  </a:cubicBezTo>
                  <a:cubicBezTo>
                    <a:pt x="2463074" y="1398032"/>
                    <a:pt x="2467837" y="1408509"/>
                    <a:pt x="2479267" y="1415177"/>
                  </a:cubicBezTo>
                  <a:cubicBezTo>
                    <a:pt x="2495459" y="1423749"/>
                    <a:pt x="2512604" y="1423749"/>
                    <a:pt x="2530702" y="1419939"/>
                  </a:cubicBezTo>
                  <a:cubicBezTo>
                    <a:pt x="2585947" y="1407557"/>
                    <a:pt x="2635477" y="1416129"/>
                    <a:pt x="2676434" y="1458039"/>
                  </a:cubicBezTo>
                  <a:cubicBezTo>
                    <a:pt x="2712629" y="1493282"/>
                    <a:pt x="2734537" y="1537097"/>
                    <a:pt x="2747872" y="1583769"/>
                  </a:cubicBezTo>
                  <a:cubicBezTo>
                    <a:pt x="2758349" y="1619964"/>
                    <a:pt x="2769779" y="1625679"/>
                    <a:pt x="2802165" y="1607582"/>
                  </a:cubicBezTo>
                  <a:cubicBezTo>
                    <a:pt x="2815499" y="1599962"/>
                    <a:pt x="2820262" y="1588532"/>
                    <a:pt x="2818357" y="1574244"/>
                  </a:cubicBezTo>
                  <a:cubicBezTo>
                    <a:pt x="2812642" y="1543764"/>
                    <a:pt x="2794544" y="1519952"/>
                    <a:pt x="2775494" y="1497092"/>
                  </a:cubicBezTo>
                  <a:cubicBezTo>
                    <a:pt x="2726917" y="1436132"/>
                    <a:pt x="2667862" y="1383744"/>
                    <a:pt x="2608807" y="1334214"/>
                  </a:cubicBezTo>
                  <a:cubicBezTo>
                    <a:pt x="2593567" y="1319927"/>
                    <a:pt x="2573565" y="1312307"/>
                    <a:pt x="2554515" y="1311354"/>
                  </a:cubicBezTo>
                  <a:lnTo>
                    <a:pt x="2554515" y="1311354"/>
                  </a:lnTo>
                  <a:close/>
                  <a:moveTo>
                    <a:pt x="2628809" y="1667"/>
                  </a:moveTo>
                  <a:cubicBezTo>
                    <a:pt x="2632619" y="3572"/>
                    <a:pt x="2637382" y="6429"/>
                    <a:pt x="2641192" y="8334"/>
                  </a:cubicBezTo>
                  <a:cubicBezTo>
                    <a:pt x="2875507" y="119777"/>
                    <a:pt x="2954565" y="384572"/>
                    <a:pt x="2967899" y="431244"/>
                  </a:cubicBezTo>
                  <a:cubicBezTo>
                    <a:pt x="2971709" y="441722"/>
                    <a:pt x="2976472" y="445532"/>
                    <a:pt x="2986949" y="445532"/>
                  </a:cubicBezTo>
                  <a:cubicBezTo>
                    <a:pt x="3033622" y="444579"/>
                    <a:pt x="3157447" y="412194"/>
                    <a:pt x="3174592" y="413147"/>
                  </a:cubicBezTo>
                  <a:cubicBezTo>
                    <a:pt x="3186974" y="413147"/>
                    <a:pt x="3188879" y="417909"/>
                    <a:pt x="3183165" y="428387"/>
                  </a:cubicBezTo>
                  <a:cubicBezTo>
                    <a:pt x="3141254" y="475059"/>
                    <a:pt x="3083152" y="509349"/>
                    <a:pt x="3004094" y="532209"/>
                  </a:cubicBezTo>
                  <a:cubicBezTo>
                    <a:pt x="2990759" y="536019"/>
                    <a:pt x="2990759" y="542687"/>
                    <a:pt x="3001237" y="551259"/>
                  </a:cubicBezTo>
                  <a:cubicBezTo>
                    <a:pt x="3009809" y="559832"/>
                    <a:pt x="3020287" y="564594"/>
                    <a:pt x="3027907" y="575072"/>
                  </a:cubicBezTo>
                  <a:cubicBezTo>
                    <a:pt x="3041242" y="596027"/>
                    <a:pt x="3036479" y="612219"/>
                    <a:pt x="3013619" y="621744"/>
                  </a:cubicBezTo>
                  <a:cubicBezTo>
                    <a:pt x="2999332" y="628412"/>
                    <a:pt x="2997427" y="631269"/>
                    <a:pt x="3007904" y="643652"/>
                  </a:cubicBezTo>
                  <a:cubicBezTo>
                    <a:pt x="3031717" y="670322"/>
                    <a:pt x="3050767" y="698897"/>
                    <a:pt x="3060292" y="733187"/>
                  </a:cubicBezTo>
                  <a:cubicBezTo>
                    <a:pt x="3063149" y="742712"/>
                    <a:pt x="3065054" y="753189"/>
                    <a:pt x="3066007" y="763667"/>
                  </a:cubicBezTo>
                  <a:cubicBezTo>
                    <a:pt x="3066959" y="774144"/>
                    <a:pt x="3063149" y="780812"/>
                    <a:pt x="3052672" y="784622"/>
                  </a:cubicBezTo>
                  <a:cubicBezTo>
                    <a:pt x="3042194" y="787479"/>
                    <a:pt x="3037432" y="781764"/>
                    <a:pt x="3033622" y="774144"/>
                  </a:cubicBezTo>
                  <a:cubicBezTo>
                    <a:pt x="3026954" y="761762"/>
                    <a:pt x="3021240" y="747474"/>
                    <a:pt x="3014572" y="735092"/>
                  </a:cubicBezTo>
                  <a:cubicBezTo>
                    <a:pt x="3007904" y="720804"/>
                    <a:pt x="2999332" y="720804"/>
                    <a:pt x="2991712" y="733187"/>
                  </a:cubicBezTo>
                  <a:cubicBezTo>
                    <a:pt x="2985044" y="744617"/>
                    <a:pt x="2977424" y="755094"/>
                    <a:pt x="2974567" y="768429"/>
                  </a:cubicBezTo>
                  <a:cubicBezTo>
                    <a:pt x="2972662" y="777002"/>
                    <a:pt x="2967899" y="778907"/>
                    <a:pt x="2962184" y="772239"/>
                  </a:cubicBezTo>
                  <a:cubicBezTo>
                    <a:pt x="2957422" y="766524"/>
                    <a:pt x="2950754" y="763667"/>
                    <a:pt x="2943134" y="761762"/>
                  </a:cubicBezTo>
                  <a:cubicBezTo>
                    <a:pt x="2925037" y="756047"/>
                    <a:pt x="2910749" y="768429"/>
                    <a:pt x="2914559" y="787479"/>
                  </a:cubicBezTo>
                  <a:cubicBezTo>
                    <a:pt x="2916465" y="798909"/>
                    <a:pt x="2922179" y="808434"/>
                    <a:pt x="2931704" y="817007"/>
                  </a:cubicBezTo>
                  <a:cubicBezTo>
                    <a:pt x="2939324" y="823674"/>
                    <a:pt x="2946944" y="828437"/>
                    <a:pt x="2955517" y="817959"/>
                  </a:cubicBezTo>
                  <a:cubicBezTo>
                    <a:pt x="2957422" y="816054"/>
                    <a:pt x="2967899" y="811292"/>
                    <a:pt x="2970757" y="813197"/>
                  </a:cubicBezTo>
                  <a:cubicBezTo>
                    <a:pt x="2974567" y="816054"/>
                    <a:pt x="2969804" y="832247"/>
                    <a:pt x="2966947" y="836057"/>
                  </a:cubicBezTo>
                  <a:cubicBezTo>
                    <a:pt x="2959327" y="845582"/>
                    <a:pt x="2961232" y="855107"/>
                    <a:pt x="2965994" y="865584"/>
                  </a:cubicBezTo>
                  <a:cubicBezTo>
                    <a:pt x="2968852" y="872252"/>
                    <a:pt x="2972662" y="877014"/>
                    <a:pt x="2975519" y="882729"/>
                  </a:cubicBezTo>
                  <a:cubicBezTo>
                    <a:pt x="2987902" y="904637"/>
                    <a:pt x="2984092" y="927497"/>
                    <a:pt x="2964090" y="943689"/>
                  </a:cubicBezTo>
                  <a:cubicBezTo>
                    <a:pt x="2953612" y="952262"/>
                    <a:pt x="2935515" y="951309"/>
                    <a:pt x="2923132" y="940832"/>
                  </a:cubicBezTo>
                  <a:cubicBezTo>
                    <a:pt x="2912654" y="931307"/>
                    <a:pt x="2881222" y="878919"/>
                    <a:pt x="2873602" y="864632"/>
                  </a:cubicBezTo>
                  <a:cubicBezTo>
                    <a:pt x="2861219" y="841772"/>
                    <a:pt x="2839312" y="829389"/>
                    <a:pt x="2817404" y="818912"/>
                  </a:cubicBezTo>
                  <a:cubicBezTo>
                    <a:pt x="2800259" y="810339"/>
                    <a:pt x="2783115" y="815102"/>
                    <a:pt x="2768827" y="827484"/>
                  </a:cubicBezTo>
                  <a:cubicBezTo>
                    <a:pt x="2741204" y="849392"/>
                    <a:pt x="2721202" y="877014"/>
                    <a:pt x="2709772" y="911304"/>
                  </a:cubicBezTo>
                  <a:cubicBezTo>
                    <a:pt x="2705009" y="924639"/>
                    <a:pt x="2707867" y="935117"/>
                    <a:pt x="2718344" y="944642"/>
                  </a:cubicBezTo>
                  <a:cubicBezTo>
                    <a:pt x="2752634" y="974169"/>
                    <a:pt x="2753587" y="1011317"/>
                    <a:pt x="2745967" y="1051322"/>
                  </a:cubicBezTo>
                  <a:cubicBezTo>
                    <a:pt x="2744062" y="1061799"/>
                    <a:pt x="2742157" y="1072277"/>
                    <a:pt x="2745015" y="1082754"/>
                  </a:cubicBezTo>
                  <a:cubicBezTo>
                    <a:pt x="2755492" y="1115139"/>
                    <a:pt x="2769779" y="1145619"/>
                    <a:pt x="2788829" y="1174194"/>
                  </a:cubicBezTo>
                  <a:cubicBezTo>
                    <a:pt x="2878365" y="1310402"/>
                    <a:pt x="3068865" y="1288494"/>
                    <a:pt x="3157447" y="1304687"/>
                  </a:cubicBezTo>
                  <a:cubicBezTo>
                    <a:pt x="3172687" y="1307544"/>
                    <a:pt x="3184117" y="1315164"/>
                    <a:pt x="3189832" y="1329452"/>
                  </a:cubicBezTo>
                  <a:cubicBezTo>
                    <a:pt x="3193642" y="1338977"/>
                    <a:pt x="3198404" y="1347549"/>
                    <a:pt x="3202215" y="1357074"/>
                  </a:cubicBezTo>
                  <a:cubicBezTo>
                    <a:pt x="3210787" y="1376124"/>
                    <a:pt x="3220312" y="1380887"/>
                    <a:pt x="3240315" y="1375172"/>
                  </a:cubicBezTo>
                  <a:cubicBezTo>
                    <a:pt x="3273652" y="1365647"/>
                    <a:pt x="3307942" y="1357074"/>
                    <a:pt x="3342232" y="1351359"/>
                  </a:cubicBezTo>
                  <a:cubicBezTo>
                    <a:pt x="3380332" y="1345644"/>
                    <a:pt x="3415574" y="1346597"/>
                    <a:pt x="3449865" y="1367552"/>
                  </a:cubicBezTo>
                  <a:cubicBezTo>
                    <a:pt x="3469867" y="1379934"/>
                    <a:pt x="3490822" y="1380887"/>
                    <a:pt x="3512729" y="1374219"/>
                  </a:cubicBezTo>
                  <a:lnTo>
                    <a:pt x="3755617" y="1296114"/>
                  </a:lnTo>
                  <a:cubicBezTo>
                    <a:pt x="3848962" y="1265634"/>
                    <a:pt x="3848962" y="1327547"/>
                    <a:pt x="3767999" y="1353264"/>
                  </a:cubicBezTo>
                  <a:cubicBezTo>
                    <a:pt x="3719422" y="1371362"/>
                    <a:pt x="3669892" y="1386602"/>
                    <a:pt x="3620362" y="1402794"/>
                  </a:cubicBezTo>
                  <a:cubicBezTo>
                    <a:pt x="3596549" y="1410414"/>
                    <a:pt x="3572737" y="1418034"/>
                    <a:pt x="3548924" y="1427559"/>
                  </a:cubicBezTo>
                  <a:cubicBezTo>
                    <a:pt x="3528922" y="1436132"/>
                    <a:pt x="3526065" y="1442799"/>
                    <a:pt x="3534637" y="1462802"/>
                  </a:cubicBezTo>
                  <a:cubicBezTo>
                    <a:pt x="3537494" y="1468517"/>
                    <a:pt x="3540352" y="1474232"/>
                    <a:pt x="3543209" y="1480899"/>
                  </a:cubicBezTo>
                  <a:cubicBezTo>
                    <a:pt x="3547972" y="1491377"/>
                    <a:pt x="3545115" y="1500902"/>
                    <a:pt x="3534637" y="1504712"/>
                  </a:cubicBezTo>
                  <a:cubicBezTo>
                    <a:pt x="3520349" y="1511379"/>
                    <a:pt x="3512729" y="1523762"/>
                    <a:pt x="3501299" y="1535192"/>
                  </a:cubicBezTo>
                  <a:cubicBezTo>
                    <a:pt x="3489869" y="1545669"/>
                    <a:pt x="3478440" y="1553289"/>
                    <a:pt x="3462247" y="1551384"/>
                  </a:cubicBezTo>
                  <a:cubicBezTo>
                    <a:pt x="3455579" y="1550432"/>
                    <a:pt x="3449865" y="1551384"/>
                    <a:pt x="3445102" y="1555194"/>
                  </a:cubicBezTo>
                  <a:cubicBezTo>
                    <a:pt x="3436529" y="1561862"/>
                    <a:pt x="3429862" y="1560909"/>
                    <a:pt x="3423194" y="1551384"/>
                  </a:cubicBezTo>
                  <a:cubicBezTo>
                    <a:pt x="3418432" y="1545669"/>
                    <a:pt x="3416527" y="1539002"/>
                    <a:pt x="3412717" y="1533287"/>
                  </a:cubicBezTo>
                  <a:cubicBezTo>
                    <a:pt x="3403192" y="1517094"/>
                    <a:pt x="3395572" y="1513284"/>
                    <a:pt x="3377474" y="1518999"/>
                  </a:cubicBezTo>
                  <a:cubicBezTo>
                    <a:pt x="3327944" y="1533287"/>
                    <a:pt x="3181259" y="1589484"/>
                    <a:pt x="3156494" y="1599962"/>
                  </a:cubicBezTo>
                  <a:cubicBezTo>
                    <a:pt x="3134587" y="1609487"/>
                    <a:pt x="3123157" y="1624727"/>
                    <a:pt x="3120299" y="1648539"/>
                  </a:cubicBezTo>
                  <a:cubicBezTo>
                    <a:pt x="3116490" y="1679972"/>
                    <a:pt x="3118394" y="1711404"/>
                    <a:pt x="3112679" y="1741884"/>
                  </a:cubicBezTo>
                  <a:cubicBezTo>
                    <a:pt x="3106012" y="1780937"/>
                    <a:pt x="3095534" y="1819037"/>
                    <a:pt x="3070769" y="1851422"/>
                  </a:cubicBezTo>
                  <a:cubicBezTo>
                    <a:pt x="3056482" y="1869519"/>
                    <a:pt x="3039337" y="1875234"/>
                    <a:pt x="3017429" y="1868567"/>
                  </a:cubicBezTo>
                  <a:cubicBezTo>
                    <a:pt x="2986949" y="1859042"/>
                    <a:pt x="2925990" y="1806654"/>
                    <a:pt x="2884079" y="1730454"/>
                  </a:cubicBezTo>
                  <a:cubicBezTo>
                    <a:pt x="2877412" y="1720929"/>
                    <a:pt x="2870744" y="1712357"/>
                    <a:pt x="2860267" y="1705689"/>
                  </a:cubicBezTo>
                  <a:cubicBezTo>
                    <a:pt x="2845027" y="1696164"/>
                    <a:pt x="2833597" y="1698069"/>
                    <a:pt x="2823119" y="1712357"/>
                  </a:cubicBezTo>
                  <a:cubicBezTo>
                    <a:pt x="2794544" y="1745694"/>
                    <a:pt x="2808832" y="1819037"/>
                    <a:pt x="2816452" y="1846659"/>
                  </a:cubicBezTo>
                  <a:cubicBezTo>
                    <a:pt x="2829787" y="1888569"/>
                    <a:pt x="2847884" y="1928574"/>
                    <a:pt x="2867887" y="1966674"/>
                  </a:cubicBezTo>
                  <a:cubicBezTo>
                    <a:pt x="2888842" y="2005727"/>
                    <a:pt x="2869792" y="2016204"/>
                    <a:pt x="2836454" y="2017157"/>
                  </a:cubicBezTo>
                  <a:cubicBezTo>
                    <a:pt x="2770732" y="2014299"/>
                    <a:pt x="2722154" y="2009537"/>
                    <a:pt x="2705962" y="2012394"/>
                  </a:cubicBezTo>
                  <a:cubicBezTo>
                    <a:pt x="2694532" y="2015252"/>
                    <a:pt x="2687865" y="2020967"/>
                    <a:pt x="2685959" y="2032397"/>
                  </a:cubicBezTo>
                  <a:cubicBezTo>
                    <a:pt x="2682149" y="2049542"/>
                    <a:pt x="2681197" y="2067639"/>
                    <a:pt x="2679292" y="2085737"/>
                  </a:cubicBezTo>
                  <a:cubicBezTo>
                    <a:pt x="2677387" y="2095262"/>
                    <a:pt x="2682149" y="2101929"/>
                    <a:pt x="2692627" y="2104787"/>
                  </a:cubicBezTo>
                  <a:cubicBezTo>
                    <a:pt x="2708819" y="2108597"/>
                    <a:pt x="2713582" y="2118122"/>
                    <a:pt x="2708819" y="2134315"/>
                  </a:cubicBezTo>
                  <a:cubicBezTo>
                    <a:pt x="2687865" y="2178129"/>
                    <a:pt x="2695484" y="2198132"/>
                    <a:pt x="2704057" y="2226707"/>
                  </a:cubicBezTo>
                  <a:cubicBezTo>
                    <a:pt x="2713582" y="2260045"/>
                    <a:pt x="2745015" y="2287667"/>
                    <a:pt x="2787877" y="2289572"/>
                  </a:cubicBezTo>
                  <a:cubicBezTo>
                    <a:pt x="2801212" y="2290524"/>
                    <a:pt x="2815499" y="2291477"/>
                    <a:pt x="2827882" y="2295287"/>
                  </a:cubicBezTo>
                  <a:cubicBezTo>
                    <a:pt x="2843122" y="2299097"/>
                    <a:pt x="2850742" y="2308622"/>
                    <a:pt x="2851694" y="2323862"/>
                  </a:cubicBezTo>
                  <a:cubicBezTo>
                    <a:pt x="2852647" y="2332434"/>
                    <a:pt x="2852647" y="2340054"/>
                    <a:pt x="2851694" y="2348627"/>
                  </a:cubicBezTo>
                  <a:cubicBezTo>
                    <a:pt x="2850742" y="2361962"/>
                    <a:pt x="2845979" y="2367677"/>
                    <a:pt x="2831692" y="2368629"/>
                  </a:cubicBezTo>
                  <a:cubicBezTo>
                    <a:pt x="2817404" y="2369582"/>
                    <a:pt x="2741204" y="2366724"/>
                    <a:pt x="2717392" y="2361962"/>
                  </a:cubicBezTo>
                  <a:cubicBezTo>
                    <a:pt x="2668815" y="2352437"/>
                    <a:pt x="2636429" y="2321957"/>
                    <a:pt x="2615474" y="2278142"/>
                  </a:cubicBezTo>
                  <a:cubicBezTo>
                    <a:pt x="2612617" y="2271474"/>
                    <a:pt x="2610712" y="2260997"/>
                    <a:pt x="2601187" y="2261949"/>
                  </a:cubicBezTo>
                  <a:cubicBezTo>
                    <a:pt x="2591662" y="2262902"/>
                    <a:pt x="2589757" y="2273379"/>
                    <a:pt x="2586899" y="2280047"/>
                  </a:cubicBezTo>
                  <a:cubicBezTo>
                    <a:pt x="2584994" y="2284809"/>
                    <a:pt x="2583090" y="2310527"/>
                    <a:pt x="2579279" y="2317195"/>
                  </a:cubicBezTo>
                  <a:cubicBezTo>
                    <a:pt x="2574517" y="2325767"/>
                    <a:pt x="2541179" y="2320052"/>
                    <a:pt x="2541179" y="2309574"/>
                  </a:cubicBezTo>
                  <a:cubicBezTo>
                    <a:pt x="2544037" y="2249567"/>
                    <a:pt x="2548799" y="2227659"/>
                    <a:pt x="2539274" y="2149554"/>
                  </a:cubicBezTo>
                  <a:cubicBezTo>
                    <a:pt x="2538322" y="2132409"/>
                    <a:pt x="2548799" y="2118122"/>
                    <a:pt x="2559277" y="2105740"/>
                  </a:cubicBezTo>
                  <a:cubicBezTo>
                    <a:pt x="2568802" y="2094309"/>
                    <a:pt x="2578327" y="2083832"/>
                    <a:pt x="2594519" y="2083832"/>
                  </a:cubicBezTo>
                  <a:cubicBezTo>
                    <a:pt x="2599282" y="2083832"/>
                    <a:pt x="2603092" y="2080022"/>
                    <a:pt x="2604044" y="2075259"/>
                  </a:cubicBezTo>
                  <a:cubicBezTo>
                    <a:pt x="2605949" y="2062877"/>
                    <a:pt x="2604044" y="2051447"/>
                    <a:pt x="2598329" y="2040017"/>
                  </a:cubicBezTo>
                  <a:cubicBezTo>
                    <a:pt x="2593567" y="2032397"/>
                    <a:pt x="2585947" y="2030492"/>
                    <a:pt x="2577374" y="2031444"/>
                  </a:cubicBezTo>
                  <a:cubicBezTo>
                    <a:pt x="2512604" y="2029539"/>
                    <a:pt x="2400209" y="2060972"/>
                    <a:pt x="2394494" y="2198132"/>
                  </a:cubicBezTo>
                  <a:cubicBezTo>
                    <a:pt x="2394494" y="2220040"/>
                    <a:pt x="2393542" y="2242899"/>
                    <a:pt x="2394494" y="2265759"/>
                  </a:cubicBezTo>
                  <a:cubicBezTo>
                    <a:pt x="2395447" y="2280047"/>
                    <a:pt x="2398304" y="2282904"/>
                    <a:pt x="2412592" y="2283857"/>
                  </a:cubicBezTo>
                  <a:lnTo>
                    <a:pt x="2419259" y="2283857"/>
                  </a:lnTo>
                  <a:cubicBezTo>
                    <a:pt x="2436404" y="2284809"/>
                    <a:pt x="2445929" y="2292429"/>
                    <a:pt x="2446882" y="2310527"/>
                  </a:cubicBezTo>
                  <a:cubicBezTo>
                    <a:pt x="2448787" y="2326720"/>
                    <a:pt x="2445929" y="2342912"/>
                    <a:pt x="2442119" y="2359104"/>
                  </a:cubicBezTo>
                  <a:cubicBezTo>
                    <a:pt x="2437357" y="2383870"/>
                    <a:pt x="2430689" y="2465784"/>
                    <a:pt x="2430689" y="2481024"/>
                  </a:cubicBezTo>
                  <a:cubicBezTo>
                    <a:pt x="2431642" y="2495312"/>
                    <a:pt x="2480219" y="2530555"/>
                    <a:pt x="2492602" y="2541032"/>
                  </a:cubicBezTo>
                  <a:cubicBezTo>
                    <a:pt x="2517367" y="2561987"/>
                    <a:pt x="2505937" y="2597230"/>
                    <a:pt x="2482124" y="2605802"/>
                  </a:cubicBezTo>
                  <a:cubicBezTo>
                    <a:pt x="2479267" y="2605802"/>
                    <a:pt x="2365919" y="2549605"/>
                    <a:pt x="2347822" y="2538174"/>
                  </a:cubicBezTo>
                  <a:cubicBezTo>
                    <a:pt x="2330677" y="2526744"/>
                    <a:pt x="2337344" y="2458165"/>
                    <a:pt x="2340202" y="2441019"/>
                  </a:cubicBezTo>
                  <a:cubicBezTo>
                    <a:pt x="2342107" y="2431495"/>
                    <a:pt x="2344012" y="2421970"/>
                    <a:pt x="2336392" y="2413397"/>
                  </a:cubicBezTo>
                  <a:cubicBezTo>
                    <a:pt x="2327819" y="2403872"/>
                    <a:pt x="2319247" y="2403872"/>
                    <a:pt x="2311627" y="2414349"/>
                  </a:cubicBezTo>
                  <a:cubicBezTo>
                    <a:pt x="2304007" y="2424827"/>
                    <a:pt x="2284957" y="2479119"/>
                    <a:pt x="2280194" y="2494359"/>
                  </a:cubicBezTo>
                  <a:cubicBezTo>
                    <a:pt x="2279242" y="2498169"/>
                    <a:pt x="2260192" y="2501980"/>
                    <a:pt x="2259239" y="2492455"/>
                  </a:cubicBezTo>
                  <a:cubicBezTo>
                    <a:pt x="2257334" y="2474357"/>
                    <a:pt x="2258287" y="2456259"/>
                    <a:pt x="2263049" y="2439115"/>
                  </a:cubicBezTo>
                  <a:cubicBezTo>
                    <a:pt x="2270669" y="2411492"/>
                    <a:pt x="2270669" y="2384822"/>
                    <a:pt x="2266859" y="2357199"/>
                  </a:cubicBezTo>
                  <a:cubicBezTo>
                    <a:pt x="2263049" y="2333387"/>
                    <a:pt x="2273527" y="2313384"/>
                    <a:pt x="2288767" y="2295287"/>
                  </a:cubicBezTo>
                  <a:cubicBezTo>
                    <a:pt x="2296387" y="2285762"/>
                    <a:pt x="2306864" y="2283857"/>
                    <a:pt x="2318294" y="2285762"/>
                  </a:cubicBezTo>
                  <a:cubicBezTo>
                    <a:pt x="2326867" y="2286715"/>
                    <a:pt x="2329724" y="2283857"/>
                    <a:pt x="2328772" y="2275284"/>
                  </a:cubicBezTo>
                  <a:cubicBezTo>
                    <a:pt x="2327819" y="2261949"/>
                    <a:pt x="2326867" y="2247662"/>
                    <a:pt x="2325914" y="2234327"/>
                  </a:cubicBezTo>
                  <a:cubicBezTo>
                    <a:pt x="2325914" y="2226707"/>
                    <a:pt x="2321152" y="2227659"/>
                    <a:pt x="2316389" y="2228612"/>
                  </a:cubicBezTo>
                  <a:cubicBezTo>
                    <a:pt x="2296387" y="2230517"/>
                    <a:pt x="2277337" y="2232422"/>
                    <a:pt x="2257334" y="2231470"/>
                  </a:cubicBezTo>
                  <a:cubicBezTo>
                    <a:pt x="2223044" y="2229565"/>
                    <a:pt x="2194469" y="2217182"/>
                    <a:pt x="2170657" y="2192417"/>
                  </a:cubicBezTo>
                  <a:cubicBezTo>
                    <a:pt x="2108744" y="2125742"/>
                    <a:pt x="2055404" y="2053352"/>
                    <a:pt x="2002064" y="1980009"/>
                  </a:cubicBezTo>
                  <a:cubicBezTo>
                    <a:pt x="1968727" y="1934289"/>
                    <a:pt x="1969679" y="1940957"/>
                    <a:pt x="1923959" y="1952387"/>
                  </a:cubicBezTo>
                  <a:lnTo>
                    <a:pt x="1019084" y="2178129"/>
                  </a:lnTo>
                  <a:cubicBezTo>
                    <a:pt x="974317" y="2190512"/>
                    <a:pt x="937169" y="2220040"/>
                    <a:pt x="899069" y="2245757"/>
                  </a:cubicBezTo>
                  <a:cubicBezTo>
                    <a:pt x="856207" y="2275284"/>
                    <a:pt x="813344" y="2305765"/>
                    <a:pt x="772387" y="2338149"/>
                  </a:cubicBezTo>
                  <a:cubicBezTo>
                    <a:pt x="644752" y="2435304"/>
                    <a:pt x="434249" y="2489597"/>
                    <a:pt x="315187" y="2483882"/>
                  </a:cubicBezTo>
                  <a:cubicBezTo>
                    <a:pt x="282802" y="2481024"/>
                    <a:pt x="250417" y="2447687"/>
                    <a:pt x="253274" y="2416254"/>
                  </a:cubicBezTo>
                  <a:cubicBezTo>
                    <a:pt x="250417" y="2334340"/>
                    <a:pt x="148499" y="2278142"/>
                    <a:pt x="121829" y="2170509"/>
                  </a:cubicBezTo>
                  <a:cubicBezTo>
                    <a:pt x="119924" y="2161937"/>
                    <a:pt x="138974" y="2164795"/>
                    <a:pt x="146594" y="2160984"/>
                  </a:cubicBezTo>
                  <a:cubicBezTo>
                    <a:pt x="154214" y="2156222"/>
                    <a:pt x="155167" y="2152412"/>
                    <a:pt x="149452" y="2146697"/>
                  </a:cubicBezTo>
                  <a:cubicBezTo>
                    <a:pt x="99922" y="2088594"/>
                    <a:pt x="98017" y="2032397"/>
                    <a:pt x="42772" y="1976199"/>
                  </a:cubicBezTo>
                  <a:cubicBezTo>
                    <a:pt x="38009" y="1961912"/>
                    <a:pt x="57059" y="1946672"/>
                    <a:pt x="76109" y="1942862"/>
                  </a:cubicBezTo>
                  <a:cubicBezTo>
                    <a:pt x="38962" y="1920002"/>
                    <a:pt x="-23903" y="1850469"/>
                    <a:pt x="9434" y="1852374"/>
                  </a:cubicBezTo>
                  <a:cubicBezTo>
                    <a:pt x="221842" y="1982867"/>
                    <a:pt x="600937" y="2115265"/>
                    <a:pt x="860017" y="2102882"/>
                  </a:cubicBezTo>
                  <a:cubicBezTo>
                    <a:pt x="903832" y="2097167"/>
                    <a:pt x="946694" y="2085737"/>
                    <a:pt x="989557" y="2073354"/>
                  </a:cubicBezTo>
                  <a:cubicBezTo>
                    <a:pt x="1080044" y="2046684"/>
                    <a:pt x="1790609" y="1875234"/>
                    <a:pt x="1880144" y="1846659"/>
                  </a:cubicBezTo>
                  <a:cubicBezTo>
                    <a:pt x="1911577" y="1836182"/>
                    <a:pt x="1911577" y="1836182"/>
                    <a:pt x="1888717" y="1814274"/>
                  </a:cubicBezTo>
                  <a:cubicBezTo>
                    <a:pt x="1833472" y="1759029"/>
                    <a:pt x="1715362" y="1572339"/>
                    <a:pt x="1707742" y="1497092"/>
                  </a:cubicBezTo>
                  <a:cubicBezTo>
                    <a:pt x="1689644" y="1400889"/>
                    <a:pt x="1728697" y="1359932"/>
                    <a:pt x="1782989" y="1309449"/>
                  </a:cubicBezTo>
                  <a:cubicBezTo>
                    <a:pt x="1962059" y="1178004"/>
                    <a:pt x="2092552" y="1098947"/>
                    <a:pt x="2153512" y="1006554"/>
                  </a:cubicBezTo>
                  <a:cubicBezTo>
                    <a:pt x="2257334" y="915114"/>
                    <a:pt x="2337344" y="811292"/>
                    <a:pt x="2404972" y="758904"/>
                  </a:cubicBezTo>
                  <a:cubicBezTo>
                    <a:pt x="2472599" y="706517"/>
                    <a:pt x="2462122" y="696992"/>
                    <a:pt x="2557372" y="693182"/>
                  </a:cubicBezTo>
                  <a:cubicBezTo>
                    <a:pt x="2564040" y="692229"/>
                    <a:pt x="2573565" y="691277"/>
                    <a:pt x="2573565" y="683657"/>
                  </a:cubicBezTo>
                  <a:cubicBezTo>
                    <a:pt x="2572612" y="676037"/>
                    <a:pt x="2563087" y="676989"/>
                    <a:pt x="2557372" y="676037"/>
                  </a:cubicBezTo>
                  <a:cubicBezTo>
                    <a:pt x="2510699" y="669369"/>
                    <a:pt x="2493554" y="632222"/>
                    <a:pt x="2474504" y="596979"/>
                  </a:cubicBezTo>
                  <a:cubicBezTo>
                    <a:pt x="2469742" y="588407"/>
                    <a:pt x="2548799" y="614124"/>
                    <a:pt x="2598329" y="589359"/>
                  </a:cubicBezTo>
                  <a:cubicBezTo>
                    <a:pt x="2618332" y="582692"/>
                    <a:pt x="2660242" y="556974"/>
                    <a:pt x="2659290" y="553164"/>
                  </a:cubicBezTo>
                  <a:cubicBezTo>
                    <a:pt x="2657384" y="548402"/>
                    <a:pt x="2589757" y="548402"/>
                    <a:pt x="2561182" y="542687"/>
                  </a:cubicBezTo>
                  <a:cubicBezTo>
                    <a:pt x="2529749" y="536019"/>
                    <a:pt x="2501174" y="523637"/>
                    <a:pt x="2478315" y="498872"/>
                  </a:cubicBezTo>
                  <a:cubicBezTo>
                    <a:pt x="2464979" y="483632"/>
                    <a:pt x="2466884" y="477917"/>
                    <a:pt x="2486887" y="472202"/>
                  </a:cubicBezTo>
                  <a:cubicBezTo>
                    <a:pt x="2508794" y="466487"/>
                    <a:pt x="2631667" y="467439"/>
                    <a:pt x="2669767" y="462677"/>
                  </a:cubicBezTo>
                  <a:cubicBezTo>
                    <a:pt x="2681197" y="461724"/>
                    <a:pt x="2687865" y="456962"/>
                    <a:pt x="2691674" y="445532"/>
                  </a:cubicBezTo>
                  <a:cubicBezTo>
                    <a:pt x="2716440" y="371237"/>
                    <a:pt x="2754540" y="220742"/>
                    <a:pt x="2629762" y="24527"/>
                  </a:cubicBezTo>
                  <a:cubicBezTo>
                    <a:pt x="2624047" y="17859"/>
                    <a:pt x="2613569" y="9287"/>
                    <a:pt x="2618332" y="2619"/>
                  </a:cubicBezTo>
                  <a:cubicBezTo>
                    <a:pt x="2621190" y="-1191"/>
                    <a:pt x="2624999" y="-238"/>
                    <a:pt x="2628809" y="1667"/>
                  </a:cubicBezTo>
                  <a:lnTo>
                    <a:pt x="2628809" y="166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1505649" y="2723535"/>
              <a:ext cx="7429066" cy="908223"/>
            </a:xfrm>
            <a:custGeom>
              <a:avLst/>
              <a:gdLst/>
              <a:ahLst/>
              <a:cxnLst/>
              <a:rect l="l" t="t" r="r" b="b"/>
              <a:pathLst>
                <a:path w="5717828" h="699020" extrusionOk="0">
                  <a:moveTo>
                    <a:pt x="4526353" y="396922"/>
                  </a:moveTo>
                  <a:cubicBezTo>
                    <a:pt x="4649663" y="356080"/>
                    <a:pt x="4807532" y="350582"/>
                    <a:pt x="4920632" y="411059"/>
                  </a:cubicBezTo>
                  <a:cubicBezTo>
                    <a:pt x="4974825" y="440120"/>
                    <a:pt x="5003886" y="495099"/>
                    <a:pt x="5063578" y="510022"/>
                  </a:cubicBezTo>
                  <a:cubicBezTo>
                    <a:pt x="5159398" y="534370"/>
                    <a:pt x="5252863" y="518661"/>
                    <a:pt x="5344757" y="489601"/>
                  </a:cubicBezTo>
                  <a:cubicBezTo>
                    <a:pt x="5408375" y="469966"/>
                    <a:pt x="5468067" y="440905"/>
                    <a:pt x="5528544" y="413416"/>
                  </a:cubicBezTo>
                  <a:cubicBezTo>
                    <a:pt x="5548179" y="404776"/>
                    <a:pt x="5570171" y="406347"/>
                    <a:pt x="5590592" y="417343"/>
                  </a:cubicBezTo>
                  <a:lnTo>
                    <a:pt x="5724112" y="297959"/>
                  </a:lnTo>
                  <a:cubicBezTo>
                    <a:pt x="5592948" y="219418"/>
                    <a:pt x="5518333" y="37987"/>
                    <a:pt x="5484561" y="15210"/>
                  </a:cubicBezTo>
                  <a:cubicBezTo>
                    <a:pt x="5450002" y="-8353"/>
                    <a:pt x="5416229" y="-4426"/>
                    <a:pt x="5387954" y="26206"/>
                  </a:cubicBezTo>
                  <a:cubicBezTo>
                    <a:pt x="5374602" y="40343"/>
                    <a:pt x="5306271" y="167580"/>
                    <a:pt x="5271713" y="207637"/>
                  </a:cubicBezTo>
                  <a:cubicBezTo>
                    <a:pt x="5255219" y="227272"/>
                    <a:pt x="5192386" y="233555"/>
                    <a:pt x="5175106" y="215491"/>
                  </a:cubicBezTo>
                  <a:cubicBezTo>
                    <a:pt x="5147617" y="185645"/>
                    <a:pt x="5120913" y="179362"/>
                    <a:pt x="5077715" y="188001"/>
                  </a:cubicBezTo>
                  <a:cubicBezTo>
                    <a:pt x="4992890" y="205280"/>
                    <a:pt x="4904138" y="206066"/>
                    <a:pt x="4820099" y="175435"/>
                  </a:cubicBezTo>
                  <a:cubicBezTo>
                    <a:pt x="4733703" y="144018"/>
                    <a:pt x="4645736" y="140091"/>
                    <a:pt x="4558555" y="168366"/>
                  </a:cubicBezTo>
                  <a:cubicBezTo>
                    <a:pt x="4435245" y="207637"/>
                    <a:pt x="4310364" y="222560"/>
                    <a:pt x="4181555" y="207637"/>
                  </a:cubicBezTo>
                  <a:cubicBezTo>
                    <a:pt x="4132860" y="202139"/>
                    <a:pt x="4084164" y="199782"/>
                    <a:pt x="4034683" y="202139"/>
                  </a:cubicBezTo>
                  <a:cubicBezTo>
                    <a:pt x="4016618" y="202924"/>
                    <a:pt x="4000910" y="208422"/>
                    <a:pt x="3985987" y="218632"/>
                  </a:cubicBezTo>
                  <a:cubicBezTo>
                    <a:pt x="3940432" y="250834"/>
                    <a:pt x="3828118" y="371003"/>
                    <a:pt x="3802985" y="383570"/>
                  </a:cubicBezTo>
                  <a:cubicBezTo>
                    <a:pt x="3779422" y="394566"/>
                    <a:pt x="3762928" y="386711"/>
                    <a:pt x="3757431" y="361578"/>
                  </a:cubicBezTo>
                  <a:cubicBezTo>
                    <a:pt x="3750362" y="330947"/>
                    <a:pt x="3765285" y="178576"/>
                    <a:pt x="3770782" y="134593"/>
                  </a:cubicBezTo>
                  <a:cubicBezTo>
                    <a:pt x="3760572" y="145589"/>
                    <a:pt x="3687529" y="306599"/>
                    <a:pt x="3656897" y="374930"/>
                  </a:cubicBezTo>
                  <a:cubicBezTo>
                    <a:pt x="3646687" y="397707"/>
                    <a:pt x="3628622" y="406347"/>
                    <a:pt x="3604274" y="400849"/>
                  </a:cubicBezTo>
                  <a:cubicBezTo>
                    <a:pt x="3579926" y="395351"/>
                    <a:pt x="3566574" y="378072"/>
                    <a:pt x="3557935" y="356866"/>
                  </a:cubicBezTo>
                  <a:cubicBezTo>
                    <a:pt x="3546154" y="329376"/>
                    <a:pt x="3545368" y="136164"/>
                    <a:pt x="3555579" y="69403"/>
                  </a:cubicBezTo>
                  <a:cubicBezTo>
                    <a:pt x="3460543" y="200568"/>
                    <a:pt x="3323095" y="294818"/>
                    <a:pt x="3244554" y="315239"/>
                  </a:cubicBezTo>
                  <a:cubicBezTo>
                    <a:pt x="3166012" y="335659"/>
                    <a:pt x="3114175" y="309741"/>
                    <a:pt x="3086685" y="234341"/>
                  </a:cubicBezTo>
                  <a:cubicBezTo>
                    <a:pt x="3076475" y="206066"/>
                    <a:pt x="3069406" y="176220"/>
                    <a:pt x="3060766" y="147160"/>
                  </a:cubicBezTo>
                  <a:cubicBezTo>
                    <a:pt x="3055269" y="128310"/>
                    <a:pt x="3045058" y="118099"/>
                    <a:pt x="3023067" y="119670"/>
                  </a:cubicBezTo>
                  <a:cubicBezTo>
                    <a:pt x="2934314" y="124383"/>
                    <a:pt x="2845562" y="126739"/>
                    <a:pt x="2756811" y="132237"/>
                  </a:cubicBezTo>
                  <a:cubicBezTo>
                    <a:pt x="2710471" y="134593"/>
                    <a:pt x="2671985" y="151087"/>
                    <a:pt x="2659419" y="202924"/>
                  </a:cubicBezTo>
                  <a:cubicBezTo>
                    <a:pt x="2653136" y="228843"/>
                    <a:pt x="2631929" y="240624"/>
                    <a:pt x="2607582" y="242195"/>
                  </a:cubicBezTo>
                  <a:cubicBezTo>
                    <a:pt x="2499194" y="248478"/>
                    <a:pt x="2391592" y="259474"/>
                    <a:pt x="2283205" y="253191"/>
                  </a:cubicBezTo>
                  <a:cubicBezTo>
                    <a:pt x="2257286" y="251620"/>
                    <a:pt x="2225084" y="251620"/>
                    <a:pt x="2211732" y="224916"/>
                  </a:cubicBezTo>
                  <a:cubicBezTo>
                    <a:pt x="2198380" y="198212"/>
                    <a:pt x="2156753" y="202139"/>
                    <a:pt x="2131619" y="202139"/>
                  </a:cubicBezTo>
                  <a:cubicBezTo>
                    <a:pt x="2089992" y="202139"/>
                    <a:pt x="2072713" y="203710"/>
                    <a:pt x="2035798" y="221774"/>
                  </a:cubicBezTo>
                  <a:cubicBezTo>
                    <a:pt x="2025588" y="226487"/>
                    <a:pt x="2014592" y="232770"/>
                    <a:pt x="2010665" y="242980"/>
                  </a:cubicBezTo>
                  <a:cubicBezTo>
                    <a:pt x="2003596" y="259474"/>
                    <a:pt x="1988673" y="262616"/>
                    <a:pt x="1974536" y="264187"/>
                  </a:cubicBezTo>
                  <a:cubicBezTo>
                    <a:pt x="1950974" y="267328"/>
                    <a:pt x="1814311" y="269684"/>
                    <a:pt x="1776611" y="295603"/>
                  </a:cubicBezTo>
                  <a:cubicBezTo>
                    <a:pt x="1695713" y="351368"/>
                    <a:pt x="1577901" y="320736"/>
                    <a:pt x="1533918" y="318380"/>
                  </a:cubicBezTo>
                  <a:cubicBezTo>
                    <a:pt x="1518209" y="317595"/>
                    <a:pt x="1499359" y="316024"/>
                    <a:pt x="1491505" y="332518"/>
                  </a:cubicBezTo>
                  <a:cubicBezTo>
                    <a:pt x="1475011" y="368647"/>
                    <a:pt x="1444380" y="370218"/>
                    <a:pt x="1412178" y="370218"/>
                  </a:cubicBezTo>
                  <a:cubicBezTo>
                    <a:pt x="1325782" y="370218"/>
                    <a:pt x="1240957" y="382784"/>
                    <a:pt x="1155347" y="390639"/>
                  </a:cubicBezTo>
                  <a:cubicBezTo>
                    <a:pt x="1086230" y="396922"/>
                    <a:pt x="1016328" y="406347"/>
                    <a:pt x="949568" y="381214"/>
                  </a:cubicBezTo>
                  <a:cubicBezTo>
                    <a:pt x="841966" y="340372"/>
                    <a:pt x="732793" y="337230"/>
                    <a:pt x="622050" y="359222"/>
                  </a:cubicBezTo>
                  <a:cubicBezTo>
                    <a:pt x="391923" y="406347"/>
                    <a:pt x="186144" y="506095"/>
                    <a:pt x="0" y="648255"/>
                  </a:cubicBezTo>
                  <a:cubicBezTo>
                    <a:pt x="0" y="649826"/>
                    <a:pt x="0" y="652182"/>
                    <a:pt x="0" y="653753"/>
                  </a:cubicBezTo>
                  <a:cubicBezTo>
                    <a:pt x="26704" y="650611"/>
                    <a:pt x="47910" y="635688"/>
                    <a:pt x="70687" y="623907"/>
                  </a:cubicBezTo>
                  <a:cubicBezTo>
                    <a:pt x="217560" y="550863"/>
                    <a:pt x="365218" y="482532"/>
                    <a:pt x="527014" y="449545"/>
                  </a:cubicBezTo>
                  <a:cubicBezTo>
                    <a:pt x="636187" y="427553"/>
                    <a:pt x="741433" y="427553"/>
                    <a:pt x="841966" y="484103"/>
                  </a:cubicBezTo>
                  <a:cubicBezTo>
                    <a:pt x="877310" y="503738"/>
                    <a:pt x="915010" y="519447"/>
                    <a:pt x="953495" y="532013"/>
                  </a:cubicBezTo>
                  <a:cubicBezTo>
                    <a:pt x="1005333" y="549293"/>
                    <a:pt x="1054814" y="549293"/>
                    <a:pt x="1101939" y="517876"/>
                  </a:cubicBezTo>
                  <a:cubicBezTo>
                    <a:pt x="1117647" y="507665"/>
                    <a:pt x="1134141" y="499026"/>
                    <a:pt x="1150635" y="491957"/>
                  </a:cubicBezTo>
                  <a:cubicBezTo>
                    <a:pt x="1240957" y="452686"/>
                    <a:pt x="1307718" y="495099"/>
                    <a:pt x="1357199" y="566572"/>
                  </a:cubicBezTo>
                  <a:cubicBezTo>
                    <a:pt x="1405895" y="638045"/>
                    <a:pt x="1434955" y="650611"/>
                    <a:pt x="1497003" y="590920"/>
                  </a:cubicBezTo>
                  <a:cubicBezTo>
                    <a:pt x="1583399" y="507665"/>
                    <a:pt x="1807242" y="390639"/>
                    <a:pt x="1882642" y="382784"/>
                  </a:cubicBezTo>
                  <a:cubicBezTo>
                    <a:pt x="1947832" y="376501"/>
                    <a:pt x="2012236" y="409488"/>
                    <a:pt x="2000455" y="490386"/>
                  </a:cubicBezTo>
                  <a:cubicBezTo>
                    <a:pt x="1997313" y="513163"/>
                    <a:pt x="2009094" y="521018"/>
                    <a:pt x="2029515" y="518661"/>
                  </a:cubicBezTo>
                  <a:cubicBezTo>
                    <a:pt x="2193667" y="502168"/>
                    <a:pt x="2453640" y="368647"/>
                    <a:pt x="2612294" y="326234"/>
                  </a:cubicBezTo>
                  <a:cubicBezTo>
                    <a:pt x="2678269" y="308170"/>
                    <a:pt x="2745029" y="293247"/>
                    <a:pt x="2814146" y="297174"/>
                  </a:cubicBezTo>
                  <a:cubicBezTo>
                    <a:pt x="2890331" y="301101"/>
                    <a:pt x="2935885" y="337230"/>
                    <a:pt x="2944525" y="403991"/>
                  </a:cubicBezTo>
                  <a:cubicBezTo>
                    <a:pt x="2947667" y="430695"/>
                    <a:pt x="2942169" y="530443"/>
                    <a:pt x="2945310" y="553220"/>
                  </a:cubicBezTo>
                  <a:cubicBezTo>
                    <a:pt x="2948452" y="576782"/>
                    <a:pt x="2957092" y="577568"/>
                    <a:pt x="2979083" y="568928"/>
                  </a:cubicBezTo>
                  <a:cubicBezTo>
                    <a:pt x="3063123" y="535941"/>
                    <a:pt x="3246125" y="458184"/>
                    <a:pt x="3366293" y="513163"/>
                  </a:cubicBezTo>
                  <a:cubicBezTo>
                    <a:pt x="3473895" y="561859"/>
                    <a:pt x="3610558" y="706376"/>
                    <a:pt x="3693812" y="698522"/>
                  </a:cubicBezTo>
                  <a:cubicBezTo>
                    <a:pt x="3821835" y="685170"/>
                    <a:pt x="3939647" y="503738"/>
                    <a:pt x="4047249" y="501382"/>
                  </a:cubicBezTo>
                  <a:cubicBezTo>
                    <a:pt x="4136001" y="499811"/>
                    <a:pt x="4115580" y="591705"/>
                    <a:pt x="4128147" y="630190"/>
                  </a:cubicBezTo>
                  <a:cubicBezTo>
                    <a:pt x="4147782" y="688311"/>
                    <a:pt x="4185482" y="713444"/>
                    <a:pt x="4242818" y="697736"/>
                  </a:cubicBezTo>
                  <a:cubicBezTo>
                    <a:pt x="4346492" y="670247"/>
                    <a:pt x="4421893" y="431480"/>
                    <a:pt x="4526353" y="39692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2"/>
            <p:cNvSpPr/>
            <p:nvPr/>
          </p:nvSpPr>
          <p:spPr>
            <a:xfrm rot="-593100">
              <a:off x="9099653" y="2477193"/>
              <a:ext cx="292792" cy="145051"/>
            </a:xfrm>
            <a:custGeom>
              <a:avLst/>
              <a:gdLst/>
              <a:ahLst/>
              <a:cxnLst/>
              <a:rect l="l" t="t" r="r" b="b"/>
              <a:pathLst>
                <a:path w="292792" h="145051" extrusionOk="0">
                  <a:moveTo>
                    <a:pt x="244461" y="0"/>
                  </a:moveTo>
                  <a:lnTo>
                    <a:pt x="264703" y="46784"/>
                  </a:lnTo>
                  <a:cubicBezTo>
                    <a:pt x="277651" y="79913"/>
                    <a:pt x="285092" y="105214"/>
                    <a:pt x="288425" y="116882"/>
                  </a:cubicBezTo>
                  <a:lnTo>
                    <a:pt x="292792" y="123766"/>
                  </a:lnTo>
                  <a:lnTo>
                    <a:pt x="0" y="145051"/>
                  </a:lnTo>
                  <a:lnTo>
                    <a:pt x="4104" y="143671"/>
                  </a:lnTo>
                  <a:cubicBezTo>
                    <a:pt x="7676" y="140933"/>
                    <a:pt x="10295" y="136885"/>
                    <a:pt x="12200" y="131170"/>
                  </a:cubicBezTo>
                  <a:cubicBezTo>
                    <a:pt x="18392" y="112596"/>
                    <a:pt x="25416" y="89260"/>
                    <a:pt x="30521" y="61638"/>
                  </a:cubicBezTo>
                  <a:lnTo>
                    <a:pt x="33830" y="1531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2"/>
            <p:cNvSpPr/>
            <p:nvPr/>
          </p:nvSpPr>
          <p:spPr>
            <a:xfrm rot="-593100">
              <a:off x="9018990" y="4272892"/>
              <a:ext cx="594090" cy="505700"/>
            </a:xfrm>
            <a:custGeom>
              <a:avLst/>
              <a:gdLst/>
              <a:ahLst/>
              <a:cxnLst/>
              <a:rect l="l" t="t" r="r" b="b"/>
              <a:pathLst>
                <a:path w="594090" h="505700" extrusionOk="0">
                  <a:moveTo>
                    <a:pt x="160940" y="183755"/>
                  </a:moveTo>
                  <a:cubicBezTo>
                    <a:pt x="178085" y="184707"/>
                    <a:pt x="187610" y="192327"/>
                    <a:pt x="188563" y="210425"/>
                  </a:cubicBezTo>
                  <a:cubicBezTo>
                    <a:pt x="190468" y="226618"/>
                    <a:pt x="187610" y="242810"/>
                    <a:pt x="183800" y="259002"/>
                  </a:cubicBezTo>
                  <a:cubicBezTo>
                    <a:pt x="179038" y="283768"/>
                    <a:pt x="172370" y="365682"/>
                    <a:pt x="172370" y="380922"/>
                  </a:cubicBezTo>
                  <a:cubicBezTo>
                    <a:pt x="173323" y="395210"/>
                    <a:pt x="221900" y="430453"/>
                    <a:pt x="234283" y="440930"/>
                  </a:cubicBezTo>
                  <a:cubicBezTo>
                    <a:pt x="259048" y="461885"/>
                    <a:pt x="247618" y="497128"/>
                    <a:pt x="223805" y="505700"/>
                  </a:cubicBezTo>
                  <a:cubicBezTo>
                    <a:pt x="220948" y="505700"/>
                    <a:pt x="107600" y="449503"/>
                    <a:pt x="89503" y="438072"/>
                  </a:cubicBezTo>
                  <a:cubicBezTo>
                    <a:pt x="72358" y="426642"/>
                    <a:pt x="79025" y="358063"/>
                    <a:pt x="81883" y="340917"/>
                  </a:cubicBezTo>
                  <a:cubicBezTo>
                    <a:pt x="83788" y="331393"/>
                    <a:pt x="85693" y="321868"/>
                    <a:pt x="78073" y="313295"/>
                  </a:cubicBezTo>
                  <a:cubicBezTo>
                    <a:pt x="69500" y="303770"/>
                    <a:pt x="60928" y="303770"/>
                    <a:pt x="53308" y="314247"/>
                  </a:cubicBezTo>
                  <a:cubicBezTo>
                    <a:pt x="45688" y="324725"/>
                    <a:pt x="26638" y="379017"/>
                    <a:pt x="21875" y="394257"/>
                  </a:cubicBezTo>
                  <a:cubicBezTo>
                    <a:pt x="20923" y="398067"/>
                    <a:pt x="1873" y="401878"/>
                    <a:pt x="920" y="392353"/>
                  </a:cubicBezTo>
                  <a:cubicBezTo>
                    <a:pt x="-985" y="374255"/>
                    <a:pt x="-32" y="356157"/>
                    <a:pt x="4730" y="339013"/>
                  </a:cubicBezTo>
                  <a:cubicBezTo>
                    <a:pt x="12350" y="311390"/>
                    <a:pt x="12350" y="284720"/>
                    <a:pt x="8540" y="257097"/>
                  </a:cubicBezTo>
                  <a:cubicBezTo>
                    <a:pt x="4730" y="233285"/>
                    <a:pt x="15208" y="213282"/>
                    <a:pt x="30448" y="195185"/>
                  </a:cubicBezTo>
                  <a:lnTo>
                    <a:pt x="41758" y="187511"/>
                  </a:lnTo>
                  <a:lnTo>
                    <a:pt x="156144" y="183755"/>
                  </a:lnTo>
                  <a:close/>
                  <a:moveTo>
                    <a:pt x="431029" y="0"/>
                  </a:moveTo>
                  <a:lnTo>
                    <a:pt x="434308" y="4685"/>
                  </a:lnTo>
                  <a:cubicBezTo>
                    <a:pt x="450500" y="8495"/>
                    <a:pt x="455263" y="18020"/>
                    <a:pt x="450500" y="34213"/>
                  </a:cubicBezTo>
                  <a:cubicBezTo>
                    <a:pt x="429546" y="78027"/>
                    <a:pt x="437165" y="98030"/>
                    <a:pt x="445738" y="126605"/>
                  </a:cubicBezTo>
                  <a:cubicBezTo>
                    <a:pt x="455263" y="159943"/>
                    <a:pt x="486696" y="187565"/>
                    <a:pt x="529558" y="189470"/>
                  </a:cubicBezTo>
                  <a:cubicBezTo>
                    <a:pt x="542893" y="190422"/>
                    <a:pt x="557180" y="191375"/>
                    <a:pt x="569563" y="195185"/>
                  </a:cubicBezTo>
                  <a:cubicBezTo>
                    <a:pt x="584803" y="198995"/>
                    <a:pt x="592423" y="208520"/>
                    <a:pt x="593375" y="223760"/>
                  </a:cubicBezTo>
                  <a:cubicBezTo>
                    <a:pt x="594329" y="232332"/>
                    <a:pt x="594328" y="239952"/>
                    <a:pt x="593375" y="248525"/>
                  </a:cubicBezTo>
                  <a:cubicBezTo>
                    <a:pt x="592423" y="261860"/>
                    <a:pt x="587660" y="267575"/>
                    <a:pt x="573373" y="268527"/>
                  </a:cubicBezTo>
                  <a:cubicBezTo>
                    <a:pt x="559085" y="269480"/>
                    <a:pt x="482885" y="266622"/>
                    <a:pt x="459073" y="261860"/>
                  </a:cubicBezTo>
                  <a:cubicBezTo>
                    <a:pt x="410496" y="252335"/>
                    <a:pt x="378110" y="221855"/>
                    <a:pt x="357155" y="178040"/>
                  </a:cubicBezTo>
                  <a:cubicBezTo>
                    <a:pt x="354298" y="171372"/>
                    <a:pt x="352393" y="160895"/>
                    <a:pt x="342868" y="161847"/>
                  </a:cubicBezTo>
                  <a:cubicBezTo>
                    <a:pt x="333343" y="162800"/>
                    <a:pt x="331438" y="173277"/>
                    <a:pt x="328580" y="179945"/>
                  </a:cubicBezTo>
                  <a:cubicBezTo>
                    <a:pt x="326675" y="184707"/>
                    <a:pt x="324771" y="210425"/>
                    <a:pt x="320960" y="217093"/>
                  </a:cubicBezTo>
                  <a:cubicBezTo>
                    <a:pt x="316198" y="225665"/>
                    <a:pt x="282860" y="219950"/>
                    <a:pt x="282860" y="209472"/>
                  </a:cubicBezTo>
                  <a:cubicBezTo>
                    <a:pt x="285718" y="149465"/>
                    <a:pt x="290480" y="127557"/>
                    <a:pt x="280955" y="49452"/>
                  </a:cubicBezTo>
                  <a:cubicBezTo>
                    <a:pt x="280003" y="32307"/>
                    <a:pt x="290480" y="18020"/>
                    <a:pt x="300958" y="5638"/>
                  </a:cubicBezTo>
                  <a:lnTo>
                    <a:pt x="302361" y="422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9" name="Google Shape;189;p2"/>
          <p:cNvGrpSpPr/>
          <p:nvPr/>
        </p:nvGrpSpPr>
        <p:grpSpPr>
          <a:xfrm rot="-2202834" flipH="1">
            <a:off x="7960763" y="4568879"/>
            <a:ext cx="1013909" cy="1089594"/>
            <a:chOff x="5097314" y="2786062"/>
            <a:chExt cx="2324100" cy="2697039"/>
          </a:xfrm>
        </p:grpSpPr>
        <p:sp>
          <p:nvSpPr>
            <p:cNvPr id="190" name="Google Shape;190;p2"/>
            <p:cNvSpPr/>
            <p:nvPr/>
          </p:nvSpPr>
          <p:spPr>
            <a:xfrm>
              <a:off x="5397351" y="2786062"/>
              <a:ext cx="2024063" cy="2363788"/>
            </a:xfrm>
            <a:custGeom>
              <a:avLst/>
              <a:gdLst/>
              <a:ahLst/>
              <a:cxnLst/>
              <a:rect l="l" t="t" r="r" b="b"/>
              <a:pathLst>
                <a:path w="2024063" h="2363788" extrusionOk="0">
                  <a:moveTo>
                    <a:pt x="614363" y="0"/>
                  </a:moveTo>
                  <a:lnTo>
                    <a:pt x="0" y="354013"/>
                  </a:lnTo>
                  <a:lnTo>
                    <a:pt x="1635125" y="2363788"/>
                  </a:lnTo>
                  <a:lnTo>
                    <a:pt x="2024063" y="1601788"/>
                  </a:lnTo>
                  <a:lnTo>
                    <a:pt x="614363" y="0"/>
                  </a:lnTo>
                  <a:close/>
                </a:path>
              </a:pathLst>
            </a:custGeom>
            <a:gradFill>
              <a:gsLst>
                <a:gs pos="0">
                  <a:srgbClr val="ABCE96"/>
                </a:gs>
                <a:gs pos="100000">
                  <a:srgbClr val="ABCE9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5097314" y="3203575"/>
              <a:ext cx="1323975" cy="2262036"/>
            </a:xfrm>
            <a:custGeom>
              <a:avLst/>
              <a:gdLst/>
              <a:ahLst/>
              <a:cxnLst/>
              <a:rect l="l" t="t" r="r" b="b"/>
              <a:pathLst>
                <a:path w="1323975" h="2262036" extrusionOk="0">
                  <a:moveTo>
                    <a:pt x="284163" y="0"/>
                  </a:moveTo>
                  <a:lnTo>
                    <a:pt x="0" y="117475"/>
                  </a:lnTo>
                  <a:lnTo>
                    <a:pt x="1157371" y="2262036"/>
                  </a:lnTo>
                  <a:lnTo>
                    <a:pt x="1323975" y="1727199"/>
                  </a:lnTo>
                  <a:lnTo>
                    <a:pt x="284163" y="0"/>
                  </a:lnTo>
                  <a:close/>
                </a:path>
              </a:pathLst>
            </a:custGeom>
            <a:solidFill>
              <a:srgbClr val="63954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5384800" y="3140074"/>
              <a:ext cx="1647675" cy="2009776"/>
            </a:xfrm>
            <a:custGeom>
              <a:avLst/>
              <a:gdLst/>
              <a:ahLst/>
              <a:cxnLst/>
              <a:rect l="l" t="t" r="r" b="b"/>
              <a:pathLst>
                <a:path w="1647675" h="2009776" extrusionOk="0">
                  <a:moveTo>
                    <a:pt x="1647675" y="2009776"/>
                  </a:moveTo>
                  <a:lnTo>
                    <a:pt x="1019025" y="1785937"/>
                  </a:lnTo>
                  <a:cubicBezTo>
                    <a:pt x="707925" y="1234546"/>
                    <a:pt x="330150" y="621242"/>
                    <a:pt x="0" y="74614"/>
                  </a:cubicBezTo>
                  <a:lnTo>
                    <a:pt x="22076" y="0"/>
                  </a:lnTo>
                  <a:lnTo>
                    <a:pt x="1647675" y="2009776"/>
                  </a:lnTo>
                  <a:close/>
                </a:path>
              </a:pathLst>
            </a:custGeom>
            <a:solidFill>
              <a:srgbClr val="4263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6249936" y="4918074"/>
              <a:ext cx="795241" cy="565027"/>
            </a:xfrm>
            <a:custGeom>
              <a:avLst/>
              <a:gdLst/>
              <a:ahLst/>
              <a:cxnLst/>
              <a:rect l="l" t="t" r="r" b="b"/>
              <a:pathLst>
                <a:path w="795241" h="565027" extrusionOk="0">
                  <a:moveTo>
                    <a:pt x="795241" y="230187"/>
                  </a:moveTo>
                  <a:lnTo>
                    <a:pt x="0" y="565027"/>
                  </a:lnTo>
                  <a:lnTo>
                    <a:pt x="153890" y="0"/>
                  </a:lnTo>
                  <a:lnTo>
                    <a:pt x="795241" y="230187"/>
                  </a:lnTo>
                  <a:close/>
                </a:path>
              </a:pathLst>
            </a:custGeom>
            <a:gradFill>
              <a:gsLst>
                <a:gs pos="0">
                  <a:srgbClr val="ABCE96"/>
                </a:gs>
                <a:gs pos="100000">
                  <a:srgbClr val="ABCE9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4" name="Google Shape;194;p2"/>
          <p:cNvGrpSpPr/>
          <p:nvPr/>
        </p:nvGrpSpPr>
        <p:grpSpPr>
          <a:xfrm rot="-900000">
            <a:off x="8236366" y="4183901"/>
            <a:ext cx="383343" cy="472615"/>
            <a:chOff x="3655352" y="2514354"/>
            <a:chExt cx="332459" cy="409882"/>
          </a:xfrm>
        </p:grpSpPr>
        <p:sp>
          <p:nvSpPr>
            <p:cNvPr id="195" name="Google Shape;195;p2"/>
            <p:cNvSpPr/>
            <p:nvPr/>
          </p:nvSpPr>
          <p:spPr>
            <a:xfrm>
              <a:off x="3725830" y="2633094"/>
              <a:ext cx="107438" cy="224209"/>
            </a:xfrm>
            <a:custGeom>
              <a:avLst/>
              <a:gdLst/>
              <a:ahLst/>
              <a:cxnLst/>
              <a:rect l="l" t="t" r="r" b="b"/>
              <a:pathLst>
                <a:path w="107438" h="224209" extrusionOk="0">
                  <a:moveTo>
                    <a:pt x="0" y="224209"/>
                  </a:moveTo>
                  <a:lnTo>
                    <a:pt x="107438" y="0"/>
                  </a:lnTo>
                </a:path>
              </a:pathLst>
            </a:custGeom>
            <a:noFill/>
            <a:ln w="12700" cap="flat" cmpd="sng">
              <a:solidFill>
                <a:srgbClr val="63954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"/>
            <p:cNvSpPr/>
            <p:nvPr/>
          </p:nvSpPr>
          <p:spPr>
            <a:xfrm flipH="1">
              <a:off x="3715228" y="2526604"/>
              <a:ext cx="196248" cy="397632"/>
            </a:xfrm>
            <a:custGeom>
              <a:avLst/>
              <a:gdLst/>
              <a:ahLst/>
              <a:cxnLst/>
              <a:rect l="l" t="t" r="r" b="b"/>
              <a:pathLst>
                <a:path w="430576" h="959361" extrusionOk="0">
                  <a:moveTo>
                    <a:pt x="430576" y="959361"/>
                  </a:moveTo>
                  <a:cubicBezTo>
                    <a:pt x="196012" y="520713"/>
                    <a:pt x="61689" y="231470"/>
                    <a:pt x="17957" y="97623"/>
                  </a:cubicBezTo>
                  <a:cubicBezTo>
                    <a:pt x="-25775" y="-36224"/>
                    <a:pt x="21420" y="21536"/>
                    <a:pt x="42955" y="1"/>
                  </a:cubicBezTo>
                </a:path>
              </a:pathLst>
            </a:custGeom>
            <a:noFill/>
            <a:ln w="12700" cap="flat" cmpd="sng">
              <a:solidFill>
                <a:srgbClr val="63954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3655352" y="2648021"/>
              <a:ext cx="148956" cy="255861"/>
            </a:xfrm>
            <a:custGeom>
              <a:avLst/>
              <a:gdLst/>
              <a:ahLst/>
              <a:cxnLst/>
              <a:rect l="l" t="t" r="r" b="b"/>
              <a:pathLst>
                <a:path w="148956" h="255861" extrusionOk="0">
                  <a:moveTo>
                    <a:pt x="0" y="255861"/>
                  </a:moveTo>
                  <a:lnTo>
                    <a:pt x="148956" y="0"/>
                  </a:lnTo>
                </a:path>
              </a:pathLst>
            </a:custGeom>
            <a:noFill/>
            <a:ln w="12700" cap="flat" cmpd="sng">
              <a:solidFill>
                <a:srgbClr val="63954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"/>
            <p:cNvSpPr/>
            <p:nvPr/>
          </p:nvSpPr>
          <p:spPr>
            <a:xfrm flipH="1">
              <a:off x="3863163" y="2514354"/>
              <a:ext cx="124648" cy="348556"/>
            </a:xfrm>
            <a:custGeom>
              <a:avLst/>
              <a:gdLst/>
              <a:ahLst/>
              <a:cxnLst/>
              <a:rect l="l" t="t" r="r" b="b"/>
              <a:pathLst>
                <a:path w="273483" h="840954" extrusionOk="0">
                  <a:moveTo>
                    <a:pt x="273483" y="840955"/>
                  </a:moveTo>
                  <a:cubicBezTo>
                    <a:pt x="144022" y="493989"/>
                    <a:pt x="61688" y="191254"/>
                    <a:pt x="17957" y="97623"/>
                  </a:cubicBezTo>
                  <a:cubicBezTo>
                    <a:pt x="-25775" y="-36224"/>
                    <a:pt x="21420" y="21536"/>
                    <a:pt x="42955" y="1"/>
                  </a:cubicBezTo>
                </a:path>
              </a:pathLst>
            </a:custGeom>
            <a:noFill/>
            <a:ln w="12700" cap="flat" cmpd="sng">
              <a:solidFill>
                <a:srgbClr val="63954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9" name="Google Shape;199;p2"/>
          <p:cNvGrpSpPr/>
          <p:nvPr/>
        </p:nvGrpSpPr>
        <p:grpSpPr>
          <a:xfrm>
            <a:off x="2325658" y="3640129"/>
            <a:ext cx="4797245" cy="1183744"/>
            <a:chOff x="6660267" y="2811464"/>
            <a:chExt cx="4797245" cy="1183744"/>
          </a:xfrm>
        </p:grpSpPr>
        <p:sp>
          <p:nvSpPr>
            <p:cNvPr id="200" name="Google Shape;200;p2"/>
            <p:cNvSpPr txBox="1"/>
            <p:nvPr/>
          </p:nvSpPr>
          <p:spPr>
            <a:xfrm>
              <a:off x="6660267" y="2811464"/>
              <a:ext cx="4777152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Section Break</a:t>
              </a:r>
              <a:endParaRPr sz="5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"/>
            <p:cNvSpPr txBox="1"/>
            <p:nvPr/>
          </p:nvSpPr>
          <p:spPr>
            <a:xfrm>
              <a:off x="6680416" y="3625876"/>
              <a:ext cx="4777096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the Sub Tittle of Your Presentation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2" name="Google Shape;202;p2"/>
          <p:cNvGrpSpPr/>
          <p:nvPr/>
        </p:nvGrpSpPr>
        <p:grpSpPr>
          <a:xfrm>
            <a:off x="3067279" y="1778948"/>
            <a:ext cx="5808248" cy="1408708"/>
            <a:chOff x="6402545" y="4233184"/>
            <a:chExt cx="4470356" cy="1084221"/>
          </a:xfrm>
        </p:grpSpPr>
        <p:sp>
          <p:nvSpPr>
            <p:cNvPr id="203" name="Google Shape;203;p2"/>
            <p:cNvSpPr/>
            <p:nvPr/>
          </p:nvSpPr>
          <p:spPr>
            <a:xfrm>
              <a:off x="8807154" y="4407546"/>
              <a:ext cx="714729" cy="863958"/>
            </a:xfrm>
            <a:custGeom>
              <a:avLst/>
              <a:gdLst/>
              <a:ahLst/>
              <a:cxnLst/>
              <a:rect l="l" t="t" r="r" b="b"/>
              <a:pathLst>
                <a:path w="714728" h="863957" extrusionOk="0">
                  <a:moveTo>
                    <a:pt x="721899" y="0"/>
                  </a:moveTo>
                  <a:cubicBezTo>
                    <a:pt x="706191" y="21992"/>
                    <a:pt x="688126" y="32987"/>
                    <a:pt x="670062" y="43198"/>
                  </a:cubicBezTo>
                  <a:cubicBezTo>
                    <a:pt x="645714" y="57335"/>
                    <a:pt x="630006" y="76971"/>
                    <a:pt x="616654" y="101319"/>
                  </a:cubicBezTo>
                  <a:cubicBezTo>
                    <a:pt x="490987" y="337729"/>
                    <a:pt x="364535" y="574139"/>
                    <a:pt x="238083" y="809764"/>
                  </a:cubicBezTo>
                  <a:cubicBezTo>
                    <a:pt x="227873" y="828614"/>
                    <a:pt x="219233" y="849035"/>
                    <a:pt x="201169" y="863958"/>
                  </a:cubicBezTo>
                  <a:cubicBezTo>
                    <a:pt x="230229" y="669960"/>
                    <a:pt x="276569" y="479889"/>
                    <a:pt x="314268" y="287462"/>
                  </a:cubicBezTo>
                  <a:cubicBezTo>
                    <a:pt x="210594" y="478318"/>
                    <a:pt x="116344" y="673887"/>
                    <a:pt x="6385" y="869455"/>
                  </a:cubicBezTo>
                  <a:cubicBezTo>
                    <a:pt x="-6967" y="834897"/>
                    <a:pt x="4029" y="808978"/>
                    <a:pt x="8742" y="783845"/>
                  </a:cubicBezTo>
                  <a:cubicBezTo>
                    <a:pt x="46441" y="574139"/>
                    <a:pt x="84142" y="364433"/>
                    <a:pt x="122627" y="154727"/>
                  </a:cubicBezTo>
                  <a:cubicBezTo>
                    <a:pt x="127339" y="128808"/>
                    <a:pt x="121841" y="110744"/>
                    <a:pt x="100635" y="95035"/>
                  </a:cubicBezTo>
                  <a:cubicBezTo>
                    <a:pt x="91210" y="87967"/>
                    <a:pt x="74716" y="79327"/>
                    <a:pt x="81000" y="65190"/>
                  </a:cubicBezTo>
                  <a:cubicBezTo>
                    <a:pt x="86498" y="53408"/>
                    <a:pt x="103777" y="55765"/>
                    <a:pt x="116344" y="54979"/>
                  </a:cubicBezTo>
                  <a:cubicBezTo>
                    <a:pt x="180748" y="50267"/>
                    <a:pt x="245152" y="45554"/>
                    <a:pt x="310341" y="40842"/>
                  </a:cubicBezTo>
                  <a:cubicBezTo>
                    <a:pt x="322908" y="40056"/>
                    <a:pt x="336260" y="37700"/>
                    <a:pt x="349612" y="45554"/>
                  </a:cubicBezTo>
                  <a:cubicBezTo>
                    <a:pt x="340187" y="59692"/>
                    <a:pt x="324479" y="63619"/>
                    <a:pt x="311127" y="69902"/>
                  </a:cubicBezTo>
                  <a:cubicBezTo>
                    <a:pt x="282852" y="84040"/>
                    <a:pt x="254577" y="97392"/>
                    <a:pt x="225516" y="109958"/>
                  </a:cubicBezTo>
                  <a:cubicBezTo>
                    <a:pt x="205881" y="117812"/>
                    <a:pt x="196456" y="128023"/>
                    <a:pt x="193314" y="151585"/>
                  </a:cubicBezTo>
                  <a:cubicBezTo>
                    <a:pt x="175250" y="287462"/>
                    <a:pt x="154044" y="423339"/>
                    <a:pt x="135979" y="560787"/>
                  </a:cubicBezTo>
                  <a:cubicBezTo>
                    <a:pt x="228658" y="387995"/>
                    <a:pt x="311127" y="210491"/>
                    <a:pt x="408518" y="38485"/>
                  </a:cubicBezTo>
                  <a:cubicBezTo>
                    <a:pt x="401450" y="208135"/>
                    <a:pt x="363750" y="373858"/>
                    <a:pt x="343329" y="542722"/>
                  </a:cubicBezTo>
                  <a:cubicBezTo>
                    <a:pt x="362179" y="505808"/>
                    <a:pt x="381029" y="469679"/>
                    <a:pt x="399879" y="432764"/>
                  </a:cubicBezTo>
                  <a:cubicBezTo>
                    <a:pt x="454858" y="322021"/>
                    <a:pt x="509837" y="211277"/>
                    <a:pt x="564816" y="100533"/>
                  </a:cubicBezTo>
                  <a:cubicBezTo>
                    <a:pt x="573456" y="83254"/>
                    <a:pt x="573456" y="73044"/>
                    <a:pt x="556177" y="62048"/>
                  </a:cubicBezTo>
                  <a:cubicBezTo>
                    <a:pt x="538112" y="50267"/>
                    <a:pt x="522404" y="36129"/>
                    <a:pt x="505910" y="22777"/>
                  </a:cubicBezTo>
                  <a:cubicBezTo>
                    <a:pt x="494129" y="12567"/>
                    <a:pt x="497270" y="5498"/>
                    <a:pt x="511408" y="2356"/>
                  </a:cubicBezTo>
                  <a:cubicBezTo>
                    <a:pt x="516120" y="785"/>
                    <a:pt x="520833" y="0"/>
                    <a:pt x="524760" y="0"/>
                  </a:cubicBezTo>
                  <a:cubicBezTo>
                    <a:pt x="589164" y="0"/>
                    <a:pt x="652783" y="0"/>
                    <a:pt x="7218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6402545" y="4453447"/>
              <a:ext cx="793270" cy="863958"/>
            </a:xfrm>
            <a:custGeom>
              <a:avLst/>
              <a:gdLst/>
              <a:ahLst/>
              <a:cxnLst/>
              <a:rect l="l" t="t" r="r" b="b"/>
              <a:pathLst>
                <a:path w="793270" h="863957" extrusionOk="0">
                  <a:moveTo>
                    <a:pt x="535421" y="66414"/>
                  </a:moveTo>
                  <a:cubicBezTo>
                    <a:pt x="513430" y="88406"/>
                    <a:pt x="485940" y="104114"/>
                    <a:pt x="460021" y="122179"/>
                  </a:cubicBezTo>
                  <a:cubicBezTo>
                    <a:pt x="446669" y="131604"/>
                    <a:pt x="436459" y="142600"/>
                    <a:pt x="430961" y="157523"/>
                  </a:cubicBezTo>
                  <a:cubicBezTo>
                    <a:pt x="395617" y="249416"/>
                    <a:pt x="359488" y="341310"/>
                    <a:pt x="322573" y="433204"/>
                  </a:cubicBezTo>
                  <a:cubicBezTo>
                    <a:pt x="313934" y="453624"/>
                    <a:pt x="316290" y="459908"/>
                    <a:pt x="339853" y="459122"/>
                  </a:cubicBezTo>
                  <a:cubicBezTo>
                    <a:pt x="378338" y="457551"/>
                    <a:pt x="417609" y="457551"/>
                    <a:pt x="456880" y="459122"/>
                  </a:cubicBezTo>
                  <a:cubicBezTo>
                    <a:pt x="472588" y="459122"/>
                    <a:pt x="480442" y="452839"/>
                    <a:pt x="485155" y="438701"/>
                  </a:cubicBezTo>
                  <a:cubicBezTo>
                    <a:pt x="526782" y="323245"/>
                    <a:pt x="568409" y="207789"/>
                    <a:pt x="611607" y="93118"/>
                  </a:cubicBezTo>
                  <a:cubicBezTo>
                    <a:pt x="618675" y="75054"/>
                    <a:pt x="614748" y="64843"/>
                    <a:pt x="600611" y="53848"/>
                  </a:cubicBezTo>
                  <a:cubicBezTo>
                    <a:pt x="585688" y="42066"/>
                    <a:pt x="556627" y="32641"/>
                    <a:pt x="565267" y="10650"/>
                  </a:cubicBezTo>
                  <a:cubicBezTo>
                    <a:pt x="572336" y="-7415"/>
                    <a:pt x="599825" y="2796"/>
                    <a:pt x="618675" y="3581"/>
                  </a:cubicBezTo>
                  <a:cubicBezTo>
                    <a:pt x="677582" y="4366"/>
                    <a:pt x="736488" y="7508"/>
                    <a:pt x="798536" y="13791"/>
                  </a:cubicBezTo>
                  <a:cubicBezTo>
                    <a:pt x="787540" y="34212"/>
                    <a:pt x="769475" y="41281"/>
                    <a:pt x="753767" y="47564"/>
                  </a:cubicBezTo>
                  <a:cubicBezTo>
                    <a:pt x="702715" y="67985"/>
                    <a:pt x="676011" y="103329"/>
                    <a:pt x="658732" y="155952"/>
                  </a:cubicBezTo>
                  <a:cubicBezTo>
                    <a:pt x="599825" y="337383"/>
                    <a:pt x="535421" y="517243"/>
                    <a:pt x="472588" y="697889"/>
                  </a:cubicBezTo>
                  <a:cubicBezTo>
                    <a:pt x="465519" y="717524"/>
                    <a:pt x="465519" y="731662"/>
                    <a:pt x="480442" y="747370"/>
                  </a:cubicBezTo>
                  <a:cubicBezTo>
                    <a:pt x="494580" y="762293"/>
                    <a:pt x="506361" y="780357"/>
                    <a:pt x="522855" y="801564"/>
                  </a:cubicBezTo>
                  <a:cubicBezTo>
                    <a:pt x="438030" y="806276"/>
                    <a:pt x="357917" y="796851"/>
                    <a:pt x="271521" y="798422"/>
                  </a:cubicBezTo>
                  <a:cubicBezTo>
                    <a:pt x="298226" y="774074"/>
                    <a:pt x="324930" y="764649"/>
                    <a:pt x="350063" y="752868"/>
                  </a:cubicBezTo>
                  <a:cubicBezTo>
                    <a:pt x="368128" y="744228"/>
                    <a:pt x="379123" y="732447"/>
                    <a:pt x="385407" y="713597"/>
                  </a:cubicBezTo>
                  <a:cubicBezTo>
                    <a:pt x="410540" y="644480"/>
                    <a:pt x="436459" y="575364"/>
                    <a:pt x="463163" y="504676"/>
                  </a:cubicBezTo>
                  <a:cubicBezTo>
                    <a:pt x="409755" y="489754"/>
                    <a:pt x="357132" y="501535"/>
                    <a:pt x="305294" y="503106"/>
                  </a:cubicBezTo>
                  <a:cubicBezTo>
                    <a:pt x="295869" y="503106"/>
                    <a:pt x="294298" y="511745"/>
                    <a:pt x="291942" y="518814"/>
                  </a:cubicBezTo>
                  <a:cubicBezTo>
                    <a:pt x="260526" y="601283"/>
                    <a:pt x="229109" y="684537"/>
                    <a:pt x="196121" y="767005"/>
                  </a:cubicBezTo>
                  <a:cubicBezTo>
                    <a:pt x="191409" y="778001"/>
                    <a:pt x="192194" y="785855"/>
                    <a:pt x="201619" y="793710"/>
                  </a:cubicBezTo>
                  <a:cubicBezTo>
                    <a:pt x="211044" y="801564"/>
                    <a:pt x="218899" y="810203"/>
                    <a:pt x="227538" y="818843"/>
                  </a:cubicBezTo>
                  <a:cubicBezTo>
                    <a:pt x="234607" y="825912"/>
                    <a:pt x="248744" y="829839"/>
                    <a:pt x="246388" y="840834"/>
                  </a:cubicBezTo>
                  <a:cubicBezTo>
                    <a:pt x="243246" y="852616"/>
                    <a:pt x="227538" y="851830"/>
                    <a:pt x="217328" y="852616"/>
                  </a:cubicBezTo>
                  <a:cubicBezTo>
                    <a:pt x="152138" y="857328"/>
                    <a:pt x="86163" y="861255"/>
                    <a:pt x="20188" y="864397"/>
                  </a:cubicBezTo>
                  <a:cubicBezTo>
                    <a:pt x="13119" y="864397"/>
                    <a:pt x="2909" y="868324"/>
                    <a:pt x="553" y="859684"/>
                  </a:cubicBezTo>
                  <a:cubicBezTo>
                    <a:pt x="-2589" y="849474"/>
                    <a:pt x="8407" y="846332"/>
                    <a:pt x="14690" y="842405"/>
                  </a:cubicBezTo>
                  <a:cubicBezTo>
                    <a:pt x="44536" y="826697"/>
                    <a:pt x="75167" y="810203"/>
                    <a:pt x="105799" y="795280"/>
                  </a:cubicBezTo>
                  <a:cubicBezTo>
                    <a:pt x="118365" y="788997"/>
                    <a:pt x="126219" y="780357"/>
                    <a:pt x="130932" y="767005"/>
                  </a:cubicBezTo>
                  <a:cubicBezTo>
                    <a:pt x="201619" y="564368"/>
                    <a:pt x="272307" y="360945"/>
                    <a:pt x="343780" y="158308"/>
                  </a:cubicBezTo>
                  <a:cubicBezTo>
                    <a:pt x="349278" y="142600"/>
                    <a:pt x="348492" y="133175"/>
                    <a:pt x="334355" y="122964"/>
                  </a:cubicBezTo>
                  <a:cubicBezTo>
                    <a:pt x="320217" y="112754"/>
                    <a:pt x="307650" y="100187"/>
                    <a:pt x="295084" y="87621"/>
                  </a:cubicBezTo>
                  <a:cubicBezTo>
                    <a:pt x="285659" y="78981"/>
                    <a:pt x="281732" y="69556"/>
                    <a:pt x="300582" y="68771"/>
                  </a:cubicBezTo>
                  <a:cubicBezTo>
                    <a:pt x="374411" y="65629"/>
                    <a:pt x="448240" y="62487"/>
                    <a:pt x="522855" y="60131"/>
                  </a:cubicBezTo>
                  <a:cubicBezTo>
                    <a:pt x="526782" y="60916"/>
                    <a:pt x="532280" y="60916"/>
                    <a:pt x="535421" y="6641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9680639" y="4251081"/>
              <a:ext cx="691166" cy="816833"/>
            </a:xfrm>
            <a:custGeom>
              <a:avLst/>
              <a:gdLst/>
              <a:ahLst/>
              <a:cxnLst/>
              <a:rect l="l" t="t" r="r" b="b"/>
              <a:pathLst>
                <a:path w="691166" h="816832" extrusionOk="0">
                  <a:moveTo>
                    <a:pt x="539581" y="450211"/>
                  </a:moveTo>
                  <a:cubicBezTo>
                    <a:pt x="518375" y="517757"/>
                    <a:pt x="491671" y="576663"/>
                    <a:pt x="466537" y="637140"/>
                  </a:cubicBezTo>
                  <a:cubicBezTo>
                    <a:pt x="446117" y="687406"/>
                    <a:pt x="424910" y="737673"/>
                    <a:pt x="404489" y="787940"/>
                  </a:cubicBezTo>
                  <a:cubicBezTo>
                    <a:pt x="399777" y="798935"/>
                    <a:pt x="395065" y="806004"/>
                    <a:pt x="380927" y="806790"/>
                  </a:cubicBezTo>
                  <a:cubicBezTo>
                    <a:pt x="257617" y="810717"/>
                    <a:pt x="135092" y="817785"/>
                    <a:pt x="11781" y="817000"/>
                  </a:cubicBezTo>
                  <a:cubicBezTo>
                    <a:pt x="8640" y="817000"/>
                    <a:pt x="4713" y="816215"/>
                    <a:pt x="0" y="815429"/>
                  </a:cubicBezTo>
                  <a:cubicBezTo>
                    <a:pt x="2357" y="800506"/>
                    <a:pt x="14138" y="798935"/>
                    <a:pt x="22777" y="794223"/>
                  </a:cubicBezTo>
                  <a:cubicBezTo>
                    <a:pt x="53409" y="780085"/>
                    <a:pt x="84825" y="764377"/>
                    <a:pt x="116242" y="751810"/>
                  </a:cubicBezTo>
                  <a:cubicBezTo>
                    <a:pt x="135877" y="743956"/>
                    <a:pt x="147659" y="730604"/>
                    <a:pt x="154727" y="710969"/>
                  </a:cubicBezTo>
                  <a:cubicBezTo>
                    <a:pt x="223844" y="512259"/>
                    <a:pt x="292175" y="313548"/>
                    <a:pt x="362077" y="115624"/>
                  </a:cubicBezTo>
                  <a:cubicBezTo>
                    <a:pt x="369146" y="95988"/>
                    <a:pt x="365218" y="84992"/>
                    <a:pt x="348725" y="74782"/>
                  </a:cubicBezTo>
                  <a:cubicBezTo>
                    <a:pt x="330660" y="63786"/>
                    <a:pt x="314166" y="49649"/>
                    <a:pt x="297673" y="36297"/>
                  </a:cubicBezTo>
                  <a:cubicBezTo>
                    <a:pt x="293746" y="33155"/>
                    <a:pt x="288248" y="29228"/>
                    <a:pt x="290604" y="22944"/>
                  </a:cubicBezTo>
                  <a:cubicBezTo>
                    <a:pt x="292961" y="16661"/>
                    <a:pt x="299244" y="16661"/>
                    <a:pt x="304742" y="16661"/>
                  </a:cubicBezTo>
                  <a:cubicBezTo>
                    <a:pt x="325948" y="15090"/>
                    <a:pt x="347154" y="13519"/>
                    <a:pt x="368360" y="11949"/>
                  </a:cubicBezTo>
                  <a:cubicBezTo>
                    <a:pt x="467323" y="8022"/>
                    <a:pt x="566285" y="4094"/>
                    <a:pt x="665248" y="167"/>
                  </a:cubicBezTo>
                  <a:cubicBezTo>
                    <a:pt x="696664" y="-618"/>
                    <a:pt x="697450" y="167"/>
                    <a:pt x="684883" y="30013"/>
                  </a:cubicBezTo>
                  <a:cubicBezTo>
                    <a:pt x="646398" y="117980"/>
                    <a:pt x="607127" y="205161"/>
                    <a:pt x="567856" y="293128"/>
                  </a:cubicBezTo>
                  <a:cubicBezTo>
                    <a:pt x="563929" y="300982"/>
                    <a:pt x="562358" y="311192"/>
                    <a:pt x="549006" y="316690"/>
                  </a:cubicBezTo>
                  <a:cubicBezTo>
                    <a:pt x="557645" y="266423"/>
                    <a:pt x="566285" y="219298"/>
                    <a:pt x="574925" y="171388"/>
                  </a:cubicBezTo>
                  <a:cubicBezTo>
                    <a:pt x="579637" y="143113"/>
                    <a:pt x="583565" y="114838"/>
                    <a:pt x="589848" y="87349"/>
                  </a:cubicBezTo>
                  <a:cubicBezTo>
                    <a:pt x="593775" y="70069"/>
                    <a:pt x="589062" y="63001"/>
                    <a:pt x="571783" y="62215"/>
                  </a:cubicBezTo>
                  <a:cubicBezTo>
                    <a:pt x="545864" y="60644"/>
                    <a:pt x="519946" y="58288"/>
                    <a:pt x="494812" y="55147"/>
                  </a:cubicBezTo>
                  <a:cubicBezTo>
                    <a:pt x="483031" y="53576"/>
                    <a:pt x="477533" y="58288"/>
                    <a:pt x="474392" y="67713"/>
                  </a:cubicBezTo>
                  <a:cubicBezTo>
                    <a:pt x="428052" y="187882"/>
                    <a:pt x="381713" y="308836"/>
                    <a:pt x="335373" y="429005"/>
                  </a:cubicBezTo>
                  <a:cubicBezTo>
                    <a:pt x="335373" y="429790"/>
                    <a:pt x="335373" y="430575"/>
                    <a:pt x="336158" y="432146"/>
                  </a:cubicBezTo>
                  <a:cubicBezTo>
                    <a:pt x="368360" y="438430"/>
                    <a:pt x="393494" y="432932"/>
                    <a:pt x="412343" y="399944"/>
                  </a:cubicBezTo>
                  <a:cubicBezTo>
                    <a:pt x="432765" y="363030"/>
                    <a:pt x="459468" y="329257"/>
                    <a:pt x="484602" y="294698"/>
                  </a:cubicBezTo>
                  <a:cubicBezTo>
                    <a:pt x="490885" y="286059"/>
                    <a:pt x="497169" y="276634"/>
                    <a:pt x="515233" y="268780"/>
                  </a:cubicBezTo>
                  <a:cubicBezTo>
                    <a:pt x="466537" y="392090"/>
                    <a:pt x="419412" y="509117"/>
                    <a:pt x="373073" y="626144"/>
                  </a:cubicBezTo>
                  <a:cubicBezTo>
                    <a:pt x="369931" y="625359"/>
                    <a:pt x="367575" y="624573"/>
                    <a:pt x="364433" y="623788"/>
                  </a:cubicBezTo>
                  <a:cubicBezTo>
                    <a:pt x="358935" y="590015"/>
                    <a:pt x="365218" y="557027"/>
                    <a:pt x="366004" y="523254"/>
                  </a:cubicBezTo>
                  <a:cubicBezTo>
                    <a:pt x="366789" y="490267"/>
                    <a:pt x="351081" y="476129"/>
                    <a:pt x="319664" y="481627"/>
                  </a:cubicBezTo>
                  <a:cubicBezTo>
                    <a:pt x="310239" y="483198"/>
                    <a:pt x="310239" y="490267"/>
                    <a:pt x="307883" y="494979"/>
                  </a:cubicBezTo>
                  <a:cubicBezTo>
                    <a:pt x="274896" y="579019"/>
                    <a:pt x="242694" y="663844"/>
                    <a:pt x="208921" y="747883"/>
                  </a:cubicBezTo>
                  <a:cubicBezTo>
                    <a:pt x="202638" y="764377"/>
                    <a:pt x="206565" y="769875"/>
                    <a:pt x="223844" y="767519"/>
                  </a:cubicBezTo>
                  <a:cubicBezTo>
                    <a:pt x="257617" y="763592"/>
                    <a:pt x="291390" y="759665"/>
                    <a:pt x="325948" y="754952"/>
                  </a:cubicBezTo>
                  <a:cubicBezTo>
                    <a:pt x="342442" y="752596"/>
                    <a:pt x="350296" y="740029"/>
                    <a:pt x="358150" y="726677"/>
                  </a:cubicBezTo>
                  <a:cubicBezTo>
                    <a:pt x="409202" y="644994"/>
                    <a:pt x="460254" y="563311"/>
                    <a:pt x="511306" y="482413"/>
                  </a:cubicBezTo>
                  <a:cubicBezTo>
                    <a:pt x="516018" y="472202"/>
                    <a:pt x="522302" y="459636"/>
                    <a:pt x="539581" y="45021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9245718" y="4311557"/>
              <a:ext cx="683312" cy="816833"/>
            </a:xfrm>
            <a:custGeom>
              <a:avLst/>
              <a:gdLst/>
              <a:ahLst/>
              <a:cxnLst/>
              <a:rect l="l" t="t" r="r" b="b"/>
              <a:pathLst>
                <a:path w="683311" h="816832" extrusionOk="0">
                  <a:moveTo>
                    <a:pt x="548807" y="312764"/>
                  </a:moveTo>
                  <a:cubicBezTo>
                    <a:pt x="557446" y="261712"/>
                    <a:pt x="566872" y="211446"/>
                    <a:pt x="575511" y="160394"/>
                  </a:cubicBezTo>
                  <a:cubicBezTo>
                    <a:pt x="580223" y="136046"/>
                    <a:pt x="584150" y="111698"/>
                    <a:pt x="588863" y="86565"/>
                  </a:cubicBezTo>
                  <a:cubicBezTo>
                    <a:pt x="592004" y="70071"/>
                    <a:pt x="588077" y="60646"/>
                    <a:pt x="568442" y="60646"/>
                  </a:cubicBezTo>
                  <a:cubicBezTo>
                    <a:pt x="544880" y="59860"/>
                    <a:pt x="520532" y="56719"/>
                    <a:pt x="496969" y="52792"/>
                  </a:cubicBezTo>
                  <a:cubicBezTo>
                    <a:pt x="482832" y="50435"/>
                    <a:pt x="477334" y="54363"/>
                    <a:pt x="471836" y="66929"/>
                  </a:cubicBezTo>
                  <a:cubicBezTo>
                    <a:pt x="427067" y="182385"/>
                    <a:pt x="383084" y="297842"/>
                    <a:pt x="337530" y="412512"/>
                  </a:cubicBezTo>
                  <a:cubicBezTo>
                    <a:pt x="331247" y="429006"/>
                    <a:pt x="333603" y="433718"/>
                    <a:pt x="351667" y="432933"/>
                  </a:cubicBezTo>
                  <a:cubicBezTo>
                    <a:pt x="375230" y="432148"/>
                    <a:pt x="393294" y="425864"/>
                    <a:pt x="406646" y="403873"/>
                  </a:cubicBezTo>
                  <a:cubicBezTo>
                    <a:pt x="428638" y="367744"/>
                    <a:pt x="453771" y="333185"/>
                    <a:pt x="478119" y="298627"/>
                  </a:cubicBezTo>
                  <a:cubicBezTo>
                    <a:pt x="485188" y="288417"/>
                    <a:pt x="491471" y="276635"/>
                    <a:pt x="511892" y="267996"/>
                  </a:cubicBezTo>
                  <a:cubicBezTo>
                    <a:pt x="463197" y="390521"/>
                    <a:pt x="416857" y="506762"/>
                    <a:pt x="371303" y="623789"/>
                  </a:cubicBezTo>
                  <a:cubicBezTo>
                    <a:pt x="368161" y="623004"/>
                    <a:pt x="365020" y="623004"/>
                    <a:pt x="362663" y="622218"/>
                  </a:cubicBezTo>
                  <a:cubicBezTo>
                    <a:pt x="362663" y="587660"/>
                    <a:pt x="362663" y="553887"/>
                    <a:pt x="362663" y="519329"/>
                  </a:cubicBezTo>
                  <a:cubicBezTo>
                    <a:pt x="362663" y="488698"/>
                    <a:pt x="346955" y="474560"/>
                    <a:pt x="317895" y="479273"/>
                  </a:cubicBezTo>
                  <a:cubicBezTo>
                    <a:pt x="309255" y="480843"/>
                    <a:pt x="309255" y="487127"/>
                    <a:pt x="306899" y="492625"/>
                  </a:cubicBezTo>
                  <a:cubicBezTo>
                    <a:pt x="273911" y="576664"/>
                    <a:pt x="241709" y="661489"/>
                    <a:pt x="207936" y="744743"/>
                  </a:cubicBezTo>
                  <a:cubicBezTo>
                    <a:pt x="199296" y="766735"/>
                    <a:pt x="207936" y="769091"/>
                    <a:pt x="226786" y="766735"/>
                  </a:cubicBezTo>
                  <a:cubicBezTo>
                    <a:pt x="255061" y="762022"/>
                    <a:pt x="283336" y="758095"/>
                    <a:pt x="311611" y="755739"/>
                  </a:cubicBezTo>
                  <a:cubicBezTo>
                    <a:pt x="332817" y="754168"/>
                    <a:pt x="346169" y="743172"/>
                    <a:pt x="357165" y="725108"/>
                  </a:cubicBezTo>
                  <a:cubicBezTo>
                    <a:pt x="408217" y="641854"/>
                    <a:pt x="460840" y="558600"/>
                    <a:pt x="512678" y="476131"/>
                  </a:cubicBezTo>
                  <a:cubicBezTo>
                    <a:pt x="518176" y="467491"/>
                    <a:pt x="522103" y="458066"/>
                    <a:pt x="532313" y="452568"/>
                  </a:cubicBezTo>
                  <a:cubicBezTo>
                    <a:pt x="537025" y="461993"/>
                    <a:pt x="532313" y="469848"/>
                    <a:pt x="529171" y="477702"/>
                  </a:cubicBezTo>
                  <a:cubicBezTo>
                    <a:pt x="487544" y="580591"/>
                    <a:pt x="445917" y="682695"/>
                    <a:pt x="404290" y="785585"/>
                  </a:cubicBezTo>
                  <a:cubicBezTo>
                    <a:pt x="398792" y="798937"/>
                    <a:pt x="391723" y="806006"/>
                    <a:pt x="376015" y="806791"/>
                  </a:cubicBezTo>
                  <a:cubicBezTo>
                    <a:pt x="262130" y="809933"/>
                    <a:pt x="148244" y="813860"/>
                    <a:pt x="34359" y="817001"/>
                  </a:cubicBezTo>
                  <a:cubicBezTo>
                    <a:pt x="28862" y="817001"/>
                    <a:pt x="23364" y="817001"/>
                    <a:pt x="17866" y="817001"/>
                  </a:cubicBezTo>
                  <a:cubicBezTo>
                    <a:pt x="11582" y="816216"/>
                    <a:pt x="2942" y="819358"/>
                    <a:pt x="586" y="811504"/>
                  </a:cubicBezTo>
                  <a:cubicBezTo>
                    <a:pt x="-2555" y="802079"/>
                    <a:pt x="7655" y="799722"/>
                    <a:pt x="13938" y="796581"/>
                  </a:cubicBezTo>
                  <a:cubicBezTo>
                    <a:pt x="45355" y="781658"/>
                    <a:pt x="76772" y="765949"/>
                    <a:pt x="109759" y="753383"/>
                  </a:cubicBezTo>
                  <a:cubicBezTo>
                    <a:pt x="134893" y="743958"/>
                    <a:pt x="147459" y="726679"/>
                    <a:pt x="156099" y="702331"/>
                  </a:cubicBezTo>
                  <a:cubicBezTo>
                    <a:pt x="215005" y="533466"/>
                    <a:pt x="273911" y="364602"/>
                    <a:pt x="332817" y="195737"/>
                  </a:cubicBezTo>
                  <a:cubicBezTo>
                    <a:pt x="342242" y="169033"/>
                    <a:pt x="350096" y="140758"/>
                    <a:pt x="361092" y="114840"/>
                  </a:cubicBezTo>
                  <a:cubicBezTo>
                    <a:pt x="369732" y="94419"/>
                    <a:pt x="363449" y="82638"/>
                    <a:pt x="346169" y="71642"/>
                  </a:cubicBezTo>
                  <a:cubicBezTo>
                    <a:pt x="329676" y="61431"/>
                    <a:pt x="314753" y="48865"/>
                    <a:pt x="299044" y="37083"/>
                  </a:cubicBezTo>
                  <a:cubicBezTo>
                    <a:pt x="294332" y="33156"/>
                    <a:pt x="287263" y="29229"/>
                    <a:pt x="288834" y="22160"/>
                  </a:cubicBezTo>
                  <a:cubicBezTo>
                    <a:pt x="290405" y="13521"/>
                    <a:pt x="299044" y="15877"/>
                    <a:pt x="304542" y="14306"/>
                  </a:cubicBezTo>
                  <a:cubicBezTo>
                    <a:pt x="311611" y="12735"/>
                    <a:pt x="319465" y="11950"/>
                    <a:pt x="326534" y="11950"/>
                  </a:cubicBezTo>
                  <a:cubicBezTo>
                    <a:pt x="438848" y="8023"/>
                    <a:pt x="550378" y="3310"/>
                    <a:pt x="662692" y="169"/>
                  </a:cubicBezTo>
                  <a:cubicBezTo>
                    <a:pt x="695680" y="-617"/>
                    <a:pt x="695680" y="169"/>
                    <a:pt x="683113" y="29229"/>
                  </a:cubicBezTo>
                  <a:cubicBezTo>
                    <a:pt x="644627" y="116410"/>
                    <a:pt x="606142" y="202806"/>
                    <a:pt x="566872" y="289987"/>
                  </a:cubicBezTo>
                  <a:cubicBezTo>
                    <a:pt x="562944" y="297842"/>
                    <a:pt x="558232" y="305696"/>
                    <a:pt x="554305" y="314335"/>
                  </a:cubicBezTo>
                  <a:cubicBezTo>
                    <a:pt x="553519" y="313550"/>
                    <a:pt x="551163" y="313550"/>
                    <a:pt x="548807" y="31276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10079631" y="4286592"/>
              <a:ext cx="793270" cy="871812"/>
            </a:xfrm>
            <a:custGeom>
              <a:avLst/>
              <a:gdLst/>
              <a:ahLst/>
              <a:cxnLst/>
              <a:rect l="l" t="t" r="r" b="b"/>
              <a:pathLst>
                <a:path w="793270" h="871811" extrusionOk="0">
                  <a:moveTo>
                    <a:pt x="334587" y="874168"/>
                  </a:moveTo>
                  <a:cubicBezTo>
                    <a:pt x="346368" y="632260"/>
                    <a:pt x="377000" y="396635"/>
                    <a:pt x="385639" y="159439"/>
                  </a:cubicBezTo>
                  <a:cubicBezTo>
                    <a:pt x="368360" y="205779"/>
                    <a:pt x="351866" y="252119"/>
                    <a:pt x="334587" y="298458"/>
                  </a:cubicBezTo>
                  <a:cubicBezTo>
                    <a:pt x="283535" y="440618"/>
                    <a:pt x="233268" y="583564"/>
                    <a:pt x="181431" y="725724"/>
                  </a:cubicBezTo>
                  <a:cubicBezTo>
                    <a:pt x="171221" y="752428"/>
                    <a:pt x="174362" y="767351"/>
                    <a:pt x="201066" y="779918"/>
                  </a:cubicBezTo>
                  <a:cubicBezTo>
                    <a:pt x="222273" y="790128"/>
                    <a:pt x="243479" y="802695"/>
                    <a:pt x="263900" y="825472"/>
                  </a:cubicBezTo>
                  <a:cubicBezTo>
                    <a:pt x="175933" y="834112"/>
                    <a:pt x="92679" y="837253"/>
                    <a:pt x="0" y="838824"/>
                  </a:cubicBezTo>
                  <a:cubicBezTo>
                    <a:pt x="33773" y="808193"/>
                    <a:pt x="65189" y="789343"/>
                    <a:pt x="96606" y="770493"/>
                  </a:cubicBezTo>
                  <a:cubicBezTo>
                    <a:pt x="117027" y="757926"/>
                    <a:pt x="128808" y="742218"/>
                    <a:pt x="137448" y="720226"/>
                  </a:cubicBezTo>
                  <a:cubicBezTo>
                    <a:pt x="212848" y="527800"/>
                    <a:pt x="288247" y="335373"/>
                    <a:pt x="364433" y="143731"/>
                  </a:cubicBezTo>
                  <a:cubicBezTo>
                    <a:pt x="374643" y="118598"/>
                    <a:pt x="373073" y="103675"/>
                    <a:pt x="347939" y="91108"/>
                  </a:cubicBezTo>
                  <a:cubicBezTo>
                    <a:pt x="329875" y="82469"/>
                    <a:pt x="313381" y="69117"/>
                    <a:pt x="296887" y="58121"/>
                  </a:cubicBezTo>
                  <a:cubicBezTo>
                    <a:pt x="290604" y="54194"/>
                    <a:pt x="283535" y="49481"/>
                    <a:pt x="285106" y="40842"/>
                  </a:cubicBezTo>
                  <a:cubicBezTo>
                    <a:pt x="285891" y="31417"/>
                    <a:pt x="295316" y="29846"/>
                    <a:pt x="302385" y="29846"/>
                  </a:cubicBezTo>
                  <a:cubicBezTo>
                    <a:pt x="354222" y="26704"/>
                    <a:pt x="406060" y="24348"/>
                    <a:pt x="457897" y="22777"/>
                  </a:cubicBezTo>
                  <a:cubicBezTo>
                    <a:pt x="474391" y="21992"/>
                    <a:pt x="473606" y="35344"/>
                    <a:pt x="472820" y="46340"/>
                  </a:cubicBezTo>
                  <a:cubicBezTo>
                    <a:pt x="470464" y="90323"/>
                    <a:pt x="468108" y="135092"/>
                    <a:pt x="464966" y="179075"/>
                  </a:cubicBezTo>
                  <a:cubicBezTo>
                    <a:pt x="456327" y="305527"/>
                    <a:pt x="447687" y="431979"/>
                    <a:pt x="439047" y="558431"/>
                  </a:cubicBezTo>
                  <a:cubicBezTo>
                    <a:pt x="439047" y="562358"/>
                    <a:pt x="439833" y="566285"/>
                    <a:pt x="444545" y="571783"/>
                  </a:cubicBezTo>
                  <a:cubicBezTo>
                    <a:pt x="464181" y="520731"/>
                    <a:pt x="483031" y="468893"/>
                    <a:pt x="502666" y="417841"/>
                  </a:cubicBezTo>
                  <a:cubicBezTo>
                    <a:pt x="541937" y="313381"/>
                    <a:pt x="581208" y="208921"/>
                    <a:pt x="621264" y="104460"/>
                  </a:cubicBezTo>
                  <a:cubicBezTo>
                    <a:pt x="628333" y="85610"/>
                    <a:pt x="626762" y="74615"/>
                    <a:pt x="608697" y="64404"/>
                  </a:cubicBezTo>
                  <a:cubicBezTo>
                    <a:pt x="586705" y="51052"/>
                    <a:pt x="566285" y="34558"/>
                    <a:pt x="545078" y="19635"/>
                  </a:cubicBezTo>
                  <a:cubicBezTo>
                    <a:pt x="540366" y="16494"/>
                    <a:pt x="535653" y="12567"/>
                    <a:pt x="538010" y="6283"/>
                  </a:cubicBezTo>
                  <a:cubicBezTo>
                    <a:pt x="540366" y="0"/>
                    <a:pt x="546649" y="0"/>
                    <a:pt x="552147" y="0"/>
                  </a:cubicBezTo>
                  <a:cubicBezTo>
                    <a:pt x="631474" y="2356"/>
                    <a:pt x="710802" y="5498"/>
                    <a:pt x="797983" y="8640"/>
                  </a:cubicBezTo>
                  <a:cubicBezTo>
                    <a:pt x="769708" y="29846"/>
                    <a:pt x="744574" y="40842"/>
                    <a:pt x="719441" y="50267"/>
                  </a:cubicBezTo>
                  <a:cubicBezTo>
                    <a:pt x="688810" y="62048"/>
                    <a:pt x="671531" y="81683"/>
                    <a:pt x="658964" y="113100"/>
                  </a:cubicBezTo>
                  <a:cubicBezTo>
                    <a:pt x="582778" y="307098"/>
                    <a:pt x="505022" y="500310"/>
                    <a:pt x="426481" y="693522"/>
                  </a:cubicBezTo>
                  <a:cubicBezTo>
                    <a:pt x="406060" y="743789"/>
                    <a:pt x="382497" y="793270"/>
                    <a:pt x="359720" y="842751"/>
                  </a:cubicBezTo>
                  <a:cubicBezTo>
                    <a:pt x="356579" y="851391"/>
                    <a:pt x="351866" y="862387"/>
                    <a:pt x="334587" y="8741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7874292" y="4233184"/>
              <a:ext cx="596916" cy="824687"/>
            </a:xfrm>
            <a:custGeom>
              <a:avLst/>
              <a:gdLst/>
              <a:ahLst/>
              <a:cxnLst/>
              <a:rect l="l" t="t" r="r" b="b"/>
              <a:pathLst>
                <a:path w="596916" h="824686" extrusionOk="0">
                  <a:moveTo>
                    <a:pt x="295207" y="15708"/>
                  </a:moveTo>
                  <a:cubicBezTo>
                    <a:pt x="398096" y="10210"/>
                    <a:pt x="497844" y="5498"/>
                    <a:pt x="600733" y="0"/>
                  </a:cubicBezTo>
                  <a:cubicBezTo>
                    <a:pt x="596021" y="17279"/>
                    <a:pt x="585811" y="19635"/>
                    <a:pt x="577171" y="23562"/>
                  </a:cubicBezTo>
                  <a:cubicBezTo>
                    <a:pt x="539471" y="41627"/>
                    <a:pt x="501771" y="58906"/>
                    <a:pt x="464071" y="75400"/>
                  </a:cubicBezTo>
                  <a:cubicBezTo>
                    <a:pt x="452290" y="80898"/>
                    <a:pt x="442079" y="87181"/>
                    <a:pt x="437367" y="101319"/>
                  </a:cubicBezTo>
                  <a:cubicBezTo>
                    <a:pt x="351756" y="320450"/>
                    <a:pt x="265361" y="538795"/>
                    <a:pt x="178965" y="757926"/>
                  </a:cubicBezTo>
                  <a:cubicBezTo>
                    <a:pt x="178179" y="760283"/>
                    <a:pt x="178179" y="763424"/>
                    <a:pt x="177394" y="768137"/>
                  </a:cubicBezTo>
                  <a:cubicBezTo>
                    <a:pt x="219807" y="764210"/>
                    <a:pt x="259863" y="755570"/>
                    <a:pt x="299919" y="746145"/>
                  </a:cubicBezTo>
                  <a:cubicBezTo>
                    <a:pt x="311700" y="743789"/>
                    <a:pt x="314057" y="732008"/>
                    <a:pt x="317984" y="723368"/>
                  </a:cubicBezTo>
                  <a:cubicBezTo>
                    <a:pt x="374533" y="619693"/>
                    <a:pt x="431084" y="515233"/>
                    <a:pt x="487634" y="411558"/>
                  </a:cubicBezTo>
                  <a:cubicBezTo>
                    <a:pt x="493917" y="399777"/>
                    <a:pt x="499415" y="387210"/>
                    <a:pt x="512767" y="378571"/>
                  </a:cubicBezTo>
                  <a:cubicBezTo>
                    <a:pt x="518265" y="393493"/>
                    <a:pt x="514338" y="405275"/>
                    <a:pt x="510411" y="417841"/>
                  </a:cubicBezTo>
                  <a:cubicBezTo>
                    <a:pt x="469569" y="536439"/>
                    <a:pt x="427942" y="655037"/>
                    <a:pt x="387886" y="773635"/>
                  </a:cubicBezTo>
                  <a:cubicBezTo>
                    <a:pt x="378461" y="802695"/>
                    <a:pt x="361967" y="812906"/>
                    <a:pt x="331336" y="812906"/>
                  </a:cubicBezTo>
                  <a:cubicBezTo>
                    <a:pt x="229231" y="815262"/>
                    <a:pt x="127913" y="820760"/>
                    <a:pt x="25809" y="824687"/>
                  </a:cubicBezTo>
                  <a:cubicBezTo>
                    <a:pt x="17169" y="824687"/>
                    <a:pt x="3817" y="829399"/>
                    <a:pt x="676" y="819974"/>
                  </a:cubicBezTo>
                  <a:cubicBezTo>
                    <a:pt x="-3251" y="808193"/>
                    <a:pt x="10886" y="804266"/>
                    <a:pt x="18740" y="798768"/>
                  </a:cubicBezTo>
                  <a:cubicBezTo>
                    <a:pt x="32877" y="788558"/>
                    <a:pt x="47801" y="777562"/>
                    <a:pt x="63509" y="771278"/>
                  </a:cubicBezTo>
                  <a:cubicBezTo>
                    <a:pt x="105136" y="755570"/>
                    <a:pt x="122415" y="724153"/>
                    <a:pt x="136552" y="684883"/>
                  </a:cubicBezTo>
                  <a:cubicBezTo>
                    <a:pt x="201742" y="494027"/>
                    <a:pt x="270073" y="303171"/>
                    <a:pt x="337619" y="113100"/>
                  </a:cubicBezTo>
                  <a:cubicBezTo>
                    <a:pt x="345473" y="90323"/>
                    <a:pt x="350186" y="71473"/>
                    <a:pt x="324267" y="55765"/>
                  </a:cubicBezTo>
                  <a:cubicBezTo>
                    <a:pt x="311700" y="49481"/>
                    <a:pt x="302275" y="36915"/>
                    <a:pt x="295207" y="1570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7448118" y="4354990"/>
              <a:ext cx="604770" cy="824687"/>
            </a:xfrm>
            <a:custGeom>
              <a:avLst/>
              <a:gdLst/>
              <a:ahLst/>
              <a:cxnLst/>
              <a:rect l="l" t="t" r="r" b="b"/>
              <a:pathLst>
                <a:path w="604770" h="824686" extrusionOk="0">
                  <a:moveTo>
                    <a:pt x="605925" y="5431"/>
                  </a:moveTo>
                  <a:cubicBezTo>
                    <a:pt x="569010" y="30564"/>
                    <a:pt x="532096" y="45487"/>
                    <a:pt x="495967" y="59625"/>
                  </a:cubicBezTo>
                  <a:cubicBezTo>
                    <a:pt x="460623" y="72977"/>
                    <a:pt x="440987" y="94968"/>
                    <a:pt x="426850" y="131098"/>
                  </a:cubicBezTo>
                  <a:cubicBezTo>
                    <a:pt x="348308" y="336091"/>
                    <a:pt x="266625" y="539514"/>
                    <a:pt x="185727" y="743722"/>
                  </a:cubicBezTo>
                  <a:cubicBezTo>
                    <a:pt x="183371" y="749220"/>
                    <a:pt x="181800" y="755503"/>
                    <a:pt x="178659" y="764143"/>
                  </a:cubicBezTo>
                  <a:cubicBezTo>
                    <a:pt x="222642" y="764143"/>
                    <a:pt x="261913" y="751576"/>
                    <a:pt x="302754" y="744508"/>
                  </a:cubicBezTo>
                  <a:cubicBezTo>
                    <a:pt x="313750" y="742937"/>
                    <a:pt x="316106" y="730370"/>
                    <a:pt x="320819" y="720945"/>
                  </a:cubicBezTo>
                  <a:cubicBezTo>
                    <a:pt x="375798" y="620412"/>
                    <a:pt x="429992" y="519878"/>
                    <a:pt x="484971" y="419345"/>
                  </a:cubicBezTo>
                  <a:cubicBezTo>
                    <a:pt x="492825" y="404422"/>
                    <a:pt x="500679" y="388714"/>
                    <a:pt x="514817" y="374577"/>
                  </a:cubicBezTo>
                  <a:cubicBezTo>
                    <a:pt x="521100" y="388714"/>
                    <a:pt x="517958" y="398924"/>
                    <a:pt x="514031" y="409135"/>
                  </a:cubicBezTo>
                  <a:cubicBezTo>
                    <a:pt x="471619" y="530874"/>
                    <a:pt x="429206" y="652614"/>
                    <a:pt x="387579" y="775139"/>
                  </a:cubicBezTo>
                  <a:cubicBezTo>
                    <a:pt x="379725" y="798701"/>
                    <a:pt x="366373" y="808912"/>
                    <a:pt x="341240" y="809697"/>
                  </a:cubicBezTo>
                  <a:cubicBezTo>
                    <a:pt x="235208" y="813624"/>
                    <a:pt x="128392" y="819122"/>
                    <a:pt x="22361" y="823835"/>
                  </a:cubicBezTo>
                  <a:cubicBezTo>
                    <a:pt x="14507" y="823835"/>
                    <a:pt x="3511" y="828547"/>
                    <a:pt x="369" y="818337"/>
                  </a:cubicBezTo>
                  <a:cubicBezTo>
                    <a:pt x="-1987" y="808912"/>
                    <a:pt x="7438" y="804199"/>
                    <a:pt x="14507" y="800272"/>
                  </a:cubicBezTo>
                  <a:cubicBezTo>
                    <a:pt x="41211" y="783778"/>
                    <a:pt x="67915" y="767285"/>
                    <a:pt x="95404" y="752362"/>
                  </a:cubicBezTo>
                  <a:cubicBezTo>
                    <a:pt x="109542" y="744508"/>
                    <a:pt x="118181" y="735082"/>
                    <a:pt x="123679" y="720160"/>
                  </a:cubicBezTo>
                  <a:cubicBezTo>
                    <a:pt x="195938" y="513595"/>
                    <a:pt x="268196" y="307816"/>
                    <a:pt x="341240" y="102037"/>
                  </a:cubicBezTo>
                  <a:cubicBezTo>
                    <a:pt x="348308" y="83187"/>
                    <a:pt x="349094" y="68264"/>
                    <a:pt x="328673" y="58054"/>
                  </a:cubicBezTo>
                  <a:cubicBezTo>
                    <a:pt x="326317" y="56483"/>
                    <a:pt x="323961" y="54912"/>
                    <a:pt x="322390" y="52556"/>
                  </a:cubicBezTo>
                  <a:cubicBezTo>
                    <a:pt x="313750" y="41560"/>
                    <a:pt x="295686" y="30564"/>
                    <a:pt x="301184" y="17212"/>
                  </a:cubicBezTo>
                  <a:cubicBezTo>
                    <a:pt x="305111" y="7787"/>
                    <a:pt x="324746" y="14071"/>
                    <a:pt x="337312" y="12500"/>
                  </a:cubicBezTo>
                  <a:cubicBezTo>
                    <a:pt x="411927" y="6216"/>
                    <a:pt x="486542" y="2289"/>
                    <a:pt x="561942" y="719"/>
                  </a:cubicBezTo>
                  <a:cubicBezTo>
                    <a:pt x="575294" y="-67"/>
                    <a:pt x="587860" y="-1638"/>
                    <a:pt x="605925" y="543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6904193" y="4363057"/>
              <a:ext cx="636187" cy="848249"/>
            </a:xfrm>
            <a:custGeom>
              <a:avLst/>
              <a:gdLst/>
              <a:ahLst/>
              <a:cxnLst/>
              <a:rect l="l" t="t" r="r" b="b"/>
              <a:pathLst>
                <a:path w="636187" h="848249" extrusionOk="0">
                  <a:moveTo>
                    <a:pt x="639329" y="24854"/>
                  </a:moveTo>
                  <a:cubicBezTo>
                    <a:pt x="643256" y="3648"/>
                    <a:pt x="636187" y="-1850"/>
                    <a:pt x="616552" y="506"/>
                  </a:cubicBezTo>
                  <a:cubicBezTo>
                    <a:pt x="582779" y="4433"/>
                    <a:pt x="548220" y="6004"/>
                    <a:pt x="514448" y="11502"/>
                  </a:cubicBezTo>
                  <a:cubicBezTo>
                    <a:pt x="480674" y="17000"/>
                    <a:pt x="445331" y="12287"/>
                    <a:pt x="407631" y="27996"/>
                  </a:cubicBezTo>
                  <a:cubicBezTo>
                    <a:pt x="438262" y="43704"/>
                    <a:pt x="462610" y="59412"/>
                    <a:pt x="488529" y="69623"/>
                  </a:cubicBezTo>
                  <a:cubicBezTo>
                    <a:pt x="515233" y="79833"/>
                    <a:pt x="514448" y="92400"/>
                    <a:pt x="501881" y="114392"/>
                  </a:cubicBezTo>
                  <a:cubicBezTo>
                    <a:pt x="410773" y="282471"/>
                    <a:pt x="316523" y="448979"/>
                    <a:pt x="231698" y="620199"/>
                  </a:cubicBezTo>
                  <a:cubicBezTo>
                    <a:pt x="187714" y="708166"/>
                    <a:pt x="131950" y="777283"/>
                    <a:pt x="40056" y="816553"/>
                  </a:cubicBezTo>
                  <a:cubicBezTo>
                    <a:pt x="25919" y="822837"/>
                    <a:pt x="10996" y="830691"/>
                    <a:pt x="0" y="844043"/>
                  </a:cubicBezTo>
                  <a:cubicBezTo>
                    <a:pt x="3142" y="846399"/>
                    <a:pt x="4712" y="848755"/>
                    <a:pt x="6283" y="848755"/>
                  </a:cubicBezTo>
                  <a:cubicBezTo>
                    <a:pt x="95035" y="843258"/>
                    <a:pt x="183787" y="838545"/>
                    <a:pt x="271754" y="833047"/>
                  </a:cubicBezTo>
                  <a:cubicBezTo>
                    <a:pt x="277252" y="833047"/>
                    <a:pt x="282750" y="830691"/>
                    <a:pt x="284321" y="824408"/>
                  </a:cubicBezTo>
                  <a:cubicBezTo>
                    <a:pt x="285891" y="818124"/>
                    <a:pt x="280394" y="814197"/>
                    <a:pt x="276466" y="811056"/>
                  </a:cubicBezTo>
                  <a:cubicBezTo>
                    <a:pt x="258402" y="799274"/>
                    <a:pt x="241123" y="788278"/>
                    <a:pt x="222273" y="777283"/>
                  </a:cubicBezTo>
                  <a:cubicBezTo>
                    <a:pt x="208921" y="769428"/>
                    <a:pt x="204208" y="762360"/>
                    <a:pt x="212062" y="746651"/>
                  </a:cubicBezTo>
                  <a:cubicBezTo>
                    <a:pt x="241908" y="690101"/>
                    <a:pt x="269398" y="632766"/>
                    <a:pt x="298458" y="576216"/>
                  </a:cubicBezTo>
                  <a:cubicBezTo>
                    <a:pt x="305527" y="562079"/>
                    <a:pt x="314952" y="555795"/>
                    <a:pt x="331445" y="555795"/>
                  </a:cubicBezTo>
                  <a:cubicBezTo>
                    <a:pt x="369146" y="555010"/>
                    <a:pt x="407631" y="553439"/>
                    <a:pt x="445331" y="551868"/>
                  </a:cubicBezTo>
                  <a:cubicBezTo>
                    <a:pt x="461039" y="551083"/>
                    <a:pt x="469679" y="552654"/>
                    <a:pt x="464966" y="573074"/>
                  </a:cubicBezTo>
                  <a:cubicBezTo>
                    <a:pt x="457897" y="602135"/>
                    <a:pt x="450829" y="632766"/>
                    <a:pt x="448473" y="662612"/>
                  </a:cubicBezTo>
                  <a:cubicBezTo>
                    <a:pt x="446116" y="694814"/>
                    <a:pt x="429622" y="708166"/>
                    <a:pt x="401348" y="717591"/>
                  </a:cubicBezTo>
                  <a:cubicBezTo>
                    <a:pt x="362077" y="730943"/>
                    <a:pt x="321235" y="744295"/>
                    <a:pt x="285106" y="765501"/>
                  </a:cubicBezTo>
                  <a:cubicBezTo>
                    <a:pt x="285891" y="767858"/>
                    <a:pt x="285891" y="770999"/>
                    <a:pt x="286677" y="773356"/>
                  </a:cubicBezTo>
                  <a:cubicBezTo>
                    <a:pt x="369146" y="773356"/>
                    <a:pt x="450829" y="773356"/>
                    <a:pt x="533297" y="773356"/>
                  </a:cubicBezTo>
                  <a:cubicBezTo>
                    <a:pt x="547435" y="773356"/>
                    <a:pt x="568641" y="780424"/>
                    <a:pt x="574139" y="767072"/>
                  </a:cubicBezTo>
                  <a:cubicBezTo>
                    <a:pt x="581208" y="751364"/>
                    <a:pt x="560787" y="740368"/>
                    <a:pt x="550577" y="730158"/>
                  </a:cubicBezTo>
                  <a:cubicBezTo>
                    <a:pt x="533297" y="712879"/>
                    <a:pt x="519160" y="695599"/>
                    <a:pt x="525443" y="668110"/>
                  </a:cubicBezTo>
                  <a:cubicBezTo>
                    <a:pt x="566285" y="453691"/>
                    <a:pt x="601629" y="239273"/>
                    <a:pt x="639329" y="24854"/>
                  </a:cubicBezTo>
                  <a:close/>
                  <a:moveTo>
                    <a:pt x="507379" y="264406"/>
                  </a:moveTo>
                  <a:cubicBezTo>
                    <a:pt x="497954" y="337450"/>
                    <a:pt x="485387" y="410493"/>
                    <a:pt x="475962" y="483537"/>
                  </a:cubicBezTo>
                  <a:cubicBezTo>
                    <a:pt x="473606" y="500031"/>
                    <a:pt x="467323" y="505529"/>
                    <a:pt x="451614" y="504743"/>
                  </a:cubicBezTo>
                  <a:cubicBezTo>
                    <a:pt x="413914" y="503958"/>
                    <a:pt x="376214" y="504743"/>
                    <a:pt x="336158" y="504743"/>
                  </a:cubicBezTo>
                  <a:cubicBezTo>
                    <a:pt x="395064" y="390858"/>
                    <a:pt x="454756" y="276973"/>
                    <a:pt x="517589" y="156019"/>
                  </a:cubicBezTo>
                  <a:cubicBezTo>
                    <a:pt x="521516" y="199216"/>
                    <a:pt x="511306" y="231419"/>
                    <a:pt x="507379" y="26440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8320577" y="4384487"/>
              <a:ext cx="502666" cy="848249"/>
            </a:xfrm>
            <a:custGeom>
              <a:avLst/>
              <a:gdLst/>
              <a:ahLst/>
              <a:cxnLst/>
              <a:rect l="l" t="t" r="r" b="b"/>
              <a:pathLst>
                <a:path w="502666" h="848249" extrusionOk="0">
                  <a:moveTo>
                    <a:pt x="503173" y="88249"/>
                  </a:moveTo>
                  <a:cubicBezTo>
                    <a:pt x="497675" y="12064"/>
                    <a:pt x="448979" y="-17782"/>
                    <a:pt x="378292" y="10493"/>
                  </a:cubicBezTo>
                  <a:cubicBezTo>
                    <a:pt x="341377" y="25416"/>
                    <a:pt x="310746" y="48978"/>
                    <a:pt x="284042" y="78038"/>
                  </a:cubicBezTo>
                  <a:cubicBezTo>
                    <a:pt x="135599" y="242190"/>
                    <a:pt x="35851" y="430690"/>
                    <a:pt x="4434" y="651392"/>
                  </a:cubicBezTo>
                  <a:cubicBezTo>
                    <a:pt x="-1849" y="698517"/>
                    <a:pt x="-3420" y="747998"/>
                    <a:pt x="13074" y="794338"/>
                  </a:cubicBezTo>
                  <a:cubicBezTo>
                    <a:pt x="29567" y="840677"/>
                    <a:pt x="66482" y="858742"/>
                    <a:pt x="114392" y="846175"/>
                  </a:cubicBezTo>
                  <a:cubicBezTo>
                    <a:pt x="152092" y="835965"/>
                    <a:pt x="181938" y="813188"/>
                    <a:pt x="210213" y="787269"/>
                  </a:cubicBezTo>
                  <a:cubicBezTo>
                    <a:pt x="305248" y="700088"/>
                    <a:pt x="367296" y="589344"/>
                    <a:pt x="419919" y="473888"/>
                  </a:cubicBezTo>
                  <a:cubicBezTo>
                    <a:pt x="467829" y="367857"/>
                    <a:pt x="501602" y="257899"/>
                    <a:pt x="503173" y="140872"/>
                  </a:cubicBezTo>
                  <a:cubicBezTo>
                    <a:pt x="503173" y="123593"/>
                    <a:pt x="504744" y="106313"/>
                    <a:pt x="503173" y="88249"/>
                  </a:cubicBezTo>
                  <a:close/>
                  <a:moveTo>
                    <a:pt x="402640" y="268109"/>
                  </a:moveTo>
                  <a:cubicBezTo>
                    <a:pt x="350802" y="424407"/>
                    <a:pt x="293467" y="577563"/>
                    <a:pt x="207857" y="719723"/>
                  </a:cubicBezTo>
                  <a:cubicBezTo>
                    <a:pt x="191363" y="746427"/>
                    <a:pt x="173298" y="772346"/>
                    <a:pt x="150521" y="794338"/>
                  </a:cubicBezTo>
                  <a:cubicBezTo>
                    <a:pt x="140311" y="804548"/>
                    <a:pt x="128530" y="813973"/>
                    <a:pt x="113607" y="817900"/>
                  </a:cubicBezTo>
                  <a:cubicBezTo>
                    <a:pt x="82190" y="826540"/>
                    <a:pt x="60199" y="813188"/>
                    <a:pt x="55486" y="780986"/>
                  </a:cubicBezTo>
                  <a:cubicBezTo>
                    <a:pt x="50773" y="745642"/>
                    <a:pt x="60199" y="710298"/>
                    <a:pt x="69623" y="677311"/>
                  </a:cubicBezTo>
                  <a:cubicBezTo>
                    <a:pt x="125388" y="488026"/>
                    <a:pt x="196861" y="305809"/>
                    <a:pt x="297394" y="135374"/>
                  </a:cubicBezTo>
                  <a:cubicBezTo>
                    <a:pt x="313102" y="108670"/>
                    <a:pt x="331953" y="82751"/>
                    <a:pt x="354730" y="60759"/>
                  </a:cubicBezTo>
                  <a:cubicBezTo>
                    <a:pt x="360227" y="55261"/>
                    <a:pt x="364940" y="50549"/>
                    <a:pt x="371223" y="45836"/>
                  </a:cubicBezTo>
                  <a:cubicBezTo>
                    <a:pt x="388502" y="32484"/>
                    <a:pt x="407352" y="20703"/>
                    <a:pt x="429344" y="31699"/>
                  </a:cubicBezTo>
                  <a:cubicBezTo>
                    <a:pt x="450550" y="42695"/>
                    <a:pt x="446623" y="63901"/>
                    <a:pt x="447409" y="91391"/>
                  </a:cubicBezTo>
                  <a:cubicBezTo>
                    <a:pt x="444267" y="147155"/>
                    <a:pt x="423061" y="207632"/>
                    <a:pt x="402640" y="2681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2" name="Google Shape;212;p2"/>
          <p:cNvGrpSpPr/>
          <p:nvPr/>
        </p:nvGrpSpPr>
        <p:grpSpPr>
          <a:xfrm rot="-1748653" flipH="1">
            <a:off x="7598502" y="4734366"/>
            <a:ext cx="1063130" cy="1142489"/>
            <a:chOff x="5097314" y="2786062"/>
            <a:chExt cx="2324100" cy="2697039"/>
          </a:xfrm>
        </p:grpSpPr>
        <p:sp>
          <p:nvSpPr>
            <p:cNvPr id="213" name="Google Shape;213;p2"/>
            <p:cNvSpPr/>
            <p:nvPr/>
          </p:nvSpPr>
          <p:spPr>
            <a:xfrm>
              <a:off x="5397351" y="2786062"/>
              <a:ext cx="2024063" cy="2363788"/>
            </a:xfrm>
            <a:custGeom>
              <a:avLst/>
              <a:gdLst/>
              <a:ahLst/>
              <a:cxnLst/>
              <a:rect l="l" t="t" r="r" b="b"/>
              <a:pathLst>
                <a:path w="2024063" h="2363788" extrusionOk="0">
                  <a:moveTo>
                    <a:pt x="614363" y="0"/>
                  </a:moveTo>
                  <a:lnTo>
                    <a:pt x="0" y="354013"/>
                  </a:lnTo>
                  <a:lnTo>
                    <a:pt x="1635125" y="2363788"/>
                  </a:lnTo>
                  <a:lnTo>
                    <a:pt x="2024063" y="1601788"/>
                  </a:lnTo>
                  <a:lnTo>
                    <a:pt x="614363" y="0"/>
                  </a:lnTo>
                  <a:close/>
                </a:path>
              </a:pathLst>
            </a:custGeom>
            <a:gradFill>
              <a:gsLst>
                <a:gs pos="0">
                  <a:srgbClr val="B779C7"/>
                </a:gs>
                <a:gs pos="100000">
                  <a:srgbClr val="B779C7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5097314" y="3203575"/>
              <a:ext cx="1323975" cy="2262036"/>
            </a:xfrm>
            <a:custGeom>
              <a:avLst/>
              <a:gdLst/>
              <a:ahLst/>
              <a:cxnLst/>
              <a:rect l="l" t="t" r="r" b="b"/>
              <a:pathLst>
                <a:path w="1323975" h="2262036" extrusionOk="0">
                  <a:moveTo>
                    <a:pt x="284163" y="0"/>
                  </a:moveTo>
                  <a:lnTo>
                    <a:pt x="0" y="117475"/>
                  </a:lnTo>
                  <a:lnTo>
                    <a:pt x="1157371" y="2262036"/>
                  </a:lnTo>
                  <a:lnTo>
                    <a:pt x="1323975" y="1727199"/>
                  </a:lnTo>
                  <a:lnTo>
                    <a:pt x="2841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5384800" y="3140074"/>
              <a:ext cx="1647675" cy="2009776"/>
            </a:xfrm>
            <a:custGeom>
              <a:avLst/>
              <a:gdLst/>
              <a:ahLst/>
              <a:cxnLst/>
              <a:rect l="l" t="t" r="r" b="b"/>
              <a:pathLst>
                <a:path w="1647675" h="2009776" extrusionOk="0">
                  <a:moveTo>
                    <a:pt x="1647675" y="2009776"/>
                  </a:moveTo>
                  <a:lnTo>
                    <a:pt x="1019025" y="1785937"/>
                  </a:lnTo>
                  <a:cubicBezTo>
                    <a:pt x="707925" y="1234546"/>
                    <a:pt x="330150" y="621242"/>
                    <a:pt x="0" y="74614"/>
                  </a:cubicBezTo>
                  <a:lnTo>
                    <a:pt x="22076" y="0"/>
                  </a:lnTo>
                  <a:lnTo>
                    <a:pt x="1647675" y="2009776"/>
                  </a:lnTo>
                  <a:close/>
                </a:path>
              </a:pathLst>
            </a:custGeom>
            <a:solidFill>
              <a:srgbClr val="7034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6249936" y="4918074"/>
              <a:ext cx="795241" cy="565027"/>
            </a:xfrm>
            <a:custGeom>
              <a:avLst/>
              <a:gdLst/>
              <a:ahLst/>
              <a:cxnLst/>
              <a:rect l="l" t="t" r="r" b="b"/>
              <a:pathLst>
                <a:path w="795241" h="565027" extrusionOk="0">
                  <a:moveTo>
                    <a:pt x="795241" y="230187"/>
                  </a:moveTo>
                  <a:lnTo>
                    <a:pt x="0" y="565027"/>
                  </a:lnTo>
                  <a:lnTo>
                    <a:pt x="153890" y="0"/>
                  </a:lnTo>
                  <a:lnTo>
                    <a:pt x="795241" y="230187"/>
                  </a:lnTo>
                  <a:close/>
                </a:path>
              </a:pathLst>
            </a:custGeom>
            <a:gradFill>
              <a:gsLst>
                <a:gs pos="0">
                  <a:srgbClr val="B779C7"/>
                </a:gs>
                <a:gs pos="100000">
                  <a:srgbClr val="B779C7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7" name="Google Shape;217;p2"/>
          <p:cNvGrpSpPr/>
          <p:nvPr/>
        </p:nvGrpSpPr>
        <p:grpSpPr>
          <a:xfrm rot="-900000" flipH="1">
            <a:off x="7401541" y="4634775"/>
            <a:ext cx="949439" cy="1020312"/>
            <a:chOff x="5097314" y="2786062"/>
            <a:chExt cx="2324100" cy="2697039"/>
          </a:xfrm>
        </p:grpSpPr>
        <p:sp>
          <p:nvSpPr>
            <p:cNvPr id="218" name="Google Shape;218;p2"/>
            <p:cNvSpPr/>
            <p:nvPr/>
          </p:nvSpPr>
          <p:spPr>
            <a:xfrm>
              <a:off x="5397351" y="2786062"/>
              <a:ext cx="2024063" cy="2363788"/>
            </a:xfrm>
            <a:custGeom>
              <a:avLst/>
              <a:gdLst/>
              <a:ahLst/>
              <a:cxnLst/>
              <a:rect l="l" t="t" r="r" b="b"/>
              <a:pathLst>
                <a:path w="2024063" h="2363788" extrusionOk="0">
                  <a:moveTo>
                    <a:pt x="614363" y="0"/>
                  </a:moveTo>
                  <a:lnTo>
                    <a:pt x="0" y="354013"/>
                  </a:lnTo>
                  <a:lnTo>
                    <a:pt x="1635125" y="2363788"/>
                  </a:lnTo>
                  <a:lnTo>
                    <a:pt x="2024063" y="1601788"/>
                  </a:lnTo>
                  <a:lnTo>
                    <a:pt x="614363" y="0"/>
                  </a:lnTo>
                  <a:close/>
                </a:path>
              </a:pathLst>
            </a:custGeom>
            <a:gradFill>
              <a:gsLst>
                <a:gs pos="0">
                  <a:srgbClr val="FBDC76"/>
                </a:gs>
                <a:gs pos="100000">
                  <a:srgbClr val="FBDC7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5097314" y="3203575"/>
              <a:ext cx="1323975" cy="2262036"/>
            </a:xfrm>
            <a:custGeom>
              <a:avLst/>
              <a:gdLst/>
              <a:ahLst/>
              <a:cxnLst/>
              <a:rect l="l" t="t" r="r" b="b"/>
              <a:pathLst>
                <a:path w="1323975" h="2262036" extrusionOk="0">
                  <a:moveTo>
                    <a:pt x="284163" y="0"/>
                  </a:moveTo>
                  <a:lnTo>
                    <a:pt x="0" y="117475"/>
                  </a:lnTo>
                  <a:lnTo>
                    <a:pt x="1157371" y="2262036"/>
                  </a:lnTo>
                  <a:lnTo>
                    <a:pt x="1323975" y="1727199"/>
                  </a:lnTo>
                  <a:lnTo>
                    <a:pt x="28416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5377275" y="3140073"/>
              <a:ext cx="1655201" cy="2009777"/>
            </a:xfrm>
            <a:custGeom>
              <a:avLst/>
              <a:gdLst/>
              <a:ahLst/>
              <a:cxnLst/>
              <a:rect l="l" t="t" r="r" b="b"/>
              <a:pathLst>
                <a:path w="1655200" h="2009776" extrusionOk="0">
                  <a:moveTo>
                    <a:pt x="1655200" y="2009776"/>
                  </a:moveTo>
                  <a:lnTo>
                    <a:pt x="1026550" y="1785937"/>
                  </a:lnTo>
                  <a:cubicBezTo>
                    <a:pt x="715450" y="1234546"/>
                    <a:pt x="330150" y="621241"/>
                    <a:pt x="0" y="74613"/>
                  </a:cubicBezTo>
                  <a:lnTo>
                    <a:pt x="29601" y="0"/>
                  </a:lnTo>
                  <a:lnTo>
                    <a:pt x="1655200" y="2009776"/>
                  </a:lnTo>
                  <a:close/>
                </a:path>
              </a:pathLst>
            </a:custGeom>
            <a:solidFill>
              <a:srgbClr val="977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6249936" y="4918074"/>
              <a:ext cx="795241" cy="565027"/>
            </a:xfrm>
            <a:custGeom>
              <a:avLst/>
              <a:gdLst/>
              <a:ahLst/>
              <a:cxnLst/>
              <a:rect l="l" t="t" r="r" b="b"/>
              <a:pathLst>
                <a:path w="795241" h="565027" extrusionOk="0">
                  <a:moveTo>
                    <a:pt x="795241" y="230187"/>
                  </a:moveTo>
                  <a:lnTo>
                    <a:pt x="0" y="565027"/>
                  </a:lnTo>
                  <a:lnTo>
                    <a:pt x="153890" y="0"/>
                  </a:lnTo>
                  <a:lnTo>
                    <a:pt x="795241" y="230187"/>
                  </a:lnTo>
                  <a:close/>
                </a:path>
              </a:pathLst>
            </a:custGeom>
            <a:gradFill>
              <a:gsLst>
                <a:gs pos="0">
                  <a:srgbClr val="FBDC76"/>
                </a:gs>
                <a:gs pos="100000">
                  <a:srgbClr val="FBDC7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2" name="Google Shape;222;p2"/>
          <p:cNvGrpSpPr/>
          <p:nvPr/>
        </p:nvGrpSpPr>
        <p:grpSpPr>
          <a:xfrm rot="-900000">
            <a:off x="7841303" y="4355018"/>
            <a:ext cx="376066" cy="360972"/>
            <a:chOff x="3581400" y="2673588"/>
            <a:chExt cx="326146" cy="313057"/>
          </a:xfrm>
        </p:grpSpPr>
        <p:sp>
          <p:nvSpPr>
            <p:cNvPr id="223" name="Google Shape;223;p2"/>
            <p:cNvSpPr/>
            <p:nvPr/>
          </p:nvSpPr>
          <p:spPr>
            <a:xfrm flipH="1">
              <a:off x="3649099" y="2687506"/>
              <a:ext cx="160222" cy="299139"/>
            </a:xfrm>
            <a:custGeom>
              <a:avLst/>
              <a:gdLst/>
              <a:ahLst/>
              <a:cxnLst/>
              <a:rect l="l" t="t" r="r" b="b"/>
              <a:pathLst>
                <a:path w="351536" h="721729" extrusionOk="0">
                  <a:moveTo>
                    <a:pt x="351535" y="721730"/>
                  </a:moveTo>
                  <a:cubicBezTo>
                    <a:pt x="116971" y="283082"/>
                    <a:pt x="61689" y="231470"/>
                    <a:pt x="17957" y="97623"/>
                  </a:cubicBezTo>
                  <a:cubicBezTo>
                    <a:pt x="-25775" y="-36224"/>
                    <a:pt x="21420" y="21536"/>
                    <a:pt x="42955" y="1"/>
                  </a:cubicBezTo>
                </a:path>
              </a:pathLst>
            </a:custGeom>
            <a:noFill/>
            <a:ln w="12700" cap="flat" cmpd="sng">
              <a:solidFill>
                <a:srgbClr val="E2AE0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3581400" y="2815426"/>
              <a:ext cx="86519" cy="127801"/>
            </a:xfrm>
            <a:custGeom>
              <a:avLst/>
              <a:gdLst/>
              <a:ahLst/>
              <a:cxnLst/>
              <a:rect l="l" t="t" r="r" b="b"/>
              <a:pathLst>
                <a:path w="86519" h="127801" extrusionOk="0">
                  <a:moveTo>
                    <a:pt x="0" y="127801"/>
                  </a:moveTo>
                  <a:lnTo>
                    <a:pt x="86519" y="0"/>
                  </a:lnTo>
                </a:path>
              </a:pathLst>
            </a:custGeom>
            <a:noFill/>
            <a:ln w="12700" cap="flat" cmpd="sng">
              <a:solidFill>
                <a:srgbClr val="E2AE0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"/>
            <p:cNvSpPr/>
            <p:nvPr/>
          </p:nvSpPr>
          <p:spPr>
            <a:xfrm flipH="1">
              <a:off x="3759100" y="2673588"/>
              <a:ext cx="148446" cy="288258"/>
            </a:xfrm>
            <a:custGeom>
              <a:avLst/>
              <a:gdLst/>
              <a:ahLst/>
              <a:cxnLst/>
              <a:rect l="l" t="t" r="r" b="b"/>
              <a:pathLst>
                <a:path w="325699" h="695475" extrusionOk="0">
                  <a:moveTo>
                    <a:pt x="325699" y="695475"/>
                  </a:moveTo>
                  <a:cubicBezTo>
                    <a:pt x="91135" y="256827"/>
                    <a:pt x="61689" y="231470"/>
                    <a:pt x="17957" y="97623"/>
                  </a:cubicBezTo>
                  <a:cubicBezTo>
                    <a:pt x="-25775" y="-36224"/>
                    <a:pt x="21420" y="21536"/>
                    <a:pt x="42955" y="1"/>
                  </a:cubicBezTo>
                </a:path>
              </a:pathLst>
            </a:custGeom>
            <a:noFill/>
            <a:ln w="12700" cap="flat" cmpd="sng">
              <a:solidFill>
                <a:srgbClr val="E2AE0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3705222" y="2792900"/>
              <a:ext cx="90688" cy="145709"/>
            </a:xfrm>
            <a:custGeom>
              <a:avLst/>
              <a:gdLst/>
              <a:ahLst/>
              <a:cxnLst/>
              <a:rect l="l" t="t" r="r" b="b"/>
              <a:pathLst>
                <a:path w="90687" h="145709" extrusionOk="0">
                  <a:moveTo>
                    <a:pt x="0" y="145709"/>
                  </a:moveTo>
                  <a:lnTo>
                    <a:pt x="90687" y="0"/>
                  </a:lnTo>
                </a:path>
              </a:pathLst>
            </a:custGeom>
            <a:noFill/>
            <a:ln w="12700" cap="flat" cmpd="sng">
              <a:solidFill>
                <a:srgbClr val="E2AE0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7" name="Google Shape;227;p2"/>
          <p:cNvGrpSpPr/>
          <p:nvPr/>
        </p:nvGrpSpPr>
        <p:grpSpPr>
          <a:xfrm rot="-900000">
            <a:off x="8125223" y="4266609"/>
            <a:ext cx="312130" cy="637580"/>
            <a:chOff x="3699294" y="2515377"/>
            <a:chExt cx="270698" cy="552949"/>
          </a:xfrm>
        </p:grpSpPr>
        <p:sp>
          <p:nvSpPr>
            <p:cNvPr id="228" name="Google Shape;228;p2"/>
            <p:cNvSpPr/>
            <p:nvPr/>
          </p:nvSpPr>
          <p:spPr>
            <a:xfrm flipH="1">
              <a:off x="3728097" y="2520307"/>
              <a:ext cx="177673" cy="357681"/>
            </a:xfrm>
            <a:custGeom>
              <a:avLst/>
              <a:gdLst/>
              <a:ahLst/>
              <a:cxnLst/>
              <a:rect l="l" t="t" r="r" b="b"/>
              <a:pathLst>
                <a:path w="389824" h="862970" extrusionOk="0">
                  <a:moveTo>
                    <a:pt x="389824" y="862971"/>
                  </a:moveTo>
                  <a:cubicBezTo>
                    <a:pt x="155260" y="424323"/>
                    <a:pt x="61689" y="231470"/>
                    <a:pt x="17957" y="97623"/>
                  </a:cubicBezTo>
                  <a:cubicBezTo>
                    <a:pt x="-25775" y="-36224"/>
                    <a:pt x="21420" y="21536"/>
                    <a:pt x="42955" y="1"/>
                  </a:cubicBezTo>
                </a:path>
              </a:pathLst>
            </a:custGeom>
            <a:noFill/>
            <a:ln w="12700" cap="flat" cmpd="sng">
              <a:solidFill>
                <a:srgbClr val="70347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3699294" y="2628401"/>
              <a:ext cx="116878" cy="238693"/>
            </a:xfrm>
            <a:custGeom>
              <a:avLst/>
              <a:gdLst/>
              <a:ahLst/>
              <a:cxnLst/>
              <a:rect l="l" t="t" r="r" b="b"/>
              <a:pathLst>
                <a:path w="116878" h="238693" extrusionOk="0">
                  <a:moveTo>
                    <a:pt x="0" y="238693"/>
                  </a:moveTo>
                  <a:lnTo>
                    <a:pt x="116878" y="0"/>
                  </a:lnTo>
                </a:path>
              </a:pathLst>
            </a:custGeom>
            <a:noFill/>
            <a:ln w="12700" cap="flat" cmpd="sng">
              <a:solidFill>
                <a:srgbClr val="70347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"/>
            <p:cNvSpPr/>
            <p:nvPr/>
          </p:nvSpPr>
          <p:spPr>
            <a:xfrm flipH="1">
              <a:off x="3732433" y="2515377"/>
              <a:ext cx="237559" cy="552949"/>
            </a:xfrm>
            <a:custGeom>
              <a:avLst/>
              <a:gdLst/>
              <a:ahLst/>
              <a:cxnLst/>
              <a:rect l="l" t="t" r="r" b="b"/>
              <a:pathLst>
                <a:path w="521217" h="1334093" extrusionOk="0">
                  <a:moveTo>
                    <a:pt x="521216" y="1334092"/>
                  </a:moveTo>
                  <a:cubicBezTo>
                    <a:pt x="339171" y="879969"/>
                    <a:pt x="61689" y="231470"/>
                    <a:pt x="17957" y="97623"/>
                  </a:cubicBezTo>
                  <a:cubicBezTo>
                    <a:pt x="-25775" y="-36224"/>
                    <a:pt x="21420" y="21536"/>
                    <a:pt x="42955" y="1"/>
                  </a:cubicBezTo>
                </a:path>
              </a:pathLst>
            </a:custGeom>
            <a:noFill/>
            <a:ln w="12700" cap="flat" cmpd="sng">
              <a:solidFill>
                <a:srgbClr val="70347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3757308" y="2619992"/>
              <a:ext cx="135599" cy="275446"/>
            </a:xfrm>
            <a:custGeom>
              <a:avLst/>
              <a:gdLst/>
              <a:ahLst/>
              <a:cxnLst/>
              <a:rect l="l" t="t" r="r" b="b"/>
              <a:pathLst>
                <a:path w="135599" h="275445" extrusionOk="0">
                  <a:moveTo>
                    <a:pt x="0" y="275445"/>
                  </a:moveTo>
                  <a:lnTo>
                    <a:pt x="135599" y="0"/>
                  </a:lnTo>
                </a:path>
              </a:pathLst>
            </a:custGeom>
            <a:noFill/>
            <a:ln w="12700" cap="flat" cmpd="sng">
              <a:solidFill>
                <a:srgbClr val="70347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5" name="Google Shape;1125;p20"/>
          <p:cNvGrpSpPr/>
          <p:nvPr/>
        </p:nvGrpSpPr>
        <p:grpSpPr>
          <a:xfrm>
            <a:off x="-23283" y="14633"/>
            <a:ext cx="5708618" cy="6887488"/>
            <a:chOff x="-3827" y="360053"/>
            <a:chExt cx="5192132" cy="6264344"/>
          </a:xfrm>
        </p:grpSpPr>
        <p:sp>
          <p:nvSpPr>
            <p:cNvPr id="1126" name="Google Shape;1126;p20"/>
            <p:cNvSpPr/>
            <p:nvPr/>
          </p:nvSpPr>
          <p:spPr>
            <a:xfrm>
              <a:off x="470442" y="496958"/>
              <a:ext cx="4555215" cy="2809349"/>
            </a:xfrm>
            <a:custGeom>
              <a:avLst/>
              <a:gdLst/>
              <a:ahLst/>
              <a:cxnLst/>
              <a:rect l="l" t="t" r="r" b="b"/>
              <a:pathLst>
                <a:path w="4246169" h="2879709" extrusionOk="0">
                  <a:moveTo>
                    <a:pt x="3755305" y="1101803"/>
                  </a:moveTo>
                  <a:cubicBezTo>
                    <a:pt x="3805858" y="1124732"/>
                    <a:pt x="3769275" y="1206175"/>
                    <a:pt x="3705013" y="1222137"/>
                  </a:cubicBezTo>
                  <a:cubicBezTo>
                    <a:pt x="3652376" y="1247110"/>
                    <a:pt x="3577237" y="1251677"/>
                    <a:pt x="3513349" y="1266447"/>
                  </a:cubicBezTo>
                  <a:cubicBezTo>
                    <a:pt x="3573524" y="1296925"/>
                    <a:pt x="3673466" y="1260946"/>
                    <a:pt x="3753524" y="1258196"/>
                  </a:cubicBezTo>
                  <a:cubicBezTo>
                    <a:pt x="3858700" y="1203337"/>
                    <a:pt x="3930971" y="1169107"/>
                    <a:pt x="4038442" y="1127369"/>
                  </a:cubicBezTo>
                  <a:cubicBezTo>
                    <a:pt x="4141424" y="1093630"/>
                    <a:pt x="4243287" y="1084427"/>
                    <a:pt x="4246169" y="1158799"/>
                  </a:cubicBezTo>
                  <a:lnTo>
                    <a:pt x="4141864" y="1200002"/>
                  </a:lnTo>
                  <a:cubicBezTo>
                    <a:pt x="4183166" y="1208970"/>
                    <a:pt x="4221939" y="1257597"/>
                    <a:pt x="4189234" y="1268689"/>
                  </a:cubicBezTo>
                  <a:cubicBezTo>
                    <a:pt x="3998899" y="1325434"/>
                    <a:pt x="3857704" y="1392519"/>
                    <a:pt x="3677537" y="1461010"/>
                  </a:cubicBezTo>
                  <a:cubicBezTo>
                    <a:pt x="3644473" y="1481912"/>
                    <a:pt x="3580275" y="1525840"/>
                    <a:pt x="3549541" y="1536868"/>
                  </a:cubicBezTo>
                  <a:cubicBezTo>
                    <a:pt x="3454652" y="1559904"/>
                    <a:pt x="3269900" y="1523133"/>
                    <a:pt x="3130087" y="1569709"/>
                  </a:cubicBezTo>
                  <a:cubicBezTo>
                    <a:pt x="2712540" y="1793373"/>
                    <a:pt x="1509841" y="2915102"/>
                    <a:pt x="1044259" y="2878850"/>
                  </a:cubicBezTo>
                  <a:cubicBezTo>
                    <a:pt x="864030" y="2809939"/>
                    <a:pt x="557825" y="2371545"/>
                    <a:pt x="355125" y="1474456"/>
                  </a:cubicBezTo>
                  <a:cubicBezTo>
                    <a:pt x="189402" y="1217296"/>
                    <a:pt x="-124561" y="685058"/>
                    <a:pt x="52515" y="0"/>
                  </a:cubicBezTo>
                  <a:cubicBezTo>
                    <a:pt x="218542" y="4530"/>
                    <a:pt x="671778" y="386012"/>
                    <a:pt x="1004573" y="1531602"/>
                  </a:cubicBezTo>
                  <a:cubicBezTo>
                    <a:pt x="1093304" y="1815198"/>
                    <a:pt x="1224490" y="2062516"/>
                    <a:pt x="1243043" y="2210941"/>
                  </a:cubicBezTo>
                  <a:cubicBezTo>
                    <a:pt x="1622236" y="2063387"/>
                    <a:pt x="2562900" y="1511297"/>
                    <a:pt x="2937758" y="1309716"/>
                  </a:cubicBezTo>
                  <a:cubicBezTo>
                    <a:pt x="3162739" y="1118865"/>
                    <a:pt x="3350647" y="1123022"/>
                    <a:pt x="3444480" y="1144581"/>
                  </a:cubicBezTo>
                  <a:cubicBezTo>
                    <a:pt x="3508698" y="1152536"/>
                    <a:pt x="3652509" y="1089775"/>
                    <a:pt x="3755305" y="1101803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27" name="Google Shape;1127;p20"/>
            <p:cNvGrpSpPr/>
            <p:nvPr/>
          </p:nvGrpSpPr>
          <p:grpSpPr>
            <a:xfrm>
              <a:off x="884023" y="2597110"/>
              <a:ext cx="4304282" cy="3689125"/>
              <a:chOff x="-682423" y="2850482"/>
              <a:chExt cx="5592744" cy="5176236"/>
            </a:xfrm>
          </p:grpSpPr>
          <p:grpSp>
            <p:nvGrpSpPr>
              <p:cNvPr id="1128" name="Google Shape;1128;p20"/>
              <p:cNvGrpSpPr/>
              <p:nvPr/>
            </p:nvGrpSpPr>
            <p:grpSpPr>
              <a:xfrm rot="1800000">
                <a:off x="3676" y="3928713"/>
                <a:ext cx="3074897" cy="3568313"/>
                <a:chOff x="5097314" y="2786062"/>
                <a:chExt cx="2324100" cy="2697039"/>
              </a:xfrm>
            </p:grpSpPr>
            <p:sp>
              <p:nvSpPr>
                <p:cNvPr id="1129" name="Google Shape;1129;p20"/>
                <p:cNvSpPr/>
                <p:nvPr/>
              </p:nvSpPr>
              <p:spPr>
                <a:xfrm>
                  <a:off x="5397351" y="2786062"/>
                  <a:ext cx="2024063" cy="23637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063" h="2363788" extrusionOk="0">
                      <a:moveTo>
                        <a:pt x="614363" y="0"/>
                      </a:moveTo>
                      <a:lnTo>
                        <a:pt x="0" y="354013"/>
                      </a:lnTo>
                      <a:lnTo>
                        <a:pt x="1635125" y="2363788"/>
                      </a:lnTo>
                      <a:lnTo>
                        <a:pt x="2024063" y="1601788"/>
                      </a:lnTo>
                      <a:lnTo>
                        <a:pt x="614363" y="0"/>
                      </a:lnTo>
                      <a:close/>
                    </a:path>
                  </a:pathLst>
                </a:custGeom>
                <a:solidFill>
                  <a:srgbClr val="C28CC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30" name="Google Shape;1130;p20"/>
                <p:cNvSpPr/>
                <p:nvPr/>
              </p:nvSpPr>
              <p:spPr>
                <a:xfrm>
                  <a:off x="5097314" y="3203575"/>
                  <a:ext cx="1323975" cy="22620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3975" h="2262036" extrusionOk="0">
                      <a:moveTo>
                        <a:pt x="284163" y="0"/>
                      </a:moveTo>
                      <a:lnTo>
                        <a:pt x="0" y="117475"/>
                      </a:lnTo>
                      <a:lnTo>
                        <a:pt x="1157371" y="2262036"/>
                      </a:lnTo>
                      <a:lnTo>
                        <a:pt x="1323975" y="1727199"/>
                      </a:lnTo>
                      <a:lnTo>
                        <a:pt x="28416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31" name="Google Shape;1131;p20"/>
                <p:cNvSpPr/>
                <p:nvPr/>
              </p:nvSpPr>
              <p:spPr>
                <a:xfrm>
                  <a:off x="5384800" y="3140074"/>
                  <a:ext cx="1647675" cy="20097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7675" h="2009776" extrusionOk="0">
                      <a:moveTo>
                        <a:pt x="1647675" y="2009776"/>
                      </a:moveTo>
                      <a:lnTo>
                        <a:pt x="1019025" y="1785937"/>
                      </a:lnTo>
                      <a:cubicBezTo>
                        <a:pt x="707925" y="1234546"/>
                        <a:pt x="330150" y="621242"/>
                        <a:pt x="0" y="74614"/>
                      </a:cubicBezTo>
                      <a:lnTo>
                        <a:pt x="22076" y="0"/>
                      </a:lnTo>
                      <a:lnTo>
                        <a:pt x="1647675" y="2009776"/>
                      </a:lnTo>
                      <a:close/>
                    </a:path>
                  </a:pathLst>
                </a:custGeom>
                <a:solidFill>
                  <a:srgbClr val="4A235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32" name="Google Shape;1132;p20"/>
                <p:cNvSpPr/>
                <p:nvPr/>
              </p:nvSpPr>
              <p:spPr>
                <a:xfrm>
                  <a:off x="6249936" y="4918074"/>
                  <a:ext cx="795241" cy="5650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5241" h="565027" extrusionOk="0">
                      <a:moveTo>
                        <a:pt x="795241" y="230187"/>
                      </a:moveTo>
                      <a:lnTo>
                        <a:pt x="0" y="565027"/>
                      </a:lnTo>
                      <a:lnTo>
                        <a:pt x="153890" y="0"/>
                      </a:lnTo>
                      <a:lnTo>
                        <a:pt x="795241" y="230187"/>
                      </a:lnTo>
                      <a:close/>
                    </a:path>
                  </a:pathLst>
                </a:custGeom>
                <a:solidFill>
                  <a:srgbClr val="7034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133" name="Google Shape;1133;p20"/>
              <p:cNvGrpSpPr/>
              <p:nvPr/>
            </p:nvGrpSpPr>
            <p:grpSpPr>
              <a:xfrm rot="1302834">
                <a:off x="897374" y="3683555"/>
                <a:ext cx="2689250" cy="3120783"/>
                <a:chOff x="5097314" y="2786062"/>
                <a:chExt cx="2324100" cy="2697039"/>
              </a:xfrm>
            </p:grpSpPr>
            <p:sp>
              <p:nvSpPr>
                <p:cNvPr id="1134" name="Google Shape;1134;p20"/>
                <p:cNvSpPr/>
                <p:nvPr/>
              </p:nvSpPr>
              <p:spPr>
                <a:xfrm>
                  <a:off x="5397351" y="2786062"/>
                  <a:ext cx="2024063" cy="23637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063" h="2363788" extrusionOk="0">
                      <a:moveTo>
                        <a:pt x="614363" y="0"/>
                      </a:moveTo>
                      <a:lnTo>
                        <a:pt x="0" y="354013"/>
                      </a:lnTo>
                      <a:lnTo>
                        <a:pt x="1635125" y="2363788"/>
                      </a:lnTo>
                      <a:lnTo>
                        <a:pt x="2024063" y="1601788"/>
                      </a:lnTo>
                      <a:lnTo>
                        <a:pt x="614363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35" name="Google Shape;1135;p20"/>
                <p:cNvSpPr/>
                <p:nvPr/>
              </p:nvSpPr>
              <p:spPr>
                <a:xfrm>
                  <a:off x="5097314" y="3203575"/>
                  <a:ext cx="1323975" cy="22620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3975" h="2262036" extrusionOk="0">
                      <a:moveTo>
                        <a:pt x="284163" y="0"/>
                      </a:moveTo>
                      <a:lnTo>
                        <a:pt x="0" y="117475"/>
                      </a:lnTo>
                      <a:lnTo>
                        <a:pt x="1157371" y="2262036"/>
                      </a:lnTo>
                      <a:lnTo>
                        <a:pt x="1323975" y="1727199"/>
                      </a:lnTo>
                      <a:lnTo>
                        <a:pt x="284163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36" name="Google Shape;1136;p20"/>
                <p:cNvSpPr/>
                <p:nvPr/>
              </p:nvSpPr>
              <p:spPr>
                <a:xfrm>
                  <a:off x="5384800" y="3140074"/>
                  <a:ext cx="1647675" cy="20097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7675" h="2009776" extrusionOk="0">
                      <a:moveTo>
                        <a:pt x="1647675" y="2009776"/>
                      </a:moveTo>
                      <a:lnTo>
                        <a:pt x="1019025" y="1785937"/>
                      </a:lnTo>
                      <a:cubicBezTo>
                        <a:pt x="707925" y="1234546"/>
                        <a:pt x="330150" y="621242"/>
                        <a:pt x="0" y="74614"/>
                      </a:cubicBezTo>
                      <a:lnTo>
                        <a:pt x="22076" y="0"/>
                      </a:lnTo>
                      <a:lnTo>
                        <a:pt x="1647675" y="2009776"/>
                      </a:lnTo>
                      <a:close/>
                    </a:path>
                  </a:pathLst>
                </a:custGeom>
                <a:solidFill>
                  <a:srgbClr val="97740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37" name="Google Shape;1137;p20"/>
                <p:cNvSpPr/>
                <p:nvPr/>
              </p:nvSpPr>
              <p:spPr>
                <a:xfrm>
                  <a:off x="6249936" y="4918074"/>
                  <a:ext cx="795241" cy="5650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5241" h="565027" extrusionOk="0">
                      <a:moveTo>
                        <a:pt x="795241" y="230187"/>
                      </a:moveTo>
                      <a:lnTo>
                        <a:pt x="0" y="565027"/>
                      </a:lnTo>
                      <a:lnTo>
                        <a:pt x="153890" y="0"/>
                      </a:lnTo>
                      <a:lnTo>
                        <a:pt x="795241" y="230187"/>
                      </a:lnTo>
                      <a:close/>
                    </a:path>
                  </a:pathLst>
                </a:custGeom>
                <a:solidFill>
                  <a:srgbClr val="E2AE0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138" name="Google Shape;1138;p20"/>
              <p:cNvGrpSpPr/>
              <p:nvPr/>
            </p:nvGrpSpPr>
            <p:grpSpPr>
              <a:xfrm rot="848653">
                <a:off x="1733447" y="3720175"/>
                <a:ext cx="2819803" cy="3272285"/>
                <a:chOff x="5097314" y="2786062"/>
                <a:chExt cx="2324100" cy="2697039"/>
              </a:xfrm>
            </p:grpSpPr>
            <p:sp>
              <p:nvSpPr>
                <p:cNvPr id="1139" name="Google Shape;1139;p20"/>
                <p:cNvSpPr/>
                <p:nvPr/>
              </p:nvSpPr>
              <p:spPr>
                <a:xfrm>
                  <a:off x="5397351" y="2786062"/>
                  <a:ext cx="2024063" cy="23637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063" h="2363788" extrusionOk="0">
                      <a:moveTo>
                        <a:pt x="614363" y="0"/>
                      </a:moveTo>
                      <a:lnTo>
                        <a:pt x="0" y="354013"/>
                      </a:lnTo>
                      <a:lnTo>
                        <a:pt x="1635125" y="2363788"/>
                      </a:lnTo>
                      <a:lnTo>
                        <a:pt x="2024063" y="1601788"/>
                      </a:lnTo>
                      <a:lnTo>
                        <a:pt x="614363" y="0"/>
                      </a:lnTo>
                      <a:close/>
                    </a:path>
                  </a:pathLst>
                </a:custGeom>
                <a:solidFill>
                  <a:srgbClr val="B2D79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40" name="Google Shape;1140;p20"/>
                <p:cNvSpPr/>
                <p:nvPr/>
              </p:nvSpPr>
              <p:spPr>
                <a:xfrm>
                  <a:off x="5097314" y="3203575"/>
                  <a:ext cx="1323975" cy="22620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3975" h="2262036" extrusionOk="0">
                      <a:moveTo>
                        <a:pt x="284163" y="0"/>
                      </a:moveTo>
                      <a:lnTo>
                        <a:pt x="0" y="117475"/>
                      </a:lnTo>
                      <a:lnTo>
                        <a:pt x="1157371" y="2262036"/>
                      </a:lnTo>
                      <a:lnTo>
                        <a:pt x="1323975" y="1727199"/>
                      </a:lnTo>
                      <a:lnTo>
                        <a:pt x="284163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41" name="Google Shape;1141;p20"/>
                <p:cNvSpPr/>
                <p:nvPr/>
              </p:nvSpPr>
              <p:spPr>
                <a:xfrm>
                  <a:off x="5384800" y="3140074"/>
                  <a:ext cx="1647675" cy="20097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7675" h="2009776" extrusionOk="0">
                      <a:moveTo>
                        <a:pt x="1647675" y="2009776"/>
                      </a:moveTo>
                      <a:lnTo>
                        <a:pt x="1019025" y="1785937"/>
                      </a:lnTo>
                      <a:cubicBezTo>
                        <a:pt x="707925" y="1234546"/>
                        <a:pt x="330150" y="621242"/>
                        <a:pt x="0" y="74614"/>
                      </a:cubicBezTo>
                      <a:lnTo>
                        <a:pt x="22076" y="0"/>
                      </a:lnTo>
                      <a:lnTo>
                        <a:pt x="1647675" y="2009776"/>
                      </a:lnTo>
                      <a:close/>
                    </a:path>
                  </a:pathLst>
                </a:custGeom>
                <a:solidFill>
                  <a:srgbClr val="3E642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42" name="Google Shape;1142;p20"/>
                <p:cNvSpPr/>
                <p:nvPr/>
              </p:nvSpPr>
              <p:spPr>
                <a:xfrm>
                  <a:off x="6249936" y="4918074"/>
                  <a:ext cx="795241" cy="5650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5241" h="565027" extrusionOk="0">
                      <a:moveTo>
                        <a:pt x="795241" y="230187"/>
                      </a:moveTo>
                      <a:lnTo>
                        <a:pt x="0" y="565027"/>
                      </a:lnTo>
                      <a:lnTo>
                        <a:pt x="153890" y="0"/>
                      </a:lnTo>
                      <a:lnTo>
                        <a:pt x="795241" y="230187"/>
                      </a:lnTo>
                      <a:close/>
                    </a:path>
                  </a:pathLst>
                </a:custGeom>
                <a:solidFill>
                  <a:srgbClr val="5E963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143" name="Google Shape;1143;p20"/>
              <p:cNvGrpSpPr/>
              <p:nvPr/>
            </p:nvGrpSpPr>
            <p:grpSpPr>
              <a:xfrm>
                <a:off x="2202952" y="2850482"/>
                <a:ext cx="2518253" cy="2922347"/>
                <a:chOff x="5097314" y="2786062"/>
                <a:chExt cx="2324100" cy="2697039"/>
              </a:xfrm>
            </p:grpSpPr>
            <p:sp>
              <p:nvSpPr>
                <p:cNvPr id="1144" name="Google Shape;1144;p20"/>
                <p:cNvSpPr/>
                <p:nvPr/>
              </p:nvSpPr>
              <p:spPr>
                <a:xfrm>
                  <a:off x="5397351" y="2786062"/>
                  <a:ext cx="2024063" cy="23637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063" h="2363788" extrusionOk="0">
                      <a:moveTo>
                        <a:pt x="614363" y="0"/>
                      </a:moveTo>
                      <a:lnTo>
                        <a:pt x="0" y="354013"/>
                      </a:lnTo>
                      <a:lnTo>
                        <a:pt x="1635125" y="2363788"/>
                      </a:lnTo>
                      <a:lnTo>
                        <a:pt x="2024063" y="1601788"/>
                      </a:lnTo>
                      <a:lnTo>
                        <a:pt x="61436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AAE53"/>
                    </a:gs>
                    <a:gs pos="100000">
                      <a:srgbClr val="FAAE53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45" name="Google Shape;1145;p20"/>
                <p:cNvSpPr/>
                <p:nvPr/>
              </p:nvSpPr>
              <p:spPr>
                <a:xfrm>
                  <a:off x="5097314" y="3203575"/>
                  <a:ext cx="1323975" cy="22620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3975" h="2262036" extrusionOk="0">
                      <a:moveTo>
                        <a:pt x="284163" y="0"/>
                      </a:moveTo>
                      <a:lnTo>
                        <a:pt x="0" y="117475"/>
                      </a:lnTo>
                      <a:lnTo>
                        <a:pt x="1157371" y="2262036"/>
                      </a:lnTo>
                      <a:lnTo>
                        <a:pt x="1323975" y="1727199"/>
                      </a:lnTo>
                      <a:lnTo>
                        <a:pt x="284163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46" name="Google Shape;1146;p20"/>
                <p:cNvSpPr/>
                <p:nvPr/>
              </p:nvSpPr>
              <p:spPr>
                <a:xfrm>
                  <a:off x="5384800" y="3140074"/>
                  <a:ext cx="1647675" cy="20097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7675" h="2009776" extrusionOk="0">
                      <a:moveTo>
                        <a:pt x="1647675" y="2009776"/>
                      </a:moveTo>
                      <a:lnTo>
                        <a:pt x="1019025" y="1785937"/>
                      </a:lnTo>
                      <a:cubicBezTo>
                        <a:pt x="707925" y="1234546"/>
                        <a:pt x="330150" y="621242"/>
                        <a:pt x="0" y="74614"/>
                      </a:cubicBezTo>
                      <a:lnTo>
                        <a:pt x="22076" y="0"/>
                      </a:lnTo>
                      <a:lnTo>
                        <a:pt x="1647675" y="2009776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B06205"/>
                    </a:gs>
                    <a:gs pos="100000">
                      <a:srgbClr val="B06205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47" name="Google Shape;1147;p20"/>
                <p:cNvSpPr/>
                <p:nvPr/>
              </p:nvSpPr>
              <p:spPr>
                <a:xfrm>
                  <a:off x="6249936" y="4918074"/>
                  <a:ext cx="795241" cy="5650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5241" h="565027" extrusionOk="0">
                      <a:moveTo>
                        <a:pt x="795241" y="230187"/>
                      </a:moveTo>
                      <a:lnTo>
                        <a:pt x="0" y="565027"/>
                      </a:lnTo>
                      <a:lnTo>
                        <a:pt x="153890" y="0"/>
                      </a:lnTo>
                      <a:lnTo>
                        <a:pt x="795241" y="230187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AAE53"/>
                    </a:gs>
                    <a:gs pos="100000">
                      <a:srgbClr val="FAAE53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148" name="Google Shape;1148;p20"/>
            <p:cNvGrpSpPr/>
            <p:nvPr/>
          </p:nvGrpSpPr>
          <p:grpSpPr>
            <a:xfrm>
              <a:off x="1756845" y="1980123"/>
              <a:ext cx="2108036" cy="1457158"/>
              <a:chOff x="2922004" y="2527763"/>
              <a:chExt cx="1965017" cy="1493652"/>
            </a:xfrm>
          </p:grpSpPr>
          <p:sp>
            <p:nvSpPr>
              <p:cNvPr id="1149" name="Google Shape;1149;p20"/>
              <p:cNvSpPr/>
              <p:nvPr/>
            </p:nvSpPr>
            <p:spPr>
              <a:xfrm>
                <a:off x="4141347" y="2527763"/>
                <a:ext cx="551618" cy="962935"/>
              </a:xfrm>
              <a:custGeom>
                <a:avLst/>
                <a:gdLst/>
                <a:ahLst/>
                <a:cxnLst/>
                <a:rect l="l" t="t" r="r" b="b"/>
                <a:pathLst>
                  <a:path w="551618" h="962935" extrusionOk="0">
                    <a:moveTo>
                      <a:pt x="551618" y="962935"/>
                    </a:moveTo>
                    <a:cubicBezTo>
                      <a:pt x="253444" y="516336"/>
                      <a:pt x="90442" y="264545"/>
                      <a:pt x="18880" y="104194"/>
                    </a:cubicBezTo>
                    <a:cubicBezTo>
                      <a:pt x="-52682" y="-56157"/>
                      <a:pt x="100712" y="22362"/>
                      <a:pt x="122247" y="827"/>
                    </a:cubicBezTo>
                  </a:path>
                </a:pathLst>
              </a:custGeom>
              <a:noFill/>
              <a:ln w="38100" cap="flat" cmpd="sng">
                <a:solidFill>
                  <a:srgbClr val="BD690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0" name="Google Shape;1150;p20"/>
              <p:cNvSpPr/>
              <p:nvPr/>
            </p:nvSpPr>
            <p:spPr>
              <a:xfrm>
                <a:off x="3958377" y="2635642"/>
                <a:ext cx="341478" cy="898498"/>
              </a:xfrm>
              <a:custGeom>
                <a:avLst/>
                <a:gdLst/>
                <a:ahLst/>
                <a:cxnLst/>
                <a:rect l="l" t="t" r="r" b="b"/>
                <a:pathLst>
                  <a:path w="341478" h="898498" extrusionOk="0">
                    <a:moveTo>
                      <a:pt x="341478" y="898498"/>
                    </a:moveTo>
                    <a:cubicBezTo>
                      <a:pt x="146671" y="443948"/>
                      <a:pt x="45953" y="253117"/>
                      <a:pt x="7522" y="103367"/>
                    </a:cubicBezTo>
                    <a:cubicBezTo>
                      <a:pt x="-30909" y="-46383"/>
                      <a:pt x="89354" y="21535"/>
                      <a:pt x="110889" y="0"/>
                    </a:cubicBezTo>
                  </a:path>
                </a:pathLst>
              </a:custGeom>
              <a:noFill/>
              <a:ln w="38100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1" name="Google Shape;1151;p20"/>
              <p:cNvSpPr/>
              <p:nvPr/>
            </p:nvSpPr>
            <p:spPr>
              <a:xfrm rot="424058">
                <a:off x="3744773" y="2762589"/>
                <a:ext cx="598849" cy="1189741"/>
              </a:xfrm>
              <a:custGeom>
                <a:avLst/>
                <a:gdLst/>
                <a:ahLst/>
                <a:cxnLst/>
                <a:rect l="l" t="t" r="r" b="b"/>
                <a:pathLst>
                  <a:path w="598849" h="1189741" extrusionOk="0">
                    <a:moveTo>
                      <a:pt x="598849" y="1189741"/>
                    </a:moveTo>
                    <a:cubicBezTo>
                      <a:pt x="382326" y="753909"/>
                      <a:pt x="124832" y="364848"/>
                      <a:pt x="36316" y="166558"/>
                    </a:cubicBezTo>
                    <a:cubicBezTo>
                      <a:pt x="-52200" y="-31732"/>
                      <a:pt x="46215" y="21535"/>
                      <a:pt x="67750" y="0"/>
                    </a:cubicBezTo>
                  </a:path>
                </a:pathLst>
              </a:custGeom>
              <a:noFill/>
              <a:ln w="38100" cap="flat" cmpd="sng">
                <a:solidFill>
                  <a:srgbClr val="5E963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2" name="Google Shape;1152;p20"/>
              <p:cNvSpPr/>
              <p:nvPr/>
            </p:nvSpPr>
            <p:spPr>
              <a:xfrm rot="1547584">
                <a:off x="3064080" y="3116301"/>
                <a:ext cx="654077" cy="802803"/>
              </a:xfrm>
              <a:custGeom>
                <a:avLst/>
                <a:gdLst/>
                <a:ahLst/>
                <a:cxnLst/>
                <a:rect l="l" t="t" r="r" b="b"/>
                <a:pathLst>
                  <a:path w="654077" h="802803" extrusionOk="0">
                    <a:moveTo>
                      <a:pt x="654077" y="802803"/>
                    </a:moveTo>
                    <a:cubicBezTo>
                      <a:pt x="294131" y="453945"/>
                      <a:pt x="137190" y="300358"/>
                      <a:pt x="40100" y="166558"/>
                    </a:cubicBezTo>
                    <a:cubicBezTo>
                      <a:pt x="-56990" y="32758"/>
                      <a:pt x="49999" y="21535"/>
                      <a:pt x="71534" y="0"/>
                    </a:cubicBezTo>
                  </a:path>
                </a:pathLst>
              </a:custGeom>
              <a:noFill/>
              <a:ln w="38100" cap="flat" cmpd="sng">
                <a:solidFill>
                  <a:srgbClr val="7034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3" name="Google Shape;1153;p20"/>
              <p:cNvSpPr/>
              <p:nvPr/>
            </p:nvSpPr>
            <p:spPr>
              <a:xfrm rot="1547584">
                <a:off x="3348474" y="2959035"/>
                <a:ext cx="676620" cy="827980"/>
              </a:xfrm>
              <a:custGeom>
                <a:avLst/>
                <a:gdLst/>
                <a:ahLst/>
                <a:cxnLst/>
                <a:rect l="l" t="t" r="r" b="b"/>
                <a:pathLst>
                  <a:path w="676620" h="827980" extrusionOk="0">
                    <a:moveTo>
                      <a:pt x="676620" y="827980"/>
                    </a:moveTo>
                    <a:cubicBezTo>
                      <a:pt x="316674" y="479122"/>
                      <a:pt x="142236" y="304555"/>
                      <a:pt x="41646" y="166558"/>
                    </a:cubicBezTo>
                    <a:cubicBezTo>
                      <a:pt x="-58944" y="28561"/>
                      <a:pt x="51545" y="21535"/>
                      <a:pt x="73080" y="0"/>
                    </a:cubicBezTo>
                  </a:path>
                </a:pathLst>
              </a:custGeom>
              <a:noFill/>
              <a:ln w="38100" cap="flat" cmpd="sng">
                <a:solidFill>
                  <a:srgbClr val="E2AE07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4" name="Google Shape;1154;p20"/>
              <p:cNvSpPr/>
              <p:nvPr/>
            </p:nvSpPr>
            <p:spPr>
              <a:xfrm rot="1547584">
                <a:off x="3445577" y="2947008"/>
                <a:ext cx="901202" cy="877029"/>
              </a:xfrm>
              <a:custGeom>
                <a:avLst/>
                <a:gdLst/>
                <a:ahLst/>
                <a:cxnLst/>
                <a:rect l="l" t="t" r="r" b="b"/>
                <a:pathLst>
                  <a:path w="901202" h="877029" extrusionOk="0">
                    <a:moveTo>
                      <a:pt x="901202" y="877029"/>
                    </a:moveTo>
                    <a:cubicBezTo>
                      <a:pt x="501761" y="556089"/>
                      <a:pt x="192518" y="312729"/>
                      <a:pt x="57068" y="166558"/>
                    </a:cubicBezTo>
                    <a:cubicBezTo>
                      <a:pt x="-78382" y="20387"/>
                      <a:pt x="66967" y="21535"/>
                      <a:pt x="88502" y="0"/>
                    </a:cubicBezTo>
                  </a:path>
                </a:pathLst>
              </a:custGeom>
              <a:noFill/>
              <a:ln w="38100" cap="flat" cmpd="sng">
                <a:solidFill>
                  <a:srgbClr val="5E963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5" name="Google Shape;1155;p20"/>
              <p:cNvSpPr/>
              <p:nvPr/>
            </p:nvSpPr>
            <p:spPr>
              <a:xfrm rot="1547584">
                <a:off x="3267432" y="3054722"/>
                <a:ext cx="643707" cy="727992"/>
              </a:xfrm>
              <a:custGeom>
                <a:avLst/>
                <a:gdLst/>
                <a:ahLst/>
                <a:cxnLst/>
                <a:rect l="l" t="t" r="r" b="b"/>
                <a:pathLst>
                  <a:path w="643707" h="727992" extrusionOk="0">
                    <a:moveTo>
                      <a:pt x="643707" y="727992"/>
                    </a:moveTo>
                    <a:cubicBezTo>
                      <a:pt x="244266" y="407052"/>
                      <a:pt x="134870" y="287890"/>
                      <a:pt x="39390" y="166558"/>
                    </a:cubicBezTo>
                    <a:cubicBezTo>
                      <a:pt x="-56090" y="45226"/>
                      <a:pt x="49289" y="21535"/>
                      <a:pt x="70824" y="0"/>
                    </a:cubicBezTo>
                  </a:path>
                </a:pathLst>
              </a:custGeom>
              <a:noFill/>
              <a:ln w="38100" cap="flat" cmpd="sng">
                <a:solidFill>
                  <a:srgbClr val="7034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6" name="Google Shape;1156;p20"/>
              <p:cNvSpPr/>
              <p:nvPr/>
            </p:nvSpPr>
            <p:spPr>
              <a:xfrm>
                <a:off x="4054881" y="2604251"/>
                <a:ext cx="374940" cy="803082"/>
              </a:xfrm>
              <a:custGeom>
                <a:avLst/>
                <a:gdLst/>
                <a:ahLst/>
                <a:cxnLst/>
                <a:rect l="l" t="t" r="r" b="b"/>
                <a:pathLst>
                  <a:path w="374940" h="803082" extrusionOk="0">
                    <a:moveTo>
                      <a:pt x="374940" y="803082"/>
                    </a:moveTo>
                    <a:cubicBezTo>
                      <a:pt x="140376" y="364434"/>
                      <a:pt x="52912" y="237214"/>
                      <a:pt x="9180" y="103367"/>
                    </a:cubicBezTo>
                    <a:cubicBezTo>
                      <a:pt x="-34552" y="-30480"/>
                      <a:pt x="91012" y="21535"/>
                      <a:pt x="112547" y="0"/>
                    </a:cubicBezTo>
                  </a:path>
                </a:pathLst>
              </a:custGeom>
              <a:noFill/>
              <a:ln w="38100" cap="flat" cmpd="sng">
                <a:solidFill>
                  <a:srgbClr val="BD690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157" name="Google Shape;1157;p20"/>
              <p:cNvCxnSpPr/>
              <p:nvPr/>
            </p:nvCxnSpPr>
            <p:spPr>
              <a:xfrm>
                <a:off x="4429821" y="2853074"/>
                <a:ext cx="457200" cy="504385"/>
              </a:xfrm>
              <a:prstGeom prst="straightConnector1">
                <a:avLst/>
              </a:prstGeom>
              <a:noFill/>
              <a:ln w="38100" cap="flat" cmpd="sng">
                <a:solidFill>
                  <a:srgbClr val="BD690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58" name="Google Shape;1158;p20"/>
              <p:cNvCxnSpPr/>
              <p:nvPr/>
            </p:nvCxnSpPr>
            <p:spPr>
              <a:xfrm>
                <a:off x="4362502" y="2933678"/>
                <a:ext cx="295919" cy="351306"/>
              </a:xfrm>
              <a:prstGeom prst="straightConnector1">
                <a:avLst/>
              </a:prstGeom>
              <a:noFill/>
              <a:ln w="38100" cap="flat" cmpd="sng">
                <a:solidFill>
                  <a:srgbClr val="BD690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59" name="Google Shape;1159;p20"/>
              <p:cNvCxnSpPr/>
              <p:nvPr/>
            </p:nvCxnSpPr>
            <p:spPr>
              <a:xfrm>
                <a:off x="3913737" y="3264779"/>
                <a:ext cx="227610" cy="555919"/>
              </a:xfrm>
              <a:prstGeom prst="straightConnector1">
                <a:avLst/>
              </a:prstGeom>
              <a:noFill/>
              <a:ln w="38100" cap="flat" cmpd="sng">
                <a:solidFill>
                  <a:srgbClr val="5E963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60" name="Google Shape;1160;p20"/>
              <p:cNvCxnSpPr/>
              <p:nvPr/>
            </p:nvCxnSpPr>
            <p:spPr>
              <a:xfrm>
                <a:off x="3464972" y="3595880"/>
                <a:ext cx="124313" cy="297096"/>
              </a:xfrm>
              <a:prstGeom prst="straightConnector1">
                <a:avLst/>
              </a:prstGeom>
              <a:noFill/>
              <a:ln w="38100" cap="flat" cmpd="sng">
                <a:solidFill>
                  <a:srgbClr val="7034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61" name="Google Shape;1161;p20"/>
              <p:cNvCxnSpPr/>
              <p:nvPr/>
            </p:nvCxnSpPr>
            <p:spPr>
              <a:xfrm>
                <a:off x="3735921" y="3403843"/>
                <a:ext cx="234952" cy="455277"/>
              </a:xfrm>
              <a:prstGeom prst="straightConnector1">
                <a:avLst/>
              </a:prstGeom>
              <a:noFill/>
              <a:ln w="38100" cap="flat" cmpd="sng">
                <a:solidFill>
                  <a:srgbClr val="E2AE07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62" name="Google Shape;1162;p20"/>
              <p:cNvCxnSpPr/>
              <p:nvPr/>
            </p:nvCxnSpPr>
            <p:spPr>
              <a:xfrm>
                <a:off x="4054881" y="3160202"/>
                <a:ext cx="173608" cy="416836"/>
              </a:xfrm>
              <a:prstGeom prst="straightConnector1">
                <a:avLst/>
              </a:prstGeom>
              <a:noFill/>
              <a:ln w="38100" cap="flat" cmpd="sng">
                <a:solidFill>
                  <a:srgbClr val="BD690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sp>
          <p:nvSpPr>
            <p:cNvPr id="1163" name="Google Shape;1163;p20"/>
            <p:cNvSpPr/>
            <p:nvPr/>
          </p:nvSpPr>
          <p:spPr>
            <a:xfrm>
              <a:off x="-3827" y="360053"/>
              <a:ext cx="1773101" cy="6264344"/>
            </a:xfrm>
            <a:custGeom>
              <a:avLst/>
              <a:gdLst/>
              <a:ahLst/>
              <a:cxnLst/>
              <a:rect l="l" t="t" r="r" b="b"/>
              <a:pathLst>
                <a:path w="1652806" h="6539169" extrusionOk="0">
                  <a:moveTo>
                    <a:pt x="520976" y="140994"/>
                  </a:moveTo>
                  <a:cubicBezTo>
                    <a:pt x="479101" y="735067"/>
                    <a:pt x="576197" y="1173514"/>
                    <a:pt x="821531" y="1643086"/>
                  </a:cubicBezTo>
                  <a:cubicBezTo>
                    <a:pt x="559138" y="2064506"/>
                    <a:pt x="573588" y="2832177"/>
                    <a:pt x="597441" y="3054814"/>
                  </a:cubicBezTo>
                  <a:cubicBezTo>
                    <a:pt x="637197" y="3380818"/>
                    <a:pt x="1525585" y="6259499"/>
                    <a:pt x="1652806" y="6521892"/>
                  </a:cubicBezTo>
                  <a:cubicBezTo>
                    <a:pt x="1250308" y="6556702"/>
                    <a:pt x="551336" y="6529262"/>
                    <a:pt x="9866" y="6522572"/>
                  </a:cubicBezTo>
                  <a:cubicBezTo>
                    <a:pt x="12884" y="4957058"/>
                    <a:pt x="-2627" y="1565514"/>
                    <a:pt x="391" y="0"/>
                  </a:cubicBezTo>
                  <a:cubicBezTo>
                    <a:pt x="371570" y="140375"/>
                    <a:pt x="242445" y="62871"/>
                    <a:pt x="520976" y="140994"/>
                  </a:cubicBezTo>
                  <a:close/>
                </a:path>
              </a:pathLst>
            </a:custGeom>
            <a:solidFill>
              <a:srgbClr val="7E4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64" name="Google Shape;1164;p20"/>
          <p:cNvSpPr txBox="1"/>
          <p:nvPr/>
        </p:nvSpPr>
        <p:spPr>
          <a:xfrm rot="5400000">
            <a:off x="8865387" y="3508077"/>
            <a:ext cx="5398342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chemeClr val="accent1"/>
                </a:solidFill>
                <a:latin typeface="Arial Black"/>
                <a:ea typeface="Arial Black"/>
                <a:cs typeface="Arial Black"/>
                <a:sym typeface="Arial Black"/>
              </a:rPr>
              <a:t>HALLOWEEN</a:t>
            </a:r>
            <a:endParaRPr/>
          </a:p>
        </p:txBody>
      </p:sp>
      <p:sp>
        <p:nvSpPr>
          <p:cNvPr id="1165" name="Google Shape;1165;p20"/>
          <p:cNvSpPr txBox="1"/>
          <p:nvPr/>
        </p:nvSpPr>
        <p:spPr>
          <a:xfrm rot="5400000">
            <a:off x="7969934" y="3415744"/>
            <a:ext cx="5398343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>
                <a:solidFill>
                  <a:schemeClr val="accent1"/>
                </a:solidFill>
                <a:latin typeface="Arial Black"/>
                <a:ea typeface="Arial Black"/>
                <a:cs typeface="Arial Black"/>
                <a:sym typeface="Arial Black"/>
              </a:rPr>
              <a:t>BIG SALE</a:t>
            </a:r>
            <a:endParaRPr/>
          </a:p>
        </p:txBody>
      </p:sp>
      <p:grpSp>
        <p:nvGrpSpPr>
          <p:cNvPr id="1166" name="Google Shape;1166;p20"/>
          <p:cNvGrpSpPr/>
          <p:nvPr/>
        </p:nvGrpSpPr>
        <p:grpSpPr>
          <a:xfrm>
            <a:off x="9942307" y="-80384"/>
            <a:ext cx="2125590" cy="1569660"/>
            <a:chOff x="8657881" y="1119396"/>
            <a:chExt cx="2792799" cy="1569660"/>
          </a:xfrm>
        </p:grpSpPr>
        <p:sp>
          <p:nvSpPr>
            <p:cNvPr id="1167" name="Google Shape;1167;p20"/>
            <p:cNvSpPr txBox="1"/>
            <p:nvPr/>
          </p:nvSpPr>
          <p:spPr>
            <a:xfrm>
              <a:off x="8657881" y="1119396"/>
              <a:ext cx="2192038" cy="15696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600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50</a:t>
              </a:r>
              <a:endParaRPr sz="9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20"/>
            <p:cNvSpPr txBox="1"/>
            <p:nvPr/>
          </p:nvSpPr>
          <p:spPr>
            <a:xfrm>
              <a:off x="10549771" y="1367907"/>
              <a:ext cx="900904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%</a:t>
              </a:r>
              <a:endParaRPr sz="4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20"/>
            <p:cNvSpPr txBox="1"/>
            <p:nvPr/>
          </p:nvSpPr>
          <p:spPr>
            <a:xfrm>
              <a:off x="10549776" y="1961846"/>
              <a:ext cx="900904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Off</a:t>
              </a:r>
              <a:endParaRPr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70" name="Google Shape;1170;p20"/>
          <p:cNvSpPr txBox="1"/>
          <p:nvPr/>
        </p:nvSpPr>
        <p:spPr>
          <a:xfrm>
            <a:off x="6296117" y="1351694"/>
            <a:ext cx="88586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50%</a:t>
            </a:r>
            <a:endParaRPr sz="2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71" name="Google Shape;1171;p20"/>
          <p:cNvGrpSpPr/>
          <p:nvPr/>
        </p:nvGrpSpPr>
        <p:grpSpPr>
          <a:xfrm>
            <a:off x="6296117" y="1771059"/>
            <a:ext cx="3303378" cy="945505"/>
            <a:chOff x="6565695" y="2005884"/>
            <a:chExt cx="2055606" cy="945505"/>
          </a:xfrm>
        </p:grpSpPr>
        <p:sp>
          <p:nvSpPr>
            <p:cNvPr id="1172" name="Google Shape;1172;p20"/>
            <p:cNvSpPr txBox="1"/>
            <p:nvPr/>
          </p:nvSpPr>
          <p:spPr>
            <a:xfrm>
              <a:off x="6565695" y="2305058"/>
              <a:ext cx="203799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</a:t>
              </a:r>
              <a:endParaRPr/>
            </a:p>
          </p:txBody>
        </p:sp>
        <p:sp>
          <p:nvSpPr>
            <p:cNvPr id="1173" name="Google Shape;1173;p20"/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74" name="Google Shape;1174;p20"/>
          <p:cNvSpPr txBox="1"/>
          <p:nvPr/>
        </p:nvSpPr>
        <p:spPr>
          <a:xfrm>
            <a:off x="6296117" y="2858247"/>
            <a:ext cx="88586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35%</a:t>
            </a:r>
            <a:endParaRPr sz="2400" b="1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75" name="Google Shape;1175;p20"/>
          <p:cNvGrpSpPr/>
          <p:nvPr/>
        </p:nvGrpSpPr>
        <p:grpSpPr>
          <a:xfrm>
            <a:off x="6296117" y="3277613"/>
            <a:ext cx="3303378" cy="945505"/>
            <a:chOff x="6565695" y="2005884"/>
            <a:chExt cx="2055606" cy="945505"/>
          </a:xfrm>
        </p:grpSpPr>
        <p:sp>
          <p:nvSpPr>
            <p:cNvPr id="1176" name="Google Shape;1176;p20"/>
            <p:cNvSpPr txBox="1"/>
            <p:nvPr/>
          </p:nvSpPr>
          <p:spPr>
            <a:xfrm>
              <a:off x="6565695" y="2305058"/>
              <a:ext cx="203799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</a:t>
              </a:r>
              <a:endParaRPr/>
            </a:p>
          </p:txBody>
        </p:sp>
        <p:sp>
          <p:nvSpPr>
            <p:cNvPr id="1177" name="Google Shape;1177;p20"/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78" name="Google Shape;1178;p20"/>
          <p:cNvSpPr txBox="1"/>
          <p:nvPr/>
        </p:nvSpPr>
        <p:spPr>
          <a:xfrm>
            <a:off x="6296117" y="4364801"/>
            <a:ext cx="88586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20%</a:t>
            </a:r>
            <a:endParaRPr sz="2400" b="1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79" name="Google Shape;1179;p20"/>
          <p:cNvGrpSpPr/>
          <p:nvPr/>
        </p:nvGrpSpPr>
        <p:grpSpPr>
          <a:xfrm>
            <a:off x="6296117" y="4784166"/>
            <a:ext cx="3303378" cy="945505"/>
            <a:chOff x="6565695" y="2005884"/>
            <a:chExt cx="2055606" cy="945505"/>
          </a:xfrm>
        </p:grpSpPr>
        <p:sp>
          <p:nvSpPr>
            <p:cNvPr id="1180" name="Google Shape;1180;p20"/>
            <p:cNvSpPr txBox="1"/>
            <p:nvPr/>
          </p:nvSpPr>
          <p:spPr>
            <a:xfrm>
              <a:off x="6565695" y="2305058"/>
              <a:ext cx="203799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</a:t>
              </a:r>
              <a:endParaRPr/>
            </a:p>
          </p:txBody>
        </p:sp>
        <p:sp>
          <p:nvSpPr>
            <p:cNvPr id="1181" name="Google Shape;1181;p20"/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Google Shape;1186;p21"/>
          <p:cNvSpPr txBox="1">
            <a:spLocks noGrp="1"/>
          </p:cNvSpPr>
          <p:nvPr>
            <p:ph type="body" idx="1"/>
          </p:nvPr>
        </p:nvSpPr>
        <p:spPr>
          <a:xfrm>
            <a:off x="1094396" y="213422"/>
            <a:ext cx="10802330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Arial"/>
              <a:buNone/>
            </a:pPr>
            <a:r>
              <a:rPr lang="en-US"/>
              <a:t>Infographic Style</a:t>
            </a:r>
            <a:endParaRPr/>
          </a:p>
        </p:txBody>
      </p:sp>
      <p:graphicFrame>
        <p:nvGraphicFramePr>
          <p:cNvPr id="1187" name="Google Shape;1187;p21"/>
          <p:cNvGraphicFramePr/>
          <p:nvPr/>
        </p:nvGraphicFramePr>
        <p:xfrm>
          <a:off x="3668798" y="2239339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{5F6E20BA-542C-4A1E-BF8C-708E970E19CC}</a:tableStyleId>
              </a:tblPr>
              <a:tblGrid>
                <a:gridCol w="21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970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chemeClr val="accen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Your Text  Here</a:t>
                      </a:r>
                      <a:endParaRPr sz="1200" b="1" u="none" strike="noStrike" cap="none">
                        <a:solidFill>
                          <a:schemeClr val="accent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725" marR="77725" marT="38850" marB="38850" anchor="ctr">
                    <a:lnL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4175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700" b="1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$100</a:t>
                      </a:r>
                      <a:endParaRPr sz="1200" b="1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725" marR="77725" marT="38850" marB="38850" anchor="ctr">
                    <a:lnL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solidFill>
                          <a:srgbClr val="61B4F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725" marR="77725" marT="38850" marB="38850">
                    <a:lnL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sz="1200" b="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725" marR="77725" marT="38850" marB="388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725" marR="77725" marT="38850" marB="388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solidFill>
                          <a:srgbClr val="61B4F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725" marR="77725" marT="38850" marB="38850">
                    <a:lnL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sz="1200" b="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725" marR="77725" marT="38850" marB="388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725" marR="77725" marT="38850" marB="388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9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solidFill>
                          <a:srgbClr val="61B4F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725" marR="77725" marT="38850" marB="38850">
                    <a:lnL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sz="1200" b="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725" marR="77725" marT="38850" marB="388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725" marR="77725" marT="38850" marB="388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9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solidFill>
                          <a:srgbClr val="61B4F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725" marR="77725" marT="38850" marB="38850">
                    <a:lnL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sz="1200" b="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725" marR="77725" marT="38850" marB="388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725" marR="77725" marT="38850" marB="388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9700"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Your Text  Here</a:t>
                      </a:r>
                      <a:endParaRPr sz="1200" b="1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725" marR="77725" marT="38850" marB="38850" anchor="ctr">
                    <a:lnL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188" name="Google Shape;1188;p21"/>
          <p:cNvGraphicFramePr/>
          <p:nvPr/>
        </p:nvGraphicFramePr>
        <p:xfrm>
          <a:off x="6396707" y="2239339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{5F6E20BA-542C-4A1E-BF8C-708E970E19CC}</a:tableStyleId>
              </a:tblPr>
              <a:tblGrid>
                <a:gridCol w="21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970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chemeClr val="accent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Your Text  Here</a:t>
                      </a:r>
                      <a:endParaRPr sz="1200" b="1" u="none" strike="noStrike" cap="none">
                        <a:solidFill>
                          <a:schemeClr val="accent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725" marR="77725" marT="38850" marB="38850" anchor="ctr">
                    <a:lnL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4175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700" b="1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$180</a:t>
                      </a:r>
                      <a:endParaRPr sz="1200" b="1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725" marR="77725" marT="38850" marB="38850" anchor="ctr">
                    <a:lnL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solidFill>
                          <a:srgbClr val="61B4F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725" marR="77725" marT="38850" marB="38850">
                    <a:lnL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sz="1200" b="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725" marR="77725" marT="38850" marB="388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725" marR="77725" marT="38850" marB="388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solidFill>
                          <a:srgbClr val="61B4F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725" marR="77725" marT="38850" marB="38850">
                    <a:lnL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sz="1200" b="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725" marR="77725" marT="38850" marB="388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725" marR="77725" marT="38850" marB="388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9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solidFill>
                          <a:srgbClr val="61B4F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725" marR="77725" marT="38850" marB="38850">
                    <a:lnL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sz="1200" b="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725" marR="77725" marT="38850" marB="388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725" marR="77725" marT="38850" marB="388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9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solidFill>
                          <a:srgbClr val="61B4F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725" marR="77725" marT="38850" marB="38850">
                    <a:lnL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sz="1200" b="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725" marR="77725" marT="38850" marB="388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725" marR="77725" marT="38850" marB="388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9700"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Your Text  Here</a:t>
                      </a:r>
                      <a:endParaRPr sz="1200" b="1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725" marR="77725" marT="38850" marB="38850" anchor="ctr">
                    <a:lnL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189" name="Google Shape;1189;p21"/>
          <p:cNvGraphicFramePr/>
          <p:nvPr/>
        </p:nvGraphicFramePr>
        <p:xfrm>
          <a:off x="9124617" y="2239339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{5F6E20BA-542C-4A1E-BF8C-708E970E19CC}</a:tableStyleId>
              </a:tblPr>
              <a:tblGrid>
                <a:gridCol w="21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970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chemeClr val="accent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Your Text  Here</a:t>
                      </a:r>
                      <a:endParaRPr sz="1200" b="1" u="none" strike="noStrike" cap="none">
                        <a:solidFill>
                          <a:schemeClr val="accent4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725" marR="77725" marT="38850" marB="38850" anchor="ctr">
                    <a:lnL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4175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700" b="1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$200</a:t>
                      </a:r>
                      <a:endParaRPr sz="1200" b="1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725" marR="77725" marT="38850" marB="38850" anchor="ctr">
                    <a:lnL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solidFill>
                          <a:srgbClr val="61B4F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725" marR="77725" marT="38850" marB="38850">
                    <a:lnL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sz="1200" b="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725" marR="77725" marT="38850" marB="388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725" marR="77725" marT="38850" marB="388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solidFill>
                          <a:srgbClr val="61B4F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725" marR="77725" marT="38850" marB="38850">
                    <a:lnL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sz="1200" b="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725" marR="77725" marT="38850" marB="388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725" marR="77725" marT="38850" marB="388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9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solidFill>
                          <a:srgbClr val="61B4F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725" marR="77725" marT="38850" marB="38850">
                    <a:lnL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sz="1200" b="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725" marR="77725" marT="38850" marB="388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725" marR="77725" marT="38850" marB="388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9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solidFill>
                          <a:srgbClr val="61B4F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725" marR="77725" marT="38850" marB="38850">
                    <a:lnL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sz="1200" b="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725" marR="77725" marT="38850" marB="388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725" marR="77725" marT="38850" marB="388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9700"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Your Text  Here</a:t>
                      </a:r>
                      <a:endParaRPr sz="1200" b="1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725" marR="77725" marT="38850" marB="38850" anchor="ctr">
                    <a:lnL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190" name="Google Shape;1190;p21"/>
          <p:cNvGraphicFramePr/>
          <p:nvPr/>
        </p:nvGraphicFramePr>
        <p:xfrm>
          <a:off x="940889" y="2239339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{5F6E20BA-542C-4A1E-BF8C-708E970E19CC}</a:tableStyleId>
              </a:tblPr>
              <a:tblGrid>
                <a:gridCol w="21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970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chemeClr val="accen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Your Text  Here</a:t>
                      </a:r>
                      <a:endParaRPr sz="1200" b="1" u="none" strike="noStrike" cap="none">
                        <a:solidFill>
                          <a:schemeClr val="accen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725" marR="77725" marT="38850" marB="38850" anchor="ctr">
                    <a:lnL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4175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700" b="1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$150</a:t>
                      </a:r>
                      <a:endParaRPr sz="1200" b="1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725" marR="77725" marT="38850" marB="38850" anchor="ctr">
                    <a:lnL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solidFill>
                          <a:srgbClr val="61B4F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725" marR="77725" marT="38850" marB="38850">
                    <a:lnL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sz="1200" b="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725" marR="77725" marT="38850" marB="388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725" marR="77725" marT="38850" marB="388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solidFill>
                          <a:srgbClr val="61B4F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725" marR="77725" marT="38850" marB="38850">
                    <a:lnL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sz="1200" b="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725" marR="77725" marT="38850" marB="388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725" marR="77725" marT="38850" marB="388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9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solidFill>
                          <a:srgbClr val="61B4F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725" marR="77725" marT="38850" marB="38850">
                    <a:lnL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sz="1200" b="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725" marR="77725" marT="38850" marB="388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725" marR="77725" marT="38850" marB="388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9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solidFill>
                          <a:srgbClr val="61B4F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725" marR="77725" marT="38850" marB="38850">
                    <a:lnL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sz="1200" b="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725" marR="77725" marT="38850" marB="388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725" marR="77725" marT="38850" marB="388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9700"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Your Text  Here</a:t>
                      </a:r>
                      <a:endParaRPr sz="1200" b="1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725" marR="77725" marT="38850" marB="38850" anchor="ctr">
                    <a:lnL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" name="Google Shape;1195;p22"/>
          <p:cNvSpPr txBox="1"/>
          <p:nvPr/>
        </p:nvSpPr>
        <p:spPr>
          <a:xfrm>
            <a:off x="8259477" y="3924847"/>
            <a:ext cx="3092583" cy="4924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36000" tIns="0" rIns="3600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PPT Professional</a:t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6" name="Google Shape;1196;p22"/>
          <p:cNvSpPr txBox="1"/>
          <p:nvPr/>
        </p:nvSpPr>
        <p:spPr>
          <a:xfrm>
            <a:off x="6254185" y="3863027"/>
            <a:ext cx="182266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Your Text  Here</a:t>
            </a:r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7" name="Google Shape;1197;p22"/>
          <p:cNvSpPr txBox="1"/>
          <p:nvPr/>
        </p:nvSpPr>
        <p:spPr>
          <a:xfrm>
            <a:off x="6254185" y="4179727"/>
            <a:ext cx="182266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Text  Here</a:t>
            </a:r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98" name="Google Shape;1198;p22"/>
          <p:cNvGrpSpPr/>
          <p:nvPr/>
        </p:nvGrpSpPr>
        <p:grpSpPr>
          <a:xfrm>
            <a:off x="8259477" y="4856485"/>
            <a:ext cx="2824986" cy="1375703"/>
            <a:chOff x="4822352" y="1916832"/>
            <a:chExt cx="3422056" cy="1375703"/>
          </a:xfrm>
        </p:grpSpPr>
        <p:sp>
          <p:nvSpPr>
            <p:cNvPr id="1199" name="Google Shape;1199;p22"/>
            <p:cNvSpPr txBox="1"/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2000"/>
                <a:buFont typeface="Arial"/>
                <a:buNone/>
              </a:pPr>
              <a:r>
                <a:rPr lang="en-US" sz="20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Portfolio  Designed</a:t>
              </a:r>
              <a:endParaRPr/>
            </a:p>
          </p:txBody>
        </p:sp>
        <p:sp>
          <p:nvSpPr>
            <p:cNvPr id="1200" name="Google Shape;1200;p22"/>
            <p:cNvSpPr txBox="1"/>
            <p:nvPr/>
          </p:nvSpPr>
          <p:spPr>
            <a:xfrm>
              <a:off x="4822352" y="2276872"/>
              <a:ext cx="3422056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I hope and I believe that this Template will your Time, Money and Reputation. </a:t>
              </a:r>
              <a:endParaRPr/>
            </a:p>
          </p:txBody>
        </p:sp>
      </p:grpSp>
      <p:grpSp>
        <p:nvGrpSpPr>
          <p:cNvPr id="1201" name="Google Shape;1201;p22"/>
          <p:cNvGrpSpPr/>
          <p:nvPr/>
        </p:nvGrpSpPr>
        <p:grpSpPr>
          <a:xfrm>
            <a:off x="6470819" y="500352"/>
            <a:ext cx="4414314" cy="1431161"/>
            <a:chOff x="6937746" y="646146"/>
            <a:chExt cx="3433328" cy="1431161"/>
          </a:xfrm>
        </p:grpSpPr>
        <p:sp>
          <p:nvSpPr>
            <p:cNvPr id="1202" name="Google Shape;1202;p22"/>
            <p:cNvSpPr txBox="1"/>
            <p:nvPr/>
          </p:nvSpPr>
          <p:spPr>
            <a:xfrm>
              <a:off x="6937746" y="646146"/>
              <a:ext cx="3433328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 b="1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AWESOME</a:t>
              </a:r>
              <a:endParaRPr/>
            </a:p>
          </p:txBody>
        </p:sp>
        <p:sp>
          <p:nvSpPr>
            <p:cNvPr id="1203" name="Google Shape;1203;p22"/>
            <p:cNvSpPr txBox="1"/>
            <p:nvPr/>
          </p:nvSpPr>
          <p:spPr>
            <a:xfrm>
              <a:off x="6937746" y="1430976"/>
              <a:ext cx="3433328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PRESENTATION</a:t>
              </a:r>
              <a:endParaRPr sz="36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04" name="Google Shape;1204;p22"/>
          <p:cNvGrpSpPr/>
          <p:nvPr/>
        </p:nvGrpSpPr>
        <p:grpSpPr>
          <a:xfrm>
            <a:off x="6345215" y="578171"/>
            <a:ext cx="5514381" cy="1516418"/>
            <a:chOff x="6345215" y="578171"/>
            <a:chExt cx="5514381" cy="1516418"/>
          </a:xfrm>
        </p:grpSpPr>
        <p:sp>
          <p:nvSpPr>
            <p:cNvPr id="1205" name="Google Shape;1205;p22"/>
            <p:cNvSpPr/>
            <p:nvPr/>
          </p:nvSpPr>
          <p:spPr>
            <a:xfrm>
              <a:off x="10815459" y="578171"/>
              <a:ext cx="1044137" cy="1426714"/>
            </a:xfrm>
            <a:custGeom>
              <a:avLst/>
              <a:gdLst/>
              <a:ahLst/>
              <a:cxnLst/>
              <a:rect l="l" t="t" r="r" b="b"/>
              <a:pathLst>
                <a:path w="979084" h="1337826" extrusionOk="0">
                  <a:moveTo>
                    <a:pt x="555290" y="885"/>
                  </a:moveTo>
                  <a:cubicBezTo>
                    <a:pt x="567692" y="4282"/>
                    <a:pt x="574643" y="16921"/>
                    <a:pt x="579699" y="29560"/>
                  </a:cubicBezTo>
                  <a:cubicBezTo>
                    <a:pt x="596551" y="68318"/>
                    <a:pt x="613402" y="107078"/>
                    <a:pt x="652160" y="130670"/>
                  </a:cubicBezTo>
                  <a:cubicBezTo>
                    <a:pt x="663958" y="122244"/>
                    <a:pt x="669012" y="115503"/>
                    <a:pt x="660587" y="96967"/>
                  </a:cubicBezTo>
                  <a:cubicBezTo>
                    <a:pt x="650476" y="76745"/>
                    <a:pt x="648790" y="51466"/>
                    <a:pt x="648790" y="27874"/>
                  </a:cubicBezTo>
                  <a:cubicBezTo>
                    <a:pt x="679123" y="48096"/>
                    <a:pt x="689234" y="78429"/>
                    <a:pt x="697661" y="110448"/>
                  </a:cubicBezTo>
                  <a:cubicBezTo>
                    <a:pt x="748216" y="71688"/>
                    <a:pt x="748216" y="71688"/>
                    <a:pt x="788660" y="71688"/>
                  </a:cubicBezTo>
                  <a:cubicBezTo>
                    <a:pt x="765068" y="93597"/>
                    <a:pt x="746530" y="110448"/>
                    <a:pt x="724624" y="128984"/>
                  </a:cubicBezTo>
                  <a:cubicBezTo>
                    <a:pt x="724624" y="134041"/>
                    <a:pt x="726308" y="144152"/>
                    <a:pt x="726308" y="155947"/>
                  </a:cubicBezTo>
                  <a:cubicBezTo>
                    <a:pt x="763382" y="161003"/>
                    <a:pt x="798771" y="157633"/>
                    <a:pt x="832475" y="137411"/>
                  </a:cubicBezTo>
                  <a:cubicBezTo>
                    <a:pt x="864492" y="118873"/>
                    <a:pt x="874603" y="120559"/>
                    <a:pt x="899882" y="147522"/>
                  </a:cubicBezTo>
                  <a:cubicBezTo>
                    <a:pt x="943696" y="194707"/>
                    <a:pt x="955491" y="255373"/>
                    <a:pt x="960548" y="319410"/>
                  </a:cubicBezTo>
                  <a:cubicBezTo>
                    <a:pt x="945380" y="302558"/>
                    <a:pt x="930215" y="285706"/>
                    <a:pt x="913363" y="270539"/>
                  </a:cubicBezTo>
                  <a:cubicBezTo>
                    <a:pt x="869548" y="230095"/>
                    <a:pt x="845956" y="236835"/>
                    <a:pt x="820678" y="292447"/>
                  </a:cubicBezTo>
                  <a:cubicBezTo>
                    <a:pt x="808882" y="280650"/>
                    <a:pt x="800456" y="262114"/>
                    <a:pt x="788660" y="257057"/>
                  </a:cubicBezTo>
                  <a:lnTo>
                    <a:pt x="743160" y="272225"/>
                  </a:lnTo>
                  <a:cubicBezTo>
                    <a:pt x="733049" y="265484"/>
                    <a:pt x="707772" y="255373"/>
                    <a:pt x="697661" y="277279"/>
                  </a:cubicBezTo>
                  <a:cubicBezTo>
                    <a:pt x="684180" y="309299"/>
                    <a:pt x="721253" y="302558"/>
                    <a:pt x="738105" y="316039"/>
                  </a:cubicBezTo>
                  <a:cubicBezTo>
                    <a:pt x="714513" y="373335"/>
                    <a:pt x="690920" y="430631"/>
                    <a:pt x="665642" y="489611"/>
                  </a:cubicBezTo>
                  <a:lnTo>
                    <a:pt x="979084" y="553648"/>
                  </a:lnTo>
                  <a:cubicBezTo>
                    <a:pt x="963918" y="597462"/>
                    <a:pt x="950437" y="637906"/>
                    <a:pt x="935269" y="676666"/>
                  </a:cubicBezTo>
                  <a:cubicBezTo>
                    <a:pt x="933585" y="681721"/>
                    <a:pt x="928528" y="686777"/>
                    <a:pt x="925158" y="686777"/>
                  </a:cubicBezTo>
                  <a:cubicBezTo>
                    <a:pt x="891455" y="690147"/>
                    <a:pt x="856067" y="698572"/>
                    <a:pt x="824048" y="693518"/>
                  </a:cubicBezTo>
                  <a:cubicBezTo>
                    <a:pt x="746530" y="681721"/>
                    <a:pt x="669012" y="663185"/>
                    <a:pt x="588124" y="646333"/>
                  </a:cubicBezTo>
                  <a:lnTo>
                    <a:pt x="346830" y="1337826"/>
                  </a:lnTo>
                  <a:lnTo>
                    <a:pt x="124747" y="1310461"/>
                  </a:lnTo>
                  <a:lnTo>
                    <a:pt x="264992" y="892578"/>
                  </a:lnTo>
                  <a:lnTo>
                    <a:pt x="372422" y="597462"/>
                  </a:lnTo>
                  <a:lnTo>
                    <a:pt x="0" y="528371"/>
                  </a:lnTo>
                  <a:cubicBezTo>
                    <a:pt x="13481" y="482870"/>
                    <a:pt x="25276" y="440742"/>
                    <a:pt x="38758" y="396927"/>
                  </a:cubicBezTo>
                  <a:cubicBezTo>
                    <a:pt x="40444" y="393557"/>
                    <a:pt x="45498" y="390187"/>
                    <a:pt x="48869" y="388501"/>
                  </a:cubicBezTo>
                  <a:cubicBezTo>
                    <a:pt x="84258" y="378390"/>
                    <a:pt x="117962" y="366594"/>
                    <a:pt x="156720" y="376705"/>
                  </a:cubicBezTo>
                  <a:cubicBezTo>
                    <a:pt x="242664" y="400298"/>
                    <a:pt x="330292" y="417150"/>
                    <a:pt x="419607" y="439056"/>
                  </a:cubicBezTo>
                  <a:cubicBezTo>
                    <a:pt x="436458" y="393557"/>
                    <a:pt x="453310" y="348057"/>
                    <a:pt x="468476" y="304242"/>
                  </a:cubicBezTo>
                  <a:cubicBezTo>
                    <a:pt x="473532" y="289076"/>
                    <a:pt x="481957" y="278965"/>
                    <a:pt x="498809" y="277279"/>
                  </a:cubicBezTo>
                  <a:cubicBezTo>
                    <a:pt x="522403" y="273909"/>
                    <a:pt x="544309" y="272225"/>
                    <a:pt x="566218" y="265484"/>
                  </a:cubicBezTo>
                  <a:cubicBezTo>
                    <a:pt x="579699" y="260428"/>
                    <a:pt x="591494" y="250317"/>
                    <a:pt x="603291" y="243576"/>
                  </a:cubicBezTo>
                  <a:cubicBezTo>
                    <a:pt x="599921" y="250317"/>
                    <a:pt x="594864" y="258743"/>
                    <a:pt x="588124" y="270539"/>
                  </a:cubicBezTo>
                  <a:lnTo>
                    <a:pt x="685864" y="295817"/>
                  </a:lnTo>
                  <a:cubicBezTo>
                    <a:pt x="685864" y="263798"/>
                    <a:pt x="679123" y="260428"/>
                    <a:pt x="650476" y="273909"/>
                  </a:cubicBezTo>
                  <a:cubicBezTo>
                    <a:pt x="633624" y="241892"/>
                    <a:pt x="633624" y="241892"/>
                    <a:pt x="603291" y="243576"/>
                  </a:cubicBezTo>
                  <a:cubicBezTo>
                    <a:pt x="608346" y="226724"/>
                    <a:pt x="613402" y="208188"/>
                    <a:pt x="615087" y="191336"/>
                  </a:cubicBezTo>
                  <a:cubicBezTo>
                    <a:pt x="615087" y="186280"/>
                    <a:pt x="604976" y="176169"/>
                    <a:pt x="596551" y="176169"/>
                  </a:cubicBezTo>
                  <a:cubicBezTo>
                    <a:pt x="584754" y="172799"/>
                    <a:pt x="571272" y="176169"/>
                    <a:pt x="557791" y="176169"/>
                  </a:cubicBezTo>
                  <a:cubicBezTo>
                    <a:pt x="567902" y="122244"/>
                    <a:pt x="567902" y="122244"/>
                    <a:pt x="492070" y="113819"/>
                  </a:cubicBezTo>
                  <a:lnTo>
                    <a:pt x="492070" y="108762"/>
                  </a:lnTo>
                  <a:cubicBezTo>
                    <a:pt x="524087" y="71688"/>
                    <a:pt x="520717" y="61577"/>
                    <a:pt x="473532" y="49782"/>
                  </a:cubicBezTo>
                  <a:cubicBezTo>
                    <a:pt x="458366" y="46412"/>
                    <a:pt x="441515" y="43041"/>
                    <a:pt x="424663" y="34615"/>
                  </a:cubicBezTo>
                  <a:cubicBezTo>
                    <a:pt x="463421" y="22819"/>
                    <a:pt x="502179" y="11022"/>
                    <a:pt x="540939" y="911"/>
                  </a:cubicBezTo>
                  <a:cubicBezTo>
                    <a:pt x="546416" y="-353"/>
                    <a:pt x="551156" y="-247"/>
                    <a:pt x="555290" y="8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22"/>
            <p:cNvSpPr/>
            <p:nvPr/>
          </p:nvSpPr>
          <p:spPr>
            <a:xfrm>
              <a:off x="6345215" y="1834802"/>
              <a:ext cx="5274416" cy="259787"/>
            </a:xfrm>
            <a:custGeom>
              <a:avLst/>
              <a:gdLst/>
              <a:ahLst/>
              <a:cxnLst/>
              <a:rect l="l" t="t" r="r" b="b"/>
              <a:pathLst>
                <a:path w="5274416" h="259787" extrusionOk="0">
                  <a:moveTo>
                    <a:pt x="3870666" y="6743"/>
                  </a:moveTo>
                  <a:lnTo>
                    <a:pt x="4093109" y="58982"/>
                  </a:lnTo>
                  <a:lnTo>
                    <a:pt x="4393070" y="58982"/>
                  </a:lnTo>
                  <a:cubicBezTo>
                    <a:pt x="4393070" y="25279"/>
                    <a:pt x="4391385" y="25279"/>
                    <a:pt x="4426773" y="28649"/>
                  </a:cubicBezTo>
                  <a:cubicBezTo>
                    <a:pt x="4457106" y="30335"/>
                    <a:pt x="4489125" y="28649"/>
                    <a:pt x="4519458" y="30335"/>
                  </a:cubicBezTo>
                  <a:cubicBezTo>
                    <a:pt x="4534624" y="32019"/>
                    <a:pt x="4553162" y="35390"/>
                    <a:pt x="4564957" y="43815"/>
                  </a:cubicBezTo>
                  <a:cubicBezTo>
                    <a:pt x="4581809" y="57298"/>
                    <a:pt x="4595290" y="77518"/>
                    <a:pt x="4622253" y="70777"/>
                  </a:cubicBezTo>
                  <a:cubicBezTo>
                    <a:pt x="4622253" y="70777"/>
                    <a:pt x="4623939" y="70777"/>
                    <a:pt x="4623939" y="72463"/>
                  </a:cubicBezTo>
                  <a:cubicBezTo>
                    <a:pt x="4642475" y="111222"/>
                    <a:pt x="4677864" y="91001"/>
                    <a:pt x="4704827" y="92686"/>
                  </a:cubicBezTo>
                  <a:cubicBezTo>
                    <a:pt x="4784030" y="97742"/>
                    <a:pt x="4861547" y="101111"/>
                    <a:pt x="4940751" y="102797"/>
                  </a:cubicBezTo>
                  <a:cubicBezTo>
                    <a:pt x="4952547" y="102797"/>
                    <a:pt x="4964344" y="97742"/>
                    <a:pt x="4976139" y="94370"/>
                  </a:cubicBezTo>
                  <a:cubicBezTo>
                    <a:pt x="4984566" y="92686"/>
                    <a:pt x="4992991" y="89315"/>
                    <a:pt x="4999732" y="89315"/>
                  </a:cubicBezTo>
                  <a:cubicBezTo>
                    <a:pt x="5043546" y="89315"/>
                    <a:pt x="5087360" y="91001"/>
                    <a:pt x="5131175" y="91001"/>
                  </a:cubicBezTo>
                  <a:cubicBezTo>
                    <a:pt x="5151397" y="91001"/>
                    <a:pt x="5169935" y="89315"/>
                    <a:pt x="5186786" y="106167"/>
                  </a:cubicBezTo>
                  <a:cubicBezTo>
                    <a:pt x="5193527" y="112908"/>
                    <a:pt x="5212063" y="109537"/>
                    <a:pt x="5223860" y="111222"/>
                  </a:cubicBezTo>
                  <a:cubicBezTo>
                    <a:pt x="5240712" y="112908"/>
                    <a:pt x="5257564" y="116278"/>
                    <a:pt x="5274416" y="117962"/>
                  </a:cubicBezTo>
                  <a:lnTo>
                    <a:pt x="5274416" y="126389"/>
                  </a:lnTo>
                  <a:cubicBezTo>
                    <a:pt x="5267675" y="128073"/>
                    <a:pt x="5262618" y="133130"/>
                    <a:pt x="5255878" y="133130"/>
                  </a:cubicBezTo>
                  <a:cubicBezTo>
                    <a:pt x="5225544" y="128073"/>
                    <a:pt x="5201952" y="146611"/>
                    <a:pt x="5176676" y="153352"/>
                  </a:cubicBezTo>
                  <a:cubicBezTo>
                    <a:pt x="5139602" y="163463"/>
                    <a:pt x="5102528" y="173574"/>
                    <a:pt x="5065454" y="175260"/>
                  </a:cubicBezTo>
                  <a:cubicBezTo>
                    <a:pt x="4989620" y="182001"/>
                    <a:pt x="4912102" y="176944"/>
                    <a:pt x="4837955" y="188739"/>
                  </a:cubicBezTo>
                  <a:cubicBezTo>
                    <a:pt x="4745271" y="202221"/>
                    <a:pt x="4655956" y="195480"/>
                    <a:pt x="4563273" y="193796"/>
                  </a:cubicBezTo>
                  <a:cubicBezTo>
                    <a:pt x="4556532" y="193796"/>
                    <a:pt x="4544735" y="192112"/>
                    <a:pt x="4541364" y="197166"/>
                  </a:cubicBezTo>
                  <a:cubicBezTo>
                    <a:pt x="4519458" y="227499"/>
                    <a:pt x="4487439" y="215704"/>
                    <a:pt x="4460476" y="219073"/>
                  </a:cubicBezTo>
                  <a:cubicBezTo>
                    <a:pt x="4448681" y="220759"/>
                    <a:pt x="4436884" y="229184"/>
                    <a:pt x="4425089" y="232556"/>
                  </a:cubicBezTo>
                  <a:cubicBezTo>
                    <a:pt x="4418348" y="235924"/>
                    <a:pt x="4409921" y="239295"/>
                    <a:pt x="4403180" y="239295"/>
                  </a:cubicBezTo>
                  <a:cubicBezTo>
                    <a:pt x="4374534" y="239295"/>
                    <a:pt x="4345885" y="237610"/>
                    <a:pt x="4317238" y="239295"/>
                  </a:cubicBezTo>
                  <a:cubicBezTo>
                    <a:pt x="4295330" y="240981"/>
                    <a:pt x="4275107" y="249407"/>
                    <a:pt x="4253201" y="254462"/>
                  </a:cubicBezTo>
                  <a:cubicBezTo>
                    <a:pt x="4243088" y="256146"/>
                    <a:pt x="4232979" y="259518"/>
                    <a:pt x="4222868" y="259518"/>
                  </a:cubicBezTo>
                  <a:lnTo>
                    <a:pt x="3574076" y="259518"/>
                  </a:lnTo>
                  <a:cubicBezTo>
                    <a:pt x="3567335" y="259518"/>
                    <a:pt x="3557224" y="261203"/>
                    <a:pt x="3552168" y="256146"/>
                  </a:cubicBezTo>
                  <a:cubicBezTo>
                    <a:pt x="3526891" y="229184"/>
                    <a:pt x="3494874" y="237610"/>
                    <a:pt x="3466225" y="237610"/>
                  </a:cubicBezTo>
                  <a:cubicBezTo>
                    <a:pt x="3437578" y="237610"/>
                    <a:pt x="3408929" y="239295"/>
                    <a:pt x="3380282" y="237610"/>
                  </a:cubicBezTo>
                  <a:cubicBezTo>
                    <a:pt x="3358374" y="235924"/>
                    <a:pt x="3338152" y="227499"/>
                    <a:pt x="3317930" y="222443"/>
                  </a:cubicBezTo>
                  <a:cubicBezTo>
                    <a:pt x="3277486" y="212332"/>
                    <a:pt x="3238726" y="198852"/>
                    <a:pt x="3198282" y="195480"/>
                  </a:cubicBezTo>
                  <a:cubicBezTo>
                    <a:pt x="3117395" y="192112"/>
                    <a:pt x="3036505" y="200537"/>
                    <a:pt x="2955618" y="195480"/>
                  </a:cubicBezTo>
                  <a:cubicBezTo>
                    <a:pt x="2905063" y="192112"/>
                    <a:pt x="2854506" y="178628"/>
                    <a:pt x="2807323" y="161777"/>
                  </a:cubicBezTo>
                  <a:cubicBezTo>
                    <a:pt x="2785415" y="153352"/>
                    <a:pt x="2696605" y="172335"/>
                    <a:pt x="2568190" y="182152"/>
                  </a:cubicBezTo>
                  <a:lnTo>
                    <a:pt x="2036831" y="220679"/>
                  </a:lnTo>
                  <a:cubicBezTo>
                    <a:pt x="2026720" y="218994"/>
                    <a:pt x="711417" y="113674"/>
                    <a:pt x="699622" y="113674"/>
                  </a:cubicBezTo>
                  <a:cubicBezTo>
                    <a:pt x="699622" y="108617"/>
                    <a:pt x="-100804" y="76194"/>
                    <a:pt x="10644" y="66339"/>
                  </a:cubicBezTo>
                  <a:cubicBezTo>
                    <a:pt x="122092" y="56484"/>
                    <a:pt x="1051825" y="51210"/>
                    <a:pt x="1368307" y="54542"/>
                  </a:cubicBezTo>
                  <a:cubicBezTo>
                    <a:pt x="1684789" y="57874"/>
                    <a:pt x="1729125" y="75733"/>
                    <a:pt x="1909534" y="86329"/>
                  </a:cubicBezTo>
                  <a:cubicBezTo>
                    <a:pt x="1923016" y="81274"/>
                    <a:pt x="2384301" y="51744"/>
                    <a:pt x="2533638" y="48718"/>
                  </a:cubicBezTo>
                  <a:cubicBezTo>
                    <a:pt x="2682975" y="45692"/>
                    <a:pt x="2720622" y="63093"/>
                    <a:pt x="2805557" y="68174"/>
                  </a:cubicBezTo>
                  <a:cubicBezTo>
                    <a:pt x="2890492" y="73255"/>
                    <a:pt x="2935395" y="84259"/>
                    <a:pt x="3043247" y="79204"/>
                  </a:cubicBezTo>
                  <a:cubicBezTo>
                    <a:pt x="3049988" y="79204"/>
                    <a:pt x="3058413" y="77518"/>
                    <a:pt x="3063470" y="74150"/>
                  </a:cubicBezTo>
                  <a:cubicBezTo>
                    <a:pt x="3092117" y="52241"/>
                    <a:pt x="3127506" y="58982"/>
                    <a:pt x="3159523" y="48871"/>
                  </a:cubicBezTo>
                  <a:cubicBezTo>
                    <a:pt x="3238726" y="21908"/>
                    <a:pt x="3319616" y="40446"/>
                    <a:pt x="3400502" y="37074"/>
                  </a:cubicBezTo>
                  <a:cubicBezTo>
                    <a:pt x="3483076" y="33704"/>
                    <a:pt x="3565651" y="37074"/>
                    <a:pt x="3649909" y="37074"/>
                  </a:cubicBezTo>
                  <a:cubicBezTo>
                    <a:pt x="3676872" y="37074"/>
                    <a:pt x="3703833" y="37074"/>
                    <a:pt x="3730798" y="33704"/>
                  </a:cubicBezTo>
                  <a:cubicBezTo>
                    <a:pt x="3742593" y="32019"/>
                    <a:pt x="3751020" y="16852"/>
                    <a:pt x="3761131" y="8427"/>
                  </a:cubicBezTo>
                  <a:cubicBezTo>
                    <a:pt x="3766185" y="5057"/>
                    <a:pt x="3774612" y="0"/>
                    <a:pt x="3781353" y="0"/>
                  </a:cubicBezTo>
                  <a:cubicBezTo>
                    <a:pt x="3810000" y="1686"/>
                    <a:pt x="3838647" y="5057"/>
                    <a:pt x="3870666" y="67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07" name="Google Shape;1207;p22"/>
          <p:cNvSpPr>
            <a:spLocks noGrp="1"/>
          </p:cNvSpPr>
          <p:nvPr>
            <p:ph type="pic" idx="2"/>
          </p:nvPr>
        </p:nvSpPr>
        <p:spPr>
          <a:xfrm>
            <a:off x="0" y="0"/>
            <a:ext cx="6937746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" name="Google Shape;1212;p23"/>
          <p:cNvSpPr txBox="1">
            <a:spLocks noGrp="1"/>
          </p:cNvSpPr>
          <p:nvPr>
            <p:ph type="body" idx="1"/>
          </p:nvPr>
        </p:nvSpPr>
        <p:spPr>
          <a:xfrm>
            <a:off x="1094396" y="213422"/>
            <a:ext cx="10802330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Arial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1213" name="Google Shape;1213;p23"/>
          <p:cNvGrpSpPr/>
          <p:nvPr/>
        </p:nvGrpSpPr>
        <p:grpSpPr>
          <a:xfrm>
            <a:off x="6367447" y="2183792"/>
            <a:ext cx="2158765" cy="2004685"/>
            <a:chOff x="5144510" y="2655022"/>
            <a:chExt cx="2158765" cy="2004685"/>
          </a:xfrm>
        </p:grpSpPr>
        <p:sp>
          <p:nvSpPr>
            <p:cNvPr id="1214" name="Google Shape;1214;p23"/>
            <p:cNvSpPr/>
            <p:nvPr/>
          </p:nvSpPr>
          <p:spPr>
            <a:xfrm>
              <a:off x="5144510" y="2655022"/>
              <a:ext cx="2151994" cy="2004685"/>
            </a:xfrm>
            <a:custGeom>
              <a:avLst/>
              <a:gdLst/>
              <a:ahLst/>
              <a:cxnLst/>
              <a:rect l="l" t="t" r="r" b="b"/>
              <a:pathLst>
                <a:path w="3200400" h="2981325" extrusionOk="0">
                  <a:moveTo>
                    <a:pt x="2574200" y="931545"/>
                  </a:moveTo>
                  <a:cubicBezTo>
                    <a:pt x="2583725" y="931545"/>
                    <a:pt x="2593250" y="930593"/>
                    <a:pt x="2601823" y="925830"/>
                  </a:cubicBezTo>
                  <a:cubicBezTo>
                    <a:pt x="2601823" y="925830"/>
                    <a:pt x="2601823" y="925830"/>
                    <a:pt x="2601823" y="925830"/>
                  </a:cubicBezTo>
                  <a:cubicBezTo>
                    <a:pt x="2609443" y="924878"/>
                    <a:pt x="2616110" y="924878"/>
                    <a:pt x="2623730" y="922973"/>
                  </a:cubicBezTo>
                  <a:cubicBezTo>
                    <a:pt x="2797085" y="889635"/>
                    <a:pt x="2970440" y="856298"/>
                    <a:pt x="3144748" y="822008"/>
                  </a:cubicBezTo>
                  <a:cubicBezTo>
                    <a:pt x="3164750" y="818198"/>
                    <a:pt x="3184753" y="817245"/>
                    <a:pt x="3204755" y="807720"/>
                  </a:cubicBezTo>
                  <a:cubicBezTo>
                    <a:pt x="3189515" y="790575"/>
                    <a:pt x="3170465" y="782955"/>
                    <a:pt x="3151415" y="776288"/>
                  </a:cubicBezTo>
                  <a:cubicBezTo>
                    <a:pt x="3145700" y="772478"/>
                    <a:pt x="3139985" y="768668"/>
                    <a:pt x="3134270" y="764858"/>
                  </a:cubicBezTo>
                  <a:cubicBezTo>
                    <a:pt x="3078073" y="722948"/>
                    <a:pt x="3018065" y="688658"/>
                    <a:pt x="2957105" y="653415"/>
                  </a:cubicBezTo>
                  <a:cubicBezTo>
                    <a:pt x="2957105" y="653415"/>
                    <a:pt x="2957105" y="653415"/>
                    <a:pt x="2957105" y="653415"/>
                  </a:cubicBezTo>
                  <a:cubicBezTo>
                    <a:pt x="2944723" y="641985"/>
                    <a:pt x="2939008" y="628650"/>
                    <a:pt x="2935198" y="612458"/>
                  </a:cubicBezTo>
                  <a:cubicBezTo>
                    <a:pt x="2919958" y="559118"/>
                    <a:pt x="2904718" y="505778"/>
                    <a:pt x="2888525" y="453390"/>
                  </a:cubicBezTo>
                  <a:cubicBezTo>
                    <a:pt x="2885668" y="442913"/>
                    <a:pt x="2884715" y="431483"/>
                    <a:pt x="2873285" y="424815"/>
                  </a:cubicBezTo>
                  <a:cubicBezTo>
                    <a:pt x="2802800" y="378143"/>
                    <a:pt x="2731363" y="333375"/>
                    <a:pt x="2657068" y="291465"/>
                  </a:cubicBezTo>
                  <a:cubicBezTo>
                    <a:pt x="2657068" y="291465"/>
                    <a:pt x="2657068" y="291465"/>
                    <a:pt x="2657068" y="291465"/>
                  </a:cubicBezTo>
                  <a:cubicBezTo>
                    <a:pt x="2643733" y="278130"/>
                    <a:pt x="2636113" y="260985"/>
                    <a:pt x="2627540" y="244793"/>
                  </a:cubicBezTo>
                  <a:cubicBezTo>
                    <a:pt x="2590393" y="171450"/>
                    <a:pt x="2554198" y="97155"/>
                    <a:pt x="2518003" y="23813"/>
                  </a:cubicBezTo>
                  <a:cubicBezTo>
                    <a:pt x="2514193" y="15240"/>
                    <a:pt x="2512288" y="4763"/>
                    <a:pt x="2501810" y="0"/>
                  </a:cubicBezTo>
                  <a:cubicBezTo>
                    <a:pt x="2492285" y="9525"/>
                    <a:pt x="2491333" y="20955"/>
                    <a:pt x="2487523" y="30480"/>
                  </a:cubicBezTo>
                  <a:cubicBezTo>
                    <a:pt x="2420848" y="222885"/>
                    <a:pt x="2354173" y="415290"/>
                    <a:pt x="2288450" y="607695"/>
                  </a:cubicBezTo>
                  <a:cubicBezTo>
                    <a:pt x="2279878" y="633413"/>
                    <a:pt x="2269400" y="636270"/>
                    <a:pt x="2246540" y="623888"/>
                  </a:cubicBezTo>
                  <a:cubicBezTo>
                    <a:pt x="2201773" y="600075"/>
                    <a:pt x="2156053" y="578168"/>
                    <a:pt x="2110333" y="555308"/>
                  </a:cubicBezTo>
                  <a:cubicBezTo>
                    <a:pt x="2013178" y="506730"/>
                    <a:pt x="1922690" y="520065"/>
                    <a:pt x="1841728" y="593408"/>
                  </a:cubicBezTo>
                  <a:cubicBezTo>
                    <a:pt x="1792198" y="638175"/>
                    <a:pt x="691108" y="1584960"/>
                    <a:pt x="633005" y="1647825"/>
                  </a:cubicBezTo>
                  <a:cubicBezTo>
                    <a:pt x="582523" y="1686878"/>
                    <a:pt x="582523" y="1804035"/>
                    <a:pt x="591095" y="1833563"/>
                  </a:cubicBezTo>
                  <a:cubicBezTo>
                    <a:pt x="608240" y="1888808"/>
                    <a:pt x="627290" y="1943100"/>
                    <a:pt x="646340" y="1998345"/>
                  </a:cubicBezTo>
                  <a:cubicBezTo>
                    <a:pt x="646340" y="1998345"/>
                    <a:pt x="646340" y="1998345"/>
                    <a:pt x="646340" y="1998345"/>
                  </a:cubicBezTo>
                  <a:cubicBezTo>
                    <a:pt x="650150" y="2009775"/>
                    <a:pt x="653960" y="2021205"/>
                    <a:pt x="657770" y="2032635"/>
                  </a:cubicBezTo>
                  <a:cubicBezTo>
                    <a:pt x="651103" y="2044065"/>
                    <a:pt x="638720" y="2044065"/>
                    <a:pt x="628243" y="2045970"/>
                  </a:cubicBezTo>
                  <a:cubicBezTo>
                    <a:pt x="443458" y="2082165"/>
                    <a:pt x="4355" y="2159318"/>
                    <a:pt x="545" y="2171700"/>
                  </a:cubicBezTo>
                  <a:cubicBezTo>
                    <a:pt x="-3265" y="2183130"/>
                    <a:pt x="13880" y="2187893"/>
                    <a:pt x="21500" y="2193608"/>
                  </a:cubicBezTo>
                  <a:cubicBezTo>
                    <a:pt x="91985" y="2243138"/>
                    <a:pt x="162470" y="2291715"/>
                    <a:pt x="233908" y="2340293"/>
                  </a:cubicBezTo>
                  <a:cubicBezTo>
                    <a:pt x="248195" y="2349818"/>
                    <a:pt x="257720" y="2362200"/>
                    <a:pt x="265340" y="2378393"/>
                  </a:cubicBezTo>
                  <a:cubicBezTo>
                    <a:pt x="294868" y="2446020"/>
                    <a:pt x="324395" y="2513648"/>
                    <a:pt x="353923" y="2582228"/>
                  </a:cubicBezTo>
                  <a:cubicBezTo>
                    <a:pt x="359638" y="2594610"/>
                    <a:pt x="364400" y="2607945"/>
                    <a:pt x="378688" y="2613660"/>
                  </a:cubicBezTo>
                  <a:cubicBezTo>
                    <a:pt x="422503" y="2632710"/>
                    <a:pt x="466318" y="2652713"/>
                    <a:pt x="510133" y="2671763"/>
                  </a:cubicBezTo>
                  <a:cubicBezTo>
                    <a:pt x="510133" y="2671763"/>
                    <a:pt x="510133" y="2671763"/>
                    <a:pt x="510133" y="2671763"/>
                  </a:cubicBezTo>
                  <a:cubicBezTo>
                    <a:pt x="531088" y="2683193"/>
                    <a:pt x="552043" y="2693670"/>
                    <a:pt x="572045" y="2705100"/>
                  </a:cubicBezTo>
                  <a:cubicBezTo>
                    <a:pt x="612050" y="2797493"/>
                    <a:pt x="652055" y="2890838"/>
                    <a:pt x="692060" y="2983230"/>
                  </a:cubicBezTo>
                  <a:cubicBezTo>
                    <a:pt x="710158" y="2948940"/>
                    <a:pt x="721588" y="2915603"/>
                    <a:pt x="733018" y="2883218"/>
                  </a:cubicBezTo>
                  <a:cubicBezTo>
                    <a:pt x="792073" y="2712720"/>
                    <a:pt x="852080" y="2542223"/>
                    <a:pt x="911135" y="2372678"/>
                  </a:cubicBezTo>
                  <a:lnTo>
                    <a:pt x="911135" y="2372678"/>
                  </a:lnTo>
                  <a:cubicBezTo>
                    <a:pt x="989240" y="2411730"/>
                    <a:pt x="1068298" y="2451735"/>
                    <a:pt x="1146403" y="2490788"/>
                  </a:cubicBezTo>
                  <a:cubicBezTo>
                    <a:pt x="1227365" y="2530793"/>
                    <a:pt x="1324520" y="2518410"/>
                    <a:pt x="1393100" y="2459355"/>
                  </a:cubicBezTo>
                  <a:cubicBezTo>
                    <a:pt x="1783625" y="2121218"/>
                    <a:pt x="2174150" y="1782128"/>
                    <a:pt x="2565628" y="1443990"/>
                  </a:cubicBezTo>
                  <a:cubicBezTo>
                    <a:pt x="2608490" y="1406843"/>
                    <a:pt x="2642780" y="1367790"/>
                    <a:pt x="2654210" y="1310640"/>
                  </a:cubicBezTo>
                  <a:lnTo>
                    <a:pt x="2654210" y="1310640"/>
                  </a:lnTo>
                  <a:cubicBezTo>
                    <a:pt x="2665640" y="1280160"/>
                    <a:pt x="2661830" y="1247775"/>
                    <a:pt x="2658973" y="1216343"/>
                  </a:cubicBezTo>
                  <a:cubicBezTo>
                    <a:pt x="2658973" y="1216343"/>
                    <a:pt x="2658973" y="1216343"/>
                    <a:pt x="2658973" y="1216343"/>
                  </a:cubicBezTo>
                  <a:cubicBezTo>
                    <a:pt x="2656115" y="1199198"/>
                    <a:pt x="2642780" y="1165860"/>
                    <a:pt x="2642780" y="1165860"/>
                  </a:cubicBezTo>
                  <a:cubicBezTo>
                    <a:pt x="2620873" y="1098233"/>
                    <a:pt x="2598013" y="1029653"/>
                    <a:pt x="2576105" y="962025"/>
                  </a:cubicBezTo>
                  <a:cubicBezTo>
                    <a:pt x="2575153" y="951548"/>
                    <a:pt x="2569438" y="942023"/>
                    <a:pt x="2574200" y="931545"/>
                  </a:cubicBezTo>
                  <a:cubicBezTo>
                    <a:pt x="2574200" y="931545"/>
                    <a:pt x="2574200" y="931545"/>
                    <a:pt x="2574200" y="9315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23"/>
            <p:cNvSpPr/>
            <p:nvPr/>
          </p:nvSpPr>
          <p:spPr>
            <a:xfrm>
              <a:off x="5151634" y="2851648"/>
              <a:ext cx="2147799" cy="1805316"/>
            </a:xfrm>
            <a:custGeom>
              <a:avLst/>
              <a:gdLst/>
              <a:ahLst/>
              <a:cxnLst/>
              <a:rect l="l" t="t" r="r" b="b"/>
              <a:pathLst>
                <a:path w="2147799" h="1805316" extrusionOk="0">
                  <a:moveTo>
                    <a:pt x="1780807" y="614215"/>
                  </a:moveTo>
                  <a:cubicBezTo>
                    <a:pt x="1800661" y="678903"/>
                    <a:pt x="1756469" y="742310"/>
                    <a:pt x="1719321" y="773693"/>
                  </a:cubicBezTo>
                  <a:cubicBezTo>
                    <a:pt x="1652712" y="829415"/>
                    <a:pt x="956516" y="1432742"/>
                    <a:pt x="926414" y="1458361"/>
                  </a:cubicBezTo>
                  <a:cubicBezTo>
                    <a:pt x="901435" y="1480137"/>
                    <a:pt x="863007" y="1491665"/>
                    <a:pt x="830343" y="1491665"/>
                  </a:cubicBezTo>
                  <a:cubicBezTo>
                    <a:pt x="791274" y="1491665"/>
                    <a:pt x="658055" y="1422494"/>
                    <a:pt x="625391" y="1405842"/>
                  </a:cubicBezTo>
                  <a:cubicBezTo>
                    <a:pt x="611301" y="1398156"/>
                    <a:pt x="606817" y="1407764"/>
                    <a:pt x="598491" y="1422494"/>
                  </a:cubicBezTo>
                  <a:cubicBezTo>
                    <a:pt x="592727" y="1433383"/>
                    <a:pt x="506903" y="1695336"/>
                    <a:pt x="490891" y="1749777"/>
                  </a:cubicBezTo>
                  <a:cubicBezTo>
                    <a:pt x="489611" y="1754260"/>
                    <a:pt x="487689" y="1758103"/>
                    <a:pt x="485768" y="1761946"/>
                  </a:cubicBezTo>
                  <a:cubicBezTo>
                    <a:pt x="475520" y="1780519"/>
                    <a:pt x="467194" y="1818948"/>
                    <a:pt x="456306" y="1800374"/>
                  </a:cubicBezTo>
                  <a:cubicBezTo>
                    <a:pt x="440294" y="1772834"/>
                    <a:pt x="416596" y="1711989"/>
                    <a:pt x="405068" y="1682527"/>
                  </a:cubicBezTo>
                  <a:cubicBezTo>
                    <a:pt x="392899" y="1652424"/>
                    <a:pt x="381370" y="1626805"/>
                    <a:pt x="354470" y="1612075"/>
                  </a:cubicBezTo>
                  <a:cubicBezTo>
                    <a:pt x="325649" y="1596063"/>
                    <a:pt x="275692" y="1577489"/>
                    <a:pt x="247511" y="1559556"/>
                  </a:cubicBezTo>
                  <a:cubicBezTo>
                    <a:pt x="216128" y="1535218"/>
                    <a:pt x="208442" y="1495508"/>
                    <a:pt x="196913" y="1460923"/>
                  </a:cubicBezTo>
                  <a:cubicBezTo>
                    <a:pt x="181542" y="1413528"/>
                    <a:pt x="165530" y="1392392"/>
                    <a:pt x="125821" y="1365492"/>
                  </a:cubicBezTo>
                  <a:cubicBezTo>
                    <a:pt x="100202" y="1347559"/>
                    <a:pt x="27188" y="1289916"/>
                    <a:pt x="288" y="1273263"/>
                  </a:cubicBezTo>
                  <a:cubicBezTo>
                    <a:pt x="-7398" y="1268780"/>
                    <a:pt x="141192" y="1343716"/>
                    <a:pt x="185385" y="1373818"/>
                  </a:cubicBezTo>
                  <a:cubicBezTo>
                    <a:pt x="204599" y="1387268"/>
                    <a:pt x="362797" y="1311052"/>
                    <a:pt x="430046" y="1278388"/>
                  </a:cubicBezTo>
                  <a:cubicBezTo>
                    <a:pt x="456306" y="1265578"/>
                    <a:pt x="476160" y="1257892"/>
                    <a:pt x="463992" y="1232273"/>
                  </a:cubicBezTo>
                  <a:cubicBezTo>
                    <a:pt x="458227" y="1220104"/>
                    <a:pt x="385854" y="1046536"/>
                    <a:pt x="385854" y="1008107"/>
                  </a:cubicBezTo>
                  <a:cubicBezTo>
                    <a:pt x="389696" y="983769"/>
                    <a:pt x="390337" y="947262"/>
                    <a:pt x="405708" y="928688"/>
                  </a:cubicBezTo>
                  <a:cubicBezTo>
                    <a:pt x="414035" y="938295"/>
                    <a:pt x="469755" y="1062547"/>
                    <a:pt x="487689" y="1106100"/>
                  </a:cubicBezTo>
                  <a:cubicBezTo>
                    <a:pt x="510106" y="1159900"/>
                    <a:pt x="547253" y="1204092"/>
                    <a:pt x="599772" y="1231633"/>
                  </a:cubicBezTo>
                  <a:cubicBezTo>
                    <a:pt x="661898" y="1264297"/>
                    <a:pt x="725305" y="1295040"/>
                    <a:pt x="787431" y="1327704"/>
                  </a:cubicBezTo>
                  <a:cubicBezTo>
                    <a:pt x="852119" y="1362290"/>
                    <a:pt x="932178" y="1353323"/>
                    <a:pt x="988540" y="1298242"/>
                  </a:cubicBezTo>
                  <a:cubicBezTo>
                    <a:pt x="1036576" y="1250847"/>
                    <a:pt x="1776964" y="616777"/>
                    <a:pt x="1780807" y="614215"/>
                  </a:cubicBezTo>
                  <a:close/>
                  <a:moveTo>
                    <a:pt x="1991523" y="247863"/>
                  </a:moveTo>
                  <a:cubicBezTo>
                    <a:pt x="2031873" y="271561"/>
                    <a:pt x="2110011" y="318315"/>
                    <a:pt x="2147799" y="346496"/>
                  </a:cubicBezTo>
                  <a:cubicBezTo>
                    <a:pt x="2118337" y="355463"/>
                    <a:pt x="1835888" y="402218"/>
                    <a:pt x="1721243" y="431680"/>
                  </a:cubicBezTo>
                  <a:cubicBezTo>
                    <a:pt x="1703309" y="389408"/>
                    <a:pt x="1692422" y="398375"/>
                    <a:pt x="1741098" y="376599"/>
                  </a:cubicBezTo>
                  <a:cubicBezTo>
                    <a:pt x="1814752" y="343294"/>
                    <a:pt x="1980635" y="244661"/>
                    <a:pt x="1991523" y="247863"/>
                  </a:cubicBezTo>
                  <a:close/>
                  <a:moveTo>
                    <a:pt x="1780166" y="0"/>
                  </a:moveTo>
                  <a:cubicBezTo>
                    <a:pt x="1829483" y="27541"/>
                    <a:pt x="1886485" y="60845"/>
                    <a:pt x="1933880" y="92228"/>
                  </a:cubicBezTo>
                  <a:cubicBezTo>
                    <a:pt x="1924914" y="112723"/>
                    <a:pt x="1753266" y="269640"/>
                    <a:pt x="1684736" y="323440"/>
                  </a:cubicBezTo>
                  <a:cubicBezTo>
                    <a:pt x="1665521" y="338811"/>
                    <a:pt x="1666802" y="359946"/>
                    <a:pt x="1645026" y="337530"/>
                  </a:cubicBezTo>
                  <a:cubicBezTo>
                    <a:pt x="1636060" y="327923"/>
                    <a:pt x="1621328" y="306787"/>
                    <a:pt x="1609800" y="300383"/>
                  </a:cubicBezTo>
                  <a:cubicBezTo>
                    <a:pt x="1600833" y="294618"/>
                    <a:pt x="1598912" y="289494"/>
                    <a:pt x="1604677" y="281168"/>
                  </a:cubicBezTo>
                  <a:cubicBezTo>
                    <a:pt x="1650790" y="214559"/>
                    <a:pt x="1763514" y="1281"/>
                    <a:pt x="1780166" y="0"/>
                  </a:cubicBezTo>
                  <a:close/>
                </a:path>
              </a:pathLst>
            </a:custGeom>
            <a:solidFill>
              <a:srgbClr val="E2AE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23"/>
            <p:cNvSpPr/>
            <p:nvPr/>
          </p:nvSpPr>
          <p:spPr>
            <a:xfrm>
              <a:off x="5619468" y="3058366"/>
              <a:ext cx="1088806" cy="730141"/>
            </a:xfrm>
            <a:custGeom>
              <a:avLst/>
              <a:gdLst/>
              <a:ahLst/>
              <a:cxnLst/>
              <a:rect l="l" t="t" r="r" b="b"/>
              <a:pathLst>
                <a:path w="1619250" h="1085850" extrusionOk="0">
                  <a:moveTo>
                    <a:pt x="1620203" y="57381"/>
                  </a:moveTo>
                  <a:cubicBezTo>
                    <a:pt x="1611630" y="46903"/>
                    <a:pt x="1600200" y="57381"/>
                    <a:pt x="1589723" y="59286"/>
                  </a:cubicBezTo>
                  <a:cubicBezTo>
                    <a:pt x="1584008" y="60238"/>
                    <a:pt x="1580198" y="64048"/>
                    <a:pt x="1574483" y="65953"/>
                  </a:cubicBezTo>
                  <a:cubicBezTo>
                    <a:pt x="1524953" y="78336"/>
                    <a:pt x="1477328" y="72621"/>
                    <a:pt x="1431608" y="50713"/>
                  </a:cubicBezTo>
                  <a:cubicBezTo>
                    <a:pt x="1396365" y="33568"/>
                    <a:pt x="1363028" y="14518"/>
                    <a:pt x="1324928" y="4993"/>
                  </a:cubicBezTo>
                  <a:cubicBezTo>
                    <a:pt x="1274445" y="-7389"/>
                    <a:pt x="1229678" y="3088"/>
                    <a:pt x="1191578" y="38331"/>
                  </a:cubicBezTo>
                  <a:cubicBezTo>
                    <a:pt x="1191578" y="38331"/>
                    <a:pt x="1191578" y="38331"/>
                    <a:pt x="1191578" y="38331"/>
                  </a:cubicBezTo>
                  <a:cubicBezTo>
                    <a:pt x="1134428" y="79288"/>
                    <a:pt x="1084898" y="128818"/>
                    <a:pt x="1031557" y="174538"/>
                  </a:cubicBezTo>
                  <a:cubicBezTo>
                    <a:pt x="926782" y="264073"/>
                    <a:pt x="823913" y="355513"/>
                    <a:pt x="720090" y="445048"/>
                  </a:cubicBezTo>
                  <a:cubicBezTo>
                    <a:pt x="601980" y="546966"/>
                    <a:pt x="483870" y="648883"/>
                    <a:pt x="365760" y="751753"/>
                  </a:cubicBezTo>
                  <a:cubicBezTo>
                    <a:pt x="257175" y="846051"/>
                    <a:pt x="148590" y="941301"/>
                    <a:pt x="39052" y="1035598"/>
                  </a:cubicBezTo>
                  <a:cubicBezTo>
                    <a:pt x="23813" y="1048933"/>
                    <a:pt x="11430" y="1063221"/>
                    <a:pt x="0" y="1086081"/>
                  </a:cubicBezTo>
                  <a:cubicBezTo>
                    <a:pt x="18098" y="1079413"/>
                    <a:pt x="28575" y="1069888"/>
                    <a:pt x="38100" y="1061316"/>
                  </a:cubicBezTo>
                  <a:cubicBezTo>
                    <a:pt x="84773" y="1021311"/>
                    <a:pt x="130493" y="981306"/>
                    <a:pt x="176213" y="941301"/>
                  </a:cubicBezTo>
                  <a:cubicBezTo>
                    <a:pt x="266700" y="863196"/>
                    <a:pt x="358140" y="784138"/>
                    <a:pt x="448628" y="706033"/>
                  </a:cubicBezTo>
                  <a:cubicBezTo>
                    <a:pt x="552450" y="616498"/>
                    <a:pt x="655320" y="526011"/>
                    <a:pt x="758190" y="436476"/>
                  </a:cubicBezTo>
                  <a:cubicBezTo>
                    <a:pt x="879157" y="331701"/>
                    <a:pt x="1000125" y="226926"/>
                    <a:pt x="1121093" y="122151"/>
                  </a:cubicBezTo>
                  <a:cubicBezTo>
                    <a:pt x="1173480" y="76431"/>
                    <a:pt x="1226820" y="34521"/>
                    <a:pt x="1303020" y="42141"/>
                  </a:cubicBezTo>
                  <a:cubicBezTo>
                    <a:pt x="1334453" y="44998"/>
                    <a:pt x="1363028" y="52618"/>
                    <a:pt x="1390650" y="66906"/>
                  </a:cubicBezTo>
                  <a:cubicBezTo>
                    <a:pt x="1430655" y="86908"/>
                    <a:pt x="1468755" y="108816"/>
                    <a:pt x="1513523" y="117388"/>
                  </a:cubicBezTo>
                  <a:cubicBezTo>
                    <a:pt x="1551623" y="125008"/>
                    <a:pt x="1584960" y="118341"/>
                    <a:pt x="1611630" y="86908"/>
                  </a:cubicBezTo>
                  <a:cubicBezTo>
                    <a:pt x="1618298" y="79288"/>
                    <a:pt x="1629728" y="68811"/>
                    <a:pt x="1620203" y="57381"/>
                  </a:cubicBezTo>
                  <a:close/>
                </a:path>
              </a:pathLst>
            </a:custGeom>
            <a:solidFill>
              <a:schemeClr val="lt1">
                <a:alpha val="6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23"/>
            <p:cNvSpPr/>
            <p:nvPr/>
          </p:nvSpPr>
          <p:spPr>
            <a:xfrm>
              <a:off x="5778946" y="2657585"/>
              <a:ext cx="1524329" cy="1684448"/>
            </a:xfrm>
            <a:custGeom>
              <a:avLst/>
              <a:gdLst/>
              <a:ahLst/>
              <a:cxnLst/>
              <a:rect l="l" t="t" r="r" b="b"/>
              <a:pathLst>
                <a:path w="2266950" h="2505075" extrusionOk="0">
                  <a:moveTo>
                    <a:pt x="1637348" y="931545"/>
                  </a:moveTo>
                  <a:cubicBezTo>
                    <a:pt x="1646873" y="931545"/>
                    <a:pt x="1656398" y="930593"/>
                    <a:pt x="1664970" y="925830"/>
                  </a:cubicBezTo>
                  <a:cubicBezTo>
                    <a:pt x="1664970" y="925830"/>
                    <a:pt x="1664970" y="925830"/>
                    <a:pt x="1664970" y="925830"/>
                  </a:cubicBezTo>
                  <a:cubicBezTo>
                    <a:pt x="1672590" y="924878"/>
                    <a:pt x="1679257" y="924878"/>
                    <a:pt x="1686878" y="922973"/>
                  </a:cubicBezTo>
                  <a:cubicBezTo>
                    <a:pt x="1860232" y="889635"/>
                    <a:pt x="2033588" y="856298"/>
                    <a:pt x="2207895" y="822008"/>
                  </a:cubicBezTo>
                  <a:cubicBezTo>
                    <a:pt x="2227898" y="818198"/>
                    <a:pt x="2247900" y="817245"/>
                    <a:pt x="2267903" y="807720"/>
                  </a:cubicBezTo>
                  <a:cubicBezTo>
                    <a:pt x="2252663" y="790575"/>
                    <a:pt x="2233613" y="782955"/>
                    <a:pt x="2214563" y="776288"/>
                  </a:cubicBezTo>
                  <a:cubicBezTo>
                    <a:pt x="2208848" y="772478"/>
                    <a:pt x="2203133" y="768668"/>
                    <a:pt x="2197418" y="764858"/>
                  </a:cubicBezTo>
                  <a:cubicBezTo>
                    <a:pt x="2141220" y="722948"/>
                    <a:pt x="2081213" y="688658"/>
                    <a:pt x="2020253" y="653415"/>
                  </a:cubicBezTo>
                  <a:cubicBezTo>
                    <a:pt x="2020253" y="653415"/>
                    <a:pt x="2020253" y="653415"/>
                    <a:pt x="2020253" y="653415"/>
                  </a:cubicBezTo>
                  <a:cubicBezTo>
                    <a:pt x="2007870" y="641985"/>
                    <a:pt x="2002155" y="628650"/>
                    <a:pt x="1998345" y="612458"/>
                  </a:cubicBezTo>
                  <a:cubicBezTo>
                    <a:pt x="1983105" y="559118"/>
                    <a:pt x="1967865" y="505778"/>
                    <a:pt x="1951673" y="453390"/>
                  </a:cubicBezTo>
                  <a:cubicBezTo>
                    <a:pt x="1948815" y="442913"/>
                    <a:pt x="1947863" y="431483"/>
                    <a:pt x="1936432" y="424815"/>
                  </a:cubicBezTo>
                  <a:cubicBezTo>
                    <a:pt x="1865948" y="378143"/>
                    <a:pt x="1794510" y="333375"/>
                    <a:pt x="1720215" y="291465"/>
                  </a:cubicBezTo>
                  <a:cubicBezTo>
                    <a:pt x="1720215" y="291465"/>
                    <a:pt x="1720215" y="291465"/>
                    <a:pt x="1720215" y="291465"/>
                  </a:cubicBezTo>
                  <a:cubicBezTo>
                    <a:pt x="1706880" y="278130"/>
                    <a:pt x="1699260" y="260985"/>
                    <a:pt x="1690688" y="244793"/>
                  </a:cubicBezTo>
                  <a:cubicBezTo>
                    <a:pt x="1653540" y="171450"/>
                    <a:pt x="1617345" y="97155"/>
                    <a:pt x="1581150" y="23813"/>
                  </a:cubicBezTo>
                  <a:cubicBezTo>
                    <a:pt x="1577340" y="15240"/>
                    <a:pt x="1575435" y="4763"/>
                    <a:pt x="1564957" y="0"/>
                  </a:cubicBezTo>
                  <a:cubicBezTo>
                    <a:pt x="1555432" y="9525"/>
                    <a:pt x="1554480" y="20955"/>
                    <a:pt x="1550670" y="30480"/>
                  </a:cubicBezTo>
                  <a:cubicBezTo>
                    <a:pt x="1483995" y="222885"/>
                    <a:pt x="1417320" y="415290"/>
                    <a:pt x="1351598" y="607695"/>
                  </a:cubicBezTo>
                  <a:cubicBezTo>
                    <a:pt x="1343025" y="633413"/>
                    <a:pt x="1332548" y="636270"/>
                    <a:pt x="1309688" y="623888"/>
                  </a:cubicBezTo>
                  <a:cubicBezTo>
                    <a:pt x="1264920" y="600075"/>
                    <a:pt x="1219200" y="578168"/>
                    <a:pt x="1173480" y="555308"/>
                  </a:cubicBezTo>
                  <a:cubicBezTo>
                    <a:pt x="1161098" y="549593"/>
                    <a:pt x="1148715" y="543878"/>
                    <a:pt x="1137285" y="540068"/>
                  </a:cubicBezTo>
                  <a:cubicBezTo>
                    <a:pt x="1130618" y="815340"/>
                    <a:pt x="1070610" y="1093470"/>
                    <a:pt x="951547" y="1360170"/>
                  </a:cubicBezTo>
                  <a:cubicBezTo>
                    <a:pt x="749618" y="1813560"/>
                    <a:pt x="409575" y="2163128"/>
                    <a:pt x="0" y="2383155"/>
                  </a:cubicBezTo>
                  <a:cubicBezTo>
                    <a:pt x="70485" y="2418398"/>
                    <a:pt x="140017" y="2453640"/>
                    <a:pt x="210502" y="2488883"/>
                  </a:cubicBezTo>
                  <a:cubicBezTo>
                    <a:pt x="291465" y="2528888"/>
                    <a:pt x="388620" y="2516505"/>
                    <a:pt x="457200" y="2457450"/>
                  </a:cubicBezTo>
                  <a:cubicBezTo>
                    <a:pt x="847725" y="2119313"/>
                    <a:pt x="1238250" y="1780223"/>
                    <a:pt x="1629728" y="1442085"/>
                  </a:cubicBezTo>
                  <a:cubicBezTo>
                    <a:pt x="1672590" y="1404938"/>
                    <a:pt x="1706880" y="1365885"/>
                    <a:pt x="1718310" y="1308735"/>
                  </a:cubicBezTo>
                  <a:lnTo>
                    <a:pt x="1718310" y="1308735"/>
                  </a:lnTo>
                  <a:cubicBezTo>
                    <a:pt x="1729740" y="1278255"/>
                    <a:pt x="1725930" y="1245870"/>
                    <a:pt x="1723073" y="1214438"/>
                  </a:cubicBezTo>
                  <a:cubicBezTo>
                    <a:pt x="1723073" y="1214438"/>
                    <a:pt x="1723073" y="1214438"/>
                    <a:pt x="1723073" y="1214438"/>
                  </a:cubicBezTo>
                  <a:cubicBezTo>
                    <a:pt x="1720215" y="1197293"/>
                    <a:pt x="1706880" y="1163955"/>
                    <a:pt x="1706880" y="1163955"/>
                  </a:cubicBezTo>
                  <a:cubicBezTo>
                    <a:pt x="1684973" y="1096328"/>
                    <a:pt x="1662113" y="1027748"/>
                    <a:pt x="1640205" y="960120"/>
                  </a:cubicBezTo>
                  <a:cubicBezTo>
                    <a:pt x="1639253" y="950595"/>
                    <a:pt x="1633538" y="942023"/>
                    <a:pt x="1637348" y="931545"/>
                  </a:cubicBezTo>
                  <a:cubicBezTo>
                    <a:pt x="1637348" y="931545"/>
                    <a:pt x="1637348" y="931545"/>
                    <a:pt x="1637348" y="931545"/>
                  </a:cubicBezTo>
                  <a:close/>
                </a:path>
              </a:pathLst>
            </a:custGeom>
            <a:solidFill>
              <a:srgbClr val="7F7F7F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18" name="Google Shape;1218;p23"/>
          <p:cNvGrpSpPr/>
          <p:nvPr/>
        </p:nvGrpSpPr>
        <p:grpSpPr>
          <a:xfrm>
            <a:off x="4638873" y="2096375"/>
            <a:ext cx="1359682" cy="1359075"/>
            <a:chOff x="3075866" y="5080659"/>
            <a:chExt cx="1826895" cy="1826079"/>
          </a:xfrm>
        </p:grpSpPr>
        <p:sp>
          <p:nvSpPr>
            <p:cNvPr id="1219" name="Google Shape;1219;p23"/>
            <p:cNvSpPr/>
            <p:nvPr/>
          </p:nvSpPr>
          <p:spPr>
            <a:xfrm>
              <a:off x="3102536" y="5106513"/>
              <a:ext cx="1800225" cy="1800225"/>
            </a:xfrm>
            <a:custGeom>
              <a:avLst/>
              <a:gdLst/>
              <a:ahLst/>
              <a:cxnLst/>
              <a:rect l="l" t="t" r="r" b="b"/>
              <a:pathLst>
                <a:path w="1800225" h="1800225" extrusionOk="0">
                  <a:moveTo>
                    <a:pt x="1804035" y="902018"/>
                  </a:moveTo>
                  <a:cubicBezTo>
                    <a:pt x="1804035" y="1400188"/>
                    <a:pt x="1400188" y="1804035"/>
                    <a:pt x="902018" y="1804035"/>
                  </a:cubicBezTo>
                  <a:cubicBezTo>
                    <a:pt x="403847" y="1804035"/>
                    <a:pt x="0" y="1400188"/>
                    <a:pt x="0" y="902018"/>
                  </a:cubicBezTo>
                  <a:cubicBezTo>
                    <a:pt x="0" y="403847"/>
                    <a:pt x="403847" y="0"/>
                    <a:pt x="902018" y="0"/>
                  </a:cubicBezTo>
                  <a:cubicBezTo>
                    <a:pt x="1400188" y="0"/>
                    <a:pt x="1804035" y="403847"/>
                    <a:pt x="1804035" y="902018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23"/>
            <p:cNvSpPr/>
            <p:nvPr/>
          </p:nvSpPr>
          <p:spPr>
            <a:xfrm>
              <a:off x="3086588" y="5080659"/>
              <a:ext cx="1809750" cy="1809750"/>
            </a:xfrm>
            <a:custGeom>
              <a:avLst/>
              <a:gdLst/>
              <a:ahLst/>
              <a:cxnLst/>
              <a:rect l="l" t="t" r="r" b="b"/>
              <a:pathLst>
                <a:path w="1809750" h="1809750" extrusionOk="0">
                  <a:moveTo>
                    <a:pt x="1811655" y="905828"/>
                  </a:moveTo>
                  <a:cubicBezTo>
                    <a:pt x="1811655" y="1406102"/>
                    <a:pt x="1406102" y="1811655"/>
                    <a:pt x="905827" y="1811655"/>
                  </a:cubicBezTo>
                  <a:cubicBezTo>
                    <a:pt x="405553" y="1811655"/>
                    <a:pt x="0" y="1406102"/>
                    <a:pt x="0" y="905828"/>
                  </a:cubicBezTo>
                  <a:cubicBezTo>
                    <a:pt x="0" y="405553"/>
                    <a:pt x="405553" y="0"/>
                    <a:pt x="905827" y="0"/>
                  </a:cubicBezTo>
                  <a:cubicBezTo>
                    <a:pt x="1406102" y="0"/>
                    <a:pt x="1811655" y="405553"/>
                    <a:pt x="1811655" y="905828"/>
                  </a:cubicBezTo>
                  <a:close/>
                </a:path>
              </a:pathLst>
            </a:custGeom>
            <a:solidFill>
              <a:srgbClr val="FBD9D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23"/>
            <p:cNvSpPr/>
            <p:nvPr/>
          </p:nvSpPr>
          <p:spPr>
            <a:xfrm>
              <a:off x="3086558" y="5096171"/>
              <a:ext cx="1813134" cy="1794238"/>
            </a:xfrm>
            <a:custGeom>
              <a:avLst/>
              <a:gdLst/>
              <a:ahLst/>
              <a:cxnLst/>
              <a:rect l="l" t="t" r="r" b="b"/>
              <a:pathLst>
                <a:path w="1813134" h="1794238" extrusionOk="0">
                  <a:moveTo>
                    <a:pt x="917995" y="915217"/>
                  </a:moveTo>
                  <a:cubicBezTo>
                    <a:pt x="941808" y="949507"/>
                    <a:pt x="957048" y="987607"/>
                    <a:pt x="971335" y="1025707"/>
                  </a:cubicBezTo>
                  <a:cubicBezTo>
                    <a:pt x="1033248" y="1180965"/>
                    <a:pt x="1057060" y="1340032"/>
                    <a:pt x="1010388" y="1503862"/>
                  </a:cubicBezTo>
                  <a:cubicBezTo>
                    <a:pt x="978955" y="1613400"/>
                    <a:pt x="916090" y="1703887"/>
                    <a:pt x="832270" y="1781039"/>
                  </a:cubicBezTo>
                  <a:cubicBezTo>
                    <a:pt x="820840" y="1791517"/>
                    <a:pt x="808458" y="1796280"/>
                    <a:pt x="792265" y="1793422"/>
                  </a:cubicBezTo>
                  <a:cubicBezTo>
                    <a:pt x="666535" y="1776277"/>
                    <a:pt x="549378" y="1735320"/>
                    <a:pt x="441745" y="1669597"/>
                  </a:cubicBezTo>
                  <a:cubicBezTo>
                    <a:pt x="417933" y="1655310"/>
                    <a:pt x="417933" y="1652452"/>
                    <a:pt x="442698" y="1638164"/>
                  </a:cubicBezTo>
                  <a:cubicBezTo>
                    <a:pt x="454128" y="1630545"/>
                    <a:pt x="598908" y="1529580"/>
                    <a:pt x="642723" y="1488622"/>
                  </a:cubicBezTo>
                  <a:cubicBezTo>
                    <a:pt x="805600" y="1337175"/>
                    <a:pt x="905613" y="1156200"/>
                    <a:pt x="911328" y="929505"/>
                  </a:cubicBezTo>
                  <a:cubicBezTo>
                    <a:pt x="911328" y="924742"/>
                    <a:pt x="910375" y="919980"/>
                    <a:pt x="917995" y="915217"/>
                  </a:cubicBezTo>
                  <a:close/>
                  <a:moveTo>
                    <a:pt x="916091" y="889499"/>
                  </a:moveTo>
                  <a:cubicBezTo>
                    <a:pt x="958954" y="885689"/>
                    <a:pt x="1000863" y="893309"/>
                    <a:pt x="1041821" y="899977"/>
                  </a:cubicBezTo>
                  <a:cubicBezTo>
                    <a:pt x="1212318" y="926647"/>
                    <a:pt x="1365671" y="988559"/>
                    <a:pt x="1486638" y="1117147"/>
                  </a:cubicBezTo>
                  <a:cubicBezTo>
                    <a:pt x="1567601" y="1202872"/>
                    <a:pt x="1614274" y="1306694"/>
                    <a:pt x="1639038" y="1420994"/>
                  </a:cubicBezTo>
                  <a:cubicBezTo>
                    <a:pt x="1642849" y="1437187"/>
                    <a:pt x="1639991" y="1449569"/>
                    <a:pt x="1629513" y="1462904"/>
                  </a:cubicBezTo>
                  <a:cubicBezTo>
                    <a:pt x="1548551" y="1565774"/>
                    <a:pt x="1449491" y="1647689"/>
                    <a:pt x="1334238" y="1708649"/>
                  </a:cubicBezTo>
                  <a:cubicBezTo>
                    <a:pt x="1308521" y="1722937"/>
                    <a:pt x="1306616" y="1721032"/>
                    <a:pt x="1306616" y="1690552"/>
                  </a:cubicBezTo>
                  <a:cubicBezTo>
                    <a:pt x="1307568" y="1677217"/>
                    <a:pt x="1294233" y="1495289"/>
                    <a:pt x="1280899" y="1435282"/>
                  </a:cubicBezTo>
                  <a:cubicBezTo>
                    <a:pt x="1232321" y="1210492"/>
                    <a:pt x="1123736" y="1026659"/>
                    <a:pt x="925616" y="902834"/>
                  </a:cubicBezTo>
                  <a:cubicBezTo>
                    <a:pt x="921806" y="899977"/>
                    <a:pt x="917043" y="898072"/>
                    <a:pt x="916091" y="889499"/>
                  </a:cubicBezTo>
                  <a:close/>
                  <a:moveTo>
                    <a:pt x="7405" y="831992"/>
                  </a:moveTo>
                  <a:cubicBezTo>
                    <a:pt x="11215" y="830206"/>
                    <a:pt x="17882" y="833778"/>
                    <a:pt x="30265" y="840922"/>
                  </a:cubicBezTo>
                  <a:cubicBezTo>
                    <a:pt x="41695" y="848542"/>
                    <a:pt x="198858" y="929504"/>
                    <a:pt x="255055" y="949507"/>
                  </a:cubicBezTo>
                  <a:cubicBezTo>
                    <a:pt x="465558" y="1022849"/>
                    <a:pt x="672250" y="1026659"/>
                    <a:pt x="875133" y="925694"/>
                  </a:cubicBezTo>
                  <a:cubicBezTo>
                    <a:pt x="878943" y="923789"/>
                    <a:pt x="882753" y="920932"/>
                    <a:pt x="891325" y="924742"/>
                  </a:cubicBezTo>
                  <a:cubicBezTo>
                    <a:pt x="872275" y="961889"/>
                    <a:pt x="845605" y="992369"/>
                    <a:pt x="818935" y="1023802"/>
                  </a:cubicBezTo>
                  <a:cubicBezTo>
                    <a:pt x="710350" y="1150484"/>
                    <a:pt x="581763" y="1246687"/>
                    <a:pt x="414123" y="1280977"/>
                  </a:cubicBezTo>
                  <a:cubicBezTo>
                    <a:pt x="302680" y="1303837"/>
                    <a:pt x="193143" y="1290502"/>
                    <a:pt x="86463" y="1253354"/>
                  </a:cubicBezTo>
                  <a:cubicBezTo>
                    <a:pt x="71223" y="1248592"/>
                    <a:pt x="62650" y="1239067"/>
                    <a:pt x="56935" y="1223827"/>
                  </a:cubicBezTo>
                  <a:cubicBezTo>
                    <a:pt x="12168" y="1104764"/>
                    <a:pt x="-5930" y="981892"/>
                    <a:pt x="1690" y="855209"/>
                  </a:cubicBezTo>
                  <a:cubicBezTo>
                    <a:pt x="2642" y="840922"/>
                    <a:pt x="3595" y="833778"/>
                    <a:pt x="7405" y="831992"/>
                  </a:cubicBezTo>
                  <a:close/>
                  <a:moveTo>
                    <a:pt x="1483171" y="499853"/>
                  </a:moveTo>
                  <a:cubicBezTo>
                    <a:pt x="1565994" y="495701"/>
                    <a:pt x="1647611" y="510167"/>
                    <a:pt x="1727621" y="538027"/>
                  </a:cubicBezTo>
                  <a:cubicBezTo>
                    <a:pt x="1742861" y="542790"/>
                    <a:pt x="1751433" y="552315"/>
                    <a:pt x="1757148" y="567555"/>
                  </a:cubicBezTo>
                  <a:cubicBezTo>
                    <a:pt x="1800963" y="686617"/>
                    <a:pt x="1819061" y="809490"/>
                    <a:pt x="1811441" y="936172"/>
                  </a:cubicBezTo>
                  <a:cubicBezTo>
                    <a:pt x="1809536" y="964747"/>
                    <a:pt x="1807630" y="964747"/>
                    <a:pt x="1782866" y="950460"/>
                  </a:cubicBezTo>
                  <a:cubicBezTo>
                    <a:pt x="1771436" y="942840"/>
                    <a:pt x="1614273" y="860925"/>
                    <a:pt x="1559028" y="841875"/>
                  </a:cubicBezTo>
                  <a:cubicBezTo>
                    <a:pt x="1348525" y="768532"/>
                    <a:pt x="1141833" y="764722"/>
                    <a:pt x="938950" y="865687"/>
                  </a:cubicBezTo>
                  <a:cubicBezTo>
                    <a:pt x="935141" y="867592"/>
                    <a:pt x="931331" y="870450"/>
                    <a:pt x="922758" y="866640"/>
                  </a:cubicBezTo>
                  <a:cubicBezTo>
                    <a:pt x="941808" y="829492"/>
                    <a:pt x="968478" y="799012"/>
                    <a:pt x="995148" y="767580"/>
                  </a:cubicBezTo>
                  <a:cubicBezTo>
                    <a:pt x="1103733" y="640897"/>
                    <a:pt x="1232321" y="544695"/>
                    <a:pt x="1399961" y="510405"/>
                  </a:cubicBezTo>
                  <a:cubicBezTo>
                    <a:pt x="1427822" y="504690"/>
                    <a:pt x="1455563" y="501237"/>
                    <a:pt x="1483171" y="499853"/>
                  </a:cubicBezTo>
                  <a:close/>
                  <a:moveTo>
                    <a:pt x="505325" y="110474"/>
                  </a:moveTo>
                  <a:cubicBezTo>
                    <a:pt x="508897" y="112736"/>
                    <a:pt x="509373" y="120356"/>
                    <a:pt x="509373" y="135119"/>
                  </a:cubicBezTo>
                  <a:cubicBezTo>
                    <a:pt x="508421" y="147502"/>
                    <a:pt x="521756" y="323714"/>
                    <a:pt x="534138" y="381817"/>
                  </a:cubicBezTo>
                  <a:cubicBezTo>
                    <a:pt x="580811" y="598987"/>
                    <a:pt x="685586" y="778057"/>
                    <a:pt x="878943" y="898072"/>
                  </a:cubicBezTo>
                  <a:cubicBezTo>
                    <a:pt x="882753" y="899977"/>
                    <a:pt x="887516" y="901882"/>
                    <a:pt x="887516" y="911407"/>
                  </a:cubicBezTo>
                  <a:cubicBezTo>
                    <a:pt x="846558" y="915217"/>
                    <a:pt x="805601" y="907597"/>
                    <a:pt x="765596" y="901882"/>
                  </a:cubicBezTo>
                  <a:cubicBezTo>
                    <a:pt x="600813" y="876164"/>
                    <a:pt x="451271" y="816157"/>
                    <a:pt x="335066" y="691379"/>
                  </a:cubicBezTo>
                  <a:cubicBezTo>
                    <a:pt x="256961" y="608512"/>
                    <a:pt x="211241" y="508499"/>
                    <a:pt x="187428" y="397057"/>
                  </a:cubicBezTo>
                  <a:cubicBezTo>
                    <a:pt x="184571" y="381817"/>
                    <a:pt x="186476" y="369434"/>
                    <a:pt x="196953" y="356099"/>
                  </a:cubicBezTo>
                  <a:cubicBezTo>
                    <a:pt x="276011" y="256087"/>
                    <a:pt x="371261" y="177029"/>
                    <a:pt x="482703" y="117974"/>
                  </a:cubicBezTo>
                  <a:cubicBezTo>
                    <a:pt x="495085" y="111307"/>
                    <a:pt x="501753" y="108211"/>
                    <a:pt x="505325" y="110474"/>
                  </a:cubicBezTo>
                  <a:close/>
                  <a:moveTo>
                    <a:pt x="1011340" y="817"/>
                  </a:moveTo>
                  <a:cubicBezTo>
                    <a:pt x="1137070" y="17962"/>
                    <a:pt x="1254228" y="58919"/>
                    <a:pt x="1361860" y="124642"/>
                  </a:cubicBezTo>
                  <a:cubicBezTo>
                    <a:pt x="1385673" y="138929"/>
                    <a:pt x="1385673" y="141787"/>
                    <a:pt x="1360908" y="156074"/>
                  </a:cubicBezTo>
                  <a:cubicBezTo>
                    <a:pt x="1349478" y="164647"/>
                    <a:pt x="1204698" y="265612"/>
                    <a:pt x="1160883" y="305617"/>
                  </a:cubicBezTo>
                  <a:cubicBezTo>
                    <a:pt x="998005" y="457064"/>
                    <a:pt x="897993" y="638039"/>
                    <a:pt x="892278" y="864734"/>
                  </a:cubicBezTo>
                  <a:cubicBezTo>
                    <a:pt x="892278" y="869497"/>
                    <a:pt x="893230" y="874259"/>
                    <a:pt x="885610" y="879022"/>
                  </a:cubicBezTo>
                  <a:cubicBezTo>
                    <a:pt x="861798" y="844732"/>
                    <a:pt x="846558" y="806632"/>
                    <a:pt x="832270" y="768532"/>
                  </a:cubicBezTo>
                  <a:cubicBezTo>
                    <a:pt x="770358" y="613274"/>
                    <a:pt x="746545" y="454207"/>
                    <a:pt x="793218" y="290377"/>
                  </a:cubicBezTo>
                  <a:cubicBezTo>
                    <a:pt x="824650" y="180839"/>
                    <a:pt x="887515" y="90352"/>
                    <a:pt x="971335" y="13199"/>
                  </a:cubicBezTo>
                  <a:cubicBezTo>
                    <a:pt x="982765" y="2722"/>
                    <a:pt x="995148" y="-2041"/>
                    <a:pt x="1011340" y="81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23"/>
            <p:cNvSpPr/>
            <p:nvPr/>
          </p:nvSpPr>
          <p:spPr>
            <a:xfrm>
              <a:off x="3075866" y="5508468"/>
              <a:ext cx="1809750" cy="1390650"/>
            </a:xfrm>
            <a:custGeom>
              <a:avLst/>
              <a:gdLst/>
              <a:ahLst/>
              <a:cxnLst/>
              <a:rect l="l" t="t" r="r" b="b"/>
              <a:pathLst>
                <a:path w="1809750" h="1390650" extrusionOk="0">
                  <a:moveTo>
                    <a:pt x="1671638" y="0"/>
                  </a:moveTo>
                  <a:cubicBezTo>
                    <a:pt x="1661160" y="492443"/>
                    <a:pt x="1259205" y="887730"/>
                    <a:pt x="763905" y="887730"/>
                  </a:cubicBezTo>
                  <a:cubicBezTo>
                    <a:pt x="443865" y="887730"/>
                    <a:pt x="161925" y="721995"/>
                    <a:pt x="0" y="471487"/>
                  </a:cubicBezTo>
                  <a:cubicBezTo>
                    <a:pt x="0" y="478155"/>
                    <a:pt x="0" y="484822"/>
                    <a:pt x="0" y="491490"/>
                  </a:cubicBezTo>
                  <a:cubicBezTo>
                    <a:pt x="0" y="992505"/>
                    <a:pt x="406718" y="1399223"/>
                    <a:pt x="907733" y="1399223"/>
                  </a:cubicBezTo>
                  <a:cubicBezTo>
                    <a:pt x="1408748" y="1399223"/>
                    <a:pt x="1815465" y="992505"/>
                    <a:pt x="1815465" y="491490"/>
                  </a:cubicBezTo>
                  <a:cubicBezTo>
                    <a:pt x="1815465" y="310515"/>
                    <a:pt x="1763078" y="141922"/>
                    <a:pt x="1671638" y="0"/>
                  </a:cubicBezTo>
                  <a:close/>
                </a:path>
              </a:pathLst>
            </a:custGeom>
            <a:solidFill>
              <a:srgbClr val="7F7F7F">
                <a:alpha val="2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23" name="Google Shape;1223;p23"/>
          <p:cNvGrpSpPr/>
          <p:nvPr/>
        </p:nvGrpSpPr>
        <p:grpSpPr>
          <a:xfrm rot="570588">
            <a:off x="6095580" y="4591255"/>
            <a:ext cx="1594309" cy="1512744"/>
            <a:chOff x="4489132" y="1908809"/>
            <a:chExt cx="3202305" cy="3038475"/>
          </a:xfrm>
        </p:grpSpPr>
        <p:sp>
          <p:nvSpPr>
            <p:cNvPr id="1224" name="Google Shape;1224;p23"/>
            <p:cNvSpPr/>
            <p:nvPr/>
          </p:nvSpPr>
          <p:spPr>
            <a:xfrm>
              <a:off x="4491037" y="1908809"/>
              <a:ext cx="3200400" cy="3038475"/>
            </a:xfrm>
            <a:custGeom>
              <a:avLst/>
              <a:gdLst/>
              <a:ahLst/>
              <a:cxnLst/>
              <a:rect l="l" t="t" r="r" b="b"/>
              <a:pathLst>
                <a:path w="3200400" h="3038475" extrusionOk="0">
                  <a:moveTo>
                    <a:pt x="3097530" y="1046798"/>
                  </a:moveTo>
                  <a:cubicBezTo>
                    <a:pt x="3133725" y="1040130"/>
                    <a:pt x="3170873" y="1031558"/>
                    <a:pt x="3208973" y="1023938"/>
                  </a:cubicBezTo>
                  <a:cubicBezTo>
                    <a:pt x="3198495" y="1003935"/>
                    <a:pt x="3048953" y="882968"/>
                    <a:pt x="2988945" y="831533"/>
                  </a:cubicBezTo>
                  <a:cubicBezTo>
                    <a:pt x="2988945" y="831533"/>
                    <a:pt x="2988945" y="831533"/>
                    <a:pt x="2988945" y="831533"/>
                  </a:cubicBezTo>
                  <a:cubicBezTo>
                    <a:pt x="2971800" y="809625"/>
                    <a:pt x="2948940" y="793433"/>
                    <a:pt x="2927985" y="776288"/>
                  </a:cubicBezTo>
                  <a:cubicBezTo>
                    <a:pt x="2927985" y="776288"/>
                    <a:pt x="2927985" y="776288"/>
                    <a:pt x="2927985" y="776288"/>
                  </a:cubicBezTo>
                  <a:lnTo>
                    <a:pt x="2927985" y="776288"/>
                  </a:lnTo>
                  <a:cubicBezTo>
                    <a:pt x="2912745" y="747713"/>
                    <a:pt x="2897505" y="719138"/>
                    <a:pt x="2881313" y="691515"/>
                  </a:cubicBezTo>
                  <a:cubicBezTo>
                    <a:pt x="2852738" y="641985"/>
                    <a:pt x="2828925" y="589598"/>
                    <a:pt x="2795588" y="542925"/>
                  </a:cubicBezTo>
                  <a:cubicBezTo>
                    <a:pt x="2712720" y="474345"/>
                    <a:pt x="2629853" y="404813"/>
                    <a:pt x="2546985" y="336233"/>
                  </a:cubicBezTo>
                  <a:lnTo>
                    <a:pt x="2546985" y="336233"/>
                  </a:lnTo>
                  <a:cubicBezTo>
                    <a:pt x="2474595" y="225743"/>
                    <a:pt x="2402205" y="115253"/>
                    <a:pt x="2326958" y="0"/>
                  </a:cubicBezTo>
                  <a:cubicBezTo>
                    <a:pt x="2320290" y="19050"/>
                    <a:pt x="2122170" y="586740"/>
                    <a:pt x="2028825" y="858203"/>
                  </a:cubicBezTo>
                  <a:cubicBezTo>
                    <a:pt x="2021205" y="880110"/>
                    <a:pt x="2015490" y="885825"/>
                    <a:pt x="1993583" y="871538"/>
                  </a:cubicBezTo>
                  <a:cubicBezTo>
                    <a:pt x="1827848" y="758190"/>
                    <a:pt x="1644968" y="713423"/>
                    <a:pt x="1445895" y="737235"/>
                  </a:cubicBezTo>
                  <a:cubicBezTo>
                    <a:pt x="1114425" y="776288"/>
                    <a:pt x="834390" y="1038225"/>
                    <a:pt x="773430" y="1364933"/>
                  </a:cubicBezTo>
                  <a:cubicBezTo>
                    <a:pt x="740093" y="1534478"/>
                    <a:pt x="760095" y="1698308"/>
                    <a:pt x="834390" y="1854518"/>
                  </a:cubicBezTo>
                  <a:cubicBezTo>
                    <a:pt x="826770" y="1861185"/>
                    <a:pt x="817245" y="1862138"/>
                    <a:pt x="808673" y="1864043"/>
                  </a:cubicBezTo>
                  <a:cubicBezTo>
                    <a:pt x="642938" y="1896428"/>
                    <a:pt x="477203" y="1927860"/>
                    <a:pt x="311468" y="1960245"/>
                  </a:cubicBezTo>
                  <a:cubicBezTo>
                    <a:pt x="220028" y="1978343"/>
                    <a:pt x="129540" y="1996440"/>
                    <a:pt x="38100" y="2015490"/>
                  </a:cubicBezTo>
                  <a:cubicBezTo>
                    <a:pt x="38100" y="2015490"/>
                    <a:pt x="37148" y="2015490"/>
                    <a:pt x="37148" y="2015490"/>
                  </a:cubicBezTo>
                  <a:cubicBezTo>
                    <a:pt x="34290" y="2015490"/>
                    <a:pt x="31433" y="2016443"/>
                    <a:pt x="27623" y="2016443"/>
                  </a:cubicBezTo>
                  <a:lnTo>
                    <a:pt x="27623" y="2016443"/>
                  </a:lnTo>
                  <a:lnTo>
                    <a:pt x="27623" y="2016443"/>
                  </a:lnTo>
                  <a:cubicBezTo>
                    <a:pt x="18098" y="2016443"/>
                    <a:pt x="7620" y="2016443"/>
                    <a:pt x="0" y="2023110"/>
                  </a:cubicBezTo>
                  <a:cubicBezTo>
                    <a:pt x="1905" y="2032635"/>
                    <a:pt x="9525" y="2035493"/>
                    <a:pt x="16193" y="2040255"/>
                  </a:cubicBezTo>
                  <a:cubicBezTo>
                    <a:pt x="87630" y="2104073"/>
                    <a:pt x="157163" y="2167890"/>
                    <a:pt x="230505" y="2229803"/>
                  </a:cubicBezTo>
                  <a:cubicBezTo>
                    <a:pt x="272415" y="2265998"/>
                    <a:pt x="307658" y="2306003"/>
                    <a:pt x="335280" y="2353628"/>
                  </a:cubicBezTo>
                  <a:cubicBezTo>
                    <a:pt x="376238" y="2424113"/>
                    <a:pt x="412433" y="2499360"/>
                    <a:pt x="464820" y="2560320"/>
                  </a:cubicBezTo>
                  <a:cubicBezTo>
                    <a:pt x="517208" y="2621280"/>
                    <a:pt x="591503" y="2661285"/>
                    <a:pt x="656273" y="2711768"/>
                  </a:cubicBezTo>
                  <a:cubicBezTo>
                    <a:pt x="666750" y="2719388"/>
                    <a:pt x="675323" y="2728913"/>
                    <a:pt x="682943" y="2739390"/>
                  </a:cubicBezTo>
                  <a:cubicBezTo>
                    <a:pt x="741998" y="2830830"/>
                    <a:pt x="801053" y="2923223"/>
                    <a:pt x="861060" y="3014663"/>
                  </a:cubicBezTo>
                  <a:cubicBezTo>
                    <a:pt x="866775" y="3023235"/>
                    <a:pt x="870585" y="3034665"/>
                    <a:pt x="882968" y="3040380"/>
                  </a:cubicBezTo>
                  <a:cubicBezTo>
                    <a:pt x="886778" y="3030855"/>
                    <a:pt x="890588" y="3021330"/>
                    <a:pt x="893445" y="3011805"/>
                  </a:cubicBezTo>
                  <a:cubicBezTo>
                    <a:pt x="930593" y="2905125"/>
                    <a:pt x="967740" y="2798445"/>
                    <a:pt x="1003935" y="2691765"/>
                  </a:cubicBezTo>
                  <a:cubicBezTo>
                    <a:pt x="1059180" y="2531745"/>
                    <a:pt x="1114425" y="2371725"/>
                    <a:pt x="1168718" y="2211705"/>
                  </a:cubicBezTo>
                  <a:cubicBezTo>
                    <a:pt x="1177290" y="2215515"/>
                    <a:pt x="1185863" y="2218373"/>
                    <a:pt x="1194435" y="2222183"/>
                  </a:cubicBezTo>
                  <a:cubicBezTo>
                    <a:pt x="1489710" y="2366010"/>
                    <a:pt x="1825943" y="2320290"/>
                    <a:pt x="2071688" y="2102168"/>
                  </a:cubicBezTo>
                  <a:cubicBezTo>
                    <a:pt x="2169795" y="2014538"/>
                    <a:pt x="2243138" y="1908810"/>
                    <a:pt x="2284095" y="1783080"/>
                  </a:cubicBezTo>
                  <a:cubicBezTo>
                    <a:pt x="2313623" y="1712595"/>
                    <a:pt x="2321243" y="1637348"/>
                    <a:pt x="2328863" y="1562100"/>
                  </a:cubicBezTo>
                  <a:cubicBezTo>
                    <a:pt x="2328863" y="1562100"/>
                    <a:pt x="2328863" y="1562100"/>
                    <a:pt x="2328863" y="1562100"/>
                  </a:cubicBezTo>
                  <a:cubicBezTo>
                    <a:pt x="2338388" y="1466850"/>
                    <a:pt x="2324100" y="1373505"/>
                    <a:pt x="2294573" y="1283018"/>
                  </a:cubicBezTo>
                  <a:cubicBezTo>
                    <a:pt x="2284095" y="1244918"/>
                    <a:pt x="2278380" y="1225868"/>
                    <a:pt x="2273618" y="1204913"/>
                  </a:cubicBezTo>
                  <a:lnTo>
                    <a:pt x="2273618" y="1204913"/>
                  </a:lnTo>
                  <a:cubicBezTo>
                    <a:pt x="2281238" y="1204913"/>
                    <a:pt x="2837498" y="1097280"/>
                    <a:pt x="3097530" y="104679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23"/>
            <p:cNvSpPr/>
            <p:nvPr/>
          </p:nvSpPr>
          <p:spPr>
            <a:xfrm>
              <a:off x="4489132" y="2284323"/>
              <a:ext cx="3181350" cy="2657475"/>
            </a:xfrm>
            <a:custGeom>
              <a:avLst/>
              <a:gdLst/>
              <a:ahLst/>
              <a:cxnLst/>
              <a:rect l="l" t="t" r="r" b="b"/>
              <a:pathLst>
                <a:path w="3181350" h="2657475" extrusionOk="0">
                  <a:moveTo>
                    <a:pt x="2930843" y="425539"/>
                  </a:moveTo>
                  <a:cubicBezTo>
                    <a:pt x="2900363" y="445541"/>
                    <a:pt x="2371725" y="696049"/>
                    <a:pt x="2271713" y="743674"/>
                  </a:cubicBezTo>
                  <a:cubicBezTo>
                    <a:pt x="2246948" y="755104"/>
                    <a:pt x="2234565" y="753199"/>
                    <a:pt x="2221230" y="734149"/>
                  </a:cubicBezTo>
                  <a:cubicBezTo>
                    <a:pt x="2205990" y="713194"/>
                    <a:pt x="2218373" y="699859"/>
                    <a:pt x="2234565" y="687476"/>
                  </a:cubicBezTo>
                  <a:cubicBezTo>
                    <a:pt x="2265998" y="662711"/>
                    <a:pt x="2641283" y="332194"/>
                    <a:pt x="2772728" y="227419"/>
                  </a:cubicBezTo>
                  <a:cubicBezTo>
                    <a:pt x="2804160" y="202654"/>
                    <a:pt x="2804160" y="195034"/>
                    <a:pt x="2776538" y="166459"/>
                  </a:cubicBezTo>
                  <a:cubicBezTo>
                    <a:pt x="2770823" y="160744"/>
                    <a:pt x="2590800" y="24536"/>
                    <a:pt x="2579370" y="12154"/>
                  </a:cubicBezTo>
                  <a:cubicBezTo>
                    <a:pt x="2564130" y="-4039"/>
                    <a:pt x="2554605" y="-4991"/>
                    <a:pt x="2541270" y="15011"/>
                  </a:cubicBezTo>
                  <a:cubicBezTo>
                    <a:pt x="2520315" y="47396"/>
                    <a:pt x="2225993" y="466496"/>
                    <a:pt x="2125980" y="608419"/>
                  </a:cubicBezTo>
                  <a:cubicBezTo>
                    <a:pt x="2116455" y="621754"/>
                    <a:pt x="2148840" y="647471"/>
                    <a:pt x="2165985" y="733196"/>
                  </a:cubicBezTo>
                  <a:cubicBezTo>
                    <a:pt x="2190750" y="854164"/>
                    <a:pt x="2160270" y="977036"/>
                    <a:pt x="2104073" y="1087526"/>
                  </a:cubicBezTo>
                  <a:cubicBezTo>
                    <a:pt x="2036445" y="1220876"/>
                    <a:pt x="1893570" y="1389469"/>
                    <a:pt x="1732598" y="1448524"/>
                  </a:cubicBezTo>
                  <a:cubicBezTo>
                    <a:pt x="1579245" y="1499006"/>
                    <a:pt x="1457325" y="1515199"/>
                    <a:pt x="1330643" y="1488529"/>
                  </a:cubicBezTo>
                  <a:cubicBezTo>
                    <a:pt x="1075373" y="1436141"/>
                    <a:pt x="869633" y="1298981"/>
                    <a:pt x="774383" y="989419"/>
                  </a:cubicBezTo>
                  <a:cubicBezTo>
                    <a:pt x="702945" y="1281836"/>
                    <a:pt x="855345" y="1528534"/>
                    <a:pt x="896303" y="1597114"/>
                  </a:cubicBezTo>
                  <a:cubicBezTo>
                    <a:pt x="908685" y="1617116"/>
                    <a:pt x="883920" y="1636166"/>
                    <a:pt x="864870" y="1646644"/>
                  </a:cubicBezTo>
                  <a:cubicBezTo>
                    <a:pt x="856298" y="1651406"/>
                    <a:pt x="407670" y="1879054"/>
                    <a:pt x="372428" y="1896199"/>
                  </a:cubicBezTo>
                  <a:cubicBezTo>
                    <a:pt x="356235" y="1903819"/>
                    <a:pt x="347663" y="1907629"/>
                    <a:pt x="336233" y="1892389"/>
                  </a:cubicBezTo>
                  <a:cubicBezTo>
                    <a:pt x="318135" y="1866671"/>
                    <a:pt x="162878" y="1735226"/>
                    <a:pt x="110490" y="1691411"/>
                  </a:cubicBezTo>
                  <a:cubicBezTo>
                    <a:pt x="91440" y="1675219"/>
                    <a:pt x="58103" y="1633309"/>
                    <a:pt x="33338" y="1639976"/>
                  </a:cubicBezTo>
                  <a:cubicBezTo>
                    <a:pt x="17145" y="1641881"/>
                    <a:pt x="11430" y="1645691"/>
                    <a:pt x="0" y="1647596"/>
                  </a:cubicBezTo>
                  <a:cubicBezTo>
                    <a:pt x="1905" y="1657121"/>
                    <a:pt x="282893" y="1885721"/>
                    <a:pt x="316230" y="1949539"/>
                  </a:cubicBezTo>
                  <a:cubicBezTo>
                    <a:pt x="349568" y="2012404"/>
                    <a:pt x="403860" y="2099082"/>
                    <a:pt x="443865" y="2159089"/>
                  </a:cubicBezTo>
                  <a:cubicBezTo>
                    <a:pt x="461963" y="2185759"/>
                    <a:pt x="493395" y="2216239"/>
                    <a:pt x="518160" y="2236241"/>
                  </a:cubicBezTo>
                  <a:cubicBezTo>
                    <a:pt x="545783" y="2259101"/>
                    <a:pt x="588645" y="2286724"/>
                    <a:pt x="618173" y="2307679"/>
                  </a:cubicBezTo>
                  <a:cubicBezTo>
                    <a:pt x="661988" y="2340064"/>
                    <a:pt x="681990" y="2362924"/>
                    <a:pt x="718185" y="2421026"/>
                  </a:cubicBezTo>
                  <a:cubicBezTo>
                    <a:pt x="755333" y="2479129"/>
                    <a:pt x="876300" y="2672486"/>
                    <a:pt x="881063" y="2664866"/>
                  </a:cubicBezTo>
                  <a:cubicBezTo>
                    <a:pt x="883920" y="2659151"/>
                    <a:pt x="1121093" y="1977161"/>
                    <a:pt x="1156335" y="1871434"/>
                  </a:cubicBezTo>
                  <a:cubicBezTo>
                    <a:pt x="1167765" y="1837144"/>
                    <a:pt x="1161098" y="1832381"/>
                    <a:pt x="1194435" y="1846669"/>
                  </a:cubicBezTo>
                  <a:cubicBezTo>
                    <a:pt x="1254443" y="1873339"/>
                    <a:pt x="1410653" y="1945729"/>
                    <a:pt x="1604010" y="1927631"/>
                  </a:cubicBezTo>
                  <a:cubicBezTo>
                    <a:pt x="1695450" y="1919059"/>
                    <a:pt x="1824990" y="1884769"/>
                    <a:pt x="1906905" y="1840954"/>
                  </a:cubicBezTo>
                  <a:cubicBezTo>
                    <a:pt x="2003108" y="1788566"/>
                    <a:pt x="2087880" y="1722844"/>
                    <a:pt x="2157413" y="1638071"/>
                  </a:cubicBezTo>
                  <a:cubicBezTo>
                    <a:pt x="2230755" y="1548536"/>
                    <a:pt x="2288858" y="1453286"/>
                    <a:pt x="2309813" y="1338034"/>
                  </a:cubicBezTo>
                  <a:cubicBezTo>
                    <a:pt x="2342198" y="1162774"/>
                    <a:pt x="2333625" y="1045616"/>
                    <a:pt x="2304098" y="944651"/>
                  </a:cubicBezTo>
                  <a:cubicBezTo>
                    <a:pt x="2289810" y="887501"/>
                    <a:pt x="2273618" y="835114"/>
                    <a:pt x="2273618" y="835114"/>
                  </a:cubicBezTo>
                  <a:cubicBezTo>
                    <a:pt x="2307908" y="824636"/>
                    <a:pt x="3127058" y="666521"/>
                    <a:pt x="3182303" y="656044"/>
                  </a:cubicBezTo>
                  <a:cubicBezTo>
                    <a:pt x="3124200" y="602704"/>
                    <a:pt x="2990850" y="476974"/>
                    <a:pt x="2930843" y="425539"/>
                  </a:cubicBezTo>
                  <a:close/>
                  <a:moveTo>
                    <a:pt x="649605" y="2294344"/>
                  </a:moveTo>
                  <a:cubicBezTo>
                    <a:pt x="624840" y="2278151"/>
                    <a:pt x="558165" y="2220049"/>
                    <a:pt x="520065" y="2190521"/>
                  </a:cubicBezTo>
                  <a:cubicBezTo>
                    <a:pt x="531495" y="2188616"/>
                    <a:pt x="937260" y="1811426"/>
                    <a:pt x="978218" y="1779041"/>
                  </a:cubicBezTo>
                  <a:cubicBezTo>
                    <a:pt x="1002983" y="1759991"/>
                    <a:pt x="1004888" y="1760944"/>
                    <a:pt x="1036320" y="1786661"/>
                  </a:cubicBezTo>
                  <a:cubicBezTo>
                    <a:pt x="1055370" y="1802854"/>
                    <a:pt x="1051560" y="1817141"/>
                    <a:pt x="1040130" y="1834286"/>
                  </a:cubicBezTo>
                  <a:cubicBezTo>
                    <a:pt x="944880" y="1977161"/>
                    <a:pt x="708660" y="2312441"/>
                    <a:pt x="704850" y="2346732"/>
                  </a:cubicBezTo>
                  <a:cubicBezTo>
                    <a:pt x="694373" y="2337207"/>
                    <a:pt x="687705" y="2318157"/>
                    <a:pt x="649605" y="2294344"/>
                  </a:cubicBezTo>
                  <a:close/>
                </a:path>
              </a:pathLst>
            </a:custGeom>
            <a:solidFill>
              <a:srgbClr val="7034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23"/>
            <p:cNvSpPr/>
            <p:nvPr/>
          </p:nvSpPr>
          <p:spPr>
            <a:xfrm>
              <a:off x="5534977" y="2681169"/>
              <a:ext cx="1038225" cy="238125"/>
            </a:xfrm>
            <a:custGeom>
              <a:avLst/>
              <a:gdLst/>
              <a:ahLst/>
              <a:cxnLst/>
              <a:rect l="l" t="t" r="r" b="b"/>
              <a:pathLst>
                <a:path w="1038225" h="238125" extrusionOk="0">
                  <a:moveTo>
                    <a:pt x="1040130" y="111561"/>
                  </a:moveTo>
                  <a:cubicBezTo>
                    <a:pt x="1031557" y="93463"/>
                    <a:pt x="1014413" y="104893"/>
                    <a:pt x="1000125" y="110608"/>
                  </a:cubicBezTo>
                  <a:cubicBezTo>
                    <a:pt x="998220" y="110608"/>
                    <a:pt x="996315" y="111561"/>
                    <a:pt x="994410" y="112513"/>
                  </a:cubicBezTo>
                  <a:cubicBezTo>
                    <a:pt x="939165" y="124896"/>
                    <a:pt x="889635" y="111561"/>
                    <a:pt x="839153" y="85843"/>
                  </a:cubicBezTo>
                  <a:cubicBezTo>
                    <a:pt x="593407" y="-39887"/>
                    <a:pt x="353378" y="-27504"/>
                    <a:pt x="120968" y="122991"/>
                  </a:cubicBezTo>
                  <a:cubicBezTo>
                    <a:pt x="120968" y="122991"/>
                    <a:pt x="120968" y="122991"/>
                    <a:pt x="120968" y="122991"/>
                  </a:cubicBezTo>
                  <a:cubicBezTo>
                    <a:pt x="71438" y="151566"/>
                    <a:pt x="30480" y="189666"/>
                    <a:pt x="0" y="238243"/>
                  </a:cubicBezTo>
                  <a:cubicBezTo>
                    <a:pt x="8573" y="235386"/>
                    <a:pt x="15240" y="231576"/>
                    <a:pt x="21908" y="225861"/>
                  </a:cubicBezTo>
                  <a:cubicBezTo>
                    <a:pt x="88583" y="168711"/>
                    <a:pt x="163830" y="125848"/>
                    <a:pt x="243840" y="92511"/>
                  </a:cubicBezTo>
                  <a:cubicBezTo>
                    <a:pt x="295275" y="70603"/>
                    <a:pt x="349568" y="60126"/>
                    <a:pt x="403860" y="48696"/>
                  </a:cubicBezTo>
                  <a:cubicBezTo>
                    <a:pt x="408623" y="48696"/>
                    <a:pt x="412432" y="47743"/>
                    <a:pt x="417195" y="45838"/>
                  </a:cubicBezTo>
                  <a:cubicBezTo>
                    <a:pt x="431482" y="45838"/>
                    <a:pt x="444818" y="46791"/>
                    <a:pt x="459105" y="44886"/>
                  </a:cubicBezTo>
                  <a:cubicBezTo>
                    <a:pt x="567690" y="34408"/>
                    <a:pt x="672465" y="52506"/>
                    <a:pt x="773430" y="90606"/>
                  </a:cubicBezTo>
                  <a:cubicBezTo>
                    <a:pt x="816293" y="105846"/>
                    <a:pt x="855345" y="128706"/>
                    <a:pt x="896303" y="148708"/>
                  </a:cubicBezTo>
                  <a:cubicBezTo>
                    <a:pt x="932498" y="166806"/>
                    <a:pt x="971550" y="175378"/>
                    <a:pt x="1010603" y="154423"/>
                  </a:cubicBezTo>
                  <a:cubicBezTo>
                    <a:pt x="1026795" y="145851"/>
                    <a:pt x="1048703" y="131563"/>
                    <a:pt x="1040130" y="111561"/>
                  </a:cubicBezTo>
                  <a:close/>
                </a:path>
              </a:pathLst>
            </a:custGeom>
            <a:solidFill>
              <a:schemeClr val="lt1">
                <a:alpha val="6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23"/>
            <p:cNvSpPr/>
            <p:nvPr/>
          </p:nvSpPr>
          <p:spPr>
            <a:xfrm>
              <a:off x="4661461" y="3783786"/>
              <a:ext cx="666750" cy="161925"/>
            </a:xfrm>
            <a:custGeom>
              <a:avLst/>
              <a:gdLst/>
              <a:ahLst/>
              <a:cxnLst/>
              <a:rect l="l" t="t" r="r" b="b"/>
              <a:pathLst>
                <a:path w="666750" h="161925" extrusionOk="0">
                  <a:moveTo>
                    <a:pt x="672538" y="6211"/>
                  </a:moveTo>
                  <a:cubicBezTo>
                    <a:pt x="663013" y="-7124"/>
                    <a:pt x="649678" y="4306"/>
                    <a:pt x="638248" y="10021"/>
                  </a:cubicBezTo>
                  <a:cubicBezTo>
                    <a:pt x="638248" y="10021"/>
                    <a:pt x="638248" y="10021"/>
                    <a:pt x="638248" y="10021"/>
                  </a:cubicBezTo>
                  <a:cubicBezTo>
                    <a:pt x="603006" y="23356"/>
                    <a:pt x="566811" y="34786"/>
                    <a:pt x="529663" y="41454"/>
                  </a:cubicBezTo>
                  <a:cubicBezTo>
                    <a:pt x="398218" y="66219"/>
                    <a:pt x="266773" y="91936"/>
                    <a:pt x="135328" y="117654"/>
                  </a:cubicBezTo>
                  <a:cubicBezTo>
                    <a:pt x="94371" y="125274"/>
                    <a:pt x="54366" y="133846"/>
                    <a:pt x="13408" y="142419"/>
                  </a:cubicBezTo>
                  <a:cubicBezTo>
                    <a:pt x="7693" y="143371"/>
                    <a:pt x="-879" y="144324"/>
                    <a:pt x="73" y="152896"/>
                  </a:cubicBezTo>
                  <a:cubicBezTo>
                    <a:pt x="73" y="157659"/>
                    <a:pt x="6741" y="158611"/>
                    <a:pt x="10551" y="160516"/>
                  </a:cubicBezTo>
                  <a:cubicBezTo>
                    <a:pt x="34363" y="170994"/>
                    <a:pt x="60081" y="169089"/>
                    <a:pt x="83893" y="164326"/>
                  </a:cubicBezTo>
                  <a:cubicBezTo>
                    <a:pt x="257248" y="131941"/>
                    <a:pt x="430603" y="98604"/>
                    <a:pt x="603006" y="64314"/>
                  </a:cubicBezTo>
                  <a:cubicBezTo>
                    <a:pt x="622056" y="60504"/>
                    <a:pt x="641106" y="55741"/>
                    <a:pt x="656346" y="42406"/>
                  </a:cubicBezTo>
                  <a:cubicBezTo>
                    <a:pt x="667776" y="33834"/>
                    <a:pt x="682063" y="20499"/>
                    <a:pt x="672538" y="621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28" name="Google Shape;1228;p23"/>
          <p:cNvGrpSpPr/>
          <p:nvPr/>
        </p:nvGrpSpPr>
        <p:grpSpPr>
          <a:xfrm>
            <a:off x="5435089" y="3270636"/>
            <a:ext cx="1236916" cy="1678341"/>
            <a:chOff x="7088246" y="2858266"/>
            <a:chExt cx="1236916" cy="1678341"/>
          </a:xfrm>
        </p:grpSpPr>
        <p:sp>
          <p:nvSpPr>
            <p:cNvPr id="1229" name="Google Shape;1229;p23"/>
            <p:cNvSpPr/>
            <p:nvPr/>
          </p:nvSpPr>
          <p:spPr>
            <a:xfrm>
              <a:off x="7088246" y="2874372"/>
              <a:ext cx="1236916" cy="1662106"/>
            </a:xfrm>
            <a:custGeom>
              <a:avLst/>
              <a:gdLst/>
              <a:ahLst/>
              <a:cxnLst/>
              <a:rect l="l" t="t" r="r" b="b"/>
              <a:pathLst>
                <a:path w="1236916" h="1662106" extrusionOk="0">
                  <a:moveTo>
                    <a:pt x="1229903" y="1483011"/>
                  </a:moveTo>
                  <a:cubicBezTo>
                    <a:pt x="1279508" y="1283301"/>
                    <a:pt x="1085596" y="684814"/>
                    <a:pt x="917453" y="391690"/>
                  </a:cubicBezTo>
                  <a:cubicBezTo>
                    <a:pt x="859472" y="291191"/>
                    <a:pt x="710656" y="0"/>
                    <a:pt x="615954" y="0"/>
                  </a:cubicBezTo>
                  <a:cubicBezTo>
                    <a:pt x="510945" y="0"/>
                    <a:pt x="398206" y="255758"/>
                    <a:pt x="300283" y="430988"/>
                  </a:cubicBezTo>
                  <a:cubicBezTo>
                    <a:pt x="101861" y="784669"/>
                    <a:pt x="-43090" y="1361896"/>
                    <a:pt x="11669" y="1493963"/>
                  </a:cubicBezTo>
                  <a:cubicBezTo>
                    <a:pt x="119255" y="1751654"/>
                    <a:pt x="1179009" y="1689808"/>
                    <a:pt x="1229903" y="148301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23"/>
            <p:cNvSpPr/>
            <p:nvPr/>
          </p:nvSpPr>
          <p:spPr>
            <a:xfrm>
              <a:off x="7088246" y="2858266"/>
              <a:ext cx="1236916" cy="1662106"/>
            </a:xfrm>
            <a:custGeom>
              <a:avLst/>
              <a:gdLst/>
              <a:ahLst/>
              <a:cxnLst/>
              <a:rect l="l" t="t" r="r" b="b"/>
              <a:pathLst>
                <a:path w="1236916" h="1662106" extrusionOk="0">
                  <a:moveTo>
                    <a:pt x="1229903" y="1483011"/>
                  </a:moveTo>
                  <a:cubicBezTo>
                    <a:pt x="1279508" y="1283301"/>
                    <a:pt x="1085596" y="684814"/>
                    <a:pt x="917453" y="391690"/>
                  </a:cubicBezTo>
                  <a:cubicBezTo>
                    <a:pt x="859472" y="291191"/>
                    <a:pt x="710656" y="0"/>
                    <a:pt x="615954" y="0"/>
                  </a:cubicBezTo>
                  <a:cubicBezTo>
                    <a:pt x="510945" y="0"/>
                    <a:pt x="398206" y="255758"/>
                    <a:pt x="300283" y="430988"/>
                  </a:cubicBezTo>
                  <a:cubicBezTo>
                    <a:pt x="101861" y="784669"/>
                    <a:pt x="-43090" y="1361896"/>
                    <a:pt x="11669" y="1493963"/>
                  </a:cubicBezTo>
                  <a:cubicBezTo>
                    <a:pt x="119255" y="1751654"/>
                    <a:pt x="1179009" y="1689808"/>
                    <a:pt x="1229903" y="1483011"/>
                  </a:cubicBezTo>
                  <a:close/>
                </a:path>
              </a:pathLst>
            </a:custGeom>
            <a:solidFill>
              <a:srgbClr val="FAB9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23"/>
            <p:cNvSpPr/>
            <p:nvPr/>
          </p:nvSpPr>
          <p:spPr>
            <a:xfrm>
              <a:off x="7136567" y="3575217"/>
              <a:ext cx="1140282" cy="476728"/>
            </a:xfrm>
            <a:custGeom>
              <a:avLst/>
              <a:gdLst/>
              <a:ahLst/>
              <a:cxnLst/>
              <a:rect l="l" t="t" r="r" b="b"/>
              <a:pathLst>
                <a:path w="1140281" h="476728" extrusionOk="0">
                  <a:moveTo>
                    <a:pt x="1140351" y="403286"/>
                  </a:moveTo>
                  <a:cubicBezTo>
                    <a:pt x="1142283" y="414238"/>
                    <a:pt x="735776" y="481238"/>
                    <a:pt x="542508" y="478661"/>
                  </a:cubicBezTo>
                  <a:cubicBezTo>
                    <a:pt x="418172" y="476728"/>
                    <a:pt x="12309" y="445805"/>
                    <a:pt x="713" y="394267"/>
                  </a:cubicBezTo>
                  <a:cubicBezTo>
                    <a:pt x="-9595" y="347883"/>
                    <a:pt x="94770" y="70865"/>
                    <a:pt x="125693" y="5154"/>
                  </a:cubicBezTo>
                  <a:cubicBezTo>
                    <a:pt x="132135" y="-8375"/>
                    <a:pt x="238433" y="27702"/>
                    <a:pt x="563767" y="34788"/>
                  </a:cubicBezTo>
                  <a:cubicBezTo>
                    <a:pt x="725468" y="38654"/>
                    <a:pt x="912939" y="15461"/>
                    <a:pt x="1007640" y="0"/>
                  </a:cubicBezTo>
                  <a:cubicBezTo>
                    <a:pt x="1055313" y="84394"/>
                    <a:pt x="1130043" y="353037"/>
                    <a:pt x="1140351" y="403286"/>
                  </a:cubicBezTo>
                  <a:close/>
                </a:path>
              </a:pathLst>
            </a:custGeom>
            <a:solidFill>
              <a:srgbClr val="BD69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23"/>
            <p:cNvSpPr/>
            <p:nvPr/>
          </p:nvSpPr>
          <p:spPr>
            <a:xfrm>
              <a:off x="7088879" y="3969687"/>
              <a:ext cx="1230474" cy="566920"/>
            </a:xfrm>
            <a:custGeom>
              <a:avLst/>
              <a:gdLst/>
              <a:ahLst/>
              <a:cxnLst/>
              <a:rect l="l" t="t" r="r" b="b"/>
              <a:pathLst>
                <a:path w="1230473" h="566919" extrusionOk="0">
                  <a:moveTo>
                    <a:pt x="1188684" y="9019"/>
                  </a:moveTo>
                  <a:cubicBezTo>
                    <a:pt x="1190616" y="19971"/>
                    <a:pt x="784109" y="86971"/>
                    <a:pt x="590841" y="84394"/>
                  </a:cubicBezTo>
                  <a:cubicBezTo>
                    <a:pt x="466505" y="82461"/>
                    <a:pt x="60642" y="51538"/>
                    <a:pt x="49046" y="0"/>
                  </a:cubicBezTo>
                  <a:cubicBezTo>
                    <a:pt x="49046" y="0"/>
                    <a:pt x="49046" y="0"/>
                    <a:pt x="49046" y="0"/>
                  </a:cubicBezTo>
                  <a:cubicBezTo>
                    <a:pt x="3306" y="184893"/>
                    <a:pt x="-13444" y="340796"/>
                    <a:pt x="11681" y="401354"/>
                  </a:cubicBezTo>
                  <a:cubicBezTo>
                    <a:pt x="119267" y="659044"/>
                    <a:pt x="1179020" y="597199"/>
                    <a:pt x="1229914" y="390402"/>
                  </a:cubicBezTo>
                  <a:cubicBezTo>
                    <a:pt x="1258904" y="276373"/>
                    <a:pt x="1182886" y="-19971"/>
                    <a:pt x="1188684" y="90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23"/>
            <p:cNvSpPr/>
            <p:nvPr/>
          </p:nvSpPr>
          <p:spPr>
            <a:xfrm>
              <a:off x="7184348" y="3157832"/>
              <a:ext cx="450959" cy="1166051"/>
            </a:xfrm>
            <a:custGeom>
              <a:avLst/>
              <a:gdLst/>
              <a:ahLst/>
              <a:cxnLst/>
              <a:rect l="l" t="t" r="r" b="b"/>
              <a:pathLst>
                <a:path w="450958" h="1166051" extrusionOk="0">
                  <a:moveTo>
                    <a:pt x="418708" y="0"/>
                  </a:moveTo>
                  <a:cubicBezTo>
                    <a:pt x="400026" y="0"/>
                    <a:pt x="383920" y="7086"/>
                    <a:pt x="373612" y="23192"/>
                  </a:cubicBezTo>
                  <a:cubicBezTo>
                    <a:pt x="359439" y="44452"/>
                    <a:pt x="244123" y="287325"/>
                    <a:pt x="207402" y="389113"/>
                  </a:cubicBezTo>
                  <a:cubicBezTo>
                    <a:pt x="204181" y="398777"/>
                    <a:pt x="44412" y="896764"/>
                    <a:pt x="35393" y="930264"/>
                  </a:cubicBezTo>
                  <a:cubicBezTo>
                    <a:pt x="22509" y="978581"/>
                    <a:pt x="6403" y="1026254"/>
                    <a:pt x="605" y="1075859"/>
                  </a:cubicBezTo>
                  <a:cubicBezTo>
                    <a:pt x="-3260" y="1110004"/>
                    <a:pt x="11557" y="1142215"/>
                    <a:pt x="40547" y="1156388"/>
                  </a:cubicBezTo>
                  <a:cubicBezTo>
                    <a:pt x="70181" y="1171205"/>
                    <a:pt x="102393" y="1173138"/>
                    <a:pt x="133960" y="1162830"/>
                  </a:cubicBezTo>
                  <a:cubicBezTo>
                    <a:pt x="164883" y="1152522"/>
                    <a:pt x="183565" y="1131907"/>
                    <a:pt x="186142" y="1097119"/>
                  </a:cubicBezTo>
                  <a:cubicBezTo>
                    <a:pt x="189363" y="1048802"/>
                    <a:pt x="197094" y="1001773"/>
                    <a:pt x="205469" y="954101"/>
                  </a:cubicBezTo>
                  <a:cubicBezTo>
                    <a:pt x="211267" y="919956"/>
                    <a:pt x="339468" y="403286"/>
                    <a:pt x="342045" y="395556"/>
                  </a:cubicBezTo>
                  <a:cubicBezTo>
                    <a:pt x="354286" y="354325"/>
                    <a:pt x="426439" y="118538"/>
                    <a:pt x="450275" y="42519"/>
                  </a:cubicBezTo>
                  <a:cubicBezTo>
                    <a:pt x="457362" y="18038"/>
                    <a:pt x="444477" y="0"/>
                    <a:pt x="418708" y="0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34" name="Google Shape;1234;p23"/>
          <p:cNvGrpSpPr/>
          <p:nvPr/>
        </p:nvGrpSpPr>
        <p:grpSpPr>
          <a:xfrm rot="702389">
            <a:off x="3572526" y="3968832"/>
            <a:ext cx="2556483" cy="1787469"/>
            <a:chOff x="3212815" y="3268764"/>
            <a:chExt cx="2556483" cy="1787469"/>
          </a:xfrm>
        </p:grpSpPr>
        <p:sp>
          <p:nvSpPr>
            <p:cNvPr id="1235" name="Google Shape;1235;p23"/>
            <p:cNvSpPr/>
            <p:nvPr/>
          </p:nvSpPr>
          <p:spPr>
            <a:xfrm>
              <a:off x="3223049" y="3268764"/>
              <a:ext cx="2546249" cy="1745542"/>
            </a:xfrm>
            <a:custGeom>
              <a:avLst/>
              <a:gdLst/>
              <a:ahLst/>
              <a:cxnLst/>
              <a:rect l="l" t="t" r="r" b="b"/>
              <a:pathLst>
                <a:path w="2546248" h="1745541" extrusionOk="0">
                  <a:moveTo>
                    <a:pt x="2549452" y="1258164"/>
                  </a:moveTo>
                  <a:cubicBezTo>
                    <a:pt x="2546249" y="1252292"/>
                    <a:pt x="2537174" y="1257631"/>
                    <a:pt x="2530769" y="1257097"/>
                  </a:cubicBezTo>
                  <a:cubicBezTo>
                    <a:pt x="2487531" y="1257631"/>
                    <a:pt x="2235041" y="1261367"/>
                    <a:pt x="2151767" y="1262969"/>
                  </a:cubicBezTo>
                  <a:cubicBezTo>
                    <a:pt x="2145362" y="1262969"/>
                    <a:pt x="2138956" y="1262435"/>
                    <a:pt x="2138422" y="1253894"/>
                  </a:cubicBezTo>
                  <a:cubicBezTo>
                    <a:pt x="2137888" y="1255495"/>
                    <a:pt x="2137355" y="1257097"/>
                    <a:pt x="2136821" y="1259232"/>
                  </a:cubicBezTo>
                  <a:cubicBezTo>
                    <a:pt x="2136821" y="1257631"/>
                    <a:pt x="2136821" y="1255495"/>
                    <a:pt x="2138422" y="1253894"/>
                  </a:cubicBezTo>
                  <a:cubicBezTo>
                    <a:pt x="2158707" y="1203716"/>
                    <a:pt x="2163511" y="1151403"/>
                    <a:pt x="2159774" y="1098023"/>
                  </a:cubicBezTo>
                  <a:cubicBezTo>
                    <a:pt x="2155504" y="1054251"/>
                    <a:pt x="2140024" y="1017418"/>
                    <a:pt x="2097853" y="996066"/>
                  </a:cubicBezTo>
                  <a:cubicBezTo>
                    <a:pt x="2072230" y="983255"/>
                    <a:pt x="726508" y="236996"/>
                    <a:pt x="715298" y="229522"/>
                  </a:cubicBezTo>
                  <a:cubicBezTo>
                    <a:pt x="672060" y="201231"/>
                    <a:pt x="628822" y="204433"/>
                    <a:pt x="585050" y="226319"/>
                  </a:cubicBezTo>
                  <a:cubicBezTo>
                    <a:pt x="545549" y="245536"/>
                    <a:pt x="476688" y="315999"/>
                    <a:pt x="469748" y="315999"/>
                  </a:cubicBezTo>
                  <a:lnTo>
                    <a:pt x="469748" y="315999"/>
                  </a:lnTo>
                  <a:cubicBezTo>
                    <a:pt x="424375" y="240198"/>
                    <a:pt x="299998" y="34150"/>
                    <a:pt x="282917" y="6926"/>
                  </a:cubicBezTo>
                  <a:cubicBezTo>
                    <a:pt x="279714" y="2121"/>
                    <a:pt x="274909" y="-5352"/>
                    <a:pt x="270639" y="5858"/>
                  </a:cubicBezTo>
                  <a:cubicBezTo>
                    <a:pt x="255159" y="48029"/>
                    <a:pt x="236476" y="89132"/>
                    <a:pt x="222597" y="131836"/>
                  </a:cubicBezTo>
                  <a:cubicBezTo>
                    <a:pt x="222597" y="131836"/>
                    <a:pt x="222597" y="131836"/>
                    <a:pt x="222597" y="131836"/>
                  </a:cubicBezTo>
                  <a:cubicBezTo>
                    <a:pt x="219394" y="139309"/>
                    <a:pt x="216191" y="146249"/>
                    <a:pt x="212454" y="153722"/>
                  </a:cubicBezTo>
                  <a:cubicBezTo>
                    <a:pt x="212454" y="153722"/>
                    <a:pt x="212454" y="153722"/>
                    <a:pt x="212454" y="153722"/>
                  </a:cubicBezTo>
                  <a:cubicBezTo>
                    <a:pt x="185764" y="187885"/>
                    <a:pt x="158540" y="221515"/>
                    <a:pt x="131850" y="255679"/>
                  </a:cubicBezTo>
                  <a:cubicBezTo>
                    <a:pt x="131850" y="255679"/>
                    <a:pt x="131850" y="255679"/>
                    <a:pt x="131850" y="255679"/>
                  </a:cubicBezTo>
                  <a:cubicBezTo>
                    <a:pt x="125978" y="260483"/>
                    <a:pt x="125444" y="267422"/>
                    <a:pt x="123309" y="273828"/>
                  </a:cubicBezTo>
                  <a:cubicBezTo>
                    <a:pt x="113167" y="305323"/>
                    <a:pt x="103558" y="336817"/>
                    <a:pt x="93950" y="368845"/>
                  </a:cubicBezTo>
                  <a:cubicBezTo>
                    <a:pt x="69395" y="400340"/>
                    <a:pt x="8007" y="482546"/>
                    <a:pt x="0" y="492688"/>
                  </a:cubicBezTo>
                  <a:cubicBezTo>
                    <a:pt x="5338" y="493222"/>
                    <a:pt x="7473" y="493756"/>
                    <a:pt x="10142" y="493756"/>
                  </a:cubicBezTo>
                  <a:cubicBezTo>
                    <a:pt x="125978" y="491620"/>
                    <a:pt x="370461" y="491620"/>
                    <a:pt x="366724" y="502297"/>
                  </a:cubicBezTo>
                  <a:cubicBezTo>
                    <a:pt x="352845" y="541798"/>
                    <a:pt x="341635" y="581833"/>
                    <a:pt x="342169" y="624538"/>
                  </a:cubicBezTo>
                  <a:cubicBezTo>
                    <a:pt x="337365" y="695534"/>
                    <a:pt x="357115" y="752651"/>
                    <a:pt x="429179" y="780409"/>
                  </a:cubicBezTo>
                  <a:cubicBezTo>
                    <a:pt x="496438" y="817775"/>
                    <a:pt x="1790915" y="1534675"/>
                    <a:pt x="1798388" y="1539479"/>
                  </a:cubicBezTo>
                  <a:cubicBezTo>
                    <a:pt x="1825613" y="1556561"/>
                    <a:pt x="1854972" y="1558163"/>
                    <a:pt x="1885399" y="1549622"/>
                  </a:cubicBezTo>
                  <a:cubicBezTo>
                    <a:pt x="1912623" y="1542148"/>
                    <a:pt x="2031661" y="1444996"/>
                    <a:pt x="2061020" y="1404961"/>
                  </a:cubicBezTo>
                  <a:lnTo>
                    <a:pt x="2061020" y="1404961"/>
                  </a:lnTo>
                  <a:lnTo>
                    <a:pt x="2061020" y="1404961"/>
                  </a:lnTo>
                  <a:cubicBezTo>
                    <a:pt x="2070095" y="1404427"/>
                    <a:pt x="2071163" y="1412968"/>
                    <a:pt x="2074366" y="1418306"/>
                  </a:cubicBezTo>
                  <a:cubicBezTo>
                    <a:pt x="2138956" y="1525067"/>
                    <a:pt x="2203546" y="1632361"/>
                    <a:pt x="2267603" y="1739122"/>
                  </a:cubicBezTo>
                  <a:cubicBezTo>
                    <a:pt x="2270272" y="1743393"/>
                    <a:pt x="2271873" y="1750866"/>
                    <a:pt x="2276678" y="1750866"/>
                  </a:cubicBezTo>
                  <a:cubicBezTo>
                    <a:pt x="2283083" y="1750332"/>
                    <a:pt x="2283083" y="1742325"/>
                    <a:pt x="2284685" y="1737521"/>
                  </a:cubicBezTo>
                  <a:cubicBezTo>
                    <a:pt x="2300165" y="1697486"/>
                    <a:pt x="2337531" y="1601935"/>
                    <a:pt x="2343403" y="1595529"/>
                  </a:cubicBezTo>
                  <a:cubicBezTo>
                    <a:pt x="2360485" y="1576312"/>
                    <a:pt x="2406392" y="1524533"/>
                    <a:pt x="2409595" y="1515458"/>
                  </a:cubicBezTo>
                  <a:cubicBezTo>
                    <a:pt x="2424008" y="1473822"/>
                    <a:pt x="2438954" y="1432185"/>
                    <a:pt x="2453367" y="1390548"/>
                  </a:cubicBezTo>
                  <a:lnTo>
                    <a:pt x="2453367" y="1390548"/>
                  </a:lnTo>
                  <a:cubicBezTo>
                    <a:pt x="2482726" y="1351580"/>
                    <a:pt x="2511552" y="1313146"/>
                    <a:pt x="2540911" y="1274178"/>
                  </a:cubicBezTo>
                  <a:cubicBezTo>
                    <a:pt x="2544114" y="1269374"/>
                    <a:pt x="2552655" y="1263502"/>
                    <a:pt x="2549452" y="12581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23"/>
            <p:cNvSpPr/>
            <p:nvPr/>
          </p:nvSpPr>
          <p:spPr>
            <a:xfrm>
              <a:off x="3212815" y="3689693"/>
              <a:ext cx="2546249" cy="1366540"/>
            </a:xfrm>
            <a:custGeom>
              <a:avLst/>
              <a:gdLst/>
              <a:ahLst/>
              <a:cxnLst/>
              <a:rect l="l" t="t" r="r" b="b"/>
              <a:pathLst>
                <a:path w="2546248" h="1366540" extrusionOk="0">
                  <a:moveTo>
                    <a:pt x="2549452" y="873839"/>
                  </a:moveTo>
                  <a:cubicBezTo>
                    <a:pt x="2537708" y="875974"/>
                    <a:pt x="2515822" y="891988"/>
                    <a:pt x="2507281" y="899995"/>
                  </a:cubicBezTo>
                  <a:cubicBezTo>
                    <a:pt x="2475787" y="928287"/>
                    <a:pt x="2445360" y="957646"/>
                    <a:pt x="2432015" y="986471"/>
                  </a:cubicBezTo>
                  <a:cubicBezTo>
                    <a:pt x="2422940" y="1006222"/>
                    <a:pt x="2419204" y="1006222"/>
                    <a:pt x="2398385" y="1000884"/>
                  </a:cubicBezTo>
                  <a:cubicBezTo>
                    <a:pt x="2343937" y="986471"/>
                    <a:pt x="2150700" y="938963"/>
                    <a:pt x="2141091" y="935226"/>
                  </a:cubicBezTo>
                  <a:cubicBezTo>
                    <a:pt x="2127746" y="929888"/>
                    <a:pt x="2125611" y="923482"/>
                    <a:pt x="2129881" y="910137"/>
                  </a:cubicBezTo>
                  <a:cubicBezTo>
                    <a:pt x="2136821" y="903198"/>
                    <a:pt x="2171518" y="789497"/>
                    <a:pt x="2160308" y="714231"/>
                  </a:cubicBezTo>
                  <a:cubicBezTo>
                    <a:pt x="2150700" y="707291"/>
                    <a:pt x="2135753" y="722772"/>
                    <a:pt x="2134152" y="734516"/>
                  </a:cubicBezTo>
                  <a:cubicBezTo>
                    <a:pt x="2132550" y="746259"/>
                    <a:pt x="2132017" y="758003"/>
                    <a:pt x="2130415" y="769747"/>
                  </a:cubicBezTo>
                  <a:cubicBezTo>
                    <a:pt x="2127746" y="788964"/>
                    <a:pt x="2124009" y="792700"/>
                    <a:pt x="2104792" y="792700"/>
                  </a:cubicBezTo>
                  <a:cubicBezTo>
                    <a:pt x="2066359" y="792700"/>
                    <a:pt x="1951590" y="783626"/>
                    <a:pt x="1943583" y="782558"/>
                  </a:cubicBezTo>
                  <a:cubicBezTo>
                    <a:pt x="1878993" y="772950"/>
                    <a:pt x="1815470" y="758537"/>
                    <a:pt x="1751948" y="741989"/>
                  </a:cubicBezTo>
                  <a:cubicBezTo>
                    <a:pt x="1745542" y="740387"/>
                    <a:pt x="1505330" y="667256"/>
                    <a:pt x="1492518" y="662986"/>
                  </a:cubicBezTo>
                  <a:cubicBezTo>
                    <a:pt x="1432732" y="642167"/>
                    <a:pt x="1114585" y="504979"/>
                    <a:pt x="1108713" y="502310"/>
                  </a:cubicBezTo>
                  <a:cubicBezTo>
                    <a:pt x="1045190" y="471350"/>
                    <a:pt x="982735" y="438788"/>
                    <a:pt x="920813" y="405158"/>
                  </a:cubicBezTo>
                  <a:cubicBezTo>
                    <a:pt x="920813" y="405158"/>
                    <a:pt x="920813" y="405158"/>
                    <a:pt x="920813" y="405158"/>
                  </a:cubicBezTo>
                  <a:lnTo>
                    <a:pt x="920813" y="405158"/>
                  </a:lnTo>
                  <a:lnTo>
                    <a:pt x="920813" y="405158"/>
                  </a:lnTo>
                  <a:lnTo>
                    <a:pt x="920813" y="405158"/>
                  </a:lnTo>
                  <a:cubicBezTo>
                    <a:pt x="920813" y="405158"/>
                    <a:pt x="803376" y="336297"/>
                    <a:pt x="745192" y="302134"/>
                  </a:cubicBezTo>
                  <a:cubicBezTo>
                    <a:pt x="745192" y="302134"/>
                    <a:pt x="745192" y="302134"/>
                    <a:pt x="745192" y="302134"/>
                  </a:cubicBezTo>
                  <a:cubicBezTo>
                    <a:pt x="745192" y="302134"/>
                    <a:pt x="745192" y="302134"/>
                    <a:pt x="745192" y="302134"/>
                  </a:cubicBezTo>
                  <a:cubicBezTo>
                    <a:pt x="745192" y="301066"/>
                    <a:pt x="701420" y="273842"/>
                    <a:pt x="680067" y="260497"/>
                  </a:cubicBezTo>
                  <a:cubicBezTo>
                    <a:pt x="636829" y="232739"/>
                    <a:pt x="374731" y="69928"/>
                    <a:pt x="371528" y="68861"/>
                  </a:cubicBezTo>
                  <a:cubicBezTo>
                    <a:pt x="355514" y="65124"/>
                    <a:pt x="89145" y="534"/>
                    <a:pt x="84341" y="0"/>
                  </a:cubicBezTo>
                  <a:cubicBezTo>
                    <a:pt x="58719" y="30427"/>
                    <a:pt x="40035" y="55516"/>
                    <a:pt x="0" y="108362"/>
                  </a:cubicBezTo>
                  <a:cubicBezTo>
                    <a:pt x="125444" y="100889"/>
                    <a:pt x="255693" y="120640"/>
                    <a:pt x="334696" y="112633"/>
                  </a:cubicBezTo>
                  <a:cubicBezTo>
                    <a:pt x="373663" y="108362"/>
                    <a:pt x="360318" y="122241"/>
                    <a:pt x="356582" y="132384"/>
                  </a:cubicBezTo>
                  <a:cubicBezTo>
                    <a:pt x="342703" y="171885"/>
                    <a:pt x="334696" y="264233"/>
                    <a:pt x="334696" y="269571"/>
                  </a:cubicBezTo>
                  <a:cubicBezTo>
                    <a:pt x="336831" y="320817"/>
                    <a:pt x="356582" y="359251"/>
                    <a:pt x="407293" y="377934"/>
                  </a:cubicBezTo>
                  <a:cubicBezTo>
                    <a:pt x="415834" y="381137"/>
                    <a:pt x="1761556" y="1137538"/>
                    <a:pt x="1807997" y="1160492"/>
                  </a:cubicBezTo>
                  <a:cubicBezTo>
                    <a:pt x="1869385" y="1190919"/>
                    <a:pt x="1911021" y="1151417"/>
                    <a:pt x="1954793" y="1121524"/>
                  </a:cubicBezTo>
                  <a:cubicBezTo>
                    <a:pt x="1986288" y="1100172"/>
                    <a:pt x="2023120" y="1068144"/>
                    <a:pt x="2046074" y="1038251"/>
                  </a:cubicBezTo>
                  <a:cubicBezTo>
                    <a:pt x="2055149" y="1025973"/>
                    <a:pt x="2055682" y="1020101"/>
                    <a:pt x="2066359" y="1032379"/>
                  </a:cubicBezTo>
                  <a:cubicBezTo>
                    <a:pt x="2072230" y="1039318"/>
                    <a:pt x="2185931" y="1232022"/>
                    <a:pt x="2239311" y="1320633"/>
                  </a:cubicBezTo>
                  <a:cubicBezTo>
                    <a:pt x="2245717" y="1331309"/>
                    <a:pt x="2261197" y="1368676"/>
                    <a:pt x="2277211" y="1366541"/>
                  </a:cubicBezTo>
                  <a:cubicBezTo>
                    <a:pt x="2292158" y="1364405"/>
                    <a:pt x="2295895" y="1326505"/>
                    <a:pt x="2300699" y="1314228"/>
                  </a:cubicBezTo>
                  <a:cubicBezTo>
                    <a:pt x="2317781" y="1269388"/>
                    <a:pt x="2319382" y="1227751"/>
                    <a:pt x="2355681" y="1192520"/>
                  </a:cubicBezTo>
                  <a:cubicBezTo>
                    <a:pt x="2371695" y="1177040"/>
                    <a:pt x="2402122" y="1153552"/>
                    <a:pt x="2410129" y="1131133"/>
                  </a:cubicBezTo>
                  <a:cubicBezTo>
                    <a:pt x="2422406" y="1098037"/>
                    <a:pt x="2428278" y="1078286"/>
                    <a:pt x="2440556" y="1045190"/>
                  </a:cubicBezTo>
                  <a:cubicBezTo>
                    <a:pt x="2442691" y="1039318"/>
                    <a:pt x="2460840" y="992343"/>
                    <a:pt x="2467246" y="990208"/>
                  </a:cubicBezTo>
                  <a:cubicBezTo>
                    <a:pt x="2495538" y="951240"/>
                    <a:pt x="2555857" y="873839"/>
                    <a:pt x="2549452" y="873839"/>
                  </a:cubicBezTo>
                  <a:close/>
                </a:path>
              </a:pathLst>
            </a:custGeom>
            <a:solidFill>
              <a:srgbClr val="7F7F7F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23"/>
            <p:cNvSpPr/>
            <p:nvPr/>
          </p:nvSpPr>
          <p:spPr>
            <a:xfrm>
              <a:off x="3240790" y="3456993"/>
              <a:ext cx="2494044" cy="1436767"/>
            </a:xfrm>
            <a:custGeom>
              <a:avLst/>
              <a:gdLst/>
              <a:ahLst/>
              <a:cxnLst/>
              <a:rect l="l" t="t" r="r" b="b"/>
              <a:pathLst>
                <a:path w="2494044" h="1436767" extrusionOk="0">
                  <a:moveTo>
                    <a:pt x="2079686" y="1193215"/>
                  </a:moveTo>
                  <a:cubicBezTo>
                    <a:pt x="2083223" y="1191947"/>
                    <a:pt x="2087493" y="1193015"/>
                    <a:pt x="2093365" y="1196751"/>
                  </a:cubicBezTo>
                  <a:cubicBezTo>
                    <a:pt x="2135002" y="1222374"/>
                    <a:pt x="2177707" y="1247463"/>
                    <a:pt x="2219878" y="1273085"/>
                  </a:cubicBezTo>
                  <a:cubicBezTo>
                    <a:pt x="2262048" y="1298708"/>
                    <a:pt x="2303685" y="1324331"/>
                    <a:pt x="2345856" y="1349953"/>
                  </a:cubicBezTo>
                  <a:cubicBezTo>
                    <a:pt x="2361336" y="1359562"/>
                    <a:pt x="2361870" y="1362231"/>
                    <a:pt x="2349058" y="1375576"/>
                  </a:cubicBezTo>
                  <a:cubicBezTo>
                    <a:pt x="2332510" y="1393191"/>
                    <a:pt x="2314895" y="1410273"/>
                    <a:pt x="2302617" y="1431625"/>
                  </a:cubicBezTo>
                  <a:cubicBezTo>
                    <a:pt x="2302083" y="1432159"/>
                    <a:pt x="2301550" y="1433227"/>
                    <a:pt x="2300482" y="1434294"/>
                  </a:cubicBezTo>
                  <a:cubicBezTo>
                    <a:pt x="2297813" y="1437497"/>
                    <a:pt x="2293543" y="1437497"/>
                    <a:pt x="2290340" y="1434828"/>
                  </a:cubicBezTo>
                  <a:cubicBezTo>
                    <a:pt x="2288738" y="1433227"/>
                    <a:pt x="2286603" y="1431625"/>
                    <a:pt x="2284468" y="1430024"/>
                  </a:cubicBezTo>
                  <a:cubicBezTo>
                    <a:pt x="2246568" y="1393191"/>
                    <a:pt x="2208668" y="1356359"/>
                    <a:pt x="2170767" y="1319526"/>
                  </a:cubicBezTo>
                  <a:cubicBezTo>
                    <a:pt x="2138738" y="1288566"/>
                    <a:pt x="2106710" y="1257605"/>
                    <a:pt x="2074682" y="1226644"/>
                  </a:cubicBezTo>
                  <a:cubicBezTo>
                    <a:pt x="2067208" y="1219705"/>
                    <a:pt x="2065607" y="1212765"/>
                    <a:pt x="2070411" y="1203691"/>
                  </a:cubicBezTo>
                  <a:cubicBezTo>
                    <a:pt x="2073347" y="1198086"/>
                    <a:pt x="2076150" y="1194483"/>
                    <a:pt x="2079686" y="1193215"/>
                  </a:cubicBezTo>
                  <a:close/>
                  <a:moveTo>
                    <a:pt x="2486245" y="1106004"/>
                  </a:moveTo>
                  <a:cubicBezTo>
                    <a:pt x="2493184" y="1106004"/>
                    <a:pt x="2496387" y="1114011"/>
                    <a:pt x="2492117" y="1118815"/>
                  </a:cubicBezTo>
                  <a:cubicBezTo>
                    <a:pt x="2489448" y="1121484"/>
                    <a:pt x="2433398" y="1188210"/>
                    <a:pt x="2418452" y="1226110"/>
                  </a:cubicBezTo>
                  <a:cubicBezTo>
                    <a:pt x="2414715" y="1236252"/>
                    <a:pt x="2147279" y="1146039"/>
                    <a:pt x="2133400" y="1142303"/>
                  </a:cubicBezTo>
                  <a:cubicBezTo>
                    <a:pt x="2131799" y="1142303"/>
                    <a:pt x="2110447" y="1137498"/>
                    <a:pt x="2108845" y="1124687"/>
                  </a:cubicBezTo>
                  <a:cubicBezTo>
                    <a:pt x="2109379" y="1122018"/>
                    <a:pt x="2116852" y="1110274"/>
                    <a:pt x="2121123" y="1111342"/>
                  </a:cubicBezTo>
                  <a:cubicBezTo>
                    <a:pt x="2123258" y="1111876"/>
                    <a:pt x="2450480" y="1106538"/>
                    <a:pt x="2486245" y="1106004"/>
                  </a:cubicBezTo>
                  <a:close/>
                  <a:moveTo>
                    <a:pt x="75048" y="218821"/>
                  </a:moveTo>
                  <a:cubicBezTo>
                    <a:pt x="78784" y="219355"/>
                    <a:pt x="341950" y="283412"/>
                    <a:pt x="358498" y="287149"/>
                  </a:cubicBezTo>
                  <a:cubicBezTo>
                    <a:pt x="359566" y="297825"/>
                    <a:pt x="359566" y="305298"/>
                    <a:pt x="353160" y="315975"/>
                  </a:cubicBezTo>
                  <a:cubicBezTo>
                    <a:pt x="275225" y="318644"/>
                    <a:pt x="9390" y="322380"/>
                    <a:pt x="6187" y="321846"/>
                  </a:cubicBezTo>
                  <a:cubicBezTo>
                    <a:pt x="849" y="320779"/>
                    <a:pt x="-1820" y="314373"/>
                    <a:pt x="1383" y="309569"/>
                  </a:cubicBezTo>
                  <a:cubicBezTo>
                    <a:pt x="23269" y="279675"/>
                    <a:pt x="45689" y="250316"/>
                    <a:pt x="68642" y="221490"/>
                  </a:cubicBezTo>
                  <a:cubicBezTo>
                    <a:pt x="70244" y="219355"/>
                    <a:pt x="72913" y="218287"/>
                    <a:pt x="75048" y="218821"/>
                  </a:cubicBezTo>
                  <a:close/>
                  <a:moveTo>
                    <a:pt x="200893" y="695"/>
                  </a:moveTo>
                  <a:cubicBezTo>
                    <a:pt x="204096" y="1962"/>
                    <a:pt x="206898" y="4765"/>
                    <a:pt x="209567" y="7434"/>
                  </a:cubicBezTo>
                  <a:cubicBezTo>
                    <a:pt x="236257" y="33057"/>
                    <a:pt x="372912" y="158501"/>
                    <a:pt x="408677" y="203340"/>
                  </a:cubicBezTo>
                  <a:cubicBezTo>
                    <a:pt x="417218" y="216152"/>
                    <a:pt x="405474" y="223625"/>
                    <a:pt x="400670" y="232166"/>
                  </a:cubicBezTo>
                  <a:cubicBezTo>
                    <a:pt x="388392" y="252450"/>
                    <a:pt x="387859" y="252450"/>
                    <a:pt x="366506" y="241774"/>
                  </a:cubicBezTo>
                  <a:cubicBezTo>
                    <a:pt x="286435" y="200671"/>
                    <a:pt x="116685" y="115263"/>
                    <a:pt x="112948" y="111526"/>
                  </a:cubicBezTo>
                  <a:cubicBezTo>
                    <a:pt x="110279" y="108857"/>
                    <a:pt x="110279" y="104586"/>
                    <a:pt x="112414" y="101384"/>
                  </a:cubicBezTo>
                  <a:cubicBezTo>
                    <a:pt x="138037" y="68822"/>
                    <a:pt x="164193" y="36259"/>
                    <a:pt x="189816" y="3164"/>
                  </a:cubicBezTo>
                  <a:cubicBezTo>
                    <a:pt x="194087" y="-306"/>
                    <a:pt x="197690" y="-573"/>
                    <a:pt x="200893" y="695"/>
                  </a:cubicBezTo>
                  <a:close/>
                </a:path>
              </a:pathLst>
            </a:custGeom>
            <a:solidFill>
              <a:srgbClr val="5E96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23"/>
            <p:cNvSpPr/>
            <p:nvPr/>
          </p:nvSpPr>
          <p:spPr>
            <a:xfrm>
              <a:off x="3653981" y="3569395"/>
              <a:ext cx="1665471" cy="800707"/>
            </a:xfrm>
            <a:custGeom>
              <a:avLst/>
              <a:gdLst/>
              <a:ahLst/>
              <a:cxnLst/>
              <a:rect l="l" t="t" r="r" b="b"/>
              <a:pathLst>
                <a:path w="1665471" h="800707" extrusionOk="0">
                  <a:moveTo>
                    <a:pt x="1660957" y="787554"/>
                  </a:moveTo>
                  <a:cubicBezTo>
                    <a:pt x="1444233" y="664779"/>
                    <a:pt x="477512" y="126704"/>
                    <a:pt x="278937" y="19409"/>
                  </a:cubicBezTo>
                  <a:cubicBezTo>
                    <a:pt x="230894" y="-9417"/>
                    <a:pt x="196731" y="-6214"/>
                    <a:pt x="151357" y="29551"/>
                  </a:cubicBezTo>
                  <a:cubicBezTo>
                    <a:pt x="151357" y="29551"/>
                    <a:pt x="151357" y="29551"/>
                    <a:pt x="151357" y="29551"/>
                  </a:cubicBezTo>
                  <a:cubicBezTo>
                    <a:pt x="144952" y="31686"/>
                    <a:pt x="105450" y="63181"/>
                    <a:pt x="85165" y="74925"/>
                  </a:cubicBezTo>
                  <a:cubicBezTo>
                    <a:pt x="53671" y="87202"/>
                    <a:pt x="42995" y="87736"/>
                    <a:pt x="23244" y="75458"/>
                  </a:cubicBezTo>
                  <a:lnTo>
                    <a:pt x="23244" y="75458"/>
                  </a:lnTo>
                  <a:cubicBezTo>
                    <a:pt x="15771" y="71722"/>
                    <a:pt x="7230" y="64782"/>
                    <a:pt x="1358" y="73323"/>
                  </a:cubicBezTo>
                  <a:cubicBezTo>
                    <a:pt x="-3446" y="80796"/>
                    <a:pt x="5629" y="87202"/>
                    <a:pt x="10967" y="92540"/>
                  </a:cubicBezTo>
                  <a:cubicBezTo>
                    <a:pt x="34988" y="116561"/>
                    <a:pt x="63279" y="114426"/>
                    <a:pt x="93173" y="90939"/>
                  </a:cubicBezTo>
                  <a:cubicBezTo>
                    <a:pt x="115059" y="73857"/>
                    <a:pt x="134809" y="53572"/>
                    <a:pt x="159898" y="40761"/>
                  </a:cubicBezTo>
                  <a:cubicBezTo>
                    <a:pt x="187656" y="26882"/>
                    <a:pt x="215948" y="16206"/>
                    <a:pt x="247442" y="25814"/>
                  </a:cubicBezTo>
                  <a:cubicBezTo>
                    <a:pt x="255983" y="27416"/>
                    <a:pt x="1466652" y="696807"/>
                    <a:pt x="1632666" y="787554"/>
                  </a:cubicBezTo>
                  <a:cubicBezTo>
                    <a:pt x="1639605" y="790757"/>
                    <a:pt x="1645477" y="795561"/>
                    <a:pt x="1652950" y="798230"/>
                  </a:cubicBezTo>
                  <a:cubicBezTo>
                    <a:pt x="1657221" y="799832"/>
                    <a:pt x="1663093" y="805703"/>
                    <a:pt x="1666829" y="800365"/>
                  </a:cubicBezTo>
                  <a:cubicBezTo>
                    <a:pt x="1670032" y="796095"/>
                    <a:pt x="1665228" y="790223"/>
                    <a:pt x="1660957" y="787554"/>
                  </a:cubicBezTo>
                  <a:close/>
                </a:path>
              </a:pathLst>
            </a:custGeom>
            <a:solidFill>
              <a:schemeClr val="lt1">
                <a:alpha val="6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39" name="Google Shape;1239;p23"/>
          <p:cNvSpPr/>
          <p:nvPr/>
        </p:nvSpPr>
        <p:spPr>
          <a:xfrm rot="10800000" flipH="1">
            <a:off x="802360" y="2035197"/>
            <a:ext cx="3707156" cy="950008"/>
          </a:xfrm>
          <a:custGeom>
            <a:avLst/>
            <a:gdLst/>
            <a:ahLst/>
            <a:cxnLst/>
            <a:rect l="l" t="t" r="r" b="b"/>
            <a:pathLst>
              <a:path w="3707156" h="950008" extrusionOk="0">
                <a:moveTo>
                  <a:pt x="3707156" y="0"/>
                </a:moveTo>
                <a:lnTo>
                  <a:pt x="2844515" y="940280"/>
                </a:lnTo>
                <a:lnTo>
                  <a:pt x="0" y="950008"/>
                </a:lnTo>
              </a:path>
            </a:pathLst>
          </a:custGeom>
          <a:noFill/>
          <a:ln w="508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0" name="Google Shape;1240;p23"/>
          <p:cNvSpPr/>
          <p:nvPr/>
        </p:nvSpPr>
        <p:spPr>
          <a:xfrm rot="10800000" flipH="1">
            <a:off x="7928789" y="4516556"/>
            <a:ext cx="3535729" cy="936000"/>
          </a:xfrm>
          <a:custGeom>
            <a:avLst/>
            <a:gdLst/>
            <a:ahLst/>
            <a:cxnLst/>
            <a:rect l="l" t="t" r="r" b="b"/>
            <a:pathLst>
              <a:path w="3535728" h="793631" extrusionOk="0">
                <a:moveTo>
                  <a:pt x="0" y="793631"/>
                </a:moveTo>
                <a:lnTo>
                  <a:pt x="603849" y="0"/>
                </a:lnTo>
                <a:lnTo>
                  <a:pt x="3535728" y="0"/>
                </a:lnTo>
              </a:path>
            </a:pathLst>
          </a:custGeom>
          <a:noFill/>
          <a:ln w="476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41" name="Google Shape;1241;p23"/>
          <p:cNvGrpSpPr/>
          <p:nvPr/>
        </p:nvGrpSpPr>
        <p:grpSpPr>
          <a:xfrm>
            <a:off x="716090" y="1622679"/>
            <a:ext cx="2812211" cy="1168238"/>
            <a:chOff x="5652121" y="1777561"/>
            <a:chExt cx="2448361" cy="1168238"/>
          </a:xfrm>
        </p:grpSpPr>
        <p:sp>
          <p:nvSpPr>
            <p:cNvPr id="1242" name="Google Shape;1242;p23"/>
            <p:cNvSpPr/>
            <p:nvPr/>
          </p:nvSpPr>
          <p:spPr>
            <a:xfrm>
              <a:off x="5652122" y="2299468"/>
              <a:ext cx="2448360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/>
            </a:p>
          </p:txBody>
        </p:sp>
        <p:sp>
          <p:nvSpPr>
            <p:cNvPr id="1243" name="Google Shape;1243;p23"/>
            <p:cNvSpPr txBox="1"/>
            <p:nvPr/>
          </p:nvSpPr>
          <p:spPr>
            <a:xfrm>
              <a:off x="5652121" y="1777561"/>
              <a:ext cx="2448361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4" name="Google Shape;1244;p23"/>
          <p:cNvGrpSpPr/>
          <p:nvPr/>
        </p:nvGrpSpPr>
        <p:grpSpPr>
          <a:xfrm>
            <a:off x="8628389" y="5052652"/>
            <a:ext cx="2812211" cy="1168238"/>
            <a:chOff x="5652121" y="1777561"/>
            <a:chExt cx="2448361" cy="1168238"/>
          </a:xfrm>
        </p:grpSpPr>
        <p:sp>
          <p:nvSpPr>
            <p:cNvPr id="1245" name="Google Shape;1245;p23"/>
            <p:cNvSpPr/>
            <p:nvPr/>
          </p:nvSpPr>
          <p:spPr>
            <a:xfrm>
              <a:off x="5652122" y="2299468"/>
              <a:ext cx="2448360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/>
            </a:p>
          </p:txBody>
        </p:sp>
        <p:sp>
          <p:nvSpPr>
            <p:cNvPr id="1246" name="Google Shape;1246;p23"/>
            <p:cNvSpPr txBox="1"/>
            <p:nvPr/>
          </p:nvSpPr>
          <p:spPr>
            <a:xfrm>
              <a:off x="5652121" y="1777561"/>
              <a:ext cx="2448361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7" name="Google Shape;1247;p23"/>
          <p:cNvGrpSpPr/>
          <p:nvPr/>
        </p:nvGrpSpPr>
        <p:grpSpPr>
          <a:xfrm>
            <a:off x="635896" y="5067615"/>
            <a:ext cx="4210309" cy="1341111"/>
            <a:chOff x="1181100" y="1860757"/>
            <a:chExt cx="9823132" cy="3128966"/>
          </a:xfrm>
        </p:grpSpPr>
        <p:sp>
          <p:nvSpPr>
            <p:cNvPr id="1248" name="Google Shape;1248;p23"/>
            <p:cNvSpPr/>
            <p:nvPr/>
          </p:nvSpPr>
          <p:spPr>
            <a:xfrm>
              <a:off x="8463915" y="3432809"/>
              <a:ext cx="1809750" cy="1276350"/>
            </a:xfrm>
            <a:custGeom>
              <a:avLst/>
              <a:gdLst/>
              <a:ahLst/>
              <a:cxnLst/>
              <a:rect l="l" t="t" r="r" b="b"/>
              <a:pathLst>
                <a:path w="1809750" h="1276350" extrusionOk="0">
                  <a:moveTo>
                    <a:pt x="1115378" y="1156335"/>
                  </a:moveTo>
                  <a:cubicBezTo>
                    <a:pt x="1019175" y="1134428"/>
                    <a:pt x="937260" y="1115378"/>
                    <a:pt x="857250" y="1097280"/>
                  </a:cubicBezTo>
                  <a:cubicBezTo>
                    <a:pt x="816293" y="1228725"/>
                    <a:pt x="691515" y="1300163"/>
                    <a:pt x="565785" y="1260158"/>
                  </a:cubicBezTo>
                  <a:cubicBezTo>
                    <a:pt x="485775" y="1234440"/>
                    <a:pt x="410528" y="1196340"/>
                    <a:pt x="330518" y="1170623"/>
                  </a:cubicBezTo>
                  <a:cubicBezTo>
                    <a:pt x="249555" y="1144905"/>
                    <a:pt x="164783" y="1128713"/>
                    <a:pt x="82868" y="1105853"/>
                  </a:cubicBezTo>
                  <a:cubicBezTo>
                    <a:pt x="64770" y="1101090"/>
                    <a:pt x="48578" y="1085850"/>
                    <a:pt x="32385" y="1076325"/>
                  </a:cubicBezTo>
                  <a:cubicBezTo>
                    <a:pt x="34290" y="1071563"/>
                    <a:pt x="35243" y="1067753"/>
                    <a:pt x="37148" y="1062990"/>
                  </a:cubicBezTo>
                  <a:cubicBezTo>
                    <a:pt x="50483" y="1060133"/>
                    <a:pt x="67628" y="1061085"/>
                    <a:pt x="75248" y="1052513"/>
                  </a:cubicBezTo>
                  <a:cubicBezTo>
                    <a:pt x="90488" y="1037272"/>
                    <a:pt x="109538" y="1018222"/>
                    <a:pt x="111443" y="999172"/>
                  </a:cubicBezTo>
                  <a:cubicBezTo>
                    <a:pt x="115253" y="957263"/>
                    <a:pt x="105728" y="914400"/>
                    <a:pt x="106680" y="872490"/>
                  </a:cubicBezTo>
                  <a:cubicBezTo>
                    <a:pt x="107633" y="656273"/>
                    <a:pt x="109538" y="441008"/>
                    <a:pt x="113348" y="224790"/>
                  </a:cubicBezTo>
                  <a:cubicBezTo>
                    <a:pt x="114300" y="167640"/>
                    <a:pt x="98108" y="127635"/>
                    <a:pt x="43815" y="102870"/>
                  </a:cubicBezTo>
                  <a:cubicBezTo>
                    <a:pt x="26670" y="95250"/>
                    <a:pt x="14288" y="78105"/>
                    <a:pt x="0" y="66675"/>
                  </a:cubicBezTo>
                  <a:cubicBezTo>
                    <a:pt x="210503" y="73343"/>
                    <a:pt x="416243" y="72390"/>
                    <a:pt x="621030" y="19050"/>
                  </a:cubicBezTo>
                  <a:cubicBezTo>
                    <a:pt x="626745" y="85725"/>
                    <a:pt x="627698" y="158115"/>
                    <a:pt x="598170" y="231458"/>
                  </a:cubicBezTo>
                  <a:cubicBezTo>
                    <a:pt x="566738" y="132398"/>
                    <a:pt x="492443" y="128588"/>
                    <a:pt x="414338" y="129540"/>
                  </a:cubicBezTo>
                  <a:cubicBezTo>
                    <a:pt x="365760" y="130493"/>
                    <a:pt x="317183" y="129540"/>
                    <a:pt x="273368" y="129540"/>
                  </a:cubicBezTo>
                  <a:cubicBezTo>
                    <a:pt x="273368" y="211455"/>
                    <a:pt x="267653" y="284798"/>
                    <a:pt x="277178" y="356235"/>
                  </a:cubicBezTo>
                  <a:cubicBezTo>
                    <a:pt x="280035" y="379095"/>
                    <a:pt x="321945" y="408623"/>
                    <a:pt x="348615" y="413385"/>
                  </a:cubicBezTo>
                  <a:cubicBezTo>
                    <a:pt x="396240" y="421005"/>
                    <a:pt x="449580" y="434340"/>
                    <a:pt x="493395" y="395288"/>
                  </a:cubicBezTo>
                  <a:cubicBezTo>
                    <a:pt x="499110" y="390525"/>
                    <a:pt x="511493" y="393383"/>
                    <a:pt x="523875" y="392430"/>
                  </a:cubicBezTo>
                  <a:cubicBezTo>
                    <a:pt x="523875" y="455295"/>
                    <a:pt x="523875" y="516255"/>
                    <a:pt x="523875" y="579120"/>
                  </a:cubicBezTo>
                  <a:cubicBezTo>
                    <a:pt x="488633" y="584835"/>
                    <a:pt x="470535" y="572453"/>
                    <a:pt x="456248" y="538163"/>
                  </a:cubicBezTo>
                  <a:cubicBezTo>
                    <a:pt x="448628" y="520065"/>
                    <a:pt x="421005" y="499110"/>
                    <a:pt x="401955" y="498158"/>
                  </a:cubicBezTo>
                  <a:cubicBezTo>
                    <a:pt x="357188" y="495300"/>
                    <a:pt x="311468" y="504825"/>
                    <a:pt x="264795" y="508635"/>
                  </a:cubicBezTo>
                  <a:cubicBezTo>
                    <a:pt x="264795" y="621983"/>
                    <a:pt x="264795" y="732473"/>
                    <a:pt x="264795" y="842963"/>
                  </a:cubicBezTo>
                  <a:cubicBezTo>
                    <a:pt x="264795" y="895350"/>
                    <a:pt x="269558" y="947738"/>
                    <a:pt x="267653" y="1000125"/>
                  </a:cubicBezTo>
                  <a:cubicBezTo>
                    <a:pt x="266700" y="1030605"/>
                    <a:pt x="277178" y="1045845"/>
                    <a:pt x="305753" y="1056323"/>
                  </a:cubicBezTo>
                  <a:cubicBezTo>
                    <a:pt x="382905" y="1084898"/>
                    <a:pt x="460058" y="1114425"/>
                    <a:pt x="536258" y="1144905"/>
                  </a:cubicBezTo>
                  <a:cubicBezTo>
                    <a:pt x="559118" y="1154430"/>
                    <a:pt x="581978" y="1165860"/>
                    <a:pt x="602933" y="1178243"/>
                  </a:cubicBezTo>
                  <a:cubicBezTo>
                    <a:pt x="676275" y="1223010"/>
                    <a:pt x="775335" y="1184910"/>
                    <a:pt x="812483" y="1093470"/>
                  </a:cubicBezTo>
                  <a:cubicBezTo>
                    <a:pt x="786765" y="1087755"/>
                    <a:pt x="761048" y="1082040"/>
                    <a:pt x="720090" y="1072515"/>
                  </a:cubicBezTo>
                  <a:cubicBezTo>
                    <a:pt x="742950" y="1058228"/>
                    <a:pt x="753428" y="1047750"/>
                    <a:pt x="764858" y="1044893"/>
                  </a:cubicBezTo>
                  <a:cubicBezTo>
                    <a:pt x="882015" y="1024890"/>
                    <a:pt x="890588" y="1011555"/>
                    <a:pt x="904875" y="895350"/>
                  </a:cubicBezTo>
                  <a:cubicBezTo>
                    <a:pt x="913448" y="826770"/>
                    <a:pt x="936308" y="760095"/>
                    <a:pt x="954405" y="692468"/>
                  </a:cubicBezTo>
                  <a:cubicBezTo>
                    <a:pt x="1006793" y="496253"/>
                    <a:pt x="997268" y="297180"/>
                    <a:pt x="993458" y="96203"/>
                  </a:cubicBezTo>
                  <a:cubicBezTo>
                    <a:pt x="929640" y="80963"/>
                    <a:pt x="887730" y="113348"/>
                    <a:pt x="842963" y="157163"/>
                  </a:cubicBezTo>
                  <a:cubicBezTo>
                    <a:pt x="837248" y="128588"/>
                    <a:pt x="832485" y="106680"/>
                    <a:pt x="827723" y="87630"/>
                  </a:cubicBezTo>
                  <a:cubicBezTo>
                    <a:pt x="893445" y="57150"/>
                    <a:pt x="953453" y="29528"/>
                    <a:pt x="1018223" y="0"/>
                  </a:cubicBezTo>
                  <a:cubicBezTo>
                    <a:pt x="1082993" y="37148"/>
                    <a:pt x="1154430" y="80010"/>
                    <a:pt x="1228725" y="118110"/>
                  </a:cubicBezTo>
                  <a:cubicBezTo>
                    <a:pt x="1260158" y="134303"/>
                    <a:pt x="1297305" y="144780"/>
                    <a:pt x="1331596" y="115253"/>
                  </a:cubicBezTo>
                  <a:cubicBezTo>
                    <a:pt x="1339215" y="108585"/>
                    <a:pt x="1350646" y="106680"/>
                    <a:pt x="1364933" y="100965"/>
                  </a:cubicBezTo>
                  <a:cubicBezTo>
                    <a:pt x="1373505" y="130493"/>
                    <a:pt x="1381125" y="157163"/>
                    <a:pt x="1389698" y="189548"/>
                  </a:cubicBezTo>
                  <a:cubicBezTo>
                    <a:pt x="1363980" y="188595"/>
                    <a:pt x="1343978" y="186690"/>
                    <a:pt x="1319213" y="185738"/>
                  </a:cubicBezTo>
                  <a:cubicBezTo>
                    <a:pt x="1329690" y="300038"/>
                    <a:pt x="1340168" y="413385"/>
                    <a:pt x="1350646" y="525780"/>
                  </a:cubicBezTo>
                  <a:cubicBezTo>
                    <a:pt x="1351598" y="533400"/>
                    <a:pt x="1351598" y="541973"/>
                    <a:pt x="1354455" y="549593"/>
                  </a:cubicBezTo>
                  <a:cubicBezTo>
                    <a:pt x="1360171" y="565785"/>
                    <a:pt x="1367790" y="581025"/>
                    <a:pt x="1374458" y="596265"/>
                  </a:cubicBezTo>
                  <a:cubicBezTo>
                    <a:pt x="1392555" y="585788"/>
                    <a:pt x="1417321" y="579120"/>
                    <a:pt x="1425893" y="562928"/>
                  </a:cubicBezTo>
                  <a:cubicBezTo>
                    <a:pt x="1441133" y="534353"/>
                    <a:pt x="1446848" y="501015"/>
                    <a:pt x="1456373" y="468630"/>
                  </a:cubicBezTo>
                  <a:cubicBezTo>
                    <a:pt x="1464946" y="440055"/>
                    <a:pt x="1474471" y="411480"/>
                    <a:pt x="1483043" y="381953"/>
                  </a:cubicBezTo>
                  <a:cubicBezTo>
                    <a:pt x="1490663" y="383858"/>
                    <a:pt x="1498283" y="384810"/>
                    <a:pt x="1505903" y="386715"/>
                  </a:cubicBezTo>
                  <a:cubicBezTo>
                    <a:pt x="1497330" y="454343"/>
                    <a:pt x="1496378" y="523875"/>
                    <a:pt x="1476375" y="587693"/>
                  </a:cubicBezTo>
                  <a:cubicBezTo>
                    <a:pt x="1467803" y="617220"/>
                    <a:pt x="1419225" y="632460"/>
                    <a:pt x="1391603" y="657225"/>
                  </a:cubicBezTo>
                  <a:cubicBezTo>
                    <a:pt x="1380173" y="667703"/>
                    <a:pt x="1366838" y="685800"/>
                    <a:pt x="1367790" y="699135"/>
                  </a:cubicBezTo>
                  <a:cubicBezTo>
                    <a:pt x="1377315" y="788670"/>
                    <a:pt x="1386840" y="879158"/>
                    <a:pt x="1403033" y="967740"/>
                  </a:cubicBezTo>
                  <a:cubicBezTo>
                    <a:pt x="1426846" y="1101090"/>
                    <a:pt x="1516380" y="1179195"/>
                    <a:pt x="1635443" y="1229678"/>
                  </a:cubicBezTo>
                  <a:cubicBezTo>
                    <a:pt x="1676400" y="1246823"/>
                    <a:pt x="1716405" y="1237298"/>
                    <a:pt x="1750696" y="1207770"/>
                  </a:cubicBezTo>
                  <a:cubicBezTo>
                    <a:pt x="1768793" y="1192530"/>
                    <a:pt x="1788796" y="1180148"/>
                    <a:pt x="1811655" y="1163955"/>
                  </a:cubicBezTo>
                  <a:cubicBezTo>
                    <a:pt x="1810703" y="1172528"/>
                    <a:pt x="1815465" y="1192530"/>
                    <a:pt x="1807846" y="1199198"/>
                  </a:cubicBezTo>
                  <a:cubicBezTo>
                    <a:pt x="1778318" y="1223963"/>
                    <a:pt x="1747838" y="1254443"/>
                    <a:pt x="1712596" y="1264920"/>
                  </a:cubicBezTo>
                  <a:cubicBezTo>
                    <a:pt x="1611630" y="1292543"/>
                    <a:pt x="1511618" y="1295400"/>
                    <a:pt x="1423988" y="1223010"/>
                  </a:cubicBezTo>
                  <a:cubicBezTo>
                    <a:pt x="1378268" y="1184910"/>
                    <a:pt x="1323975" y="1177290"/>
                    <a:pt x="1267778" y="1177290"/>
                  </a:cubicBezTo>
                  <a:cubicBezTo>
                    <a:pt x="1241108" y="1177290"/>
                    <a:pt x="1214438" y="1177290"/>
                    <a:pt x="1187768" y="1177290"/>
                  </a:cubicBezTo>
                  <a:cubicBezTo>
                    <a:pt x="1184910" y="1172528"/>
                    <a:pt x="1183005" y="1166813"/>
                    <a:pt x="1180148" y="1162050"/>
                  </a:cubicBezTo>
                  <a:cubicBezTo>
                    <a:pt x="1190625" y="1154430"/>
                    <a:pt x="1199198" y="1142048"/>
                    <a:pt x="1211580" y="1139190"/>
                  </a:cubicBezTo>
                  <a:cubicBezTo>
                    <a:pt x="1255396" y="1127760"/>
                    <a:pt x="1271588" y="1108710"/>
                    <a:pt x="1263968" y="1058228"/>
                  </a:cubicBezTo>
                  <a:cubicBezTo>
                    <a:pt x="1252538" y="975360"/>
                    <a:pt x="1255396" y="890588"/>
                    <a:pt x="1250633" y="806768"/>
                  </a:cubicBezTo>
                  <a:cubicBezTo>
                    <a:pt x="1248728" y="779145"/>
                    <a:pt x="1243965" y="751523"/>
                    <a:pt x="1239203" y="717233"/>
                  </a:cubicBezTo>
                  <a:cubicBezTo>
                    <a:pt x="1198246" y="736283"/>
                    <a:pt x="1161098" y="751523"/>
                    <a:pt x="1126808" y="770573"/>
                  </a:cubicBezTo>
                  <a:cubicBezTo>
                    <a:pt x="1080135" y="797243"/>
                    <a:pt x="1043940" y="831533"/>
                    <a:pt x="1046798" y="894397"/>
                  </a:cubicBezTo>
                  <a:cubicBezTo>
                    <a:pt x="1048703" y="940118"/>
                    <a:pt x="1035368" y="986790"/>
                    <a:pt x="1040130" y="1031558"/>
                  </a:cubicBezTo>
                  <a:cubicBezTo>
                    <a:pt x="1042988" y="1059180"/>
                    <a:pt x="1067753" y="1083945"/>
                    <a:pt x="1082993" y="1109663"/>
                  </a:cubicBezTo>
                  <a:cubicBezTo>
                    <a:pt x="1092518" y="1122998"/>
                    <a:pt x="1102043" y="1136333"/>
                    <a:pt x="1115378" y="1156335"/>
                  </a:cubicBezTo>
                  <a:close/>
                  <a:moveTo>
                    <a:pt x="1074421" y="652463"/>
                  </a:moveTo>
                  <a:cubicBezTo>
                    <a:pt x="1073468" y="690563"/>
                    <a:pt x="1097280" y="706755"/>
                    <a:pt x="1124903" y="701993"/>
                  </a:cubicBezTo>
                  <a:cubicBezTo>
                    <a:pt x="1162050" y="696278"/>
                    <a:pt x="1201103" y="685800"/>
                    <a:pt x="1230630" y="664845"/>
                  </a:cubicBezTo>
                  <a:cubicBezTo>
                    <a:pt x="1241108" y="657225"/>
                    <a:pt x="1225868" y="614363"/>
                    <a:pt x="1223010" y="587693"/>
                  </a:cubicBezTo>
                  <a:cubicBezTo>
                    <a:pt x="1222058" y="582930"/>
                    <a:pt x="1222058" y="578168"/>
                    <a:pt x="1221105" y="573405"/>
                  </a:cubicBezTo>
                  <a:cubicBezTo>
                    <a:pt x="1207771" y="493395"/>
                    <a:pt x="1195388" y="414338"/>
                    <a:pt x="1181100" y="334328"/>
                  </a:cubicBezTo>
                  <a:cubicBezTo>
                    <a:pt x="1179196" y="322898"/>
                    <a:pt x="1166813" y="313373"/>
                    <a:pt x="1160146" y="302895"/>
                  </a:cubicBezTo>
                  <a:cubicBezTo>
                    <a:pt x="1155383" y="309563"/>
                    <a:pt x="1147763" y="316230"/>
                    <a:pt x="1145858" y="322898"/>
                  </a:cubicBezTo>
                  <a:cubicBezTo>
                    <a:pt x="1121093" y="433388"/>
                    <a:pt x="1098233" y="542925"/>
                    <a:pt x="1074421" y="6524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23"/>
            <p:cNvSpPr/>
            <p:nvPr/>
          </p:nvSpPr>
          <p:spPr>
            <a:xfrm>
              <a:off x="3205854" y="2213610"/>
              <a:ext cx="1571625" cy="1457325"/>
            </a:xfrm>
            <a:custGeom>
              <a:avLst/>
              <a:gdLst/>
              <a:ahLst/>
              <a:cxnLst/>
              <a:rect l="l" t="t" r="r" b="b"/>
              <a:pathLst>
                <a:path w="1571625" h="1457325" extrusionOk="0">
                  <a:moveTo>
                    <a:pt x="623196" y="1360170"/>
                  </a:moveTo>
                  <a:cubicBezTo>
                    <a:pt x="643199" y="1337310"/>
                    <a:pt x="659391" y="1323023"/>
                    <a:pt x="670821" y="1305878"/>
                  </a:cubicBezTo>
                  <a:cubicBezTo>
                    <a:pt x="687014" y="1282065"/>
                    <a:pt x="709874" y="1256348"/>
                    <a:pt x="711779" y="1229678"/>
                  </a:cubicBezTo>
                  <a:cubicBezTo>
                    <a:pt x="717494" y="1161098"/>
                    <a:pt x="713684" y="1090612"/>
                    <a:pt x="713684" y="1021080"/>
                  </a:cubicBezTo>
                  <a:cubicBezTo>
                    <a:pt x="520326" y="1118235"/>
                    <a:pt x="361259" y="1039178"/>
                    <a:pt x="220289" y="933450"/>
                  </a:cubicBezTo>
                  <a:cubicBezTo>
                    <a:pt x="32646" y="791528"/>
                    <a:pt x="-37839" y="590550"/>
                    <a:pt x="19311" y="362903"/>
                  </a:cubicBezTo>
                  <a:cubicBezTo>
                    <a:pt x="44076" y="263842"/>
                    <a:pt x="122181" y="181927"/>
                    <a:pt x="216479" y="134302"/>
                  </a:cubicBezTo>
                  <a:cubicBezTo>
                    <a:pt x="280296" y="101917"/>
                    <a:pt x="352686" y="83820"/>
                    <a:pt x="423171" y="66675"/>
                  </a:cubicBezTo>
                  <a:cubicBezTo>
                    <a:pt x="467939" y="56197"/>
                    <a:pt x="510801" y="49530"/>
                    <a:pt x="528899" y="0"/>
                  </a:cubicBezTo>
                  <a:cubicBezTo>
                    <a:pt x="567951" y="14288"/>
                    <a:pt x="571761" y="33338"/>
                    <a:pt x="548901" y="64770"/>
                  </a:cubicBezTo>
                  <a:cubicBezTo>
                    <a:pt x="507944" y="120967"/>
                    <a:pt x="470796" y="180022"/>
                    <a:pt x="432696" y="237172"/>
                  </a:cubicBezTo>
                  <a:cubicBezTo>
                    <a:pt x="378404" y="214313"/>
                    <a:pt x="378404" y="214313"/>
                    <a:pt x="391739" y="158115"/>
                  </a:cubicBezTo>
                  <a:cubicBezTo>
                    <a:pt x="296489" y="142875"/>
                    <a:pt x="173616" y="231458"/>
                    <a:pt x="160281" y="337185"/>
                  </a:cubicBezTo>
                  <a:cubicBezTo>
                    <a:pt x="144089" y="458153"/>
                    <a:pt x="145041" y="581025"/>
                    <a:pt x="182189" y="700088"/>
                  </a:cubicBezTo>
                  <a:cubicBezTo>
                    <a:pt x="207906" y="783907"/>
                    <a:pt x="256484" y="850582"/>
                    <a:pt x="333636" y="893445"/>
                  </a:cubicBezTo>
                  <a:cubicBezTo>
                    <a:pt x="398406" y="929640"/>
                    <a:pt x="463176" y="965835"/>
                    <a:pt x="529851" y="998220"/>
                  </a:cubicBezTo>
                  <a:cubicBezTo>
                    <a:pt x="549854" y="1007745"/>
                    <a:pt x="576524" y="1006793"/>
                    <a:pt x="599384" y="1002982"/>
                  </a:cubicBezTo>
                  <a:cubicBezTo>
                    <a:pt x="631769" y="997268"/>
                    <a:pt x="664154" y="986790"/>
                    <a:pt x="694634" y="973455"/>
                  </a:cubicBezTo>
                  <a:cubicBezTo>
                    <a:pt x="705111" y="968693"/>
                    <a:pt x="715589" y="950595"/>
                    <a:pt x="715589" y="938212"/>
                  </a:cubicBezTo>
                  <a:cubicBezTo>
                    <a:pt x="708921" y="790575"/>
                    <a:pt x="699396" y="643890"/>
                    <a:pt x="691776" y="497205"/>
                  </a:cubicBezTo>
                  <a:cubicBezTo>
                    <a:pt x="687966" y="419100"/>
                    <a:pt x="683204" y="341948"/>
                    <a:pt x="682251" y="263842"/>
                  </a:cubicBezTo>
                  <a:cubicBezTo>
                    <a:pt x="681299" y="208597"/>
                    <a:pt x="667011" y="161925"/>
                    <a:pt x="623196" y="124777"/>
                  </a:cubicBezTo>
                  <a:cubicBezTo>
                    <a:pt x="605099" y="109538"/>
                    <a:pt x="592716" y="89535"/>
                    <a:pt x="575571" y="69532"/>
                  </a:cubicBezTo>
                  <a:cubicBezTo>
                    <a:pt x="645104" y="69532"/>
                    <a:pt x="704159" y="64770"/>
                    <a:pt x="762261" y="70485"/>
                  </a:cubicBezTo>
                  <a:cubicBezTo>
                    <a:pt x="822269" y="77152"/>
                    <a:pt x="864179" y="7620"/>
                    <a:pt x="937521" y="34290"/>
                  </a:cubicBezTo>
                  <a:cubicBezTo>
                    <a:pt x="917519" y="49530"/>
                    <a:pt x="903231" y="59055"/>
                    <a:pt x="890849" y="70485"/>
                  </a:cubicBezTo>
                  <a:cubicBezTo>
                    <a:pt x="833699" y="122872"/>
                    <a:pt x="791789" y="183833"/>
                    <a:pt x="796551" y="264795"/>
                  </a:cubicBezTo>
                  <a:cubicBezTo>
                    <a:pt x="812744" y="518160"/>
                    <a:pt x="831794" y="770573"/>
                    <a:pt x="849891" y="1022985"/>
                  </a:cubicBezTo>
                  <a:cubicBezTo>
                    <a:pt x="855606" y="1025843"/>
                    <a:pt x="860369" y="1029653"/>
                    <a:pt x="866084" y="1032510"/>
                  </a:cubicBezTo>
                  <a:cubicBezTo>
                    <a:pt x="880371" y="1018223"/>
                    <a:pt x="901326" y="1007745"/>
                    <a:pt x="908946" y="990600"/>
                  </a:cubicBezTo>
                  <a:cubicBezTo>
                    <a:pt x="992766" y="795338"/>
                    <a:pt x="1080396" y="601028"/>
                    <a:pt x="1153739" y="401955"/>
                  </a:cubicBezTo>
                  <a:cubicBezTo>
                    <a:pt x="1185171" y="317182"/>
                    <a:pt x="1197554" y="217170"/>
                    <a:pt x="1111829" y="142875"/>
                  </a:cubicBezTo>
                  <a:cubicBezTo>
                    <a:pt x="1107066" y="139065"/>
                    <a:pt x="1103256" y="133350"/>
                    <a:pt x="1100399" y="127635"/>
                  </a:cubicBezTo>
                  <a:cubicBezTo>
                    <a:pt x="1099446" y="125730"/>
                    <a:pt x="1100399" y="121920"/>
                    <a:pt x="1101352" y="114300"/>
                  </a:cubicBezTo>
                  <a:cubicBezTo>
                    <a:pt x="1240416" y="120015"/>
                    <a:pt x="1379481" y="125730"/>
                    <a:pt x="1513784" y="69532"/>
                  </a:cubicBezTo>
                  <a:cubicBezTo>
                    <a:pt x="1515689" y="75247"/>
                    <a:pt x="1517594" y="80963"/>
                    <a:pt x="1520452" y="85725"/>
                  </a:cubicBezTo>
                  <a:cubicBezTo>
                    <a:pt x="1509021" y="96202"/>
                    <a:pt x="1499496" y="109538"/>
                    <a:pt x="1486161" y="117157"/>
                  </a:cubicBezTo>
                  <a:cubicBezTo>
                    <a:pt x="1391864" y="168592"/>
                    <a:pt x="1328046" y="244792"/>
                    <a:pt x="1288994" y="345757"/>
                  </a:cubicBezTo>
                  <a:cubicBezTo>
                    <a:pt x="1229939" y="496253"/>
                    <a:pt x="1164216" y="643890"/>
                    <a:pt x="1103256" y="793432"/>
                  </a:cubicBezTo>
                  <a:cubicBezTo>
                    <a:pt x="1097541" y="806768"/>
                    <a:pt x="1102304" y="829628"/>
                    <a:pt x="1110877" y="842963"/>
                  </a:cubicBezTo>
                  <a:cubicBezTo>
                    <a:pt x="1153739" y="913448"/>
                    <a:pt x="1197554" y="982980"/>
                    <a:pt x="1243274" y="1050608"/>
                  </a:cubicBezTo>
                  <a:cubicBezTo>
                    <a:pt x="1277564" y="1101090"/>
                    <a:pt x="1316616" y="1149668"/>
                    <a:pt x="1353764" y="1198245"/>
                  </a:cubicBezTo>
                  <a:cubicBezTo>
                    <a:pt x="1368052" y="1217295"/>
                    <a:pt x="1388054" y="1232535"/>
                    <a:pt x="1399484" y="1252537"/>
                  </a:cubicBezTo>
                  <a:cubicBezTo>
                    <a:pt x="1437584" y="1319212"/>
                    <a:pt x="1487114" y="1369695"/>
                    <a:pt x="1575696" y="1365885"/>
                  </a:cubicBezTo>
                  <a:cubicBezTo>
                    <a:pt x="1568077" y="1396365"/>
                    <a:pt x="1561409" y="1422083"/>
                    <a:pt x="1551884" y="1459230"/>
                  </a:cubicBezTo>
                  <a:cubicBezTo>
                    <a:pt x="1491877" y="1446848"/>
                    <a:pt x="1428059" y="1444943"/>
                    <a:pt x="1377577" y="1419225"/>
                  </a:cubicBezTo>
                  <a:cubicBezTo>
                    <a:pt x="1316616" y="1387793"/>
                    <a:pt x="1258514" y="1373505"/>
                    <a:pt x="1191839" y="1387793"/>
                  </a:cubicBezTo>
                  <a:cubicBezTo>
                    <a:pt x="1188981" y="1384935"/>
                    <a:pt x="1185171" y="1381125"/>
                    <a:pt x="1182314" y="1378268"/>
                  </a:cubicBezTo>
                  <a:cubicBezTo>
                    <a:pt x="1193744" y="1358265"/>
                    <a:pt x="1205174" y="1338262"/>
                    <a:pt x="1215652" y="1318260"/>
                  </a:cubicBezTo>
                  <a:cubicBezTo>
                    <a:pt x="1220414" y="1172528"/>
                    <a:pt x="1106114" y="1080135"/>
                    <a:pt x="1040391" y="949643"/>
                  </a:cubicBezTo>
                  <a:cubicBezTo>
                    <a:pt x="1004196" y="1044893"/>
                    <a:pt x="969906" y="1127760"/>
                    <a:pt x="941331" y="1212533"/>
                  </a:cubicBezTo>
                  <a:cubicBezTo>
                    <a:pt x="929901" y="1246823"/>
                    <a:pt x="928949" y="1283970"/>
                    <a:pt x="967049" y="1310640"/>
                  </a:cubicBezTo>
                  <a:cubicBezTo>
                    <a:pt x="977526" y="1318260"/>
                    <a:pt x="975621" y="1343025"/>
                    <a:pt x="980384" y="1361123"/>
                  </a:cubicBezTo>
                  <a:cubicBezTo>
                    <a:pt x="859416" y="1360170"/>
                    <a:pt x="747974" y="1360170"/>
                    <a:pt x="623196" y="13601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23"/>
            <p:cNvSpPr/>
            <p:nvPr/>
          </p:nvSpPr>
          <p:spPr>
            <a:xfrm>
              <a:off x="1181100" y="1860757"/>
              <a:ext cx="1628775" cy="1885950"/>
            </a:xfrm>
            <a:custGeom>
              <a:avLst/>
              <a:gdLst/>
              <a:ahLst/>
              <a:cxnLst/>
              <a:rect l="l" t="t" r="r" b="b"/>
              <a:pathLst>
                <a:path w="1628775" h="1885950" extrusionOk="0">
                  <a:moveTo>
                    <a:pt x="1634490" y="43290"/>
                  </a:moveTo>
                  <a:cubicBezTo>
                    <a:pt x="1616393" y="124253"/>
                    <a:pt x="1598295" y="205215"/>
                    <a:pt x="1544955" y="271890"/>
                  </a:cubicBezTo>
                  <a:cubicBezTo>
                    <a:pt x="1507808" y="318563"/>
                    <a:pt x="1451610" y="322373"/>
                    <a:pt x="1397318" y="325230"/>
                  </a:cubicBezTo>
                  <a:cubicBezTo>
                    <a:pt x="1223010" y="331898"/>
                    <a:pt x="1053465" y="294750"/>
                    <a:pt x="884873" y="255698"/>
                  </a:cubicBezTo>
                  <a:cubicBezTo>
                    <a:pt x="871538" y="252840"/>
                    <a:pt x="857250" y="249983"/>
                    <a:pt x="839153" y="246173"/>
                  </a:cubicBezTo>
                  <a:cubicBezTo>
                    <a:pt x="837248" y="274748"/>
                    <a:pt x="835343" y="299513"/>
                    <a:pt x="835343" y="325230"/>
                  </a:cubicBezTo>
                  <a:cubicBezTo>
                    <a:pt x="842010" y="754808"/>
                    <a:pt x="849630" y="1185338"/>
                    <a:pt x="855345" y="1614915"/>
                  </a:cubicBezTo>
                  <a:cubicBezTo>
                    <a:pt x="856298" y="1660635"/>
                    <a:pt x="872490" y="1693021"/>
                    <a:pt x="913448" y="1715880"/>
                  </a:cubicBezTo>
                  <a:cubicBezTo>
                    <a:pt x="939165" y="1730168"/>
                    <a:pt x="962978" y="1750171"/>
                    <a:pt x="982980" y="1772078"/>
                  </a:cubicBezTo>
                  <a:cubicBezTo>
                    <a:pt x="1015365" y="1807321"/>
                    <a:pt x="1047750" y="1835896"/>
                    <a:pt x="1100138" y="1834943"/>
                  </a:cubicBezTo>
                  <a:cubicBezTo>
                    <a:pt x="1110615" y="1834943"/>
                    <a:pt x="1121093" y="1852088"/>
                    <a:pt x="1142048" y="1870185"/>
                  </a:cubicBezTo>
                  <a:cubicBezTo>
                    <a:pt x="1061085" y="1885425"/>
                    <a:pt x="996315" y="1901618"/>
                    <a:pt x="930593" y="1878758"/>
                  </a:cubicBezTo>
                  <a:cubicBezTo>
                    <a:pt x="906780" y="1870185"/>
                    <a:pt x="880110" y="1854946"/>
                    <a:pt x="864870" y="1834943"/>
                  </a:cubicBezTo>
                  <a:cubicBezTo>
                    <a:pt x="807720" y="1758743"/>
                    <a:pt x="734378" y="1729215"/>
                    <a:pt x="641033" y="1736835"/>
                  </a:cubicBezTo>
                  <a:cubicBezTo>
                    <a:pt x="620078" y="1738740"/>
                    <a:pt x="598170" y="1731121"/>
                    <a:pt x="574358" y="1728263"/>
                  </a:cubicBezTo>
                  <a:cubicBezTo>
                    <a:pt x="580073" y="1715880"/>
                    <a:pt x="581025" y="1711118"/>
                    <a:pt x="582930" y="1710165"/>
                  </a:cubicBezTo>
                  <a:cubicBezTo>
                    <a:pt x="677228" y="1693021"/>
                    <a:pt x="667703" y="1628250"/>
                    <a:pt x="667703" y="1553955"/>
                  </a:cubicBezTo>
                  <a:cubicBezTo>
                    <a:pt x="670560" y="1110090"/>
                    <a:pt x="680085" y="665273"/>
                    <a:pt x="686753" y="221408"/>
                  </a:cubicBezTo>
                  <a:cubicBezTo>
                    <a:pt x="686753" y="211883"/>
                    <a:pt x="686753" y="203310"/>
                    <a:pt x="686753" y="184260"/>
                  </a:cubicBezTo>
                  <a:cubicBezTo>
                    <a:pt x="595313" y="169020"/>
                    <a:pt x="505778" y="149018"/>
                    <a:pt x="415290" y="140445"/>
                  </a:cubicBezTo>
                  <a:cubicBezTo>
                    <a:pt x="300990" y="129968"/>
                    <a:pt x="241935" y="174735"/>
                    <a:pt x="205740" y="284273"/>
                  </a:cubicBezTo>
                  <a:cubicBezTo>
                    <a:pt x="202883" y="292845"/>
                    <a:pt x="199073" y="302370"/>
                    <a:pt x="193358" y="316658"/>
                  </a:cubicBezTo>
                  <a:cubicBezTo>
                    <a:pt x="126683" y="229980"/>
                    <a:pt x="61913" y="149018"/>
                    <a:pt x="0" y="72818"/>
                  </a:cubicBezTo>
                  <a:cubicBezTo>
                    <a:pt x="54293" y="60435"/>
                    <a:pt x="105728" y="47100"/>
                    <a:pt x="159068" y="37575"/>
                  </a:cubicBezTo>
                  <a:cubicBezTo>
                    <a:pt x="237173" y="24240"/>
                    <a:pt x="315278" y="14715"/>
                    <a:pt x="393383" y="3285"/>
                  </a:cubicBezTo>
                  <a:cubicBezTo>
                    <a:pt x="525780" y="-14812"/>
                    <a:pt x="642938" y="46148"/>
                    <a:pt x="764858" y="81390"/>
                  </a:cubicBezTo>
                  <a:cubicBezTo>
                    <a:pt x="962025" y="139493"/>
                    <a:pt x="1157288" y="205215"/>
                    <a:pt x="1353503" y="267128"/>
                  </a:cubicBezTo>
                  <a:cubicBezTo>
                    <a:pt x="1445895" y="296655"/>
                    <a:pt x="1512570" y="266175"/>
                    <a:pt x="1551623" y="178545"/>
                  </a:cubicBezTo>
                  <a:cubicBezTo>
                    <a:pt x="1569720" y="138540"/>
                    <a:pt x="1587818" y="97583"/>
                    <a:pt x="1604963" y="56625"/>
                  </a:cubicBezTo>
                  <a:cubicBezTo>
                    <a:pt x="1609725" y="46148"/>
                    <a:pt x="1611630" y="35670"/>
                    <a:pt x="1615440" y="25193"/>
                  </a:cubicBezTo>
                  <a:cubicBezTo>
                    <a:pt x="1621155" y="32813"/>
                    <a:pt x="1627823" y="37575"/>
                    <a:pt x="1634490" y="432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1" name="Google Shape;1251;p23"/>
            <p:cNvSpPr/>
            <p:nvPr/>
          </p:nvSpPr>
          <p:spPr>
            <a:xfrm>
              <a:off x="6854190" y="3113298"/>
              <a:ext cx="1628775" cy="1876425"/>
            </a:xfrm>
            <a:custGeom>
              <a:avLst/>
              <a:gdLst/>
              <a:ahLst/>
              <a:cxnLst/>
              <a:rect l="l" t="t" r="r" b="b"/>
              <a:pathLst>
                <a:path w="1628775" h="1876425" extrusionOk="0">
                  <a:moveTo>
                    <a:pt x="838200" y="244264"/>
                  </a:moveTo>
                  <a:cubicBezTo>
                    <a:pt x="836295" y="271886"/>
                    <a:pt x="832485" y="294747"/>
                    <a:pt x="832485" y="318559"/>
                  </a:cubicBezTo>
                  <a:cubicBezTo>
                    <a:pt x="839153" y="748136"/>
                    <a:pt x="845820" y="1178667"/>
                    <a:pt x="853440" y="1608244"/>
                  </a:cubicBezTo>
                  <a:cubicBezTo>
                    <a:pt x="854393" y="1655869"/>
                    <a:pt x="869633" y="1693017"/>
                    <a:pt x="916305" y="1716829"/>
                  </a:cubicBezTo>
                  <a:cubicBezTo>
                    <a:pt x="941070" y="1729212"/>
                    <a:pt x="963930" y="1749214"/>
                    <a:pt x="982028" y="1770169"/>
                  </a:cubicBezTo>
                  <a:cubicBezTo>
                    <a:pt x="1013460" y="1806364"/>
                    <a:pt x="1047750" y="1833034"/>
                    <a:pt x="1098233" y="1834939"/>
                  </a:cubicBezTo>
                  <a:cubicBezTo>
                    <a:pt x="1109663" y="1834939"/>
                    <a:pt x="1121093" y="1851132"/>
                    <a:pt x="1132523" y="1859704"/>
                  </a:cubicBezTo>
                  <a:cubicBezTo>
                    <a:pt x="1130618" y="1865419"/>
                    <a:pt x="1128713" y="1872087"/>
                    <a:pt x="1126808" y="1877802"/>
                  </a:cubicBezTo>
                  <a:cubicBezTo>
                    <a:pt x="1068705" y="1879707"/>
                    <a:pt x="1009650" y="1889232"/>
                    <a:pt x="953453" y="1880659"/>
                  </a:cubicBezTo>
                  <a:cubicBezTo>
                    <a:pt x="920115" y="1875896"/>
                    <a:pt x="882968" y="1851132"/>
                    <a:pt x="860108" y="1824462"/>
                  </a:cubicBezTo>
                  <a:cubicBezTo>
                    <a:pt x="802005" y="1757787"/>
                    <a:pt x="733425" y="1727307"/>
                    <a:pt x="645795" y="1734927"/>
                  </a:cubicBezTo>
                  <a:cubicBezTo>
                    <a:pt x="622935" y="1736832"/>
                    <a:pt x="599123" y="1730164"/>
                    <a:pt x="576263" y="1727307"/>
                  </a:cubicBezTo>
                  <a:cubicBezTo>
                    <a:pt x="576263" y="1721592"/>
                    <a:pt x="575310" y="1716829"/>
                    <a:pt x="575310" y="1711114"/>
                  </a:cubicBezTo>
                  <a:cubicBezTo>
                    <a:pt x="595313" y="1702542"/>
                    <a:pt x="615315" y="1695874"/>
                    <a:pt x="634365" y="1686349"/>
                  </a:cubicBezTo>
                  <a:cubicBezTo>
                    <a:pt x="665798" y="1671109"/>
                    <a:pt x="683895" y="1651107"/>
                    <a:pt x="670560" y="1611102"/>
                  </a:cubicBezTo>
                  <a:cubicBezTo>
                    <a:pt x="662940" y="1588242"/>
                    <a:pt x="664845" y="1560619"/>
                    <a:pt x="664845" y="1535854"/>
                  </a:cubicBezTo>
                  <a:cubicBezTo>
                    <a:pt x="672465" y="1107229"/>
                    <a:pt x="681038" y="679557"/>
                    <a:pt x="688658" y="250931"/>
                  </a:cubicBezTo>
                  <a:cubicBezTo>
                    <a:pt x="688658" y="231881"/>
                    <a:pt x="688658" y="212831"/>
                    <a:pt x="688658" y="189972"/>
                  </a:cubicBezTo>
                  <a:cubicBezTo>
                    <a:pt x="578168" y="157586"/>
                    <a:pt x="465773" y="129011"/>
                    <a:pt x="349568" y="140442"/>
                  </a:cubicBezTo>
                  <a:cubicBezTo>
                    <a:pt x="284798" y="147109"/>
                    <a:pt x="244793" y="189019"/>
                    <a:pt x="220028" y="246169"/>
                  </a:cubicBezTo>
                  <a:cubicBezTo>
                    <a:pt x="211455" y="266172"/>
                    <a:pt x="204788" y="287127"/>
                    <a:pt x="195263" y="313797"/>
                  </a:cubicBezTo>
                  <a:cubicBezTo>
                    <a:pt x="126683" y="229024"/>
                    <a:pt x="61913" y="149014"/>
                    <a:pt x="0" y="72814"/>
                  </a:cubicBezTo>
                  <a:cubicBezTo>
                    <a:pt x="56198" y="60431"/>
                    <a:pt x="109538" y="46144"/>
                    <a:pt x="164783" y="36619"/>
                  </a:cubicBezTo>
                  <a:cubicBezTo>
                    <a:pt x="235268" y="24236"/>
                    <a:pt x="305753" y="16617"/>
                    <a:pt x="376238" y="5186"/>
                  </a:cubicBezTo>
                  <a:cubicBezTo>
                    <a:pt x="516255" y="-18626"/>
                    <a:pt x="638175" y="45192"/>
                    <a:pt x="765810" y="82339"/>
                  </a:cubicBezTo>
                  <a:cubicBezTo>
                    <a:pt x="965835" y="141394"/>
                    <a:pt x="1163955" y="207117"/>
                    <a:pt x="1363980" y="268077"/>
                  </a:cubicBezTo>
                  <a:cubicBezTo>
                    <a:pt x="1451610" y="294747"/>
                    <a:pt x="1512571" y="266172"/>
                    <a:pt x="1550671" y="182352"/>
                  </a:cubicBezTo>
                  <a:cubicBezTo>
                    <a:pt x="1568768" y="142347"/>
                    <a:pt x="1585913" y="101389"/>
                    <a:pt x="1604010" y="61384"/>
                  </a:cubicBezTo>
                  <a:cubicBezTo>
                    <a:pt x="1608773" y="50906"/>
                    <a:pt x="1619250" y="44239"/>
                    <a:pt x="1630680" y="37572"/>
                  </a:cubicBezTo>
                  <a:cubicBezTo>
                    <a:pt x="1618298" y="122344"/>
                    <a:pt x="1602105" y="206164"/>
                    <a:pt x="1544003" y="269029"/>
                  </a:cubicBezTo>
                  <a:cubicBezTo>
                    <a:pt x="1518285" y="296652"/>
                    <a:pt x="1470660" y="313797"/>
                    <a:pt x="1431608" y="318559"/>
                  </a:cubicBezTo>
                  <a:cubicBezTo>
                    <a:pt x="1264921" y="338561"/>
                    <a:pt x="1103948" y="301414"/>
                    <a:pt x="942023" y="267124"/>
                  </a:cubicBezTo>
                  <a:cubicBezTo>
                    <a:pt x="907733" y="261409"/>
                    <a:pt x="877253" y="253789"/>
                    <a:pt x="838200" y="2442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p23"/>
            <p:cNvSpPr/>
            <p:nvPr/>
          </p:nvSpPr>
          <p:spPr>
            <a:xfrm>
              <a:off x="2056448" y="2251710"/>
              <a:ext cx="990600" cy="1266825"/>
            </a:xfrm>
            <a:custGeom>
              <a:avLst/>
              <a:gdLst/>
              <a:ahLst/>
              <a:cxnLst/>
              <a:rect l="l" t="t" r="r" b="b"/>
              <a:pathLst>
                <a:path w="990600" h="1266825" extrusionOk="0">
                  <a:moveTo>
                    <a:pt x="313373" y="534353"/>
                  </a:moveTo>
                  <a:cubicBezTo>
                    <a:pt x="262890" y="554355"/>
                    <a:pt x="243840" y="584835"/>
                    <a:pt x="250507" y="636270"/>
                  </a:cubicBezTo>
                  <a:cubicBezTo>
                    <a:pt x="261938" y="714375"/>
                    <a:pt x="265748" y="794385"/>
                    <a:pt x="276225" y="872490"/>
                  </a:cubicBezTo>
                  <a:cubicBezTo>
                    <a:pt x="282892" y="922973"/>
                    <a:pt x="309563" y="963930"/>
                    <a:pt x="355282" y="983932"/>
                  </a:cubicBezTo>
                  <a:cubicBezTo>
                    <a:pt x="389573" y="999173"/>
                    <a:pt x="396240" y="1022032"/>
                    <a:pt x="396240" y="1051560"/>
                  </a:cubicBezTo>
                  <a:cubicBezTo>
                    <a:pt x="267653" y="1040130"/>
                    <a:pt x="140017" y="1027748"/>
                    <a:pt x="0" y="1015365"/>
                  </a:cubicBezTo>
                  <a:cubicBezTo>
                    <a:pt x="15240" y="1002982"/>
                    <a:pt x="22860" y="992505"/>
                    <a:pt x="33338" y="988695"/>
                  </a:cubicBezTo>
                  <a:cubicBezTo>
                    <a:pt x="52388" y="981075"/>
                    <a:pt x="76200" y="981075"/>
                    <a:pt x="91440" y="969645"/>
                  </a:cubicBezTo>
                  <a:cubicBezTo>
                    <a:pt x="112395" y="952500"/>
                    <a:pt x="140017" y="927735"/>
                    <a:pt x="140017" y="906780"/>
                  </a:cubicBezTo>
                  <a:cubicBezTo>
                    <a:pt x="142875" y="684848"/>
                    <a:pt x="140970" y="462915"/>
                    <a:pt x="140017" y="241935"/>
                  </a:cubicBezTo>
                  <a:cubicBezTo>
                    <a:pt x="140017" y="232410"/>
                    <a:pt x="138113" y="222885"/>
                    <a:pt x="138113" y="213360"/>
                  </a:cubicBezTo>
                  <a:cubicBezTo>
                    <a:pt x="140970" y="131445"/>
                    <a:pt x="116205" y="67627"/>
                    <a:pt x="29527" y="40957"/>
                  </a:cubicBezTo>
                  <a:cubicBezTo>
                    <a:pt x="20002" y="38100"/>
                    <a:pt x="13335" y="23813"/>
                    <a:pt x="4763" y="15240"/>
                  </a:cubicBezTo>
                  <a:cubicBezTo>
                    <a:pt x="7620" y="10477"/>
                    <a:pt x="10477" y="4763"/>
                    <a:pt x="13335" y="0"/>
                  </a:cubicBezTo>
                  <a:cubicBezTo>
                    <a:pt x="42863" y="8572"/>
                    <a:pt x="72390" y="17145"/>
                    <a:pt x="102870" y="23813"/>
                  </a:cubicBezTo>
                  <a:cubicBezTo>
                    <a:pt x="123825" y="28575"/>
                    <a:pt x="146685" y="33338"/>
                    <a:pt x="168592" y="32385"/>
                  </a:cubicBezTo>
                  <a:cubicBezTo>
                    <a:pt x="258127" y="26670"/>
                    <a:pt x="348615" y="20002"/>
                    <a:pt x="438150" y="11430"/>
                  </a:cubicBezTo>
                  <a:cubicBezTo>
                    <a:pt x="572453" y="0"/>
                    <a:pt x="671512" y="128588"/>
                    <a:pt x="631507" y="268605"/>
                  </a:cubicBezTo>
                  <a:cubicBezTo>
                    <a:pt x="604837" y="362903"/>
                    <a:pt x="544830" y="433388"/>
                    <a:pt x="464820" y="487680"/>
                  </a:cubicBezTo>
                  <a:cubicBezTo>
                    <a:pt x="438150" y="505778"/>
                    <a:pt x="433387" y="520065"/>
                    <a:pt x="443865" y="548640"/>
                  </a:cubicBezTo>
                  <a:cubicBezTo>
                    <a:pt x="472440" y="629603"/>
                    <a:pt x="496253" y="711518"/>
                    <a:pt x="524828" y="792480"/>
                  </a:cubicBezTo>
                  <a:cubicBezTo>
                    <a:pt x="552450" y="872490"/>
                    <a:pt x="589598" y="947737"/>
                    <a:pt x="655320" y="1003935"/>
                  </a:cubicBezTo>
                  <a:cubicBezTo>
                    <a:pt x="672465" y="1018223"/>
                    <a:pt x="685800" y="1036320"/>
                    <a:pt x="699135" y="1054418"/>
                  </a:cubicBezTo>
                  <a:cubicBezTo>
                    <a:pt x="808673" y="1196340"/>
                    <a:pt x="820103" y="1203008"/>
                    <a:pt x="997268" y="1226820"/>
                  </a:cubicBezTo>
                  <a:cubicBezTo>
                    <a:pt x="997268" y="1241108"/>
                    <a:pt x="997268" y="1256348"/>
                    <a:pt x="997268" y="1275398"/>
                  </a:cubicBezTo>
                  <a:cubicBezTo>
                    <a:pt x="880110" y="1256348"/>
                    <a:pt x="762953" y="1251585"/>
                    <a:pt x="664845" y="1180148"/>
                  </a:cubicBezTo>
                  <a:cubicBezTo>
                    <a:pt x="584835" y="1122045"/>
                    <a:pt x="584835" y="1122045"/>
                    <a:pt x="478155" y="1120140"/>
                  </a:cubicBezTo>
                  <a:cubicBezTo>
                    <a:pt x="493395" y="1099185"/>
                    <a:pt x="504825" y="1083945"/>
                    <a:pt x="514350" y="1067753"/>
                  </a:cubicBezTo>
                  <a:cubicBezTo>
                    <a:pt x="521018" y="1055370"/>
                    <a:pt x="528637" y="1040130"/>
                    <a:pt x="528637" y="1026795"/>
                  </a:cubicBezTo>
                  <a:cubicBezTo>
                    <a:pt x="525780" y="911543"/>
                    <a:pt x="461962" y="817245"/>
                    <a:pt x="413385" y="718185"/>
                  </a:cubicBezTo>
                  <a:cubicBezTo>
                    <a:pt x="384810" y="654368"/>
                    <a:pt x="348615" y="596265"/>
                    <a:pt x="313373" y="534353"/>
                  </a:cubicBezTo>
                  <a:close/>
                  <a:moveTo>
                    <a:pt x="238125" y="282892"/>
                  </a:moveTo>
                  <a:cubicBezTo>
                    <a:pt x="238125" y="313373"/>
                    <a:pt x="241935" y="343853"/>
                    <a:pt x="237173" y="373380"/>
                  </a:cubicBezTo>
                  <a:cubicBezTo>
                    <a:pt x="229552" y="419100"/>
                    <a:pt x="261938" y="442913"/>
                    <a:pt x="289560" y="457200"/>
                  </a:cubicBezTo>
                  <a:cubicBezTo>
                    <a:pt x="307657" y="466725"/>
                    <a:pt x="344805" y="453390"/>
                    <a:pt x="366712" y="439103"/>
                  </a:cubicBezTo>
                  <a:cubicBezTo>
                    <a:pt x="459105" y="381000"/>
                    <a:pt x="483870" y="293370"/>
                    <a:pt x="471487" y="189547"/>
                  </a:cubicBezTo>
                  <a:cubicBezTo>
                    <a:pt x="462915" y="117157"/>
                    <a:pt x="427673" y="80010"/>
                    <a:pt x="360045" y="82867"/>
                  </a:cubicBezTo>
                  <a:cubicBezTo>
                    <a:pt x="288607" y="85725"/>
                    <a:pt x="240030" y="130492"/>
                    <a:pt x="238125" y="197167"/>
                  </a:cubicBezTo>
                  <a:cubicBezTo>
                    <a:pt x="238125" y="226695"/>
                    <a:pt x="238125" y="255270"/>
                    <a:pt x="238125" y="2828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p23"/>
            <p:cNvSpPr/>
            <p:nvPr/>
          </p:nvSpPr>
          <p:spPr>
            <a:xfrm>
              <a:off x="7728585" y="3504247"/>
              <a:ext cx="1000125" cy="1266825"/>
            </a:xfrm>
            <a:custGeom>
              <a:avLst/>
              <a:gdLst/>
              <a:ahLst/>
              <a:cxnLst/>
              <a:rect l="l" t="t" r="r" b="b"/>
              <a:pathLst>
                <a:path w="1000125" h="1266825" extrusionOk="0">
                  <a:moveTo>
                    <a:pt x="393382" y="1051560"/>
                  </a:moveTo>
                  <a:cubicBezTo>
                    <a:pt x="262890" y="1039178"/>
                    <a:pt x="135255" y="1027747"/>
                    <a:pt x="7620" y="1015365"/>
                  </a:cubicBezTo>
                  <a:cubicBezTo>
                    <a:pt x="6667" y="1010603"/>
                    <a:pt x="5715" y="1006793"/>
                    <a:pt x="4763" y="1002030"/>
                  </a:cubicBezTo>
                  <a:cubicBezTo>
                    <a:pt x="20002" y="995363"/>
                    <a:pt x="35242" y="987743"/>
                    <a:pt x="50482" y="983933"/>
                  </a:cubicBezTo>
                  <a:cubicBezTo>
                    <a:pt x="90488" y="973455"/>
                    <a:pt x="129540" y="960120"/>
                    <a:pt x="140017" y="915353"/>
                  </a:cubicBezTo>
                  <a:cubicBezTo>
                    <a:pt x="145732" y="892493"/>
                    <a:pt x="138113" y="866775"/>
                    <a:pt x="137160" y="842010"/>
                  </a:cubicBezTo>
                  <a:cubicBezTo>
                    <a:pt x="135255" y="617220"/>
                    <a:pt x="132397" y="391478"/>
                    <a:pt x="131445" y="166688"/>
                  </a:cubicBezTo>
                  <a:cubicBezTo>
                    <a:pt x="131445" y="109538"/>
                    <a:pt x="104775" y="75248"/>
                    <a:pt x="54292" y="54293"/>
                  </a:cubicBezTo>
                  <a:cubicBezTo>
                    <a:pt x="35242" y="46673"/>
                    <a:pt x="18097" y="32385"/>
                    <a:pt x="0" y="21908"/>
                  </a:cubicBezTo>
                  <a:cubicBezTo>
                    <a:pt x="2857" y="14288"/>
                    <a:pt x="5715" y="7620"/>
                    <a:pt x="8572" y="0"/>
                  </a:cubicBezTo>
                  <a:cubicBezTo>
                    <a:pt x="36195" y="6668"/>
                    <a:pt x="64770" y="13335"/>
                    <a:pt x="92392" y="20003"/>
                  </a:cubicBezTo>
                  <a:cubicBezTo>
                    <a:pt x="113347" y="24765"/>
                    <a:pt x="135255" y="33338"/>
                    <a:pt x="157163" y="32385"/>
                  </a:cubicBezTo>
                  <a:cubicBezTo>
                    <a:pt x="253365" y="27623"/>
                    <a:pt x="349567" y="21908"/>
                    <a:pt x="445770" y="12383"/>
                  </a:cubicBezTo>
                  <a:cubicBezTo>
                    <a:pt x="534352" y="3810"/>
                    <a:pt x="615315" y="67628"/>
                    <a:pt x="632460" y="164783"/>
                  </a:cubicBezTo>
                  <a:cubicBezTo>
                    <a:pt x="642938" y="226695"/>
                    <a:pt x="636270" y="287655"/>
                    <a:pt x="599122" y="337185"/>
                  </a:cubicBezTo>
                  <a:cubicBezTo>
                    <a:pt x="552450" y="399098"/>
                    <a:pt x="497205" y="456248"/>
                    <a:pt x="436245" y="526733"/>
                  </a:cubicBezTo>
                  <a:cubicBezTo>
                    <a:pt x="479107" y="650558"/>
                    <a:pt x="506730" y="802005"/>
                    <a:pt x="591502" y="930593"/>
                  </a:cubicBezTo>
                  <a:cubicBezTo>
                    <a:pt x="641985" y="1006793"/>
                    <a:pt x="705802" y="1074420"/>
                    <a:pt x="766763" y="1142048"/>
                  </a:cubicBezTo>
                  <a:cubicBezTo>
                    <a:pt x="815340" y="1195388"/>
                    <a:pt x="882967" y="1209675"/>
                    <a:pt x="951547" y="1219200"/>
                  </a:cubicBezTo>
                  <a:cubicBezTo>
                    <a:pt x="966788" y="1221105"/>
                    <a:pt x="982027" y="1222058"/>
                    <a:pt x="1001077" y="1223963"/>
                  </a:cubicBezTo>
                  <a:cubicBezTo>
                    <a:pt x="999172" y="1242060"/>
                    <a:pt x="998220" y="1255395"/>
                    <a:pt x="996315" y="1274445"/>
                  </a:cubicBezTo>
                  <a:cubicBezTo>
                    <a:pt x="883920" y="1254443"/>
                    <a:pt x="766763" y="1255395"/>
                    <a:pt x="674370" y="1182053"/>
                  </a:cubicBezTo>
                  <a:cubicBezTo>
                    <a:pt x="618172" y="1137285"/>
                    <a:pt x="565785" y="1103948"/>
                    <a:pt x="490538" y="1123950"/>
                  </a:cubicBezTo>
                  <a:cubicBezTo>
                    <a:pt x="487680" y="1119188"/>
                    <a:pt x="484822" y="1114425"/>
                    <a:pt x="481965" y="1109663"/>
                  </a:cubicBezTo>
                  <a:cubicBezTo>
                    <a:pt x="495300" y="1089660"/>
                    <a:pt x="509588" y="1069658"/>
                    <a:pt x="522922" y="1049655"/>
                  </a:cubicBezTo>
                  <a:cubicBezTo>
                    <a:pt x="518160" y="856297"/>
                    <a:pt x="398145" y="703898"/>
                    <a:pt x="313372" y="534353"/>
                  </a:cubicBezTo>
                  <a:cubicBezTo>
                    <a:pt x="267652" y="553403"/>
                    <a:pt x="243840" y="576263"/>
                    <a:pt x="249555" y="625793"/>
                  </a:cubicBezTo>
                  <a:cubicBezTo>
                    <a:pt x="259080" y="703898"/>
                    <a:pt x="263842" y="783908"/>
                    <a:pt x="272415" y="862013"/>
                  </a:cubicBezTo>
                  <a:cubicBezTo>
                    <a:pt x="278130" y="917258"/>
                    <a:pt x="304800" y="962978"/>
                    <a:pt x="356235" y="985838"/>
                  </a:cubicBezTo>
                  <a:cubicBezTo>
                    <a:pt x="394335" y="1002030"/>
                    <a:pt x="398145" y="1026795"/>
                    <a:pt x="393382" y="1051560"/>
                  </a:cubicBezTo>
                  <a:close/>
                  <a:moveTo>
                    <a:pt x="471488" y="208598"/>
                  </a:moveTo>
                  <a:cubicBezTo>
                    <a:pt x="470535" y="199073"/>
                    <a:pt x="470535" y="189548"/>
                    <a:pt x="469582" y="180023"/>
                  </a:cubicBezTo>
                  <a:cubicBezTo>
                    <a:pt x="460057" y="113348"/>
                    <a:pt x="421005" y="80010"/>
                    <a:pt x="358140" y="81915"/>
                  </a:cubicBezTo>
                  <a:cubicBezTo>
                    <a:pt x="291465" y="84773"/>
                    <a:pt x="239077" y="127635"/>
                    <a:pt x="237172" y="187643"/>
                  </a:cubicBezTo>
                  <a:cubicBezTo>
                    <a:pt x="234315" y="249555"/>
                    <a:pt x="240982" y="311468"/>
                    <a:pt x="234315" y="372428"/>
                  </a:cubicBezTo>
                  <a:cubicBezTo>
                    <a:pt x="229552" y="419100"/>
                    <a:pt x="261938" y="441960"/>
                    <a:pt x="288607" y="455295"/>
                  </a:cubicBezTo>
                  <a:cubicBezTo>
                    <a:pt x="307657" y="464820"/>
                    <a:pt x="347663" y="450533"/>
                    <a:pt x="369570" y="435293"/>
                  </a:cubicBezTo>
                  <a:cubicBezTo>
                    <a:pt x="447675" y="381953"/>
                    <a:pt x="490538" y="307658"/>
                    <a:pt x="471488" y="20859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p23"/>
            <p:cNvSpPr/>
            <p:nvPr/>
          </p:nvSpPr>
          <p:spPr>
            <a:xfrm>
              <a:off x="5835015" y="2926079"/>
              <a:ext cx="990600" cy="1266825"/>
            </a:xfrm>
            <a:custGeom>
              <a:avLst/>
              <a:gdLst/>
              <a:ahLst/>
              <a:cxnLst/>
              <a:rect l="l" t="t" r="r" b="b"/>
              <a:pathLst>
                <a:path w="990600" h="1266825" extrusionOk="0">
                  <a:moveTo>
                    <a:pt x="1000125" y="1223963"/>
                  </a:moveTo>
                  <a:cubicBezTo>
                    <a:pt x="1000125" y="1240155"/>
                    <a:pt x="1000125" y="1253490"/>
                    <a:pt x="1000125" y="1274445"/>
                  </a:cubicBezTo>
                  <a:cubicBezTo>
                    <a:pt x="863917" y="1249680"/>
                    <a:pt x="724853" y="1250633"/>
                    <a:pt x="622935" y="1138238"/>
                  </a:cubicBezTo>
                  <a:cubicBezTo>
                    <a:pt x="608647" y="1122998"/>
                    <a:pt x="577215" y="1122998"/>
                    <a:pt x="552450" y="1119188"/>
                  </a:cubicBezTo>
                  <a:cubicBezTo>
                    <a:pt x="534353" y="1116330"/>
                    <a:pt x="514350" y="1118235"/>
                    <a:pt x="484822" y="1118235"/>
                  </a:cubicBezTo>
                  <a:cubicBezTo>
                    <a:pt x="491490" y="1100138"/>
                    <a:pt x="494347" y="1075373"/>
                    <a:pt x="503872" y="1071563"/>
                  </a:cubicBezTo>
                  <a:cubicBezTo>
                    <a:pt x="535305" y="1060133"/>
                    <a:pt x="531495" y="1041083"/>
                    <a:pt x="529590" y="1015365"/>
                  </a:cubicBezTo>
                  <a:cubicBezTo>
                    <a:pt x="522922" y="916305"/>
                    <a:pt x="472440" y="835343"/>
                    <a:pt x="430530" y="749618"/>
                  </a:cubicBezTo>
                  <a:cubicBezTo>
                    <a:pt x="395287" y="677228"/>
                    <a:pt x="353378" y="607695"/>
                    <a:pt x="314325" y="535305"/>
                  </a:cubicBezTo>
                  <a:cubicBezTo>
                    <a:pt x="269558" y="550545"/>
                    <a:pt x="244792" y="574358"/>
                    <a:pt x="250508" y="622935"/>
                  </a:cubicBezTo>
                  <a:cubicBezTo>
                    <a:pt x="260033" y="707708"/>
                    <a:pt x="266700" y="793433"/>
                    <a:pt x="277178" y="878205"/>
                  </a:cubicBezTo>
                  <a:cubicBezTo>
                    <a:pt x="283845" y="928688"/>
                    <a:pt x="313372" y="967740"/>
                    <a:pt x="359092" y="986790"/>
                  </a:cubicBezTo>
                  <a:cubicBezTo>
                    <a:pt x="397192" y="1002030"/>
                    <a:pt x="396240" y="1026795"/>
                    <a:pt x="392430" y="1051560"/>
                  </a:cubicBezTo>
                  <a:cubicBezTo>
                    <a:pt x="263842" y="1040130"/>
                    <a:pt x="139065" y="1027748"/>
                    <a:pt x="0" y="1015365"/>
                  </a:cubicBezTo>
                  <a:cubicBezTo>
                    <a:pt x="17145" y="1002030"/>
                    <a:pt x="26670" y="992505"/>
                    <a:pt x="38100" y="987743"/>
                  </a:cubicBezTo>
                  <a:cubicBezTo>
                    <a:pt x="55245" y="980123"/>
                    <a:pt x="79057" y="981075"/>
                    <a:pt x="91440" y="969645"/>
                  </a:cubicBezTo>
                  <a:cubicBezTo>
                    <a:pt x="112395" y="950595"/>
                    <a:pt x="140970" y="924878"/>
                    <a:pt x="140970" y="902018"/>
                  </a:cubicBezTo>
                  <a:cubicBezTo>
                    <a:pt x="142875" y="687705"/>
                    <a:pt x="140017" y="474345"/>
                    <a:pt x="138113" y="260033"/>
                  </a:cubicBezTo>
                  <a:cubicBezTo>
                    <a:pt x="138113" y="240983"/>
                    <a:pt x="136207" y="221933"/>
                    <a:pt x="136207" y="202883"/>
                  </a:cubicBezTo>
                  <a:cubicBezTo>
                    <a:pt x="138113" y="128588"/>
                    <a:pt x="114300" y="70485"/>
                    <a:pt x="37147" y="44768"/>
                  </a:cubicBezTo>
                  <a:cubicBezTo>
                    <a:pt x="24765" y="40958"/>
                    <a:pt x="16192" y="25718"/>
                    <a:pt x="5715" y="16193"/>
                  </a:cubicBezTo>
                  <a:cubicBezTo>
                    <a:pt x="8572" y="10478"/>
                    <a:pt x="11430" y="5715"/>
                    <a:pt x="15240" y="0"/>
                  </a:cubicBezTo>
                  <a:cubicBezTo>
                    <a:pt x="43815" y="7620"/>
                    <a:pt x="72390" y="17145"/>
                    <a:pt x="101917" y="22860"/>
                  </a:cubicBezTo>
                  <a:cubicBezTo>
                    <a:pt x="124778" y="27623"/>
                    <a:pt x="148590" y="33338"/>
                    <a:pt x="172403" y="31433"/>
                  </a:cubicBezTo>
                  <a:cubicBezTo>
                    <a:pt x="261937" y="26670"/>
                    <a:pt x="352425" y="19050"/>
                    <a:pt x="441960" y="11430"/>
                  </a:cubicBezTo>
                  <a:cubicBezTo>
                    <a:pt x="566737" y="953"/>
                    <a:pt x="663892" y="117158"/>
                    <a:pt x="636270" y="247650"/>
                  </a:cubicBezTo>
                  <a:cubicBezTo>
                    <a:pt x="615315" y="349567"/>
                    <a:pt x="551497" y="422910"/>
                    <a:pt x="470535" y="483870"/>
                  </a:cubicBezTo>
                  <a:cubicBezTo>
                    <a:pt x="459105" y="492442"/>
                    <a:pt x="446722" y="499110"/>
                    <a:pt x="426720" y="512445"/>
                  </a:cubicBezTo>
                  <a:cubicBezTo>
                    <a:pt x="473392" y="639128"/>
                    <a:pt x="519112" y="766763"/>
                    <a:pt x="569595" y="892493"/>
                  </a:cubicBezTo>
                  <a:cubicBezTo>
                    <a:pt x="582930" y="924878"/>
                    <a:pt x="610553" y="951548"/>
                    <a:pt x="633412" y="980123"/>
                  </a:cubicBezTo>
                  <a:cubicBezTo>
                    <a:pt x="661035" y="1014413"/>
                    <a:pt x="695325" y="1044893"/>
                    <a:pt x="718185" y="1082040"/>
                  </a:cubicBezTo>
                  <a:cubicBezTo>
                    <a:pt x="775335" y="1175385"/>
                    <a:pt x="862012" y="1211580"/>
                    <a:pt x="964883" y="1221105"/>
                  </a:cubicBezTo>
                  <a:cubicBezTo>
                    <a:pt x="977265" y="1222058"/>
                    <a:pt x="987742" y="1223010"/>
                    <a:pt x="1000125" y="1223963"/>
                  </a:cubicBezTo>
                  <a:close/>
                  <a:moveTo>
                    <a:pt x="239078" y="280988"/>
                  </a:moveTo>
                  <a:cubicBezTo>
                    <a:pt x="239078" y="280988"/>
                    <a:pt x="239078" y="280988"/>
                    <a:pt x="239078" y="280988"/>
                  </a:cubicBezTo>
                  <a:cubicBezTo>
                    <a:pt x="239078" y="311467"/>
                    <a:pt x="242887" y="341948"/>
                    <a:pt x="238125" y="371475"/>
                  </a:cubicBezTo>
                  <a:cubicBezTo>
                    <a:pt x="230505" y="418148"/>
                    <a:pt x="260985" y="447675"/>
                    <a:pt x="291465" y="459105"/>
                  </a:cubicBezTo>
                  <a:cubicBezTo>
                    <a:pt x="313372" y="467678"/>
                    <a:pt x="352425" y="450533"/>
                    <a:pt x="376237" y="433388"/>
                  </a:cubicBezTo>
                  <a:cubicBezTo>
                    <a:pt x="461010" y="376238"/>
                    <a:pt x="482917" y="292417"/>
                    <a:pt x="471487" y="193358"/>
                  </a:cubicBezTo>
                  <a:cubicBezTo>
                    <a:pt x="462915" y="120968"/>
                    <a:pt x="429578" y="81915"/>
                    <a:pt x="361950" y="82868"/>
                  </a:cubicBezTo>
                  <a:cubicBezTo>
                    <a:pt x="292417" y="83820"/>
                    <a:pt x="240983" y="129540"/>
                    <a:pt x="239078" y="195263"/>
                  </a:cubicBezTo>
                  <a:cubicBezTo>
                    <a:pt x="238125" y="223838"/>
                    <a:pt x="239078" y="252413"/>
                    <a:pt x="239078" y="2809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5" name="Google Shape;1255;p23"/>
            <p:cNvSpPr/>
            <p:nvPr/>
          </p:nvSpPr>
          <p:spPr>
            <a:xfrm>
              <a:off x="5159726" y="2939414"/>
              <a:ext cx="619125" cy="1076325"/>
            </a:xfrm>
            <a:custGeom>
              <a:avLst/>
              <a:gdLst/>
              <a:ahLst/>
              <a:cxnLst/>
              <a:rect l="l" t="t" r="r" b="b"/>
              <a:pathLst>
                <a:path w="619125" h="1076325" extrusionOk="0">
                  <a:moveTo>
                    <a:pt x="339056" y="0"/>
                  </a:moveTo>
                  <a:cubicBezTo>
                    <a:pt x="383824" y="28575"/>
                    <a:pt x="430496" y="48577"/>
                    <a:pt x="465739" y="81915"/>
                  </a:cubicBezTo>
                  <a:cubicBezTo>
                    <a:pt x="504791" y="119063"/>
                    <a:pt x="547654" y="162877"/>
                    <a:pt x="562894" y="211455"/>
                  </a:cubicBezTo>
                  <a:cubicBezTo>
                    <a:pt x="609566" y="362903"/>
                    <a:pt x="641951" y="519113"/>
                    <a:pt x="620044" y="679132"/>
                  </a:cubicBezTo>
                  <a:cubicBezTo>
                    <a:pt x="601946" y="811530"/>
                    <a:pt x="539081" y="926782"/>
                    <a:pt x="444784" y="1020128"/>
                  </a:cubicBezTo>
                  <a:cubicBezTo>
                    <a:pt x="358106" y="1105853"/>
                    <a:pt x="253331" y="1102043"/>
                    <a:pt x="168559" y="1008698"/>
                  </a:cubicBezTo>
                  <a:cubicBezTo>
                    <a:pt x="42829" y="870585"/>
                    <a:pt x="-20036" y="706755"/>
                    <a:pt x="5681" y="516255"/>
                  </a:cubicBezTo>
                  <a:cubicBezTo>
                    <a:pt x="11396" y="474345"/>
                    <a:pt x="19968" y="431482"/>
                    <a:pt x="23779" y="389573"/>
                  </a:cubicBezTo>
                  <a:cubicBezTo>
                    <a:pt x="37114" y="220980"/>
                    <a:pt x="141889" y="121920"/>
                    <a:pt x="280954" y="47625"/>
                  </a:cubicBezTo>
                  <a:cubicBezTo>
                    <a:pt x="292384" y="41910"/>
                    <a:pt x="304766" y="37148"/>
                    <a:pt x="314291" y="29527"/>
                  </a:cubicBezTo>
                  <a:cubicBezTo>
                    <a:pt x="322864" y="21908"/>
                    <a:pt x="328579" y="12383"/>
                    <a:pt x="339056" y="0"/>
                  </a:cubicBezTo>
                  <a:close/>
                  <a:moveTo>
                    <a:pt x="326674" y="97155"/>
                  </a:moveTo>
                  <a:cubicBezTo>
                    <a:pt x="319054" y="97155"/>
                    <a:pt x="311434" y="97155"/>
                    <a:pt x="302861" y="97155"/>
                  </a:cubicBezTo>
                  <a:cubicBezTo>
                    <a:pt x="276191" y="148590"/>
                    <a:pt x="240949" y="197168"/>
                    <a:pt x="222851" y="251460"/>
                  </a:cubicBezTo>
                  <a:cubicBezTo>
                    <a:pt x="157129" y="458153"/>
                    <a:pt x="145699" y="667703"/>
                    <a:pt x="220946" y="875348"/>
                  </a:cubicBezTo>
                  <a:cubicBezTo>
                    <a:pt x="232376" y="907732"/>
                    <a:pt x="256189" y="937260"/>
                    <a:pt x="276191" y="966788"/>
                  </a:cubicBezTo>
                  <a:cubicBezTo>
                    <a:pt x="297146" y="999173"/>
                    <a:pt x="332389" y="1012507"/>
                    <a:pt x="361916" y="990600"/>
                  </a:cubicBezTo>
                  <a:cubicBezTo>
                    <a:pt x="387634" y="970598"/>
                    <a:pt x="405731" y="936307"/>
                    <a:pt x="418114" y="904875"/>
                  </a:cubicBezTo>
                  <a:cubicBezTo>
                    <a:pt x="428591" y="878205"/>
                    <a:pt x="426686" y="846773"/>
                    <a:pt x="429543" y="817245"/>
                  </a:cubicBezTo>
                  <a:cubicBezTo>
                    <a:pt x="440021" y="713423"/>
                    <a:pt x="459071" y="610553"/>
                    <a:pt x="456214" y="506730"/>
                  </a:cubicBezTo>
                  <a:cubicBezTo>
                    <a:pt x="454309" y="423863"/>
                    <a:pt x="431449" y="340043"/>
                    <a:pt x="406684" y="260985"/>
                  </a:cubicBezTo>
                  <a:cubicBezTo>
                    <a:pt x="390491" y="202882"/>
                    <a:pt x="354296" y="151448"/>
                    <a:pt x="326674" y="97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6" name="Google Shape;1256;p23"/>
            <p:cNvSpPr/>
            <p:nvPr/>
          </p:nvSpPr>
          <p:spPr>
            <a:xfrm>
              <a:off x="9975532" y="3485126"/>
              <a:ext cx="1028700" cy="1152525"/>
            </a:xfrm>
            <a:custGeom>
              <a:avLst/>
              <a:gdLst/>
              <a:ahLst/>
              <a:cxnLst/>
              <a:rect l="l" t="t" r="r" b="b"/>
              <a:pathLst>
                <a:path w="1028700" h="1152525" extrusionOk="0">
                  <a:moveTo>
                    <a:pt x="709613" y="1136403"/>
                  </a:moveTo>
                  <a:cubicBezTo>
                    <a:pt x="645795" y="1180218"/>
                    <a:pt x="569595" y="1164978"/>
                    <a:pt x="542925" y="1109733"/>
                  </a:cubicBezTo>
                  <a:cubicBezTo>
                    <a:pt x="519113" y="1060203"/>
                    <a:pt x="477203" y="1044963"/>
                    <a:pt x="425768" y="1044963"/>
                  </a:cubicBezTo>
                  <a:cubicBezTo>
                    <a:pt x="410528" y="1044963"/>
                    <a:pt x="394335" y="1043058"/>
                    <a:pt x="377190" y="1031628"/>
                  </a:cubicBezTo>
                  <a:cubicBezTo>
                    <a:pt x="389573" y="1023055"/>
                    <a:pt x="403860" y="1016388"/>
                    <a:pt x="414338" y="1005911"/>
                  </a:cubicBezTo>
                  <a:cubicBezTo>
                    <a:pt x="423863" y="996386"/>
                    <a:pt x="434340" y="984003"/>
                    <a:pt x="434340" y="972573"/>
                  </a:cubicBezTo>
                  <a:cubicBezTo>
                    <a:pt x="437198" y="741116"/>
                    <a:pt x="438150" y="509658"/>
                    <a:pt x="440055" y="278201"/>
                  </a:cubicBezTo>
                  <a:cubicBezTo>
                    <a:pt x="440055" y="225813"/>
                    <a:pt x="440055" y="173426"/>
                    <a:pt x="440055" y="120086"/>
                  </a:cubicBezTo>
                  <a:cubicBezTo>
                    <a:pt x="300038" y="50553"/>
                    <a:pt x="194310" y="72461"/>
                    <a:pt x="143828" y="188666"/>
                  </a:cubicBezTo>
                  <a:cubicBezTo>
                    <a:pt x="118110" y="159138"/>
                    <a:pt x="93345" y="131516"/>
                    <a:pt x="69532" y="103893"/>
                  </a:cubicBezTo>
                  <a:cubicBezTo>
                    <a:pt x="44768" y="75318"/>
                    <a:pt x="20003" y="46743"/>
                    <a:pt x="0" y="22931"/>
                  </a:cubicBezTo>
                  <a:cubicBezTo>
                    <a:pt x="88582" y="17216"/>
                    <a:pt x="180023" y="18168"/>
                    <a:pt x="267653" y="3881"/>
                  </a:cubicBezTo>
                  <a:cubicBezTo>
                    <a:pt x="368618" y="-12312"/>
                    <a:pt x="456248" y="25788"/>
                    <a:pt x="546735" y="51506"/>
                  </a:cubicBezTo>
                  <a:cubicBezTo>
                    <a:pt x="650557" y="80081"/>
                    <a:pt x="751523" y="116276"/>
                    <a:pt x="855345" y="145803"/>
                  </a:cubicBezTo>
                  <a:cubicBezTo>
                    <a:pt x="942023" y="170568"/>
                    <a:pt x="962026" y="158186"/>
                    <a:pt x="1001078" y="78176"/>
                  </a:cubicBezTo>
                  <a:cubicBezTo>
                    <a:pt x="1009651" y="61031"/>
                    <a:pt x="1018222" y="43886"/>
                    <a:pt x="1029653" y="27693"/>
                  </a:cubicBezTo>
                  <a:cubicBezTo>
                    <a:pt x="1035368" y="141993"/>
                    <a:pt x="982980" y="203906"/>
                    <a:pt x="875348" y="197238"/>
                  </a:cubicBezTo>
                  <a:cubicBezTo>
                    <a:pt x="773430" y="191523"/>
                    <a:pt x="671513" y="174378"/>
                    <a:pt x="563880" y="161043"/>
                  </a:cubicBezTo>
                  <a:cubicBezTo>
                    <a:pt x="562928" y="171521"/>
                    <a:pt x="559118" y="189618"/>
                    <a:pt x="559118" y="207716"/>
                  </a:cubicBezTo>
                  <a:cubicBezTo>
                    <a:pt x="562928" y="460128"/>
                    <a:pt x="566738" y="711588"/>
                    <a:pt x="573405" y="964001"/>
                  </a:cubicBezTo>
                  <a:cubicBezTo>
                    <a:pt x="575310" y="1047821"/>
                    <a:pt x="603885" y="1119258"/>
                    <a:pt x="709613" y="11364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23"/>
            <p:cNvSpPr/>
            <p:nvPr/>
          </p:nvSpPr>
          <p:spPr>
            <a:xfrm>
              <a:off x="2775585" y="2237422"/>
              <a:ext cx="504825" cy="1190625"/>
            </a:xfrm>
            <a:custGeom>
              <a:avLst/>
              <a:gdLst/>
              <a:ahLst/>
              <a:cxnLst/>
              <a:rect l="l" t="t" r="r" b="b"/>
              <a:pathLst>
                <a:path w="504825" h="1190625" extrusionOk="0">
                  <a:moveTo>
                    <a:pt x="493395" y="1191578"/>
                  </a:moveTo>
                  <a:cubicBezTo>
                    <a:pt x="423863" y="1167765"/>
                    <a:pt x="355283" y="1134428"/>
                    <a:pt x="283845" y="1122998"/>
                  </a:cubicBezTo>
                  <a:cubicBezTo>
                    <a:pt x="213360" y="1111568"/>
                    <a:pt x="139065" y="1120140"/>
                    <a:pt x="67628" y="1120140"/>
                  </a:cubicBezTo>
                  <a:cubicBezTo>
                    <a:pt x="66675" y="1122998"/>
                    <a:pt x="66675" y="1116330"/>
                    <a:pt x="69533" y="1115378"/>
                  </a:cubicBezTo>
                  <a:cubicBezTo>
                    <a:pt x="153353" y="1083945"/>
                    <a:pt x="146685" y="1007745"/>
                    <a:pt x="146685" y="942023"/>
                  </a:cubicBezTo>
                  <a:cubicBezTo>
                    <a:pt x="144780" y="724853"/>
                    <a:pt x="138113" y="507682"/>
                    <a:pt x="130493" y="290513"/>
                  </a:cubicBezTo>
                  <a:cubicBezTo>
                    <a:pt x="127635" y="211455"/>
                    <a:pt x="110490" y="193358"/>
                    <a:pt x="36195" y="167640"/>
                  </a:cubicBezTo>
                  <a:cubicBezTo>
                    <a:pt x="24765" y="163830"/>
                    <a:pt x="17145" y="152400"/>
                    <a:pt x="0" y="138113"/>
                  </a:cubicBezTo>
                  <a:cubicBezTo>
                    <a:pt x="53340" y="133350"/>
                    <a:pt x="95250" y="133350"/>
                    <a:pt x="134303" y="125730"/>
                  </a:cubicBezTo>
                  <a:cubicBezTo>
                    <a:pt x="212408" y="109538"/>
                    <a:pt x="278130" y="68580"/>
                    <a:pt x="335280" y="14288"/>
                  </a:cubicBezTo>
                  <a:cubicBezTo>
                    <a:pt x="344805" y="5715"/>
                    <a:pt x="360998" y="4763"/>
                    <a:pt x="374333" y="0"/>
                  </a:cubicBezTo>
                  <a:cubicBezTo>
                    <a:pt x="376238" y="4763"/>
                    <a:pt x="378143" y="9525"/>
                    <a:pt x="380048" y="14288"/>
                  </a:cubicBezTo>
                  <a:cubicBezTo>
                    <a:pt x="375285" y="20002"/>
                    <a:pt x="371475" y="27622"/>
                    <a:pt x="365760" y="32385"/>
                  </a:cubicBezTo>
                  <a:cubicBezTo>
                    <a:pt x="274320" y="113347"/>
                    <a:pt x="247650" y="217170"/>
                    <a:pt x="254318" y="336232"/>
                  </a:cubicBezTo>
                  <a:cubicBezTo>
                    <a:pt x="265748" y="540068"/>
                    <a:pt x="270510" y="744855"/>
                    <a:pt x="279083" y="948690"/>
                  </a:cubicBezTo>
                  <a:cubicBezTo>
                    <a:pt x="280035" y="966787"/>
                    <a:pt x="289560" y="989648"/>
                    <a:pt x="302895" y="1002030"/>
                  </a:cubicBezTo>
                  <a:cubicBezTo>
                    <a:pt x="348615" y="1042987"/>
                    <a:pt x="399098" y="1079183"/>
                    <a:pt x="446723" y="1118235"/>
                  </a:cubicBezTo>
                  <a:cubicBezTo>
                    <a:pt x="467678" y="1136333"/>
                    <a:pt x="485775" y="1158240"/>
                    <a:pt x="505778" y="1179195"/>
                  </a:cubicBezTo>
                  <a:cubicBezTo>
                    <a:pt x="501968" y="1183005"/>
                    <a:pt x="498158" y="1186815"/>
                    <a:pt x="493395" y="11915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" name="Google Shape;1262;p24"/>
          <p:cNvSpPr txBox="1">
            <a:spLocks noGrp="1"/>
          </p:cNvSpPr>
          <p:nvPr>
            <p:ph type="body" idx="1"/>
          </p:nvPr>
        </p:nvSpPr>
        <p:spPr>
          <a:xfrm>
            <a:off x="1094396" y="213422"/>
            <a:ext cx="10802330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Arial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1263" name="Google Shape;1263;p24"/>
          <p:cNvGrpSpPr/>
          <p:nvPr/>
        </p:nvGrpSpPr>
        <p:grpSpPr>
          <a:xfrm>
            <a:off x="8853691" y="1654348"/>
            <a:ext cx="2553118" cy="1292662"/>
            <a:chOff x="591750" y="4882491"/>
            <a:chExt cx="2289403" cy="1292662"/>
          </a:xfrm>
        </p:grpSpPr>
        <p:sp>
          <p:nvSpPr>
            <p:cNvPr id="1264" name="Google Shape;1264;p24"/>
            <p:cNvSpPr txBox="1"/>
            <p:nvPr/>
          </p:nvSpPr>
          <p:spPr>
            <a:xfrm>
              <a:off x="591750" y="4882491"/>
              <a:ext cx="815211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02</a:t>
              </a:r>
              <a:endParaRPr sz="36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24"/>
            <p:cNvSpPr txBox="1"/>
            <p:nvPr/>
          </p:nvSpPr>
          <p:spPr>
            <a:xfrm>
              <a:off x="693339" y="5528822"/>
              <a:ext cx="2183088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    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6" name="Google Shape;1266;p24"/>
            <p:cNvSpPr txBox="1"/>
            <p:nvPr/>
          </p:nvSpPr>
          <p:spPr>
            <a:xfrm>
              <a:off x="1331640" y="5085184"/>
              <a:ext cx="1549513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Your Contents Here</a:t>
              </a:r>
              <a:endParaRPr sz="12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267" name="Google Shape;1267;p24"/>
          <p:cNvCxnSpPr/>
          <p:nvPr/>
        </p:nvCxnSpPr>
        <p:spPr>
          <a:xfrm>
            <a:off x="8834250" y="2247509"/>
            <a:ext cx="2592000" cy="1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268" name="Google Shape;1268;p24"/>
          <p:cNvGrpSpPr/>
          <p:nvPr/>
        </p:nvGrpSpPr>
        <p:grpSpPr>
          <a:xfrm>
            <a:off x="685433" y="1654348"/>
            <a:ext cx="2553116" cy="1292662"/>
            <a:chOff x="591750" y="4882491"/>
            <a:chExt cx="2289401" cy="1292662"/>
          </a:xfrm>
        </p:grpSpPr>
        <p:sp>
          <p:nvSpPr>
            <p:cNvPr id="1269" name="Google Shape;1269;p24"/>
            <p:cNvSpPr txBox="1"/>
            <p:nvPr/>
          </p:nvSpPr>
          <p:spPr>
            <a:xfrm>
              <a:off x="591750" y="4882491"/>
              <a:ext cx="815211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rPr>
                <a:t>01</a:t>
              </a:r>
              <a:endParaRPr sz="36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24"/>
            <p:cNvSpPr txBox="1"/>
            <p:nvPr/>
          </p:nvSpPr>
          <p:spPr>
            <a:xfrm>
              <a:off x="698063" y="5528822"/>
              <a:ext cx="2183088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    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24"/>
            <p:cNvSpPr txBox="1"/>
            <p:nvPr/>
          </p:nvSpPr>
          <p:spPr>
            <a:xfrm>
              <a:off x="1331639" y="5085184"/>
              <a:ext cx="1549512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rPr>
                <a:t>Your Contents Here</a:t>
              </a:r>
              <a:endParaRPr sz="12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272" name="Google Shape;1272;p24"/>
          <p:cNvCxnSpPr/>
          <p:nvPr/>
        </p:nvCxnSpPr>
        <p:spPr>
          <a:xfrm>
            <a:off x="665991" y="2247509"/>
            <a:ext cx="2592000" cy="1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273" name="Google Shape;1273;p24"/>
          <p:cNvGrpSpPr/>
          <p:nvPr/>
        </p:nvGrpSpPr>
        <p:grpSpPr>
          <a:xfrm>
            <a:off x="8853692" y="4832023"/>
            <a:ext cx="2553117" cy="1292662"/>
            <a:chOff x="591750" y="4882491"/>
            <a:chExt cx="2289402" cy="1292662"/>
          </a:xfrm>
        </p:grpSpPr>
        <p:sp>
          <p:nvSpPr>
            <p:cNvPr id="1274" name="Google Shape;1274;p24"/>
            <p:cNvSpPr txBox="1"/>
            <p:nvPr/>
          </p:nvSpPr>
          <p:spPr>
            <a:xfrm>
              <a:off x="591750" y="4882491"/>
              <a:ext cx="815211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04</a:t>
              </a:r>
              <a:endParaRPr sz="36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24"/>
            <p:cNvSpPr txBox="1"/>
            <p:nvPr/>
          </p:nvSpPr>
          <p:spPr>
            <a:xfrm>
              <a:off x="693339" y="5528822"/>
              <a:ext cx="2183088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    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24"/>
            <p:cNvSpPr txBox="1"/>
            <p:nvPr/>
          </p:nvSpPr>
          <p:spPr>
            <a:xfrm>
              <a:off x="1331640" y="5085184"/>
              <a:ext cx="1549512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Your Contents Here</a:t>
              </a:r>
              <a:endParaRPr sz="12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277" name="Google Shape;1277;p24"/>
          <p:cNvCxnSpPr/>
          <p:nvPr/>
        </p:nvCxnSpPr>
        <p:spPr>
          <a:xfrm>
            <a:off x="8834250" y="5452759"/>
            <a:ext cx="2592000" cy="1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278" name="Google Shape;1278;p24"/>
          <p:cNvGrpSpPr/>
          <p:nvPr/>
        </p:nvGrpSpPr>
        <p:grpSpPr>
          <a:xfrm>
            <a:off x="685432" y="4832023"/>
            <a:ext cx="2553118" cy="1292662"/>
            <a:chOff x="591750" y="4882491"/>
            <a:chExt cx="2289403" cy="1292662"/>
          </a:xfrm>
        </p:grpSpPr>
        <p:sp>
          <p:nvSpPr>
            <p:cNvPr id="1279" name="Google Shape;1279;p24"/>
            <p:cNvSpPr txBox="1"/>
            <p:nvPr/>
          </p:nvSpPr>
          <p:spPr>
            <a:xfrm>
              <a:off x="591750" y="4882491"/>
              <a:ext cx="815211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03</a:t>
              </a:r>
              <a:endParaRPr sz="36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24"/>
            <p:cNvSpPr txBox="1"/>
            <p:nvPr/>
          </p:nvSpPr>
          <p:spPr>
            <a:xfrm>
              <a:off x="698065" y="5528822"/>
              <a:ext cx="2183088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    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24"/>
            <p:cNvSpPr txBox="1"/>
            <p:nvPr/>
          </p:nvSpPr>
          <p:spPr>
            <a:xfrm>
              <a:off x="1331640" y="5085184"/>
              <a:ext cx="1549513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Your Contents Here</a:t>
              </a:r>
              <a:endParaRPr sz="12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282" name="Google Shape;1282;p24"/>
          <p:cNvCxnSpPr/>
          <p:nvPr/>
        </p:nvCxnSpPr>
        <p:spPr>
          <a:xfrm>
            <a:off x="665991" y="5408090"/>
            <a:ext cx="2592000" cy="1"/>
          </a:xfrm>
          <a:prstGeom prst="straightConnector1">
            <a:avLst/>
          </a:prstGeom>
          <a:noFill/>
          <a:ln w="381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283" name="Google Shape;1283;p24"/>
          <p:cNvGrpSpPr/>
          <p:nvPr/>
        </p:nvGrpSpPr>
        <p:grpSpPr>
          <a:xfrm>
            <a:off x="2492844" y="2336733"/>
            <a:ext cx="6651392" cy="3903495"/>
            <a:chOff x="2687161" y="3731096"/>
            <a:chExt cx="5158677" cy="3027467"/>
          </a:xfrm>
        </p:grpSpPr>
        <p:sp>
          <p:nvSpPr>
            <p:cNvPr id="1284" name="Google Shape;1284;p24"/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/>
              <a:ahLst/>
              <a:cxnLst/>
              <a:rect l="l" t="t" r="r" b="b"/>
              <a:pathLst>
                <a:path w="1906136" h="2468044" extrusionOk="0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24"/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/>
              <a:ahLst/>
              <a:cxnLst/>
              <a:rect l="l" t="t" r="r" b="b"/>
              <a:pathLst>
                <a:path w="2992697" h="1030680" extrusionOk="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24"/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/>
              <a:ahLst/>
              <a:cxnLst/>
              <a:rect l="l" t="t" r="r" b="b"/>
              <a:pathLst>
                <a:path w="34149" h="15522" extrusionOk="0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24"/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/>
              <a:ahLst/>
              <a:cxnLst/>
              <a:rect l="l" t="t" r="r" b="b"/>
              <a:pathLst>
                <a:path w="34149" h="9313" extrusionOk="0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24"/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/>
              <a:ahLst/>
              <a:cxnLst/>
              <a:rect l="l" t="t" r="r" b="b"/>
              <a:pathLst>
                <a:path w="37253" h="40357" extrusionOk="0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24"/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/>
              <a:ahLst/>
              <a:cxnLst/>
              <a:rect l="l" t="t" r="r" b="b"/>
              <a:pathLst>
                <a:path w="170745" h="90029" extrusionOk="0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24"/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/>
              <a:ahLst/>
              <a:cxnLst/>
              <a:rect l="l" t="t" r="r" b="b"/>
              <a:pathLst>
                <a:path w="139700" h="152118" extrusionOk="0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24"/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/>
              <a:ahLst/>
              <a:cxnLst/>
              <a:rect l="l" t="t" r="r" b="b"/>
              <a:pathLst>
                <a:path w="24835" h="12417" extrusionOk="0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24"/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/>
              <a:ahLst/>
              <a:cxnLst/>
              <a:rect l="l" t="t" r="r" b="b"/>
              <a:pathLst>
                <a:path w="12417" h="6208" extrusionOk="0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24"/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/>
              <a:ahLst/>
              <a:cxnLst/>
              <a:rect l="l" t="t" r="r" b="b"/>
              <a:pathLst>
                <a:path w="96238" h="58984" extrusionOk="0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24"/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/>
              <a:ahLst/>
              <a:cxnLst/>
              <a:rect l="l" t="t" r="r" b="b"/>
              <a:pathLst>
                <a:path w="43462" h="27940" extrusionOk="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24"/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/>
              <a:ahLst/>
              <a:cxnLst/>
              <a:rect l="l" t="t" r="r" b="b"/>
              <a:pathLst>
                <a:path w="260774" h="310445" extrusionOk="0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24"/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/>
              <a:ahLst/>
              <a:cxnLst/>
              <a:rect l="l" t="t" r="r" b="b"/>
              <a:pathLst>
                <a:path w="15522" h="12417" extrusionOk="0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24"/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/>
              <a:ahLst/>
              <a:cxnLst/>
              <a:rect l="l" t="t" r="r" b="b"/>
              <a:pathLst>
                <a:path w="15522" h="6208" extrusionOk="0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24"/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/>
              <a:ahLst/>
              <a:cxnLst/>
              <a:rect l="l" t="t" r="r" b="b"/>
              <a:pathLst>
                <a:path w="71402" h="49671" extrusionOk="0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24"/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/>
              <a:ahLst/>
              <a:cxnLst/>
              <a:rect l="l" t="t" r="r" b="b"/>
              <a:pathLst>
                <a:path w="108656" h="80715" extrusionOk="0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24"/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/>
              <a:ahLst/>
              <a:cxnLst/>
              <a:rect l="l" t="t" r="r" b="b"/>
              <a:pathLst>
                <a:path w="12417" h="9313" extrusionOk="0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24"/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/>
              <a:ahLst/>
              <a:cxnLst/>
              <a:rect l="l" t="t" r="r" b="b"/>
              <a:pathLst>
                <a:path w="12417" h="12417" extrusionOk="0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24"/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/>
              <a:ahLst/>
              <a:cxnLst/>
              <a:rect l="l" t="t" r="r" b="b"/>
              <a:pathLst>
                <a:path w="15522" h="6208" extrusionOk="0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24"/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/>
              <a:ahLst/>
              <a:cxnLst/>
              <a:rect l="l" t="t" r="r" b="b"/>
              <a:pathLst>
                <a:path w="12417" h="24835" extrusionOk="0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24"/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/>
              <a:ahLst/>
              <a:cxnLst/>
              <a:rect l="l" t="t" r="r" b="b"/>
              <a:pathLst>
                <a:path w="406683" h="447041" extrusionOk="0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24"/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/>
              <a:ahLst/>
              <a:cxnLst/>
              <a:rect l="l" t="t" r="r" b="b"/>
              <a:pathLst>
                <a:path w="43462" h="15522" extrusionOk="0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24"/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/>
              <a:ahLst/>
              <a:cxnLst/>
              <a:rect l="l" t="t" r="r" b="b"/>
              <a:pathLst>
                <a:path w="24835" h="9313" extrusionOk="0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24"/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/>
              <a:ahLst/>
              <a:cxnLst/>
              <a:rect l="l" t="t" r="r" b="b"/>
              <a:pathLst>
                <a:path w="24835" h="40357" extrusionOk="0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24"/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/>
              <a:ahLst/>
              <a:cxnLst/>
              <a:rect l="l" t="t" r="r" b="b"/>
              <a:pathLst>
                <a:path w="34149" h="21731" extrusionOk="0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24"/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/>
              <a:ahLst/>
              <a:cxnLst/>
              <a:rect l="l" t="t" r="r" b="b"/>
              <a:pathLst>
                <a:path w="2967861" h="2340761" extrusionOk="0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24"/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/>
              <a:ahLst/>
              <a:cxnLst/>
              <a:rect l="l" t="t" r="r" b="b"/>
              <a:pathLst>
                <a:path w="74506" h="99342" extrusionOk="0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24"/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/>
              <a:ahLst/>
              <a:cxnLst/>
              <a:rect l="l" t="t" r="r" b="b"/>
              <a:pathLst>
                <a:path w="40357" h="34149" extrusionOk="0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24"/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/>
              <a:ahLst/>
              <a:cxnLst/>
              <a:rect l="l" t="t" r="r" b="b"/>
              <a:pathLst>
                <a:path w="55880" h="96238" extrusionOk="0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24"/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/>
              <a:ahLst/>
              <a:cxnLst/>
              <a:rect l="l" t="t" r="r" b="b"/>
              <a:pathLst>
                <a:path w="21731" h="27940" extrusionOk="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24"/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/>
              <a:ahLst/>
              <a:cxnLst/>
              <a:rect l="l" t="t" r="r" b="b"/>
              <a:pathLst>
                <a:path w="86924" h="68298" extrusionOk="0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24"/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/>
              <a:ahLst/>
              <a:cxnLst/>
              <a:rect l="l" t="t" r="r" b="b"/>
              <a:pathLst>
                <a:path w="235938" h="102447" extrusionOk="0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24"/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/>
              <a:ahLst/>
              <a:cxnLst/>
              <a:rect l="l" t="t" r="r" b="b"/>
              <a:pathLst>
                <a:path w="24835" h="58984" extrusionOk="0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24"/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/>
              <a:ahLst/>
              <a:cxnLst/>
              <a:rect l="l" t="t" r="r" b="b"/>
              <a:pathLst>
                <a:path w="68298" h="65193" extrusionOk="0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24"/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/>
              <a:ahLst/>
              <a:cxnLst/>
              <a:rect l="l" t="t" r="r" b="b"/>
              <a:pathLst>
                <a:path w="83820" h="139700" extrusionOk="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24"/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/>
              <a:ahLst/>
              <a:cxnLst/>
              <a:rect l="l" t="t" r="r" b="b"/>
              <a:pathLst>
                <a:path w="46566" h="15522" extrusionOk="0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24"/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/>
              <a:ahLst/>
              <a:cxnLst/>
              <a:rect l="l" t="t" r="r" b="b"/>
              <a:pathLst>
                <a:path w="55880" h="31044" extrusionOk="0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24"/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/>
              <a:ahLst/>
              <a:cxnLst/>
              <a:rect l="l" t="t" r="r" b="b"/>
              <a:pathLst>
                <a:path w="15522" h="12417" extrusionOk="0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24"/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/>
              <a:ahLst/>
              <a:cxnLst/>
              <a:rect l="l" t="t" r="r" b="b"/>
              <a:pathLst>
                <a:path w="40357" h="46566" extrusionOk="0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24"/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/>
              <a:ahLst/>
              <a:cxnLst/>
              <a:rect l="l" t="t" r="r" b="b"/>
              <a:pathLst>
                <a:path w="24835" h="12417" extrusionOk="0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p24"/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/>
              <a:ahLst/>
              <a:cxnLst/>
              <a:rect l="l" t="t" r="r" b="b"/>
              <a:pathLst>
                <a:path w="27940" h="15522" extrusionOk="0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5" name="Google Shape;1325;p24"/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/>
              <a:ahLst/>
              <a:cxnLst/>
              <a:rect l="l" t="t" r="r" b="b"/>
              <a:pathLst>
                <a:path w="12417" h="15522" extrusionOk="0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24"/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/>
              <a:ahLst/>
              <a:cxnLst/>
              <a:rect l="l" t="t" r="r" b="b"/>
              <a:pathLst>
                <a:path w="18626" h="37253" extrusionOk="0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p24"/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/>
              <a:ahLst/>
              <a:cxnLst/>
              <a:rect l="l" t="t" r="r" b="b"/>
              <a:pathLst>
                <a:path w="149013" h="161431" extrusionOk="0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p24"/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/>
              <a:ahLst/>
              <a:cxnLst/>
              <a:rect l="l" t="t" r="r" b="b"/>
              <a:pathLst>
                <a:path w="15522" h="46566" extrusionOk="0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p24"/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/>
              <a:ahLst/>
              <a:cxnLst/>
              <a:rect l="l" t="t" r="r" b="b"/>
              <a:pathLst>
                <a:path w="58984" h="31044" extrusionOk="0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p24"/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/>
              <a:ahLst/>
              <a:cxnLst/>
              <a:rect l="l" t="t" r="r" b="b"/>
              <a:pathLst>
                <a:path w="291819" h="152118" extrusionOk="0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24"/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/>
              <a:ahLst/>
              <a:cxnLst/>
              <a:rect l="l" t="t" r="r" b="b"/>
              <a:pathLst>
                <a:path w="37253" h="34149" extrusionOk="0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p24"/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/>
              <a:ahLst/>
              <a:cxnLst/>
              <a:rect l="l" t="t" r="r" b="b"/>
              <a:pathLst>
                <a:path w="43462" h="34149" extrusionOk="0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3" name="Google Shape;1333;p24"/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/>
              <a:ahLst/>
              <a:cxnLst/>
              <a:rect l="l" t="t" r="r" b="b"/>
              <a:pathLst>
                <a:path w="18626" h="31044" extrusionOk="0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4" name="Google Shape;1334;p24"/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/>
              <a:ahLst/>
              <a:cxnLst/>
              <a:rect l="l" t="t" r="r" b="b"/>
              <a:pathLst>
                <a:path w="12417" h="18626" extrusionOk="0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p24"/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/>
              <a:ahLst/>
              <a:cxnLst/>
              <a:rect l="l" t="t" r="r" b="b"/>
              <a:pathLst>
                <a:path w="24835" h="15522" extrusionOk="0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6" name="Google Shape;1336;p24"/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/>
              <a:ahLst/>
              <a:cxnLst/>
              <a:rect l="l" t="t" r="r" b="b"/>
              <a:pathLst>
                <a:path w="18626" h="9313" extrusionOk="0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p24"/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/>
              <a:ahLst/>
              <a:cxnLst/>
              <a:rect l="l" t="t" r="r" b="b"/>
              <a:pathLst>
                <a:path w="34149" h="15522" extrusionOk="0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24"/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/>
              <a:ahLst/>
              <a:cxnLst/>
              <a:rect l="l" t="t" r="r" b="b"/>
              <a:pathLst>
                <a:path w="34149" h="12417" extrusionOk="0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24"/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/>
              <a:ahLst/>
              <a:cxnLst/>
              <a:rect l="l" t="t" r="r" b="b"/>
              <a:pathLst>
                <a:path w="229729" h="266983" extrusionOk="0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24"/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/>
              <a:ahLst/>
              <a:cxnLst/>
              <a:rect l="l" t="t" r="r" b="b"/>
              <a:pathLst>
                <a:path w="43462" h="18626" extrusionOk="0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p24"/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/>
              <a:ahLst/>
              <a:cxnLst/>
              <a:rect l="l" t="t" r="r" b="b"/>
              <a:pathLst>
                <a:path w="15522" h="24835" extrusionOk="0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24"/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/>
              <a:ahLst/>
              <a:cxnLst/>
              <a:rect l="l" t="t" r="r" b="b"/>
              <a:pathLst>
                <a:path w="99342" h="108656" extrusionOk="0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24"/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/>
              <a:ahLst/>
              <a:cxnLst/>
              <a:rect l="l" t="t" r="r" b="b"/>
              <a:pathLst>
                <a:path w="21731" h="34149" extrusionOk="0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24"/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/>
              <a:ahLst/>
              <a:cxnLst/>
              <a:rect l="l" t="t" r="r" b="b"/>
              <a:pathLst>
                <a:path w="24835" h="55880" extrusionOk="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24"/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/>
              <a:ahLst/>
              <a:cxnLst/>
              <a:rect l="l" t="t" r="r" b="b"/>
              <a:pathLst>
                <a:path w="599160" h="468773" extrusionOk="0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24"/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/>
              <a:ahLst/>
              <a:cxnLst/>
              <a:rect l="l" t="t" r="r" b="b"/>
              <a:pathLst>
                <a:path w="15522" h="9313" extrusionOk="0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24"/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/>
              <a:ahLst/>
              <a:cxnLst/>
              <a:rect l="l" t="t" r="r" b="b"/>
              <a:pathLst>
                <a:path w="55880" h="37253" extrusionOk="0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24"/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/>
              <a:ahLst/>
              <a:cxnLst/>
              <a:rect l="l" t="t" r="r" b="b"/>
              <a:pathLst>
                <a:path w="301132" h="207998" extrusionOk="0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24"/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/>
              <a:ahLst/>
              <a:cxnLst/>
              <a:rect l="l" t="t" r="r" b="b"/>
              <a:pathLst>
                <a:path w="24835" h="21731" extrusionOk="0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24"/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/>
              <a:ahLst/>
              <a:cxnLst/>
              <a:rect l="l" t="t" r="r" b="b"/>
              <a:pathLst>
                <a:path w="93133" h="145909" extrusionOk="0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24"/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/>
              <a:ahLst/>
              <a:cxnLst/>
              <a:rect l="l" t="t" r="r" b="b"/>
              <a:pathLst>
                <a:path w="117969" h="136596" extrusionOk="0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2" name="Google Shape;1352;p24"/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/>
              <a:ahLst/>
              <a:cxnLst/>
              <a:rect l="l" t="t" r="r" b="b"/>
              <a:pathLst>
                <a:path w="18626" h="27940" extrusionOk="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3" name="Google Shape;1353;p24"/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/>
              <a:ahLst/>
              <a:cxnLst/>
              <a:rect l="l" t="t" r="r" b="b"/>
              <a:pathLst>
                <a:path w="18626" h="21731" extrusionOk="0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24"/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/>
              <a:ahLst/>
              <a:cxnLst/>
              <a:rect l="l" t="t" r="r" b="b"/>
              <a:pathLst>
                <a:path w="18626" h="15522" extrusionOk="0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5" name="Google Shape;1355;p24"/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/>
              <a:ahLst/>
              <a:cxnLst/>
              <a:rect l="l" t="t" r="r" b="b"/>
              <a:pathLst>
                <a:path w="12417" h="12417" extrusionOk="0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24"/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/>
              <a:ahLst/>
              <a:cxnLst/>
              <a:rect l="l" t="t" r="r" b="b"/>
              <a:pathLst>
                <a:path w="52775" h="68298" extrusionOk="0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7" name="Google Shape;1357;p24"/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/>
              <a:ahLst/>
              <a:cxnLst/>
              <a:rect l="l" t="t" r="r" b="b"/>
              <a:pathLst>
                <a:path w="9313" h="12417" extrusionOk="0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8" name="Google Shape;1358;p24"/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/>
              <a:ahLst/>
              <a:cxnLst/>
              <a:rect l="l" t="t" r="r" b="b"/>
              <a:pathLst>
                <a:path w="34149" h="18626" extrusionOk="0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9" name="Google Shape;1359;p24"/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/>
              <a:ahLst/>
              <a:cxnLst/>
              <a:rect l="l" t="t" r="r" b="b"/>
              <a:pathLst>
                <a:path w="155222" h="58984" extrusionOk="0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0" name="Google Shape;1360;p24"/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/>
              <a:ahLst/>
              <a:cxnLst/>
              <a:rect l="l" t="t" r="r" b="b"/>
              <a:pathLst>
                <a:path w="12417" h="24835" extrusionOk="0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1" name="Google Shape;1361;p24"/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/>
              <a:ahLst/>
              <a:cxnLst/>
              <a:rect l="l" t="t" r="r" b="b"/>
              <a:pathLst>
                <a:path w="27940" h="15522" extrusionOk="0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2" name="Google Shape;1362;p24"/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/>
              <a:ahLst/>
              <a:cxnLst/>
              <a:rect l="l" t="t" r="r" b="b"/>
              <a:pathLst>
                <a:path w="99342" h="207998" extrusionOk="0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p24"/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/>
              <a:ahLst/>
              <a:cxnLst/>
              <a:rect l="l" t="t" r="r" b="b"/>
              <a:pathLst>
                <a:path w="74506" h="31044" extrusionOk="0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4" name="Google Shape;1364;p24"/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/>
              <a:ahLst/>
              <a:cxnLst/>
              <a:rect l="l" t="t" r="r" b="b"/>
              <a:pathLst>
                <a:path w="34149" h="31044" extrusionOk="0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5" name="Google Shape;1365;p24"/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/>
              <a:ahLst/>
              <a:cxnLst/>
              <a:rect l="l" t="t" r="r" b="b"/>
              <a:pathLst>
                <a:path w="12417" h="18626" extrusionOk="0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6" name="Google Shape;1366;p24"/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/>
              <a:ahLst/>
              <a:cxnLst/>
              <a:rect l="l" t="t" r="r" b="b"/>
              <a:pathLst>
                <a:path w="58984" h="52775" extrusionOk="0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7" name="Google Shape;1367;p24"/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/>
              <a:ahLst/>
              <a:cxnLst/>
              <a:rect l="l" t="t" r="r" b="b"/>
              <a:pathLst>
                <a:path w="86924" h="34149" extrusionOk="0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8" name="Google Shape;1368;p24"/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/>
              <a:ahLst/>
              <a:cxnLst/>
              <a:rect l="l" t="t" r="r" b="b"/>
              <a:pathLst>
                <a:path w="34149" h="12417" extrusionOk="0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9" name="Google Shape;1369;p24"/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/>
              <a:ahLst/>
              <a:cxnLst/>
              <a:rect l="l" t="t" r="r" b="b"/>
              <a:pathLst>
                <a:path w="12417" h="15522" extrusionOk="0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0" name="Google Shape;1370;p24"/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/>
              <a:ahLst/>
              <a:cxnLst/>
              <a:rect l="l" t="t" r="r" b="b"/>
              <a:pathLst>
                <a:path w="55880" h="43462" extrusionOk="0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1" name="Google Shape;1371;p24"/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/>
              <a:ahLst/>
              <a:cxnLst/>
              <a:rect l="l" t="t" r="r" b="b"/>
              <a:pathLst>
                <a:path w="24835" h="21731" extrusionOk="0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2" name="Google Shape;1372;p24"/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/>
              <a:ahLst/>
              <a:cxnLst/>
              <a:rect l="l" t="t" r="r" b="b"/>
              <a:pathLst>
                <a:path w="37253" h="31044" extrusionOk="0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3" name="Google Shape;1373;p24"/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/>
              <a:ahLst/>
              <a:cxnLst/>
              <a:rect l="l" t="t" r="r" b="b"/>
              <a:pathLst>
                <a:path w="18626" h="9313" extrusionOk="0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4" name="Google Shape;1374;p24"/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/>
              <a:ahLst/>
              <a:cxnLst/>
              <a:rect l="l" t="t" r="r" b="b"/>
              <a:pathLst>
                <a:path w="31044" h="34149" extrusionOk="0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5" name="Google Shape;1375;p24"/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/>
              <a:ahLst/>
              <a:cxnLst/>
              <a:rect l="l" t="t" r="r" b="b"/>
              <a:pathLst>
                <a:path w="245252" h="170745" extrusionOk="0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6" name="Google Shape;1376;p24"/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/>
              <a:ahLst/>
              <a:cxnLst/>
              <a:rect l="l" t="t" r="r" b="b"/>
              <a:pathLst>
                <a:path w="37253" h="27940" extrusionOk="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7" name="Google Shape;1377;p24"/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/>
              <a:ahLst/>
              <a:cxnLst/>
              <a:rect l="l" t="t" r="r" b="b"/>
              <a:pathLst>
                <a:path w="93133" h="86924" extrusionOk="0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8" name="Google Shape;1378;p24"/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/>
              <a:ahLst/>
              <a:cxnLst/>
              <a:rect l="l" t="t" r="r" b="b"/>
              <a:pathLst>
                <a:path w="93133" h="111760" extrusionOk="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9" name="Google Shape;1379;p24"/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/>
              <a:ahLst/>
              <a:cxnLst/>
              <a:rect l="l" t="t" r="r" b="b"/>
              <a:pathLst>
                <a:path w="27940" h="40357" extrusionOk="0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0" name="Google Shape;1380;p24"/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/>
              <a:ahLst/>
              <a:cxnLst/>
              <a:rect l="l" t="t" r="r" b="b"/>
              <a:pathLst>
                <a:path w="15522" h="9313" extrusionOk="0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1" name="Google Shape;1381;p24"/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/>
              <a:ahLst/>
              <a:cxnLst/>
              <a:rect l="l" t="t" r="r" b="b"/>
              <a:pathLst>
                <a:path w="40357" h="34149" extrusionOk="0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2" name="Google Shape;1382;p24"/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/>
              <a:ahLst/>
              <a:cxnLst/>
              <a:rect l="l" t="t" r="r" b="b"/>
              <a:pathLst>
                <a:path w="12417" h="15522" extrusionOk="0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3" name="Google Shape;1383;p24"/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/>
              <a:ahLst/>
              <a:cxnLst/>
              <a:rect l="l" t="t" r="r" b="b"/>
              <a:pathLst>
                <a:path w="21731" h="27940" extrusionOk="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4" name="Google Shape;1384;p24"/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/>
              <a:ahLst/>
              <a:cxnLst/>
              <a:rect l="l" t="t" r="r" b="b"/>
              <a:pathLst>
                <a:path w="43462" h="189371" extrusionOk="0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5" name="Google Shape;1385;p24"/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/>
              <a:ahLst/>
              <a:cxnLst/>
              <a:rect l="l" t="t" r="r" b="b"/>
              <a:pathLst>
                <a:path w="34149" h="43462" extrusionOk="0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6" name="Google Shape;1386;p24"/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/>
              <a:ahLst/>
              <a:cxnLst/>
              <a:rect l="l" t="t" r="r" b="b"/>
              <a:pathLst>
                <a:path w="18626" h="18626" extrusionOk="0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7" name="Google Shape;1387;p24"/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/>
              <a:ahLst/>
              <a:cxnLst/>
              <a:rect l="l" t="t" r="r" b="b"/>
              <a:pathLst>
                <a:path w="111760" h="217312" extrusionOk="0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8" name="Google Shape;1388;p24"/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/>
              <a:ahLst/>
              <a:cxnLst/>
              <a:rect l="l" t="t" r="r" b="b"/>
              <a:pathLst>
                <a:path w="24835" h="34149" extrusionOk="0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9" name="Google Shape;1389;p24"/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/>
              <a:ahLst/>
              <a:cxnLst/>
              <a:rect l="l" t="t" r="r" b="b"/>
              <a:pathLst>
                <a:path w="49671" h="27940" extrusionOk="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0" name="Google Shape;1390;p24"/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/>
              <a:ahLst/>
              <a:cxnLst/>
              <a:rect l="l" t="t" r="r" b="b"/>
              <a:pathLst>
                <a:path w="15522" h="9313" extrusionOk="0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1" name="Google Shape;1391;p24"/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/>
              <a:ahLst/>
              <a:cxnLst/>
              <a:rect l="l" t="t" r="r" b="b"/>
              <a:pathLst>
                <a:path w="55880" h="21731" extrusionOk="0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2" name="Google Shape;1392;p24"/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/>
              <a:ahLst/>
              <a:cxnLst/>
              <a:rect l="l" t="t" r="r" b="b"/>
              <a:pathLst>
                <a:path w="18626" h="27940" extrusionOk="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3" name="Google Shape;1393;p24"/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/>
              <a:ahLst/>
              <a:cxnLst/>
              <a:rect l="l" t="t" r="r" b="b"/>
              <a:pathLst>
                <a:path w="52775" h="80715" extrusionOk="0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4" name="Google Shape;1394;p24"/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/>
              <a:ahLst/>
              <a:cxnLst/>
              <a:rect l="l" t="t" r="r" b="b"/>
              <a:pathLst>
                <a:path w="31044" h="18626" extrusionOk="0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5" name="Google Shape;1395;p24"/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/>
              <a:ahLst/>
              <a:cxnLst/>
              <a:rect l="l" t="t" r="r" b="b"/>
              <a:pathLst>
                <a:path w="158327" h="117969" extrusionOk="0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96" name="Google Shape;1396;p24"/>
          <p:cNvSpPr/>
          <p:nvPr/>
        </p:nvSpPr>
        <p:spPr>
          <a:xfrm>
            <a:off x="4150864" y="4843676"/>
            <a:ext cx="713533" cy="672437"/>
          </a:xfrm>
          <a:custGeom>
            <a:avLst/>
            <a:gdLst/>
            <a:ahLst/>
            <a:cxnLst/>
            <a:rect l="l" t="t" r="r" b="b"/>
            <a:pathLst>
              <a:path w="1364498" h="1285911" extrusionOk="0">
                <a:moveTo>
                  <a:pt x="1119110" y="864766"/>
                </a:moveTo>
                <a:cubicBezTo>
                  <a:pt x="1119682" y="865338"/>
                  <a:pt x="1120540" y="865910"/>
                  <a:pt x="1120540" y="866483"/>
                </a:cubicBezTo>
                <a:cubicBezTo>
                  <a:pt x="1122829" y="946602"/>
                  <a:pt x="1121113" y="1026435"/>
                  <a:pt x="1105947" y="1105982"/>
                </a:cubicBezTo>
                <a:cubicBezTo>
                  <a:pt x="1086490" y="1208420"/>
                  <a:pt x="1021250" y="1261069"/>
                  <a:pt x="923390" y="1279382"/>
                </a:cubicBezTo>
                <a:cubicBezTo>
                  <a:pt x="855575" y="1292258"/>
                  <a:pt x="789191" y="1287108"/>
                  <a:pt x="726526" y="1254774"/>
                </a:cubicBezTo>
                <a:cubicBezTo>
                  <a:pt x="697054" y="1239609"/>
                  <a:pt x="697340" y="1239323"/>
                  <a:pt x="703349" y="1206989"/>
                </a:cubicBezTo>
                <a:cubicBezTo>
                  <a:pt x="708499" y="1177517"/>
                  <a:pt x="711361" y="1147758"/>
                  <a:pt x="713936" y="1118000"/>
                </a:cubicBezTo>
                <a:cubicBezTo>
                  <a:pt x="715366" y="1101117"/>
                  <a:pt x="715080" y="1101117"/>
                  <a:pt x="732535" y="1100831"/>
                </a:cubicBezTo>
                <a:cubicBezTo>
                  <a:pt x="813226" y="1098542"/>
                  <a:pt x="890770" y="1082518"/>
                  <a:pt x="961733" y="1041886"/>
                </a:cubicBezTo>
                <a:cubicBezTo>
                  <a:pt x="1031837" y="1001827"/>
                  <a:pt x="1083056" y="944599"/>
                  <a:pt x="1115390" y="870203"/>
                </a:cubicBezTo>
                <a:cubicBezTo>
                  <a:pt x="1116248" y="867913"/>
                  <a:pt x="1115962" y="865052"/>
                  <a:pt x="1119110" y="864766"/>
                </a:cubicBezTo>
                <a:close/>
                <a:moveTo>
                  <a:pt x="367994" y="478764"/>
                </a:moveTo>
                <a:cubicBezTo>
                  <a:pt x="373144" y="531700"/>
                  <a:pt x="384876" y="580344"/>
                  <a:pt x="414348" y="623265"/>
                </a:cubicBezTo>
                <a:cubicBezTo>
                  <a:pt x="431230" y="648159"/>
                  <a:pt x="453263" y="666758"/>
                  <a:pt x="481877" y="676200"/>
                </a:cubicBezTo>
                <a:cubicBezTo>
                  <a:pt x="538247" y="694513"/>
                  <a:pt x="589752" y="677059"/>
                  <a:pt x="641257" y="653882"/>
                </a:cubicBezTo>
                <a:cubicBezTo>
                  <a:pt x="632673" y="646156"/>
                  <a:pt x="381728" y="485345"/>
                  <a:pt x="367994" y="478764"/>
                </a:cubicBezTo>
                <a:close/>
                <a:moveTo>
                  <a:pt x="839445" y="268523"/>
                </a:moveTo>
                <a:cubicBezTo>
                  <a:pt x="888267" y="274961"/>
                  <a:pt x="935266" y="299069"/>
                  <a:pt x="970605" y="345423"/>
                </a:cubicBezTo>
                <a:cubicBezTo>
                  <a:pt x="1004369" y="389775"/>
                  <a:pt x="1027546" y="439277"/>
                  <a:pt x="1047576" y="490782"/>
                </a:cubicBezTo>
                <a:cubicBezTo>
                  <a:pt x="1050724" y="499080"/>
                  <a:pt x="1045287" y="500511"/>
                  <a:pt x="1040995" y="503372"/>
                </a:cubicBezTo>
                <a:cubicBezTo>
                  <a:pt x="983195" y="540284"/>
                  <a:pt x="925395" y="577196"/>
                  <a:pt x="867593" y="614108"/>
                </a:cubicBezTo>
                <a:cubicBezTo>
                  <a:pt x="847850" y="627271"/>
                  <a:pt x="828965" y="639289"/>
                  <a:pt x="807790" y="653023"/>
                </a:cubicBezTo>
                <a:cubicBezTo>
                  <a:pt x="848422" y="672195"/>
                  <a:pt x="887623" y="685643"/>
                  <a:pt x="930259" y="683354"/>
                </a:cubicBezTo>
                <a:cubicBezTo>
                  <a:pt x="993496" y="679920"/>
                  <a:pt x="1031552" y="642150"/>
                  <a:pt x="1056160" y="587497"/>
                </a:cubicBezTo>
                <a:cubicBezTo>
                  <a:pt x="1060453" y="578055"/>
                  <a:pt x="1063886" y="568326"/>
                  <a:pt x="1067606" y="558883"/>
                </a:cubicBezTo>
                <a:cubicBezTo>
                  <a:pt x="1071898" y="559456"/>
                  <a:pt x="1071040" y="562889"/>
                  <a:pt x="1071898" y="565178"/>
                </a:cubicBezTo>
                <a:cubicBezTo>
                  <a:pt x="1098795" y="642722"/>
                  <a:pt x="1109955" y="723127"/>
                  <a:pt x="1116536" y="804391"/>
                </a:cubicBezTo>
                <a:cubicBezTo>
                  <a:pt x="1116822" y="807539"/>
                  <a:pt x="1116536" y="810972"/>
                  <a:pt x="1117394" y="813834"/>
                </a:cubicBezTo>
                <a:cubicBezTo>
                  <a:pt x="1123976" y="835866"/>
                  <a:pt x="1113388" y="851032"/>
                  <a:pt x="1098795" y="865339"/>
                </a:cubicBezTo>
                <a:cubicBezTo>
                  <a:pt x="1094503" y="869345"/>
                  <a:pt x="1091928" y="868772"/>
                  <a:pt x="1087636" y="865911"/>
                </a:cubicBezTo>
                <a:cubicBezTo>
                  <a:pt x="1080196" y="861047"/>
                  <a:pt x="1072756" y="849601"/>
                  <a:pt x="1065317" y="853035"/>
                </a:cubicBezTo>
                <a:cubicBezTo>
                  <a:pt x="1058736" y="855896"/>
                  <a:pt x="1056447" y="868200"/>
                  <a:pt x="1052441" y="876212"/>
                </a:cubicBezTo>
                <a:cubicBezTo>
                  <a:pt x="1048149" y="885082"/>
                  <a:pt x="1043856" y="893953"/>
                  <a:pt x="1038992" y="904540"/>
                </a:cubicBezTo>
                <a:cubicBezTo>
                  <a:pt x="1030122" y="893381"/>
                  <a:pt x="1021824" y="883652"/>
                  <a:pt x="1014098" y="873637"/>
                </a:cubicBezTo>
                <a:cubicBezTo>
                  <a:pt x="1009520" y="867628"/>
                  <a:pt x="1007230" y="867628"/>
                  <a:pt x="1003511" y="874209"/>
                </a:cubicBezTo>
                <a:cubicBezTo>
                  <a:pt x="992923" y="893094"/>
                  <a:pt x="981478" y="911407"/>
                  <a:pt x="971177" y="930006"/>
                </a:cubicBezTo>
                <a:cubicBezTo>
                  <a:pt x="967171" y="937160"/>
                  <a:pt x="964596" y="937160"/>
                  <a:pt x="959731" y="930865"/>
                </a:cubicBezTo>
                <a:cubicBezTo>
                  <a:pt x="950861" y="919705"/>
                  <a:pt x="941132" y="908832"/>
                  <a:pt x="931976" y="897959"/>
                </a:cubicBezTo>
                <a:cubicBezTo>
                  <a:pt x="923392" y="887658"/>
                  <a:pt x="923106" y="887658"/>
                  <a:pt x="918241" y="899962"/>
                </a:cubicBezTo>
                <a:cubicBezTo>
                  <a:pt x="907940" y="925428"/>
                  <a:pt x="897638" y="950895"/>
                  <a:pt x="887337" y="976361"/>
                </a:cubicBezTo>
                <a:cubicBezTo>
                  <a:pt x="886192" y="978936"/>
                  <a:pt x="885048" y="981512"/>
                  <a:pt x="883617" y="984659"/>
                </a:cubicBezTo>
                <a:cubicBezTo>
                  <a:pt x="875891" y="979222"/>
                  <a:pt x="872172" y="971211"/>
                  <a:pt x="866735" y="964629"/>
                </a:cubicBezTo>
                <a:cubicBezTo>
                  <a:pt x="858723" y="954328"/>
                  <a:pt x="850997" y="943455"/>
                  <a:pt x="842985" y="932868"/>
                </a:cubicBezTo>
                <a:cubicBezTo>
                  <a:pt x="831254" y="917416"/>
                  <a:pt x="833829" y="915985"/>
                  <a:pt x="822383" y="932868"/>
                </a:cubicBezTo>
                <a:cubicBezTo>
                  <a:pt x="810938" y="950036"/>
                  <a:pt x="799492" y="967205"/>
                  <a:pt x="786902" y="986376"/>
                </a:cubicBezTo>
                <a:cubicBezTo>
                  <a:pt x="772023" y="959193"/>
                  <a:pt x="757716" y="933440"/>
                  <a:pt x="742550" y="905685"/>
                </a:cubicBezTo>
                <a:cubicBezTo>
                  <a:pt x="736541" y="919419"/>
                  <a:pt x="731391" y="931151"/>
                  <a:pt x="725668" y="944599"/>
                </a:cubicBezTo>
                <a:cubicBezTo>
                  <a:pt x="722807" y="939735"/>
                  <a:pt x="723951" y="935443"/>
                  <a:pt x="723951" y="931437"/>
                </a:cubicBezTo>
                <a:cubicBezTo>
                  <a:pt x="726241" y="855324"/>
                  <a:pt x="727099" y="778925"/>
                  <a:pt x="725668" y="702811"/>
                </a:cubicBezTo>
                <a:cubicBezTo>
                  <a:pt x="723951" y="601804"/>
                  <a:pt x="721090" y="501083"/>
                  <a:pt x="709358" y="400648"/>
                </a:cubicBezTo>
                <a:cubicBezTo>
                  <a:pt x="705638" y="370031"/>
                  <a:pt x="701632" y="339700"/>
                  <a:pt x="691618" y="310514"/>
                </a:cubicBezTo>
                <a:cubicBezTo>
                  <a:pt x="689042" y="303361"/>
                  <a:pt x="691618" y="300785"/>
                  <a:pt x="697340" y="297638"/>
                </a:cubicBezTo>
                <a:cubicBezTo>
                  <a:pt x="739975" y="273316"/>
                  <a:pt x="790622" y="262085"/>
                  <a:pt x="839445" y="268523"/>
                </a:cubicBezTo>
                <a:close/>
                <a:moveTo>
                  <a:pt x="562855" y="255861"/>
                </a:moveTo>
                <a:cubicBezTo>
                  <a:pt x="599194" y="254717"/>
                  <a:pt x="632387" y="267593"/>
                  <a:pt x="661573" y="290198"/>
                </a:cubicBezTo>
                <a:cubicBezTo>
                  <a:pt x="672732" y="299068"/>
                  <a:pt x="679600" y="309656"/>
                  <a:pt x="683320" y="323390"/>
                </a:cubicBezTo>
                <a:cubicBezTo>
                  <a:pt x="693334" y="361733"/>
                  <a:pt x="698199" y="400934"/>
                  <a:pt x="701632" y="440135"/>
                </a:cubicBezTo>
                <a:cubicBezTo>
                  <a:pt x="714509" y="582347"/>
                  <a:pt x="715367" y="725130"/>
                  <a:pt x="713364" y="868486"/>
                </a:cubicBezTo>
                <a:cubicBezTo>
                  <a:pt x="712792" y="902251"/>
                  <a:pt x="711647" y="936301"/>
                  <a:pt x="710789" y="970066"/>
                </a:cubicBezTo>
                <a:cubicBezTo>
                  <a:pt x="710503" y="978364"/>
                  <a:pt x="708786" y="986376"/>
                  <a:pt x="702777" y="995818"/>
                </a:cubicBezTo>
                <a:cubicBezTo>
                  <a:pt x="693048" y="961768"/>
                  <a:pt x="684178" y="930006"/>
                  <a:pt x="674449" y="895669"/>
                </a:cubicBezTo>
                <a:cubicBezTo>
                  <a:pt x="654419" y="924283"/>
                  <a:pt x="635820" y="950608"/>
                  <a:pt x="616077" y="978936"/>
                </a:cubicBezTo>
                <a:cubicBezTo>
                  <a:pt x="604059" y="942024"/>
                  <a:pt x="592613" y="907401"/>
                  <a:pt x="580023" y="869631"/>
                </a:cubicBezTo>
                <a:cubicBezTo>
                  <a:pt x="563713" y="901106"/>
                  <a:pt x="548262" y="930292"/>
                  <a:pt x="531666" y="962340"/>
                </a:cubicBezTo>
                <a:cubicBezTo>
                  <a:pt x="523940" y="925714"/>
                  <a:pt x="517072" y="892522"/>
                  <a:pt x="509347" y="856468"/>
                </a:cubicBezTo>
                <a:cubicBezTo>
                  <a:pt x="492464" y="882793"/>
                  <a:pt x="477299" y="906257"/>
                  <a:pt x="460417" y="932582"/>
                </a:cubicBezTo>
                <a:cubicBezTo>
                  <a:pt x="451260" y="901392"/>
                  <a:pt x="442962" y="872778"/>
                  <a:pt x="434092" y="841875"/>
                </a:cubicBezTo>
                <a:cubicBezTo>
                  <a:pt x="420929" y="858471"/>
                  <a:pt x="409198" y="873351"/>
                  <a:pt x="396035" y="890233"/>
                </a:cubicBezTo>
                <a:cubicBezTo>
                  <a:pt x="387737" y="863622"/>
                  <a:pt x="380012" y="838728"/>
                  <a:pt x="371427" y="811544"/>
                </a:cubicBezTo>
                <a:cubicBezTo>
                  <a:pt x="365132" y="818984"/>
                  <a:pt x="359409" y="824707"/>
                  <a:pt x="354831" y="831288"/>
                </a:cubicBezTo>
                <a:cubicBezTo>
                  <a:pt x="348822" y="839872"/>
                  <a:pt x="344244" y="841303"/>
                  <a:pt x="337377" y="831860"/>
                </a:cubicBezTo>
                <a:cubicBezTo>
                  <a:pt x="329079" y="820415"/>
                  <a:pt x="318778" y="810114"/>
                  <a:pt x="308763" y="798382"/>
                </a:cubicBezTo>
                <a:cubicBezTo>
                  <a:pt x="307046" y="802388"/>
                  <a:pt x="309049" y="804963"/>
                  <a:pt x="309907" y="807539"/>
                </a:cubicBezTo>
                <a:cubicBezTo>
                  <a:pt x="369138" y="973213"/>
                  <a:pt x="485883" y="1069642"/>
                  <a:pt x="659570" y="1097398"/>
                </a:cubicBezTo>
                <a:cubicBezTo>
                  <a:pt x="671302" y="1099115"/>
                  <a:pt x="683320" y="1099687"/>
                  <a:pt x="695337" y="1100259"/>
                </a:cubicBezTo>
                <a:cubicBezTo>
                  <a:pt x="701346" y="1100545"/>
                  <a:pt x="703635" y="1102262"/>
                  <a:pt x="703063" y="1108843"/>
                </a:cubicBezTo>
                <a:cubicBezTo>
                  <a:pt x="699629" y="1148331"/>
                  <a:pt x="695910" y="1187532"/>
                  <a:pt x="687612" y="1226161"/>
                </a:cubicBezTo>
                <a:cubicBezTo>
                  <a:pt x="684750" y="1239609"/>
                  <a:pt x="677597" y="1247907"/>
                  <a:pt x="664720" y="1253916"/>
                </a:cubicBezTo>
                <a:cubicBezTo>
                  <a:pt x="561138" y="1301129"/>
                  <a:pt x="446110" y="1275949"/>
                  <a:pt x="366277" y="1188390"/>
                </a:cubicBezTo>
                <a:cubicBezTo>
                  <a:pt x="311910" y="1128873"/>
                  <a:pt x="280435" y="1057338"/>
                  <a:pt x="261836" y="980081"/>
                </a:cubicBezTo>
                <a:cubicBezTo>
                  <a:pt x="235225" y="869345"/>
                  <a:pt x="231505" y="756606"/>
                  <a:pt x="238659" y="643581"/>
                </a:cubicBezTo>
                <a:cubicBezTo>
                  <a:pt x="243523" y="568040"/>
                  <a:pt x="256685" y="493643"/>
                  <a:pt x="292453" y="425542"/>
                </a:cubicBezTo>
                <a:cubicBezTo>
                  <a:pt x="349395" y="316809"/>
                  <a:pt x="440673" y="260440"/>
                  <a:pt x="562855" y="255861"/>
                </a:cubicBezTo>
                <a:close/>
                <a:moveTo>
                  <a:pt x="1043497" y="250210"/>
                </a:moveTo>
                <a:cubicBezTo>
                  <a:pt x="1078693" y="247563"/>
                  <a:pt x="1114532" y="253858"/>
                  <a:pt x="1150871" y="269023"/>
                </a:cubicBezTo>
                <a:cubicBezTo>
                  <a:pt x="1246442" y="308511"/>
                  <a:pt x="1303670" y="382049"/>
                  <a:pt x="1334001" y="478764"/>
                </a:cubicBezTo>
                <a:cubicBezTo>
                  <a:pt x="1360898" y="564606"/>
                  <a:pt x="1367765" y="653024"/>
                  <a:pt x="1363187" y="742299"/>
                </a:cubicBezTo>
                <a:cubicBezTo>
                  <a:pt x="1358895" y="825566"/>
                  <a:pt x="1346019" y="907402"/>
                  <a:pt x="1314829" y="984946"/>
                </a:cubicBezTo>
                <a:cubicBezTo>
                  <a:pt x="1276773" y="1079086"/>
                  <a:pt x="1207813" y="1139747"/>
                  <a:pt x="1111098" y="1168934"/>
                </a:cubicBezTo>
                <a:cubicBezTo>
                  <a:pt x="1106806" y="1170078"/>
                  <a:pt x="1102800" y="1170364"/>
                  <a:pt x="1097935" y="1171509"/>
                </a:cubicBezTo>
                <a:cubicBezTo>
                  <a:pt x="1134561" y="1069643"/>
                  <a:pt x="1135706" y="965774"/>
                  <a:pt x="1131414" y="861620"/>
                </a:cubicBezTo>
                <a:cubicBezTo>
                  <a:pt x="1128266" y="786365"/>
                  <a:pt x="1120827" y="711396"/>
                  <a:pt x="1104517" y="637572"/>
                </a:cubicBezTo>
                <a:cubicBezTo>
                  <a:pt x="1097935" y="607242"/>
                  <a:pt x="1087921" y="577768"/>
                  <a:pt x="1078478" y="548010"/>
                </a:cubicBezTo>
                <a:cubicBezTo>
                  <a:pt x="1075331" y="538567"/>
                  <a:pt x="1074472" y="529697"/>
                  <a:pt x="1076761" y="519968"/>
                </a:cubicBezTo>
                <a:cubicBezTo>
                  <a:pt x="1079909" y="506805"/>
                  <a:pt x="1081625" y="493357"/>
                  <a:pt x="1081912" y="479336"/>
                </a:cubicBezTo>
                <a:cubicBezTo>
                  <a:pt x="1079623" y="480194"/>
                  <a:pt x="1078192" y="480481"/>
                  <a:pt x="1076761" y="481053"/>
                </a:cubicBezTo>
                <a:cubicBezTo>
                  <a:pt x="1059021" y="490782"/>
                  <a:pt x="1059021" y="490782"/>
                  <a:pt x="1051867" y="472469"/>
                </a:cubicBezTo>
                <a:cubicBezTo>
                  <a:pt x="1032696" y="424111"/>
                  <a:pt x="1010091" y="377470"/>
                  <a:pt x="977185" y="336839"/>
                </a:cubicBezTo>
                <a:cubicBezTo>
                  <a:pt x="965739" y="322818"/>
                  <a:pt x="953721" y="309655"/>
                  <a:pt x="939128" y="299068"/>
                </a:cubicBezTo>
                <a:cubicBezTo>
                  <a:pt x="930830" y="293059"/>
                  <a:pt x="931974" y="289912"/>
                  <a:pt x="939986" y="285047"/>
                </a:cubicBezTo>
                <a:cubicBezTo>
                  <a:pt x="973751" y="264445"/>
                  <a:pt x="1008302" y="252856"/>
                  <a:pt x="1043497" y="250210"/>
                </a:cubicBezTo>
                <a:close/>
                <a:moveTo>
                  <a:pt x="424721" y="223885"/>
                </a:moveTo>
                <a:cubicBezTo>
                  <a:pt x="455195" y="227104"/>
                  <a:pt x="485312" y="233828"/>
                  <a:pt x="515070" y="243557"/>
                </a:cubicBezTo>
                <a:cubicBezTo>
                  <a:pt x="515928" y="243843"/>
                  <a:pt x="516786" y="244702"/>
                  <a:pt x="519076" y="246418"/>
                </a:cubicBezTo>
                <a:cubicBezTo>
                  <a:pt x="500476" y="250424"/>
                  <a:pt x="483308" y="254716"/>
                  <a:pt x="466426" y="260439"/>
                </a:cubicBezTo>
                <a:cubicBezTo>
                  <a:pt x="361413" y="296493"/>
                  <a:pt x="294742" y="369745"/>
                  <a:pt x="258975" y="473327"/>
                </a:cubicBezTo>
                <a:cubicBezTo>
                  <a:pt x="238085" y="533703"/>
                  <a:pt x="228929" y="596367"/>
                  <a:pt x="225495" y="659890"/>
                </a:cubicBezTo>
                <a:cubicBezTo>
                  <a:pt x="220917" y="745732"/>
                  <a:pt x="224351" y="831288"/>
                  <a:pt x="236941" y="916557"/>
                </a:cubicBezTo>
                <a:cubicBezTo>
                  <a:pt x="249245" y="999824"/>
                  <a:pt x="273854" y="1078799"/>
                  <a:pt x="320781" y="1149761"/>
                </a:cubicBezTo>
                <a:cubicBezTo>
                  <a:pt x="321925" y="1150906"/>
                  <a:pt x="322212" y="1152050"/>
                  <a:pt x="323356" y="1154912"/>
                </a:cubicBezTo>
                <a:cubicBezTo>
                  <a:pt x="245239" y="1147758"/>
                  <a:pt x="179999" y="1117141"/>
                  <a:pt x="127636" y="1060486"/>
                </a:cubicBezTo>
                <a:cubicBezTo>
                  <a:pt x="78420" y="1006978"/>
                  <a:pt x="48375" y="943168"/>
                  <a:pt x="28059" y="874495"/>
                </a:cubicBezTo>
                <a:cubicBezTo>
                  <a:pt x="-18582" y="718263"/>
                  <a:pt x="-7422" y="566036"/>
                  <a:pt x="64113" y="419533"/>
                </a:cubicBezTo>
                <a:cubicBezTo>
                  <a:pt x="118765" y="307938"/>
                  <a:pt x="208613" y="242413"/>
                  <a:pt x="332226" y="225244"/>
                </a:cubicBezTo>
                <a:cubicBezTo>
                  <a:pt x="363416" y="220952"/>
                  <a:pt x="394247" y="220666"/>
                  <a:pt x="424721" y="223885"/>
                </a:cubicBezTo>
                <a:close/>
                <a:moveTo>
                  <a:pt x="741693" y="53"/>
                </a:moveTo>
                <a:cubicBezTo>
                  <a:pt x="750277" y="482"/>
                  <a:pt x="758718" y="3487"/>
                  <a:pt x="767159" y="9496"/>
                </a:cubicBezTo>
                <a:cubicBezTo>
                  <a:pt x="782897" y="20655"/>
                  <a:pt x="797490" y="32673"/>
                  <a:pt x="808363" y="48983"/>
                </a:cubicBezTo>
                <a:cubicBezTo>
                  <a:pt x="823528" y="71874"/>
                  <a:pt x="823242" y="93048"/>
                  <a:pt x="806932" y="115653"/>
                </a:cubicBezTo>
                <a:cubicBezTo>
                  <a:pt x="793770" y="133680"/>
                  <a:pt x="778032" y="149704"/>
                  <a:pt x="763439" y="166587"/>
                </a:cubicBezTo>
                <a:cubicBezTo>
                  <a:pt x="750563" y="181467"/>
                  <a:pt x="738259" y="196346"/>
                  <a:pt x="728244" y="213228"/>
                </a:cubicBezTo>
                <a:cubicBezTo>
                  <a:pt x="718801" y="229252"/>
                  <a:pt x="711647" y="246134"/>
                  <a:pt x="712219" y="265019"/>
                </a:cubicBezTo>
                <a:cubicBezTo>
                  <a:pt x="712505" y="274462"/>
                  <a:pt x="709072" y="278754"/>
                  <a:pt x="701346" y="283332"/>
                </a:cubicBezTo>
                <a:cubicBezTo>
                  <a:pt x="688470" y="291344"/>
                  <a:pt x="678741" y="293347"/>
                  <a:pt x="667009" y="280471"/>
                </a:cubicBezTo>
                <a:cubicBezTo>
                  <a:pt x="656994" y="269598"/>
                  <a:pt x="642973" y="263302"/>
                  <a:pt x="629239" y="257866"/>
                </a:cubicBezTo>
                <a:cubicBezTo>
                  <a:pt x="623230" y="255577"/>
                  <a:pt x="620654" y="252143"/>
                  <a:pt x="620368" y="245562"/>
                </a:cubicBezTo>
                <a:cubicBezTo>
                  <a:pt x="618938" y="230969"/>
                  <a:pt x="617793" y="215803"/>
                  <a:pt x="618079" y="202355"/>
                </a:cubicBezTo>
                <a:cubicBezTo>
                  <a:pt x="617507" y="146843"/>
                  <a:pt x="626377" y="95910"/>
                  <a:pt x="661286" y="52130"/>
                </a:cubicBezTo>
                <a:cubicBezTo>
                  <a:pt x="676452" y="33245"/>
                  <a:pt x="693334" y="16649"/>
                  <a:pt x="715367" y="6062"/>
                </a:cubicBezTo>
                <a:cubicBezTo>
                  <a:pt x="724381" y="1770"/>
                  <a:pt x="733108" y="-376"/>
                  <a:pt x="741693" y="5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7" name="Google Shape;1397;p24"/>
          <p:cNvSpPr/>
          <p:nvPr/>
        </p:nvSpPr>
        <p:spPr>
          <a:xfrm>
            <a:off x="5798767" y="4567400"/>
            <a:ext cx="713654" cy="672610"/>
          </a:xfrm>
          <a:custGeom>
            <a:avLst/>
            <a:gdLst/>
            <a:ahLst/>
            <a:cxnLst/>
            <a:rect l="l" t="t" r="r" b="b"/>
            <a:pathLst>
              <a:path w="1364730" h="1286242" extrusionOk="0">
                <a:moveTo>
                  <a:pt x="1118165" y="823223"/>
                </a:moveTo>
                <a:cubicBezTo>
                  <a:pt x="1120740" y="862996"/>
                  <a:pt x="1122743" y="901911"/>
                  <a:pt x="1121885" y="941113"/>
                </a:cubicBezTo>
                <a:cubicBezTo>
                  <a:pt x="1120740" y="996910"/>
                  <a:pt x="1116448" y="1052422"/>
                  <a:pt x="1105861" y="1107647"/>
                </a:cubicBezTo>
                <a:cubicBezTo>
                  <a:pt x="1088407" y="1199211"/>
                  <a:pt x="1032896" y="1253006"/>
                  <a:pt x="944478" y="1275325"/>
                </a:cubicBezTo>
                <a:cubicBezTo>
                  <a:pt x="877235" y="1292207"/>
                  <a:pt x="810850" y="1290204"/>
                  <a:pt x="745896" y="1264451"/>
                </a:cubicBezTo>
                <a:cubicBezTo>
                  <a:pt x="731017" y="1258442"/>
                  <a:pt x="717282" y="1250430"/>
                  <a:pt x="704120" y="1241274"/>
                </a:cubicBezTo>
                <a:cubicBezTo>
                  <a:pt x="699256" y="1237840"/>
                  <a:pt x="697825" y="1234120"/>
                  <a:pt x="698970" y="1228112"/>
                </a:cubicBezTo>
                <a:cubicBezTo>
                  <a:pt x="710988" y="1172887"/>
                  <a:pt x="714421" y="1116803"/>
                  <a:pt x="717855" y="1060720"/>
                </a:cubicBezTo>
                <a:cubicBezTo>
                  <a:pt x="718999" y="1042693"/>
                  <a:pt x="718713" y="1042693"/>
                  <a:pt x="736740" y="1040404"/>
                </a:cubicBezTo>
                <a:cubicBezTo>
                  <a:pt x="747327" y="1038973"/>
                  <a:pt x="757914" y="1037256"/>
                  <a:pt x="768788" y="1036112"/>
                </a:cubicBezTo>
                <a:cubicBezTo>
                  <a:pt x="775369" y="1035253"/>
                  <a:pt x="778516" y="1032106"/>
                  <a:pt x="778516" y="1025239"/>
                </a:cubicBezTo>
                <a:cubicBezTo>
                  <a:pt x="778802" y="1006639"/>
                  <a:pt x="779947" y="987753"/>
                  <a:pt x="780233" y="969154"/>
                </a:cubicBezTo>
                <a:cubicBezTo>
                  <a:pt x="780519" y="961142"/>
                  <a:pt x="782808" y="957709"/>
                  <a:pt x="791393" y="958281"/>
                </a:cubicBezTo>
                <a:cubicBezTo>
                  <a:pt x="810850" y="959425"/>
                  <a:pt x="830308" y="959998"/>
                  <a:pt x="850051" y="960570"/>
                </a:cubicBezTo>
                <a:cubicBezTo>
                  <a:pt x="856632" y="960856"/>
                  <a:pt x="859494" y="962859"/>
                  <a:pt x="858922" y="970013"/>
                </a:cubicBezTo>
                <a:cubicBezTo>
                  <a:pt x="858063" y="979455"/>
                  <a:pt x="858922" y="989184"/>
                  <a:pt x="857491" y="998627"/>
                </a:cubicBezTo>
                <a:cubicBezTo>
                  <a:pt x="855774" y="1010072"/>
                  <a:pt x="859780" y="1009500"/>
                  <a:pt x="868364" y="1005780"/>
                </a:cubicBezTo>
                <a:cubicBezTo>
                  <a:pt x="917009" y="985178"/>
                  <a:pt x="962219" y="957995"/>
                  <a:pt x="1003995" y="925947"/>
                </a:cubicBezTo>
                <a:cubicBezTo>
                  <a:pt x="1041766" y="897047"/>
                  <a:pt x="1076675" y="864999"/>
                  <a:pt x="1108723" y="829518"/>
                </a:cubicBezTo>
                <a:cubicBezTo>
                  <a:pt x="1111298" y="826943"/>
                  <a:pt x="1112728" y="823795"/>
                  <a:pt x="1118165" y="823223"/>
                </a:cubicBezTo>
                <a:close/>
                <a:moveTo>
                  <a:pt x="239429" y="793465"/>
                </a:moveTo>
                <a:cubicBezTo>
                  <a:pt x="245438" y="800046"/>
                  <a:pt x="250875" y="805769"/>
                  <a:pt x="256026" y="811492"/>
                </a:cubicBezTo>
                <a:cubicBezTo>
                  <a:pt x="323555" y="883599"/>
                  <a:pt x="397665" y="947122"/>
                  <a:pt x="486941" y="991187"/>
                </a:cubicBezTo>
                <a:cubicBezTo>
                  <a:pt x="512408" y="1003779"/>
                  <a:pt x="510119" y="1006354"/>
                  <a:pt x="511549" y="977167"/>
                </a:cubicBezTo>
                <a:cubicBezTo>
                  <a:pt x="512694" y="951986"/>
                  <a:pt x="512408" y="951986"/>
                  <a:pt x="537588" y="952845"/>
                </a:cubicBezTo>
                <a:cubicBezTo>
                  <a:pt x="549034" y="953131"/>
                  <a:pt x="560765" y="954562"/>
                  <a:pt x="572211" y="954275"/>
                </a:cubicBezTo>
                <a:cubicBezTo>
                  <a:pt x="581081" y="954275"/>
                  <a:pt x="584229" y="956851"/>
                  <a:pt x="583370" y="966293"/>
                </a:cubicBezTo>
                <a:cubicBezTo>
                  <a:pt x="581940" y="982889"/>
                  <a:pt x="582226" y="999772"/>
                  <a:pt x="580795" y="1016369"/>
                </a:cubicBezTo>
                <a:cubicBezTo>
                  <a:pt x="579937" y="1025239"/>
                  <a:pt x="583657" y="1028100"/>
                  <a:pt x="591382" y="1029817"/>
                </a:cubicBezTo>
                <a:cubicBezTo>
                  <a:pt x="626005" y="1038115"/>
                  <a:pt x="661200" y="1042407"/>
                  <a:pt x="696968" y="1042121"/>
                </a:cubicBezTo>
                <a:cubicBezTo>
                  <a:pt x="703263" y="1042121"/>
                  <a:pt x="708699" y="1041549"/>
                  <a:pt x="708127" y="1051278"/>
                </a:cubicBezTo>
                <a:cubicBezTo>
                  <a:pt x="703549" y="1107647"/>
                  <a:pt x="700688" y="1164303"/>
                  <a:pt x="690100" y="1220100"/>
                </a:cubicBezTo>
                <a:cubicBezTo>
                  <a:pt x="686667" y="1238699"/>
                  <a:pt x="678083" y="1250145"/>
                  <a:pt x="660056" y="1257298"/>
                </a:cubicBezTo>
                <a:cubicBezTo>
                  <a:pt x="557618" y="1298216"/>
                  <a:pt x="466052" y="1279331"/>
                  <a:pt x="385075" y="1206652"/>
                </a:cubicBezTo>
                <a:cubicBezTo>
                  <a:pt x="324699" y="1152285"/>
                  <a:pt x="291221" y="1081609"/>
                  <a:pt x="268902" y="1005209"/>
                </a:cubicBezTo>
                <a:cubicBezTo>
                  <a:pt x="249158" y="937679"/>
                  <a:pt x="241432" y="868434"/>
                  <a:pt x="238571" y="798615"/>
                </a:cubicBezTo>
                <a:cubicBezTo>
                  <a:pt x="238285" y="797185"/>
                  <a:pt x="238857" y="796326"/>
                  <a:pt x="239429" y="793465"/>
                </a:cubicBezTo>
                <a:close/>
                <a:moveTo>
                  <a:pt x="892686" y="465548"/>
                </a:moveTo>
                <a:cubicBezTo>
                  <a:pt x="787673" y="465835"/>
                  <a:pt x="751619" y="539945"/>
                  <a:pt x="746469" y="601465"/>
                </a:cubicBezTo>
                <a:cubicBezTo>
                  <a:pt x="745610" y="610049"/>
                  <a:pt x="748758" y="612624"/>
                  <a:pt x="757056" y="612338"/>
                </a:cubicBezTo>
                <a:cubicBezTo>
                  <a:pt x="767357" y="611766"/>
                  <a:pt x="777944" y="612052"/>
                  <a:pt x="788245" y="612338"/>
                </a:cubicBezTo>
                <a:cubicBezTo>
                  <a:pt x="793968" y="612624"/>
                  <a:pt x="796829" y="610621"/>
                  <a:pt x="797116" y="604326"/>
                </a:cubicBezTo>
                <a:cubicBezTo>
                  <a:pt x="797402" y="594311"/>
                  <a:pt x="799977" y="584582"/>
                  <a:pt x="803124" y="575140"/>
                </a:cubicBezTo>
                <a:cubicBezTo>
                  <a:pt x="812853" y="545954"/>
                  <a:pt x="830594" y="525065"/>
                  <a:pt x="862069" y="518484"/>
                </a:cubicBezTo>
                <a:cubicBezTo>
                  <a:pt x="911857" y="507897"/>
                  <a:pt x="956495" y="530216"/>
                  <a:pt x="983679" y="578574"/>
                </a:cubicBezTo>
                <a:cubicBezTo>
                  <a:pt x="989401" y="588588"/>
                  <a:pt x="988543" y="605757"/>
                  <a:pt x="1000847" y="608332"/>
                </a:cubicBezTo>
                <a:cubicBezTo>
                  <a:pt x="1011720" y="610621"/>
                  <a:pt x="1024597" y="603182"/>
                  <a:pt x="1036614" y="600892"/>
                </a:cubicBezTo>
                <a:cubicBezTo>
                  <a:pt x="1045199" y="599462"/>
                  <a:pt x="1045771" y="595170"/>
                  <a:pt x="1043482" y="588588"/>
                </a:cubicBezTo>
                <a:cubicBezTo>
                  <a:pt x="1038904" y="576571"/>
                  <a:pt x="1034039" y="564839"/>
                  <a:pt x="1027744" y="553679"/>
                </a:cubicBezTo>
                <a:cubicBezTo>
                  <a:pt x="996269" y="497882"/>
                  <a:pt x="949914" y="466121"/>
                  <a:pt x="892686" y="465548"/>
                </a:cubicBezTo>
                <a:close/>
                <a:moveTo>
                  <a:pt x="441158" y="464691"/>
                </a:moveTo>
                <a:cubicBezTo>
                  <a:pt x="431143" y="465549"/>
                  <a:pt x="421128" y="465835"/>
                  <a:pt x="411399" y="467838"/>
                </a:cubicBezTo>
                <a:cubicBezTo>
                  <a:pt x="343012" y="481573"/>
                  <a:pt x="305241" y="527641"/>
                  <a:pt x="282350" y="589734"/>
                </a:cubicBezTo>
                <a:cubicBezTo>
                  <a:pt x="279775" y="596315"/>
                  <a:pt x="281778" y="598890"/>
                  <a:pt x="288359" y="600321"/>
                </a:cubicBezTo>
                <a:cubicBezTo>
                  <a:pt x="298088" y="602324"/>
                  <a:pt x="307817" y="604613"/>
                  <a:pt x="317259" y="607474"/>
                </a:cubicBezTo>
                <a:cubicBezTo>
                  <a:pt x="325271" y="610050"/>
                  <a:pt x="329563" y="608905"/>
                  <a:pt x="332711" y="599749"/>
                </a:cubicBezTo>
                <a:cubicBezTo>
                  <a:pt x="341295" y="575427"/>
                  <a:pt x="355030" y="553966"/>
                  <a:pt x="375632" y="537656"/>
                </a:cubicBezTo>
                <a:cubicBezTo>
                  <a:pt x="430284" y="494163"/>
                  <a:pt x="505254" y="515624"/>
                  <a:pt x="524425" y="580005"/>
                </a:cubicBezTo>
                <a:cubicBezTo>
                  <a:pt x="527573" y="590878"/>
                  <a:pt x="522995" y="606330"/>
                  <a:pt x="533868" y="611194"/>
                </a:cubicBezTo>
                <a:cubicBezTo>
                  <a:pt x="543883" y="615772"/>
                  <a:pt x="557331" y="612053"/>
                  <a:pt x="569349" y="612625"/>
                </a:cubicBezTo>
                <a:cubicBezTo>
                  <a:pt x="578220" y="613197"/>
                  <a:pt x="580223" y="609191"/>
                  <a:pt x="579650" y="600893"/>
                </a:cubicBezTo>
                <a:cubicBezTo>
                  <a:pt x="573928" y="537942"/>
                  <a:pt x="537302" y="465549"/>
                  <a:pt x="441158" y="464691"/>
                </a:cubicBezTo>
                <a:close/>
                <a:moveTo>
                  <a:pt x="834707" y="268863"/>
                </a:moveTo>
                <a:cubicBezTo>
                  <a:pt x="882171" y="274049"/>
                  <a:pt x="927739" y="295439"/>
                  <a:pt x="961932" y="335927"/>
                </a:cubicBezTo>
                <a:cubicBezTo>
                  <a:pt x="993407" y="373411"/>
                  <a:pt x="1016298" y="415474"/>
                  <a:pt x="1034611" y="460398"/>
                </a:cubicBezTo>
                <a:cubicBezTo>
                  <a:pt x="1075243" y="560261"/>
                  <a:pt x="1105288" y="662986"/>
                  <a:pt x="1113872" y="770860"/>
                </a:cubicBezTo>
                <a:cubicBezTo>
                  <a:pt x="1114444" y="779445"/>
                  <a:pt x="1112155" y="782878"/>
                  <a:pt x="1105002" y="785740"/>
                </a:cubicBezTo>
                <a:cubicBezTo>
                  <a:pt x="1054069" y="808917"/>
                  <a:pt x="1001991" y="828947"/>
                  <a:pt x="948197" y="843826"/>
                </a:cubicBezTo>
                <a:cubicBezTo>
                  <a:pt x="940758" y="845829"/>
                  <a:pt x="937324" y="848690"/>
                  <a:pt x="937324" y="856702"/>
                </a:cubicBezTo>
                <a:cubicBezTo>
                  <a:pt x="937324" y="867862"/>
                  <a:pt x="935893" y="879021"/>
                  <a:pt x="935893" y="890181"/>
                </a:cubicBezTo>
                <a:cubicBezTo>
                  <a:pt x="935893" y="897906"/>
                  <a:pt x="933604" y="901340"/>
                  <a:pt x="925592" y="900482"/>
                </a:cubicBezTo>
                <a:cubicBezTo>
                  <a:pt x="916150" y="899623"/>
                  <a:pt x="906421" y="899623"/>
                  <a:pt x="896978" y="899337"/>
                </a:cubicBezTo>
                <a:cubicBezTo>
                  <a:pt x="890111" y="899337"/>
                  <a:pt x="886963" y="896762"/>
                  <a:pt x="887250" y="889322"/>
                </a:cubicBezTo>
                <a:cubicBezTo>
                  <a:pt x="887536" y="879593"/>
                  <a:pt x="892686" y="866145"/>
                  <a:pt x="885246" y="860994"/>
                </a:cubicBezTo>
                <a:cubicBezTo>
                  <a:pt x="878379" y="856130"/>
                  <a:pt x="866361" y="862997"/>
                  <a:pt x="856633" y="864714"/>
                </a:cubicBezTo>
                <a:cubicBezTo>
                  <a:pt x="818004" y="871868"/>
                  <a:pt x="778803" y="876446"/>
                  <a:pt x="739315" y="878735"/>
                </a:cubicBezTo>
                <a:cubicBezTo>
                  <a:pt x="728728" y="879307"/>
                  <a:pt x="725008" y="876732"/>
                  <a:pt x="725295" y="865286"/>
                </a:cubicBezTo>
                <a:cubicBezTo>
                  <a:pt x="726725" y="807772"/>
                  <a:pt x="726725" y="750544"/>
                  <a:pt x="725581" y="693030"/>
                </a:cubicBezTo>
                <a:cubicBezTo>
                  <a:pt x="723864" y="592881"/>
                  <a:pt x="720716" y="493018"/>
                  <a:pt x="708412" y="393441"/>
                </a:cubicBezTo>
                <a:cubicBezTo>
                  <a:pt x="704979" y="365686"/>
                  <a:pt x="700973" y="338216"/>
                  <a:pt x="691816" y="311605"/>
                </a:cubicBezTo>
                <a:cubicBezTo>
                  <a:pt x="689813" y="305596"/>
                  <a:pt x="690385" y="302163"/>
                  <a:pt x="696108" y="299015"/>
                </a:cubicBezTo>
                <a:cubicBezTo>
                  <a:pt x="737884" y="274693"/>
                  <a:pt x="787244" y="263677"/>
                  <a:pt x="834707" y="268863"/>
                </a:cubicBezTo>
                <a:close/>
                <a:moveTo>
                  <a:pt x="567346" y="256381"/>
                </a:moveTo>
                <a:cubicBezTo>
                  <a:pt x="603400" y="258098"/>
                  <a:pt x="635734" y="269830"/>
                  <a:pt x="664062" y="292721"/>
                </a:cubicBezTo>
                <a:cubicBezTo>
                  <a:pt x="673218" y="299874"/>
                  <a:pt x="679227" y="308745"/>
                  <a:pt x="682375" y="319904"/>
                </a:cubicBezTo>
                <a:cubicBezTo>
                  <a:pt x="692675" y="354813"/>
                  <a:pt x="696968" y="390867"/>
                  <a:pt x="700687" y="426920"/>
                </a:cubicBezTo>
                <a:cubicBezTo>
                  <a:pt x="708413" y="502747"/>
                  <a:pt x="711847" y="578860"/>
                  <a:pt x="713278" y="654974"/>
                </a:cubicBezTo>
                <a:cubicBezTo>
                  <a:pt x="713564" y="657835"/>
                  <a:pt x="712991" y="660410"/>
                  <a:pt x="712991" y="663272"/>
                </a:cubicBezTo>
                <a:lnTo>
                  <a:pt x="712990" y="663315"/>
                </a:lnTo>
                <a:lnTo>
                  <a:pt x="712990" y="890165"/>
                </a:lnTo>
                <a:lnTo>
                  <a:pt x="712991" y="890180"/>
                </a:lnTo>
                <a:lnTo>
                  <a:pt x="712990" y="890343"/>
                </a:lnTo>
                <a:lnTo>
                  <a:pt x="712990" y="890466"/>
                </a:lnTo>
                <a:lnTo>
                  <a:pt x="712989" y="890461"/>
                </a:lnTo>
                <a:lnTo>
                  <a:pt x="712705" y="936821"/>
                </a:lnTo>
                <a:cubicBezTo>
                  <a:pt x="712705" y="942830"/>
                  <a:pt x="710416" y="945405"/>
                  <a:pt x="704121" y="945119"/>
                </a:cubicBezTo>
                <a:cubicBezTo>
                  <a:pt x="684091" y="943975"/>
                  <a:pt x="664348" y="943402"/>
                  <a:pt x="644318" y="942830"/>
                </a:cubicBezTo>
                <a:cubicBezTo>
                  <a:pt x="637164" y="942830"/>
                  <a:pt x="636878" y="938538"/>
                  <a:pt x="637164" y="933387"/>
                </a:cubicBezTo>
                <a:cubicBezTo>
                  <a:pt x="638023" y="918222"/>
                  <a:pt x="638309" y="903057"/>
                  <a:pt x="639167" y="887891"/>
                </a:cubicBezTo>
                <a:cubicBezTo>
                  <a:pt x="639454" y="880738"/>
                  <a:pt x="636878" y="878449"/>
                  <a:pt x="629725" y="877876"/>
                </a:cubicBezTo>
                <a:cubicBezTo>
                  <a:pt x="587376" y="874729"/>
                  <a:pt x="545600" y="869292"/>
                  <a:pt x="504396" y="859849"/>
                </a:cubicBezTo>
                <a:cubicBezTo>
                  <a:pt x="496670" y="858133"/>
                  <a:pt x="493522" y="860708"/>
                  <a:pt x="493522" y="868720"/>
                </a:cubicBezTo>
                <a:cubicBezTo>
                  <a:pt x="493808" y="878162"/>
                  <a:pt x="492950" y="887891"/>
                  <a:pt x="492950" y="897334"/>
                </a:cubicBezTo>
                <a:cubicBezTo>
                  <a:pt x="492950" y="902198"/>
                  <a:pt x="491519" y="905060"/>
                  <a:pt x="486083" y="904773"/>
                </a:cubicBezTo>
                <a:cubicBezTo>
                  <a:pt x="470916" y="903915"/>
                  <a:pt x="455751" y="903057"/>
                  <a:pt x="440586" y="902484"/>
                </a:cubicBezTo>
                <a:cubicBezTo>
                  <a:pt x="434577" y="902198"/>
                  <a:pt x="434863" y="898192"/>
                  <a:pt x="434863" y="894186"/>
                </a:cubicBezTo>
                <a:cubicBezTo>
                  <a:pt x="435149" y="881024"/>
                  <a:pt x="434863" y="867861"/>
                  <a:pt x="436007" y="854699"/>
                </a:cubicBezTo>
                <a:cubicBezTo>
                  <a:pt x="436866" y="845542"/>
                  <a:pt x="434004" y="841537"/>
                  <a:pt x="424848" y="838675"/>
                </a:cubicBezTo>
                <a:cubicBezTo>
                  <a:pt x="362756" y="819504"/>
                  <a:pt x="303239" y="793465"/>
                  <a:pt x="246583" y="761131"/>
                </a:cubicBezTo>
                <a:cubicBezTo>
                  <a:pt x="241432" y="758270"/>
                  <a:pt x="236282" y="755981"/>
                  <a:pt x="236282" y="748255"/>
                </a:cubicBezTo>
                <a:cubicBezTo>
                  <a:pt x="235137" y="664130"/>
                  <a:pt x="240002" y="580863"/>
                  <a:pt x="263751" y="499600"/>
                </a:cubicBezTo>
                <a:cubicBezTo>
                  <a:pt x="287501" y="418908"/>
                  <a:pt x="328419" y="349663"/>
                  <a:pt x="402243" y="304452"/>
                </a:cubicBezTo>
                <a:cubicBezTo>
                  <a:pt x="452603" y="273549"/>
                  <a:pt x="506971" y="253806"/>
                  <a:pt x="567346" y="256381"/>
                </a:cubicBezTo>
                <a:close/>
                <a:moveTo>
                  <a:pt x="1070952" y="250372"/>
                </a:moveTo>
                <a:cubicBezTo>
                  <a:pt x="1168525" y="258670"/>
                  <a:pt x="1241491" y="308172"/>
                  <a:pt x="1293568" y="389435"/>
                </a:cubicBezTo>
                <a:cubicBezTo>
                  <a:pt x="1329908" y="446091"/>
                  <a:pt x="1347076" y="510186"/>
                  <a:pt x="1356233" y="576285"/>
                </a:cubicBezTo>
                <a:cubicBezTo>
                  <a:pt x="1373687" y="704189"/>
                  <a:pt x="1364531" y="830090"/>
                  <a:pt x="1326188" y="953417"/>
                </a:cubicBezTo>
                <a:cubicBezTo>
                  <a:pt x="1296716" y="1047556"/>
                  <a:pt x="1238916" y="1117088"/>
                  <a:pt x="1146779" y="1156003"/>
                </a:cubicBezTo>
                <a:cubicBezTo>
                  <a:pt x="1133616" y="1161440"/>
                  <a:pt x="1119595" y="1165446"/>
                  <a:pt x="1106147" y="1169738"/>
                </a:cubicBezTo>
                <a:cubicBezTo>
                  <a:pt x="1104144" y="1170310"/>
                  <a:pt x="1101569" y="1171741"/>
                  <a:pt x="1098421" y="1169452"/>
                </a:cubicBezTo>
                <a:cubicBezTo>
                  <a:pt x="1104716" y="1151711"/>
                  <a:pt x="1111011" y="1133971"/>
                  <a:pt x="1115303" y="1115372"/>
                </a:cubicBezTo>
                <a:cubicBezTo>
                  <a:pt x="1131327" y="1044981"/>
                  <a:pt x="1134188" y="973160"/>
                  <a:pt x="1133044" y="901339"/>
                </a:cubicBezTo>
                <a:cubicBezTo>
                  <a:pt x="1132472" y="873011"/>
                  <a:pt x="1130755" y="844684"/>
                  <a:pt x="1129324" y="816642"/>
                </a:cubicBezTo>
                <a:cubicBezTo>
                  <a:pt x="1128752" y="809202"/>
                  <a:pt x="1131041" y="803766"/>
                  <a:pt x="1135619" y="798329"/>
                </a:cubicBezTo>
                <a:cubicBezTo>
                  <a:pt x="1147065" y="784594"/>
                  <a:pt x="1157652" y="770287"/>
                  <a:pt x="1168811" y="756266"/>
                </a:cubicBezTo>
                <a:cubicBezTo>
                  <a:pt x="1167953" y="756553"/>
                  <a:pt x="1167381" y="755980"/>
                  <a:pt x="1166522" y="755122"/>
                </a:cubicBezTo>
                <a:cubicBezTo>
                  <a:pt x="1156221" y="760272"/>
                  <a:pt x="1145920" y="765423"/>
                  <a:pt x="1135619" y="770860"/>
                </a:cubicBezTo>
                <a:cubicBezTo>
                  <a:pt x="1127893" y="775152"/>
                  <a:pt x="1125318" y="774293"/>
                  <a:pt x="1124173" y="764564"/>
                </a:cubicBezTo>
                <a:cubicBezTo>
                  <a:pt x="1119595" y="719640"/>
                  <a:pt x="1114445" y="674717"/>
                  <a:pt x="1102999" y="631223"/>
                </a:cubicBezTo>
                <a:cubicBezTo>
                  <a:pt x="1081539" y="551963"/>
                  <a:pt x="1057789" y="473274"/>
                  <a:pt x="1018874" y="400309"/>
                </a:cubicBezTo>
                <a:cubicBezTo>
                  <a:pt x="997986" y="360821"/>
                  <a:pt x="972806" y="324482"/>
                  <a:pt x="937038" y="297012"/>
                </a:cubicBezTo>
                <a:cubicBezTo>
                  <a:pt x="928454" y="290431"/>
                  <a:pt x="934749" y="288428"/>
                  <a:pt x="939327" y="285567"/>
                </a:cubicBezTo>
                <a:cubicBezTo>
                  <a:pt x="979387" y="259814"/>
                  <a:pt x="1023452" y="246366"/>
                  <a:pt x="1070952" y="250372"/>
                </a:cubicBezTo>
                <a:close/>
                <a:moveTo>
                  <a:pt x="421987" y="224047"/>
                </a:moveTo>
                <a:cubicBezTo>
                  <a:pt x="443448" y="226050"/>
                  <a:pt x="464622" y="229770"/>
                  <a:pt x="485510" y="234920"/>
                </a:cubicBezTo>
                <a:cubicBezTo>
                  <a:pt x="496670" y="237782"/>
                  <a:pt x="507543" y="241216"/>
                  <a:pt x="518702" y="244363"/>
                </a:cubicBezTo>
                <a:cubicBezTo>
                  <a:pt x="517844" y="247511"/>
                  <a:pt x="515841" y="247797"/>
                  <a:pt x="513838" y="248083"/>
                </a:cubicBezTo>
                <a:cubicBezTo>
                  <a:pt x="384217" y="274980"/>
                  <a:pt x="300092" y="352810"/>
                  <a:pt x="258314" y="477281"/>
                </a:cubicBezTo>
                <a:cubicBezTo>
                  <a:pt x="231417" y="557972"/>
                  <a:pt x="224550" y="641811"/>
                  <a:pt x="224264" y="726222"/>
                </a:cubicBezTo>
                <a:cubicBezTo>
                  <a:pt x="224264" y="732517"/>
                  <a:pt x="224264" y="738526"/>
                  <a:pt x="224264" y="746538"/>
                </a:cubicBezTo>
                <a:cubicBezTo>
                  <a:pt x="206809" y="737954"/>
                  <a:pt x="193361" y="727081"/>
                  <a:pt x="177337" y="719069"/>
                </a:cubicBezTo>
                <a:cubicBezTo>
                  <a:pt x="190785" y="735379"/>
                  <a:pt x="203948" y="751975"/>
                  <a:pt x="217683" y="768285"/>
                </a:cubicBezTo>
                <a:cubicBezTo>
                  <a:pt x="222547" y="774007"/>
                  <a:pt x="225408" y="779730"/>
                  <a:pt x="225694" y="787456"/>
                </a:cubicBezTo>
                <a:cubicBezTo>
                  <a:pt x="228842" y="848690"/>
                  <a:pt x="233420" y="909924"/>
                  <a:pt x="247441" y="970013"/>
                </a:cubicBezTo>
                <a:cubicBezTo>
                  <a:pt x="262320" y="1033822"/>
                  <a:pt x="284640" y="1094484"/>
                  <a:pt x="320980" y="1149423"/>
                </a:cubicBezTo>
                <a:cubicBezTo>
                  <a:pt x="322124" y="1150853"/>
                  <a:pt x="322697" y="1152284"/>
                  <a:pt x="324128" y="1155145"/>
                </a:cubicBezTo>
                <a:cubicBezTo>
                  <a:pt x="283210" y="1152284"/>
                  <a:pt x="246010" y="1141983"/>
                  <a:pt x="210815" y="1123956"/>
                </a:cubicBezTo>
                <a:cubicBezTo>
                  <a:pt x="144145" y="1089906"/>
                  <a:pt x="97790" y="1035825"/>
                  <a:pt x="66315" y="969441"/>
                </a:cubicBezTo>
                <a:cubicBezTo>
                  <a:pt x="-20958" y="785453"/>
                  <a:pt x="-23247" y="600321"/>
                  <a:pt x="66315" y="416905"/>
                </a:cubicBezTo>
                <a:cubicBezTo>
                  <a:pt x="141856" y="262390"/>
                  <a:pt x="285499" y="211743"/>
                  <a:pt x="421987" y="224047"/>
                </a:cubicBezTo>
                <a:close/>
                <a:moveTo>
                  <a:pt x="729874" y="0"/>
                </a:moveTo>
                <a:cubicBezTo>
                  <a:pt x="737028" y="0"/>
                  <a:pt x="744181" y="0"/>
                  <a:pt x="751335" y="0"/>
                </a:cubicBezTo>
                <a:cubicBezTo>
                  <a:pt x="763066" y="8012"/>
                  <a:pt x="775943" y="14593"/>
                  <a:pt x="786530" y="24322"/>
                </a:cubicBezTo>
                <a:cubicBezTo>
                  <a:pt x="795972" y="32906"/>
                  <a:pt x="804843" y="42063"/>
                  <a:pt x="811138" y="53508"/>
                </a:cubicBezTo>
                <a:cubicBezTo>
                  <a:pt x="822584" y="74110"/>
                  <a:pt x="822584" y="94426"/>
                  <a:pt x="808277" y="114170"/>
                </a:cubicBezTo>
                <a:cubicBezTo>
                  <a:pt x="793397" y="134772"/>
                  <a:pt x="775371" y="153085"/>
                  <a:pt x="758774" y="172542"/>
                </a:cubicBezTo>
                <a:cubicBezTo>
                  <a:pt x="747901" y="185418"/>
                  <a:pt x="737600" y="198295"/>
                  <a:pt x="729016" y="212888"/>
                </a:cubicBezTo>
                <a:cubicBezTo>
                  <a:pt x="719573" y="228912"/>
                  <a:pt x="712991" y="245794"/>
                  <a:pt x="712133" y="264679"/>
                </a:cubicBezTo>
                <a:cubicBezTo>
                  <a:pt x="711847" y="269544"/>
                  <a:pt x="714994" y="275552"/>
                  <a:pt x="709271" y="278986"/>
                </a:cubicBezTo>
                <a:cubicBezTo>
                  <a:pt x="700687" y="284137"/>
                  <a:pt x="691817" y="288715"/>
                  <a:pt x="682660" y="292721"/>
                </a:cubicBezTo>
                <a:cubicBezTo>
                  <a:pt x="681516" y="293293"/>
                  <a:pt x="678082" y="290146"/>
                  <a:pt x="676079" y="288143"/>
                </a:cubicBezTo>
                <a:cubicBezTo>
                  <a:pt x="662344" y="275839"/>
                  <a:pt x="647179" y="265538"/>
                  <a:pt x="629724" y="258956"/>
                </a:cubicBezTo>
                <a:cubicBezTo>
                  <a:pt x="622571" y="256095"/>
                  <a:pt x="620282" y="251803"/>
                  <a:pt x="619710" y="244649"/>
                </a:cubicBezTo>
                <a:cubicBezTo>
                  <a:pt x="616848" y="206879"/>
                  <a:pt x="616848" y="169395"/>
                  <a:pt x="624574" y="131910"/>
                </a:cubicBezTo>
                <a:cubicBezTo>
                  <a:pt x="634017" y="86986"/>
                  <a:pt x="657480" y="50361"/>
                  <a:pt x="692675" y="20888"/>
                </a:cubicBezTo>
                <a:cubicBezTo>
                  <a:pt x="703835" y="11446"/>
                  <a:pt x="717283" y="6581"/>
                  <a:pt x="72987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8" name="Google Shape;1398;p24"/>
          <p:cNvSpPr/>
          <p:nvPr/>
        </p:nvSpPr>
        <p:spPr>
          <a:xfrm>
            <a:off x="7404964" y="3016481"/>
            <a:ext cx="712489" cy="672637"/>
          </a:xfrm>
          <a:custGeom>
            <a:avLst/>
            <a:gdLst/>
            <a:ahLst/>
            <a:cxnLst/>
            <a:rect l="l" t="t" r="r" b="b"/>
            <a:pathLst>
              <a:path w="1362503" h="1286294" extrusionOk="0">
                <a:moveTo>
                  <a:pt x="1115917" y="856130"/>
                </a:moveTo>
                <a:cubicBezTo>
                  <a:pt x="1117061" y="856130"/>
                  <a:pt x="1118492" y="856416"/>
                  <a:pt x="1119636" y="856416"/>
                </a:cubicBezTo>
                <a:cubicBezTo>
                  <a:pt x="1119636" y="869292"/>
                  <a:pt x="1119350" y="882169"/>
                  <a:pt x="1119636" y="895045"/>
                </a:cubicBezTo>
                <a:cubicBezTo>
                  <a:pt x="1121067" y="968583"/>
                  <a:pt x="1117347" y="1041548"/>
                  <a:pt x="1102182" y="1113942"/>
                </a:cubicBezTo>
                <a:cubicBezTo>
                  <a:pt x="1085014" y="1195492"/>
                  <a:pt x="1036370" y="1246711"/>
                  <a:pt x="957968" y="1270460"/>
                </a:cubicBezTo>
                <a:cubicBezTo>
                  <a:pt x="877849" y="1294496"/>
                  <a:pt x="798874" y="1292779"/>
                  <a:pt x="723333" y="1254150"/>
                </a:cubicBezTo>
                <a:cubicBezTo>
                  <a:pt x="695292" y="1239843"/>
                  <a:pt x="696150" y="1238985"/>
                  <a:pt x="701300" y="1208082"/>
                </a:cubicBezTo>
                <a:cubicBezTo>
                  <a:pt x="712174" y="1142270"/>
                  <a:pt x="716180" y="1075885"/>
                  <a:pt x="718755" y="1009215"/>
                </a:cubicBezTo>
                <a:cubicBezTo>
                  <a:pt x="719900" y="983462"/>
                  <a:pt x="719613" y="983462"/>
                  <a:pt x="743935" y="992619"/>
                </a:cubicBezTo>
                <a:cubicBezTo>
                  <a:pt x="785712" y="1008070"/>
                  <a:pt x="827774" y="1023522"/>
                  <a:pt x="869264" y="1039545"/>
                </a:cubicBezTo>
                <a:cubicBezTo>
                  <a:pt x="877276" y="1042693"/>
                  <a:pt x="880996" y="1041262"/>
                  <a:pt x="885288" y="1033823"/>
                </a:cubicBezTo>
                <a:cubicBezTo>
                  <a:pt x="907321" y="995480"/>
                  <a:pt x="930212" y="957423"/>
                  <a:pt x="951959" y="919081"/>
                </a:cubicBezTo>
                <a:cubicBezTo>
                  <a:pt x="956251" y="911641"/>
                  <a:pt x="960543" y="909638"/>
                  <a:pt x="969127" y="911069"/>
                </a:cubicBezTo>
                <a:cubicBezTo>
                  <a:pt x="1008042" y="917936"/>
                  <a:pt x="1046957" y="923659"/>
                  <a:pt x="1085872" y="930240"/>
                </a:cubicBezTo>
                <a:cubicBezTo>
                  <a:pt x="1094170" y="931671"/>
                  <a:pt x="1097318" y="929382"/>
                  <a:pt x="1099034" y="921656"/>
                </a:cubicBezTo>
                <a:cubicBezTo>
                  <a:pt x="1104185" y="899623"/>
                  <a:pt x="1110194" y="877877"/>
                  <a:pt x="1115917" y="856130"/>
                </a:cubicBezTo>
                <a:close/>
                <a:moveTo>
                  <a:pt x="505009" y="473561"/>
                </a:moveTo>
                <a:cubicBezTo>
                  <a:pt x="503149" y="473060"/>
                  <a:pt x="500717" y="474562"/>
                  <a:pt x="496997" y="477853"/>
                </a:cubicBezTo>
                <a:cubicBezTo>
                  <a:pt x="454075" y="516195"/>
                  <a:pt x="410868" y="553966"/>
                  <a:pt x="367947" y="592022"/>
                </a:cubicBezTo>
                <a:cubicBezTo>
                  <a:pt x="366231" y="593739"/>
                  <a:pt x="363083" y="594884"/>
                  <a:pt x="363655" y="598318"/>
                </a:cubicBezTo>
                <a:cubicBezTo>
                  <a:pt x="375101" y="603182"/>
                  <a:pt x="550219" y="656976"/>
                  <a:pt x="561665" y="658979"/>
                </a:cubicBezTo>
                <a:cubicBezTo>
                  <a:pt x="560806" y="655259"/>
                  <a:pt x="560520" y="652398"/>
                  <a:pt x="559662" y="649823"/>
                </a:cubicBezTo>
                <a:cubicBezTo>
                  <a:pt x="543066" y="593453"/>
                  <a:pt x="526184" y="537370"/>
                  <a:pt x="509587" y="481286"/>
                </a:cubicBezTo>
                <a:cubicBezTo>
                  <a:pt x="508157" y="476565"/>
                  <a:pt x="506869" y="474061"/>
                  <a:pt x="505009" y="473561"/>
                </a:cubicBezTo>
                <a:close/>
                <a:moveTo>
                  <a:pt x="902171" y="448953"/>
                </a:moveTo>
                <a:cubicBezTo>
                  <a:pt x="900741" y="450956"/>
                  <a:pt x="899595" y="451815"/>
                  <a:pt x="899309" y="452959"/>
                </a:cubicBezTo>
                <a:cubicBezTo>
                  <a:pt x="870695" y="525925"/>
                  <a:pt x="842653" y="598604"/>
                  <a:pt x="814039" y="671284"/>
                </a:cubicBezTo>
                <a:cubicBezTo>
                  <a:pt x="810033" y="681012"/>
                  <a:pt x="815470" y="679868"/>
                  <a:pt x="821765" y="679010"/>
                </a:cubicBezTo>
                <a:cubicBezTo>
                  <a:pt x="848090" y="675290"/>
                  <a:pt x="874701" y="671570"/>
                  <a:pt x="901027" y="667850"/>
                </a:cubicBezTo>
                <a:cubicBezTo>
                  <a:pt x="959972" y="659552"/>
                  <a:pt x="1019203" y="651540"/>
                  <a:pt x="1081581" y="642670"/>
                </a:cubicBezTo>
                <a:cubicBezTo>
                  <a:pt x="1020633" y="576858"/>
                  <a:pt x="961688" y="513049"/>
                  <a:pt x="902171" y="448953"/>
                </a:cubicBezTo>
                <a:close/>
                <a:moveTo>
                  <a:pt x="800663" y="267756"/>
                </a:moveTo>
                <a:cubicBezTo>
                  <a:pt x="835429" y="266396"/>
                  <a:pt x="870410" y="273979"/>
                  <a:pt x="905605" y="291863"/>
                </a:cubicBezTo>
                <a:cubicBezTo>
                  <a:pt x="937080" y="307886"/>
                  <a:pt x="960258" y="333925"/>
                  <a:pt x="980288" y="362825"/>
                </a:cubicBezTo>
                <a:cubicBezTo>
                  <a:pt x="1018630" y="417764"/>
                  <a:pt x="1041521" y="479856"/>
                  <a:pt x="1062982" y="542521"/>
                </a:cubicBezTo>
                <a:cubicBezTo>
                  <a:pt x="1089021" y="618348"/>
                  <a:pt x="1105617" y="696178"/>
                  <a:pt x="1112198" y="776011"/>
                </a:cubicBezTo>
                <a:cubicBezTo>
                  <a:pt x="1112770" y="782020"/>
                  <a:pt x="1111912" y="786598"/>
                  <a:pt x="1107620" y="790604"/>
                </a:cubicBezTo>
                <a:cubicBezTo>
                  <a:pt x="1088448" y="811206"/>
                  <a:pt x="1069277" y="832094"/>
                  <a:pt x="1050678" y="853555"/>
                </a:cubicBezTo>
                <a:cubicBezTo>
                  <a:pt x="1045814" y="859277"/>
                  <a:pt x="1041521" y="859277"/>
                  <a:pt x="1035226" y="856416"/>
                </a:cubicBezTo>
                <a:cubicBezTo>
                  <a:pt x="1008615" y="844398"/>
                  <a:pt x="981718" y="833525"/>
                  <a:pt x="955393" y="821221"/>
                </a:cubicBezTo>
                <a:cubicBezTo>
                  <a:pt x="946523" y="817215"/>
                  <a:pt x="941373" y="818646"/>
                  <a:pt x="934791" y="825799"/>
                </a:cubicBezTo>
                <a:cubicBezTo>
                  <a:pt x="909611" y="853269"/>
                  <a:pt x="883571" y="880452"/>
                  <a:pt x="857819" y="907635"/>
                </a:cubicBezTo>
                <a:cubicBezTo>
                  <a:pt x="854385" y="911355"/>
                  <a:pt x="851524" y="915647"/>
                  <a:pt x="844942" y="911927"/>
                </a:cubicBezTo>
                <a:lnTo>
                  <a:pt x="728197" y="849416"/>
                </a:lnTo>
                <a:lnTo>
                  <a:pt x="728197" y="849548"/>
                </a:lnTo>
                <a:cubicBezTo>
                  <a:pt x="727339" y="849262"/>
                  <a:pt x="726481" y="848690"/>
                  <a:pt x="725336" y="848117"/>
                </a:cubicBezTo>
                <a:lnTo>
                  <a:pt x="725336" y="847260"/>
                </a:lnTo>
                <a:lnTo>
                  <a:pt x="725050" y="847832"/>
                </a:lnTo>
                <a:cubicBezTo>
                  <a:pt x="722189" y="844112"/>
                  <a:pt x="723333" y="839534"/>
                  <a:pt x="723333" y="835242"/>
                </a:cubicBezTo>
                <a:cubicBezTo>
                  <a:pt x="723905" y="751403"/>
                  <a:pt x="724192" y="667850"/>
                  <a:pt x="720472" y="584011"/>
                </a:cubicBezTo>
                <a:cubicBezTo>
                  <a:pt x="716752" y="501603"/>
                  <a:pt x="713318" y="419195"/>
                  <a:pt x="696722" y="337931"/>
                </a:cubicBezTo>
                <a:cubicBezTo>
                  <a:pt x="695005" y="330205"/>
                  <a:pt x="693575" y="322193"/>
                  <a:pt x="690427" y="315040"/>
                </a:cubicBezTo>
                <a:cubicBezTo>
                  <a:pt x="686707" y="306170"/>
                  <a:pt x="688424" y="301878"/>
                  <a:pt x="697008" y="297299"/>
                </a:cubicBezTo>
                <a:cubicBezTo>
                  <a:pt x="731345" y="279416"/>
                  <a:pt x="765897" y="269115"/>
                  <a:pt x="800663" y="267756"/>
                </a:cubicBezTo>
                <a:close/>
                <a:moveTo>
                  <a:pt x="530762" y="257525"/>
                </a:moveTo>
                <a:cubicBezTo>
                  <a:pt x="575113" y="250944"/>
                  <a:pt x="617176" y="260100"/>
                  <a:pt x="654660" y="286425"/>
                </a:cubicBezTo>
                <a:cubicBezTo>
                  <a:pt x="669539" y="297012"/>
                  <a:pt x="678696" y="309889"/>
                  <a:pt x="682988" y="327629"/>
                </a:cubicBezTo>
                <a:cubicBezTo>
                  <a:pt x="693003" y="368834"/>
                  <a:pt x="697581" y="410896"/>
                  <a:pt x="701301" y="452959"/>
                </a:cubicBezTo>
                <a:cubicBezTo>
                  <a:pt x="707024" y="517912"/>
                  <a:pt x="709599" y="582866"/>
                  <a:pt x="711316" y="647820"/>
                </a:cubicBezTo>
                <a:cubicBezTo>
                  <a:pt x="711602" y="650681"/>
                  <a:pt x="711030" y="653256"/>
                  <a:pt x="711030" y="656118"/>
                </a:cubicBezTo>
                <a:lnTo>
                  <a:pt x="711030" y="656175"/>
                </a:lnTo>
                <a:lnTo>
                  <a:pt x="711887" y="843541"/>
                </a:lnTo>
                <a:lnTo>
                  <a:pt x="711029" y="849540"/>
                </a:lnTo>
                <a:lnTo>
                  <a:pt x="711030" y="849548"/>
                </a:lnTo>
                <a:lnTo>
                  <a:pt x="711028" y="849549"/>
                </a:lnTo>
                <a:lnTo>
                  <a:pt x="711028" y="849550"/>
                </a:lnTo>
                <a:lnTo>
                  <a:pt x="711028" y="849550"/>
                </a:lnTo>
                <a:lnTo>
                  <a:pt x="620896" y="912213"/>
                </a:lnTo>
                <a:cubicBezTo>
                  <a:pt x="615173" y="916505"/>
                  <a:pt x="612025" y="912213"/>
                  <a:pt x="608592" y="909351"/>
                </a:cubicBezTo>
                <a:cubicBezTo>
                  <a:pt x="582839" y="888177"/>
                  <a:pt x="556801" y="867003"/>
                  <a:pt x="531048" y="845542"/>
                </a:cubicBezTo>
                <a:cubicBezTo>
                  <a:pt x="524753" y="840105"/>
                  <a:pt x="519316" y="839247"/>
                  <a:pt x="511590" y="841822"/>
                </a:cubicBezTo>
                <a:cubicBezTo>
                  <a:pt x="481832" y="851265"/>
                  <a:pt x="452072" y="859563"/>
                  <a:pt x="422314" y="869006"/>
                </a:cubicBezTo>
                <a:cubicBezTo>
                  <a:pt x="415160" y="871295"/>
                  <a:pt x="412585" y="869864"/>
                  <a:pt x="410868" y="862710"/>
                </a:cubicBezTo>
                <a:cubicBezTo>
                  <a:pt x="405432" y="839819"/>
                  <a:pt x="399423" y="817214"/>
                  <a:pt x="393700" y="794323"/>
                </a:cubicBezTo>
                <a:cubicBezTo>
                  <a:pt x="392555" y="789173"/>
                  <a:pt x="391125" y="785453"/>
                  <a:pt x="385116" y="785453"/>
                </a:cubicBezTo>
                <a:cubicBezTo>
                  <a:pt x="345056" y="782878"/>
                  <a:pt x="304997" y="780016"/>
                  <a:pt x="263793" y="779158"/>
                </a:cubicBezTo>
                <a:cubicBezTo>
                  <a:pt x="275810" y="788600"/>
                  <a:pt x="287828" y="798043"/>
                  <a:pt x="299846" y="807486"/>
                </a:cubicBezTo>
                <a:cubicBezTo>
                  <a:pt x="314153" y="818931"/>
                  <a:pt x="328460" y="830377"/>
                  <a:pt x="343053" y="841536"/>
                </a:cubicBezTo>
                <a:cubicBezTo>
                  <a:pt x="348490" y="845828"/>
                  <a:pt x="351351" y="850693"/>
                  <a:pt x="352782" y="857274"/>
                </a:cubicBezTo>
                <a:cubicBezTo>
                  <a:pt x="359649" y="889608"/>
                  <a:pt x="367661" y="921941"/>
                  <a:pt x="373956" y="954275"/>
                </a:cubicBezTo>
                <a:cubicBezTo>
                  <a:pt x="376245" y="965721"/>
                  <a:pt x="381110" y="968868"/>
                  <a:pt x="391983" y="969441"/>
                </a:cubicBezTo>
                <a:cubicBezTo>
                  <a:pt x="434618" y="971730"/>
                  <a:pt x="477254" y="974877"/>
                  <a:pt x="519888" y="977166"/>
                </a:cubicBezTo>
                <a:cubicBezTo>
                  <a:pt x="529045" y="977739"/>
                  <a:pt x="536771" y="980028"/>
                  <a:pt x="544210" y="985178"/>
                </a:cubicBezTo>
                <a:cubicBezTo>
                  <a:pt x="570535" y="1002919"/>
                  <a:pt x="597718" y="1020087"/>
                  <a:pt x="624043" y="1037828"/>
                </a:cubicBezTo>
                <a:cubicBezTo>
                  <a:pt x="630624" y="1042406"/>
                  <a:pt x="635203" y="1042692"/>
                  <a:pt x="641784" y="1037828"/>
                </a:cubicBezTo>
                <a:cubicBezTo>
                  <a:pt x="662958" y="1022376"/>
                  <a:pt x="684705" y="1008069"/>
                  <a:pt x="708454" y="991473"/>
                </a:cubicBezTo>
                <a:cubicBezTo>
                  <a:pt x="707882" y="1002347"/>
                  <a:pt x="707310" y="1010931"/>
                  <a:pt x="707024" y="1019515"/>
                </a:cubicBezTo>
                <a:cubicBezTo>
                  <a:pt x="704162" y="1081607"/>
                  <a:pt x="699012" y="1143413"/>
                  <a:pt x="690714" y="1205220"/>
                </a:cubicBezTo>
                <a:cubicBezTo>
                  <a:pt x="686422" y="1236123"/>
                  <a:pt x="672401" y="1253291"/>
                  <a:pt x="642642" y="1263592"/>
                </a:cubicBezTo>
                <a:cubicBezTo>
                  <a:pt x="541635" y="1298501"/>
                  <a:pt x="437193" y="1270746"/>
                  <a:pt x="360794" y="1185476"/>
                </a:cubicBezTo>
                <a:cubicBezTo>
                  <a:pt x="307572" y="1125959"/>
                  <a:pt x="277527" y="1054710"/>
                  <a:pt x="259214" y="978025"/>
                </a:cubicBezTo>
                <a:cubicBezTo>
                  <a:pt x="236037" y="880451"/>
                  <a:pt x="232603" y="781447"/>
                  <a:pt x="235179" y="681870"/>
                </a:cubicBezTo>
                <a:cubicBezTo>
                  <a:pt x="237182" y="606902"/>
                  <a:pt x="247196" y="533078"/>
                  <a:pt x="274380" y="462687"/>
                </a:cubicBezTo>
                <a:cubicBezTo>
                  <a:pt x="320162" y="344512"/>
                  <a:pt x="406290" y="276410"/>
                  <a:pt x="530762" y="257525"/>
                </a:cubicBezTo>
                <a:close/>
                <a:moveTo>
                  <a:pt x="1038086" y="250873"/>
                </a:moveTo>
                <a:cubicBezTo>
                  <a:pt x="1072351" y="247726"/>
                  <a:pt x="1107332" y="253091"/>
                  <a:pt x="1142813" y="266968"/>
                </a:cubicBezTo>
                <a:cubicBezTo>
                  <a:pt x="1229800" y="301019"/>
                  <a:pt x="1288172" y="363683"/>
                  <a:pt x="1321937" y="450670"/>
                </a:cubicBezTo>
                <a:cubicBezTo>
                  <a:pt x="1348548" y="519343"/>
                  <a:pt x="1359707" y="590592"/>
                  <a:pt x="1361996" y="663558"/>
                </a:cubicBezTo>
                <a:cubicBezTo>
                  <a:pt x="1365144" y="768000"/>
                  <a:pt x="1353985" y="870724"/>
                  <a:pt x="1318789" y="969728"/>
                </a:cubicBezTo>
                <a:cubicBezTo>
                  <a:pt x="1282736" y="1071308"/>
                  <a:pt x="1212632" y="1138264"/>
                  <a:pt x="1109049" y="1169454"/>
                </a:cubicBezTo>
                <a:cubicBezTo>
                  <a:pt x="1106760" y="1170026"/>
                  <a:pt x="1104471" y="1170598"/>
                  <a:pt x="1102182" y="1171170"/>
                </a:cubicBezTo>
                <a:cubicBezTo>
                  <a:pt x="1100751" y="1171170"/>
                  <a:pt x="1099320" y="1171456"/>
                  <a:pt x="1095028" y="1172315"/>
                </a:cubicBezTo>
                <a:cubicBezTo>
                  <a:pt x="1109621" y="1137406"/>
                  <a:pt x="1117347" y="1102783"/>
                  <a:pt x="1122498" y="1067874"/>
                </a:cubicBezTo>
                <a:cubicBezTo>
                  <a:pt x="1133085" y="994050"/>
                  <a:pt x="1133657" y="919940"/>
                  <a:pt x="1128507" y="845830"/>
                </a:cubicBezTo>
                <a:cubicBezTo>
                  <a:pt x="1126504" y="816357"/>
                  <a:pt x="1133371" y="789746"/>
                  <a:pt x="1140238" y="762563"/>
                </a:cubicBezTo>
                <a:cubicBezTo>
                  <a:pt x="1140811" y="760560"/>
                  <a:pt x="1141097" y="758843"/>
                  <a:pt x="1142241" y="754265"/>
                </a:cubicBezTo>
                <a:cubicBezTo>
                  <a:pt x="1135946" y="761705"/>
                  <a:pt x="1131082" y="767141"/>
                  <a:pt x="1124214" y="774867"/>
                </a:cubicBezTo>
                <a:cubicBezTo>
                  <a:pt x="1120208" y="745395"/>
                  <a:pt x="1117633" y="719928"/>
                  <a:pt x="1113055" y="694748"/>
                </a:cubicBezTo>
                <a:cubicBezTo>
                  <a:pt x="1093025" y="583725"/>
                  <a:pt x="1059833" y="477281"/>
                  <a:pt x="1004036" y="378849"/>
                </a:cubicBezTo>
                <a:cubicBezTo>
                  <a:pt x="986581" y="348232"/>
                  <a:pt x="964835" y="320476"/>
                  <a:pt x="936507" y="299016"/>
                </a:cubicBezTo>
                <a:cubicBezTo>
                  <a:pt x="928209" y="292721"/>
                  <a:pt x="930784" y="290146"/>
                  <a:pt x="937651" y="285853"/>
                </a:cubicBezTo>
                <a:cubicBezTo>
                  <a:pt x="970271" y="265681"/>
                  <a:pt x="1003821" y="254021"/>
                  <a:pt x="1038086" y="250873"/>
                </a:cubicBezTo>
                <a:close/>
                <a:moveTo>
                  <a:pt x="339906" y="224620"/>
                </a:moveTo>
                <a:cubicBezTo>
                  <a:pt x="400282" y="217752"/>
                  <a:pt x="458940" y="225764"/>
                  <a:pt x="516454" y="244650"/>
                </a:cubicBezTo>
                <a:cubicBezTo>
                  <a:pt x="516168" y="247797"/>
                  <a:pt x="514165" y="247797"/>
                  <a:pt x="512162" y="248369"/>
                </a:cubicBezTo>
                <a:cubicBezTo>
                  <a:pt x="382541" y="275267"/>
                  <a:pt x="298416" y="352810"/>
                  <a:pt x="256639" y="477281"/>
                </a:cubicBezTo>
                <a:cubicBezTo>
                  <a:pt x="230315" y="555970"/>
                  <a:pt x="222589" y="637805"/>
                  <a:pt x="222875" y="720214"/>
                </a:cubicBezTo>
                <a:cubicBezTo>
                  <a:pt x="223161" y="814067"/>
                  <a:pt x="228025" y="907635"/>
                  <a:pt x="252633" y="998914"/>
                </a:cubicBezTo>
                <a:cubicBezTo>
                  <a:pt x="260073" y="1026383"/>
                  <a:pt x="269230" y="1052994"/>
                  <a:pt x="280675" y="1079033"/>
                </a:cubicBezTo>
                <a:cubicBezTo>
                  <a:pt x="291835" y="1104785"/>
                  <a:pt x="305283" y="1129107"/>
                  <a:pt x="322165" y="1155146"/>
                </a:cubicBezTo>
                <a:cubicBezTo>
                  <a:pt x="276669" y="1151426"/>
                  <a:pt x="236037" y="1139694"/>
                  <a:pt x="198553" y="1118234"/>
                </a:cubicBezTo>
                <a:cubicBezTo>
                  <a:pt x="139608" y="1084756"/>
                  <a:pt x="97832" y="1035253"/>
                  <a:pt x="67787" y="975736"/>
                </a:cubicBezTo>
                <a:cubicBezTo>
                  <a:pt x="11418" y="863570"/>
                  <a:pt x="-10329" y="745394"/>
                  <a:pt x="4550" y="620351"/>
                </a:cubicBezTo>
                <a:cubicBezTo>
                  <a:pt x="15138" y="530503"/>
                  <a:pt x="41176" y="445806"/>
                  <a:pt x="92681" y="369979"/>
                </a:cubicBezTo>
                <a:cubicBezTo>
                  <a:pt x="152198" y="282420"/>
                  <a:pt x="236324" y="236638"/>
                  <a:pt x="339906" y="224620"/>
                </a:cubicBezTo>
                <a:close/>
                <a:moveTo>
                  <a:pt x="728199" y="0"/>
                </a:moveTo>
                <a:cubicBezTo>
                  <a:pt x="735352" y="0"/>
                  <a:pt x="742506" y="0"/>
                  <a:pt x="749659" y="0"/>
                </a:cubicBezTo>
                <a:cubicBezTo>
                  <a:pt x="765397" y="10301"/>
                  <a:pt x="781421" y="19744"/>
                  <a:pt x="794297" y="33764"/>
                </a:cubicBezTo>
                <a:cubicBezTo>
                  <a:pt x="802881" y="43207"/>
                  <a:pt x="810607" y="53222"/>
                  <a:pt x="814899" y="65812"/>
                </a:cubicBezTo>
                <a:cubicBezTo>
                  <a:pt x="820622" y="82980"/>
                  <a:pt x="817760" y="98718"/>
                  <a:pt x="807173" y="113311"/>
                </a:cubicBezTo>
                <a:cubicBezTo>
                  <a:pt x="794869" y="130481"/>
                  <a:pt x="780562" y="145932"/>
                  <a:pt x="766541" y="161956"/>
                </a:cubicBezTo>
                <a:cubicBezTo>
                  <a:pt x="752520" y="177694"/>
                  <a:pt x="738786" y="194004"/>
                  <a:pt x="727912" y="212317"/>
                </a:cubicBezTo>
                <a:cubicBezTo>
                  <a:pt x="717325" y="230057"/>
                  <a:pt x="709885" y="248942"/>
                  <a:pt x="710743" y="269831"/>
                </a:cubicBezTo>
                <a:cubicBezTo>
                  <a:pt x="711029" y="276126"/>
                  <a:pt x="708168" y="278415"/>
                  <a:pt x="703590" y="281849"/>
                </a:cubicBezTo>
                <a:cubicBezTo>
                  <a:pt x="688424" y="293008"/>
                  <a:pt x="676120" y="294153"/>
                  <a:pt x="662099" y="278987"/>
                </a:cubicBezTo>
                <a:cubicBezTo>
                  <a:pt x="653515" y="269545"/>
                  <a:pt x="640639" y="264108"/>
                  <a:pt x="628335" y="259243"/>
                </a:cubicBezTo>
                <a:cubicBezTo>
                  <a:pt x="621754" y="256668"/>
                  <a:pt x="618892" y="253235"/>
                  <a:pt x="618320" y="246081"/>
                </a:cubicBezTo>
                <a:cubicBezTo>
                  <a:pt x="615172" y="207452"/>
                  <a:pt x="614600" y="168823"/>
                  <a:pt x="622898" y="130481"/>
                </a:cubicBezTo>
                <a:cubicBezTo>
                  <a:pt x="632627" y="84983"/>
                  <a:pt x="656663" y="48358"/>
                  <a:pt x="692716" y="19171"/>
                </a:cubicBezTo>
                <a:cubicBezTo>
                  <a:pt x="703303" y="10587"/>
                  <a:pt x="716181" y="6009"/>
                  <a:pt x="72819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9" name="Google Shape;1399;p24"/>
          <p:cNvSpPr/>
          <p:nvPr/>
        </p:nvSpPr>
        <p:spPr>
          <a:xfrm>
            <a:off x="3246649" y="3257768"/>
            <a:ext cx="712407" cy="672179"/>
          </a:xfrm>
          <a:custGeom>
            <a:avLst/>
            <a:gdLst/>
            <a:ahLst/>
            <a:cxnLst/>
            <a:rect l="l" t="t" r="r" b="b"/>
            <a:pathLst>
              <a:path w="1362345" h="1285418" extrusionOk="0">
                <a:moveTo>
                  <a:pt x="874859" y="583984"/>
                </a:moveTo>
                <a:cubicBezTo>
                  <a:pt x="894602" y="583126"/>
                  <a:pt x="906620" y="595431"/>
                  <a:pt x="918924" y="611455"/>
                </a:cubicBezTo>
                <a:cubicBezTo>
                  <a:pt x="880295" y="593141"/>
                  <a:pt x="870853" y="593427"/>
                  <a:pt x="834799" y="613744"/>
                </a:cubicBezTo>
                <a:cubicBezTo>
                  <a:pt x="839950" y="599723"/>
                  <a:pt x="859407" y="584557"/>
                  <a:pt x="874859" y="583984"/>
                </a:cubicBezTo>
                <a:close/>
                <a:moveTo>
                  <a:pt x="510604" y="583984"/>
                </a:moveTo>
                <a:cubicBezTo>
                  <a:pt x="530348" y="583984"/>
                  <a:pt x="542080" y="596861"/>
                  <a:pt x="554956" y="613744"/>
                </a:cubicBezTo>
                <a:cubicBezTo>
                  <a:pt x="518331" y="592568"/>
                  <a:pt x="504595" y="592854"/>
                  <a:pt x="467969" y="614316"/>
                </a:cubicBezTo>
                <a:cubicBezTo>
                  <a:pt x="475695" y="598292"/>
                  <a:pt x="494866" y="583984"/>
                  <a:pt x="510604" y="583984"/>
                </a:cubicBezTo>
                <a:close/>
                <a:moveTo>
                  <a:pt x="892314" y="492705"/>
                </a:moveTo>
                <a:cubicBezTo>
                  <a:pt x="870281" y="485838"/>
                  <a:pt x="848248" y="495853"/>
                  <a:pt x="831938" y="520461"/>
                </a:cubicBezTo>
                <a:cubicBezTo>
                  <a:pt x="817059" y="542494"/>
                  <a:pt x="810478" y="567674"/>
                  <a:pt x="808475" y="593713"/>
                </a:cubicBezTo>
                <a:cubicBezTo>
                  <a:pt x="806186" y="624616"/>
                  <a:pt x="809333" y="654947"/>
                  <a:pt x="823640" y="684992"/>
                </a:cubicBezTo>
                <a:cubicBezTo>
                  <a:pt x="837375" y="662673"/>
                  <a:pt x="851110" y="641785"/>
                  <a:pt x="879151" y="641499"/>
                </a:cubicBezTo>
                <a:cubicBezTo>
                  <a:pt x="907765" y="641213"/>
                  <a:pt x="922072" y="662387"/>
                  <a:pt x="935521" y="683848"/>
                </a:cubicBezTo>
                <a:cubicBezTo>
                  <a:pt x="936951" y="682417"/>
                  <a:pt x="938096" y="681558"/>
                  <a:pt x="938382" y="680700"/>
                </a:cubicBezTo>
                <a:cubicBezTo>
                  <a:pt x="959843" y="624329"/>
                  <a:pt x="957267" y="569677"/>
                  <a:pt x="924647" y="518172"/>
                </a:cubicBezTo>
                <a:cubicBezTo>
                  <a:pt x="917208" y="506154"/>
                  <a:pt x="906334" y="496997"/>
                  <a:pt x="892314" y="492705"/>
                </a:cubicBezTo>
                <a:close/>
                <a:moveTo>
                  <a:pt x="512642" y="490417"/>
                </a:moveTo>
                <a:cubicBezTo>
                  <a:pt x="494222" y="490775"/>
                  <a:pt x="475838" y="503008"/>
                  <a:pt x="462246" y="526757"/>
                </a:cubicBezTo>
                <a:cubicBezTo>
                  <a:pt x="449370" y="548790"/>
                  <a:pt x="443933" y="573397"/>
                  <a:pt x="442216" y="598578"/>
                </a:cubicBezTo>
                <a:cubicBezTo>
                  <a:pt x="440500" y="627765"/>
                  <a:pt x="444506" y="656379"/>
                  <a:pt x="457954" y="685279"/>
                </a:cubicBezTo>
                <a:cubicBezTo>
                  <a:pt x="471403" y="662388"/>
                  <a:pt x="485710" y="641786"/>
                  <a:pt x="513465" y="641214"/>
                </a:cubicBezTo>
                <a:cubicBezTo>
                  <a:pt x="542079" y="640927"/>
                  <a:pt x="556386" y="661816"/>
                  <a:pt x="570121" y="684135"/>
                </a:cubicBezTo>
                <a:cubicBezTo>
                  <a:pt x="571551" y="681559"/>
                  <a:pt x="572982" y="680128"/>
                  <a:pt x="573555" y="678412"/>
                </a:cubicBezTo>
                <a:cubicBezTo>
                  <a:pt x="593298" y="625762"/>
                  <a:pt x="591581" y="573970"/>
                  <a:pt x="563253" y="525326"/>
                </a:cubicBezTo>
                <a:cubicBezTo>
                  <a:pt x="549519" y="501577"/>
                  <a:pt x="531063" y="490060"/>
                  <a:pt x="512642" y="490417"/>
                </a:cubicBezTo>
                <a:close/>
                <a:moveTo>
                  <a:pt x="837590" y="269731"/>
                </a:moveTo>
                <a:cubicBezTo>
                  <a:pt x="886877" y="276312"/>
                  <a:pt x="934520" y="300991"/>
                  <a:pt x="970430" y="349063"/>
                </a:cubicBezTo>
                <a:cubicBezTo>
                  <a:pt x="1005911" y="396562"/>
                  <a:pt x="1029088" y="450071"/>
                  <a:pt x="1049977" y="505009"/>
                </a:cubicBezTo>
                <a:cubicBezTo>
                  <a:pt x="1091753" y="615745"/>
                  <a:pt x="1112641" y="730488"/>
                  <a:pt x="1117219" y="848378"/>
                </a:cubicBezTo>
                <a:cubicBezTo>
                  <a:pt x="1117792" y="867263"/>
                  <a:pt x="1118936" y="886434"/>
                  <a:pt x="1119795" y="905606"/>
                </a:cubicBezTo>
                <a:cubicBezTo>
                  <a:pt x="1120367" y="971132"/>
                  <a:pt x="1117792" y="1036371"/>
                  <a:pt x="1105774" y="1100753"/>
                </a:cubicBezTo>
                <a:cubicBezTo>
                  <a:pt x="1084599" y="1205194"/>
                  <a:pt x="1025941" y="1261850"/>
                  <a:pt x="920641" y="1279876"/>
                </a:cubicBezTo>
                <a:cubicBezTo>
                  <a:pt x="861983" y="1289891"/>
                  <a:pt x="804469" y="1287030"/>
                  <a:pt x="748671" y="1265569"/>
                </a:cubicBezTo>
                <a:cubicBezTo>
                  <a:pt x="732075" y="1259274"/>
                  <a:pt x="716624" y="1250976"/>
                  <a:pt x="702603" y="1240389"/>
                </a:cubicBezTo>
                <a:cubicBezTo>
                  <a:pt x="698311" y="1237242"/>
                  <a:pt x="696308" y="1234380"/>
                  <a:pt x="697739" y="1228371"/>
                </a:cubicBezTo>
                <a:cubicBezTo>
                  <a:pt x="708612" y="1179155"/>
                  <a:pt x="712618" y="1129081"/>
                  <a:pt x="715193" y="1079006"/>
                </a:cubicBezTo>
                <a:cubicBezTo>
                  <a:pt x="715765" y="1067561"/>
                  <a:pt x="719199" y="1064127"/>
                  <a:pt x="730072" y="1063269"/>
                </a:cubicBezTo>
                <a:cubicBezTo>
                  <a:pt x="753822" y="1061266"/>
                  <a:pt x="753536" y="1060693"/>
                  <a:pt x="753822" y="1036371"/>
                </a:cubicBezTo>
                <a:cubicBezTo>
                  <a:pt x="753822" y="1025498"/>
                  <a:pt x="748958" y="1010905"/>
                  <a:pt x="755825" y="1004038"/>
                </a:cubicBezTo>
                <a:cubicBezTo>
                  <a:pt x="763265" y="996312"/>
                  <a:pt x="777858" y="1002035"/>
                  <a:pt x="789303" y="1001176"/>
                </a:cubicBezTo>
                <a:cubicBezTo>
                  <a:pt x="789876" y="1001176"/>
                  <a:pt x="790734" y="1001176"/>
                  <a:pt x="791592" y="1001176"/>
                </a:cubicBezTo>
                <a:cubicBezTo>
                  <a:pt x="808475" y="1001176"/>
                  <a:pt x="808475" y="1001176"/>
                  <a:pt x="808475" y="1017772"/>
                </a:cubicBezTo>
                <a:cubicBezTo>
                  <a:pt x="808475" y="1025784"/>
                  <a:pt x="808761" y="1033796"/>
                  <a:pt x="808475" y="1041808"/>
                </a:cubicBezTo>
                <a:cubicBezTo>
                  <a:pt x="808189" y="1048103"/>
                  <a:pt x="809047" y="1051251"/>
                  <a:pt x="817059" y="1048962"/>
                </a:cubicBezTo>
                <a:cubicBezTo>
                  <a:pt x="848248" y="1039519"/>
                  <a:pt x="878007" y="1027501"/>
                  <a:pt x="903187" y="1006327"/>
                </a:cubicBezTo>
                <a:cubicBezTo>
                  <a:pt x="940671" y="974565"/>
                  <a:pt x="941243" y="934792"/>
                  <a:pt x="904331" y="902172"/>
                </a:cubicBezTo>
                <a:cubicBezTo>
                  <a:pt x="872284" y="873844"/>
                  <a:pt x="832797" y="861254"/>
                  <a:pt x="792165" y="851811"/>
                </a:cubicBezTo>
                <a:cubicBezTo>
                  <a:pt x="773566" y="847519"/>
                  <a:pt x="754680" y="844658"/>
                  <a:pt x="735509" y="843227"/>
                </a:cubicBezTo>
                <a:cubicBezTo>
                  <a:pt x="726925" y="842655"/>
                  <a:pt x="724064" y="840080"/>
                  <a:pt x="724064" y="831210"/>
                </a:cubicBezTo>
                <a:cubicBezTo>
                  <a:pt x="724922" y="761105"/>
                  <a:pt x="724636" y="690715"/>
                  <a:pt x="722061" y="620610"/>
                </a:cubicBezTo>
                <a:cubicBezTo>
                  <a:pt x="718627" y="527901"/>
                  <a:pt x="715479" y="434905"/>
                  <a:pt x="698025" y="343340"/>
                </a:cubicBezTo>
                <a:cubicBezTo>
                  <a:pt x="696022" y="332753"/>
                  <a:pt x="693447" y="322166"/>
                  <a:pt x="689727" y="312151"/>
                </a:cubicBezTo>
                <a:cubicBezTo>
                  <a:pt x="687438" y="305570"/>
                  <a:pt x="688868" y="302422"/>
                  <a:pt x="694877" y="298989"/>
                </a:cubicBezTo>
                <a:cubicBezTo>
                  <a:pt x="737369" y="274667"/>
                  <a:pt x="788302" y="263150"/>
                  <a:pt x="837590" y="269731"/>
                </a:cubicBezTo>
                <a:close/>
                <a:moveTo>
                  <a:pt x="560678" y="256069"/>
                </a:moveTo>
                <a:cubicBezTo>
                  <a:pt x="598449" y="254638"/>
                  <a:pt x="632785" y="268373"/>
                  <a:pt x="662258" y="292695"/>
                </a:cubicBezTo>
                <a:cubicBezTo>
                  <a:pt x="671700" y="300420"/>
                  <a:pt x="677423" y="309863"/>
                  <a:pt x="680571" y="321309"/>
                </a:cubicBezTo>
                <a:cubicBezTo>
                  <a:pt x="691158" y="359937"/>
                  <a:pt x="695736" y="399425"/>
                  <a:pt x="699456" y="439198"/>
                </a:cubicBezTo>
                <a:cubicBezTo>
                  <a:pt x="707468" y="520176"/>
                  <a:pt x="709757" y="601439"/>
                  <a:pt x="712046" y="699014"/>
                </a:cubicBezTo>
                <a:cubicBezTo>
                  <a:pt x="712046" y="731920"/>
                  <a:pt x="712046" y="781136"/>
                  <a:pt x="712332" y="830066"/>
                </a:cubicBezTo>
                <a:cubicBezTo>
                  <a:pt x="712618" y="838936"/>
                  <a:pt x="710043" y="841797"/>
                  <a:pt x="700887" y="840939"/>
                </a:cubicBezTo>
                <a:cubicBezTo>
                  <a:pt x="682288" y="839508"/>
                  <a:pt x="663402" y="841511"/>
                  <a:pt x="644803" y="842370"/>
                </a:cubicBezTo>
                <a:cubicBezTo>
                  <a:pt x="636505" y="842942"/>
                  <a:pt x="632499" y="845517"/>
                  <a:pt x="632499" y="854102"/>
                </a:cubicBezTo>
                <a:cubicBezTo>
                  <a:pt x="633358" y="866978"/>
                  <a:pt x="632499" y="879568"/>
                  <a:pt x="632785" y="892444"/>
                </a:cubicBezTo>
                <a:cubicBezTo>
                  <a:pt x="633072" y="899025"/>
                  <a:pt x="630782" y="901887"/>
                  <a:pt x="623915" y="901601"/>
                </a:cubicBezTo>
                <a:cubicBezTo>
                  <a:pt x="611325" y="901315"/>
                  <a:pt x="599021" y="901315"/>
                  <a:pt x="586717" y="901601"/>
                </a:cubicBezTo>
                <a:cubicBezTo>
                  <a:pt x="579850" y="901887"/>
                  <a:pt x="577560" y="899025"/>
                  <a:pt x="577847" y="892444"/>
                </a:cubicBezTo>
                <a:cubicBezTo>
                  <a:pt x="578133" y="881571"/>
                  <a:pt x="577560" y="870984"/>
                  <a:pt x="577847" y="860110"/>
                </a:cubicBezTo>
                <a:cubicBezTo>
                  <a:pt x="578133" y="854388"/>
                  <a:pt x="575844" y="852385"/>
                  <a:pt x="570121" y="853815"/>
                </a:cubicBezTo>
                <a:cubicBezTo>
                  <a:pt x="534067" y="863258"/>
                  <a:pt x="499158" y="875562"/>
                  <a:pt x="470258" y="900456"/>
                </a:cubicBezTo>
                <a:cubicBezTo>
                  <a:pt x="432488" y="933076"/>
                  <a:pt x="432774" y="973136"/>
                  <a:pt x="471117" y="1005183"/>
                </a:cubicBezTo>
                <a:cubicBezTo>
                  <a:pt x="504309" y="1032939"/>
                  <a:pt x="544082" y="1045529"/>
                  <a:pt x="585286" y="1054399"/>
                </a:cubicBezTo>
                <a:cubicBezTo>
                  <a:pt x="621054" y="1062125"/>
                  <a:pt x="657107" y="1064986"/>
                  <a:pt x="693447" y="1064414"/>
                </a:cubicBezTo>
                <a:cubicBezTo>
                  <a:pt x="698597" y="1064414"/>
                  <a:pt x="704034" y="1063269"/>
                  <a:pt x="703462" y="1071854"/>
                </a:cubicBezTo>
                <a:cubicBezTo>
                  <a:pt x="699456" y="1123073"/>
                  <a:pt x="696308" y="1174578"/>
                  <a:pt x="685435" y="1224938"/>
                </a:cubicBezTo>
                <a:cubicBezTo>
                  <a:pt x="682574" y="1238673"/>
                  <a:pt x="675992" y="1247543"/>
                  <a:pt x="662258" y="1253838"/>
                </a:cubicBezTo>
                <a:cubicBezTo>
                  <a:pt x="558675" y="1300765"/>
                  <a:pt x="443647" y="1275585"/>
                  <a:pt x="363814" y="1188026"/>
                </a:cubicBezTo>
                <a:cubicBezTo>
                  <a:pt x="309448" y="1128509"/>
                  <a:pt x="277972" y="1056974"/>
                  <a:pt x="259373" y="979717"/>
                </a:cubicBezTo>
                <a:cubicBezTo>
                  <a:pt x="233621" y="872987"/>
                  <a:pt x="229901" y="764254"/>
                  <a:pt x="235624" y="655234"/>
                </a:cubicBezTo>
                <a:cubicBezTo>
                  <a:pt x="239916" y="575687"/>
                  <a:pt x="252792" y="497284"/>
                  <a:pt x="290276" y="425463"/>
                </a:cubicBezTo>
                <a:cubicBezTo>
                  <a:pt x="347218" y="316730"/>
                  <a:pt x="438497" y="260361"/>
                  <a:pt x="560678" y="256069"/>
                </a:cubicBezTo>
                <a:close/>
                <a:moveTo>
                  <a:pt x="1075112" y="250403"/>
                </a:moveTo>
                <a:cubicBezTo>
                  <a:pt x="1090948" y="251794"/>
                  <a:pt x="1106990" y="254995"/>
                  <a:pt x="1123228" y="260074"/>
                </a:cubicBezTo>
                <a:cubicBezTo>
                  <a:pt x="1224522" y="291836"/>
                  <a:pt x="1289762" y="361368"/>
                  <a:pt x="1325529" y="459800"/>
                </a:cubicBezTo>
                <a:cubicBezTo>
                  <a:pt x="1345845" y="515311"/>
                  <a:pt x="1356432" y="572825"/>
                  <a:pt x="1360152" y="631484"/>
                </a:cubicBezTo>
                <a:cubicBezTo>
                  <a:pt x="1367305" y="739931"/>
                  <a:pt x="1357291" y="846375"/>
                  <a:pt x="1325243" y="950530"/>
                </a:cubicBezTo>
                <a:cubicBezTo>
                  <a:pt x="1295484" y="1046959"/>
                  <a:pt x="1236826" y="1117922"/>
                  <a:pt x="1142400" y="1157123"/>
                </a:cubicBezTo>
                <a:cubicBezTo>
                  <a:pt x="1127520" y="1163418"/>
                  <a:pt x="1112641" y="1168855"/>
                  <a:pt x="1095187" y="1172002"/>
                </a:cubicBezTo>
                <a:cubicBezTo>
                  <a:pt x="1104629" y="1147394"/>
                  <a:pt x="1111783" y="1123931"/>
                  <a:pt x="1116647" y="1099895"/>
                </a:cubicBezTo>
                <a:cubicBezTo>
                  <a:pt x="1131240" y="1025785"/>
                  <a:pt x="1133243" y="950816"/>
                  <a:pt x="1130096" y="875848"/>
                </a:cubicBezTo>
                <a:cubicBezTo>
                  <a:pt x="1126948" y="795729"/>
                  <a:pt x="1121511" y="715610"/>
                  <a:pt x="1102054" y="637493"/>
                </a:cubicBezTo>
                <a:cubicBezTo>
                  <a:pt x="1079449" y="547358"/>
                  <a:pt x="1051980" y="458655"/>
                  <a:pt x="1003908" y="377964"/>
                </a:cubicBezTo>
                <a:cubicBezTo>
                  <a:pt x="986167" y="347919"/>
                  <a:pt x="964993" y="320450"/>
                  <a:pt x="936951" y="298989"/>
                </a:cubicBezTo>
                <a:cubicBezTo>
                  <a:pt x="928081" y="292122"/>
                  <a:pt x="931229" y="289547"/>
                  <a:pt x="938382" y="284968"/>
                </a:cubicBezTo>
                <a:cubicBezTo>
                  <a:pt x="967425" y="267227"/>
                  <a:pt x="997398" y="255925"/>
                  <a:pt x="1028230" y="251597"/>
                </a:cubicBezTo>
                <a:cubicBezTo>
                  <a:pt x="1043646" y="249433"/>
                  <a:pt x="1059277" y="249013"/>
                  <a:pt x="1075112" y="250403"/>
                </a:cubicBezTo>
                <a:close/>
                <a:moveTo>
                  <a:pt x="423402" y="224127"/>
                </a:moveTo>
                <a:cubicBezTo>
                  <a:pt x="454091" y="227382"/>
                  <a:pt x="484422" y="234178"/>
                  <a:pt x="514323" y="244050"/>
                </a:cubicBezTo>
                <a:cubicBezTo>
                  <a:pt x="515182" y="244336"/>
                  <a:pt x="515468" y="245195"/>
                  <a:pt x="516898" y="246912"/>
                </a:cubicBezTo>
                <a:cubicBezTo>
                  <a:pt x="459384" y="258357"/>
                  <a:pt x="407593" y="280104"/>
                  <a:pt x="362669" y="316443"/>
                </a:cubicBezTo>
                <a:cubicBezTo>
                  <a:pt x="304297" y="363656"/>
                  <a:pt x="270532" y="426607"/>
                  <a:pt x="250216" y="497284"/>
                </a:cubicBezTo>
                <a:cubicBezTo>
                  <a:pt x="225608" y="581981"/>
                  <a:pt x="220744" y="669255"/>
                  <a:pt x="223033" y="756813"/>
                </a:cubicBezTo>
                <a:cubicBezTo>
                  <a:pt x="224750" y="819764"/>
                  <a:pt x="228470" y="882715"/>
                  <a:pt x="240488" y="944807"/>
                </a:cubicBezTo>
                <a:cubicBezTo>
                  <a:pt x="254508" y="1017773"/>
                  <a:pt x="278258" y="1087305"/>
                  <a:pt x="319462" y="1149969"/>
                </a:cubicBezTo>
                <a:cubicBezTo>
                  <a:pt x="320034" y="1150827"/>
                  <a:pt x="320321" y="1151972"/>
                  <a:pt x="321465" y="1154261"/>
                </a:cubicBezTo>
                <a:cubicBezTo>
                  <a:pt x="308303" y="1155120"/>
                  <a:pt x="295999" y="1152258"/>
                  <a:pt x="283981" y="1149683"/>
                </a:cubicBezTo>
                <a:cubicBezTo>
                  <a:pt x="194419" y="1131084"/>
                  <a:pt x="129179" y="1079006"/>
                  <a:pt x="82825" y="1002035"/>
                </a:cubicBezTo>
                <a:cubicBezTo>
                  <a:pt x="32464" y="917910"/>
                  <a:pt x="6139" y="826059"/>
                  <a:pt x="989" y="728485"/>
                </a:cubicBezTo>
                <a:cubicBezTo>
                  <a:pt x="-4734" y="620038"/>
                  <a:pt x="14151" y="516455"/>
                  <a:pt x="63081" y="418881"/>
                </a:cubicBezTo>
                <a:cubicBezTo>
                  <a:pt x="118592" y="308432"/>
                  <a:pt x="207295" y="242619"/>
                  <a:pt x="330335" y="225451"/>
                </a:cubicBezTo>
                <a:cubicBezTo>
                  <a:pt x="361668" y="221159"/>
                  <a:pt x="392714" y="220873"/>
                  <a:pt x="423402" y="224127"/>
                </a:cubicBezTo>
                <a:close/>
                <a:moveTo>
                  <a:pt x="737334" y="8"/>
                </a:moveTo>
                <a:cubicBezTo>
                  <a:pt x="749102" y="259"/>
                  <a:pt x="760690" y="5838"/>
                  <a:pt x="775284" y="16855"/>
                </a:cubicBezTo>
                <a:cubicBezTo>
                  <a:pt x="787587" y="26012"/>
                  <a:pt x="798175" y="36599"/>
                  <a:pt x="806759" y="49475"/>
                </a:cubicBezTo>
                <a:cubicBezTo>
                  <a:pt x="813054" y="59204"/>
                  <a:pt x="817060" y="69791"/>
                  <a:pt x="817632" y="80378"/>
                </a:cubicBezTo>
                <a:cubicBezTo>
                  <a:pt x="817632" y="94685"/>
                  <a:pt x="812482" y="105845"/>
                  <a:pt x="805042" y="115860"/>
                </a:cubicBezTo>
                <a:cubicBezTo>
                  <a:pt x="791593" y="133886"/>
                  <a:pt x="776142" y="149910"/>
                  <a:pt x="761549" y="166794"/>
                </a:cubicBezTo>
                <a:cubicBezTo>
                  <a:pt x="748959" y="181100"/>
                  <a:pt x="736941" y="195980"/>
                  <a:pt x="726926" y="212576"/>
                </a:cubicBezTo>
                <a:cubicBezTo>
                  <a:pt x="717197" y="229172"/>
                  <a:pt x="709757" y="246913"/>
                  <a:pt x="710329" y="266656"/>
                </a:cubicBezTo>
                <a:cubicBezTo>
                  <a:pt x="710615" y="275240"/>
                  <a:pt x="706609" y="278388"/>
                  <a:pt x="700314" y="283252"/>
                </a:cubicBezTo>
                <a:cubicBezTo>
                  <a:pt x="686579" y="293553"/>
                  <a:pt x="675992" y="292409"/>
                  <a:pt x="663974" y="280105"/>
                </a:cubicBezTo>
                <a:cubicBezTo>
                  <a:pt x="653959" y="269804"/>
                  <a:pt x="640511" y="263795"/>
                  <a:pt x="627062" y="258358"/>
                </a:cubicBezTo>
                <a:cubicBezTo>
                  <a:pt x="621626" y="256069"/>
                  <a:pt x="619050" y="253208"/>
                  <a:pt x="618478" y="247199"/>
                </a:cubicBezTo>
                <a:cubicBezTo>
                  <a:pt x="615044" y="210573"/>
                  <a:pt x="614758" y="173947"/>
                  <a:pt x="621339" y="137606"/>
                </a:cubicBezTo>
                <a:cubicBezTo>
                  <a:pt x="629065" y="93541"/>
                  <a:pt x="650526" y="57201"/>
                  <a:pt x="683146" y="26870"/>
                </a:cubicBezTo>
                <a:cubicBezTo>
                  <a:pt x="687724" y="22578"/>
                  <a:pt x="692874" y="18572"/>
                  <a:pt x="698311" y="15139"/>
                </a:cubicBezTo>
                <a:cubicBezTo>
                  <a:pt x="713620" y="4837"/>
                  <a:pt x="725566" y="-242"/>
                  <a:pt x="737334" y="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" name="Google Shape;1404;p25"/>
          <p:cNvSpPr/>
          <p:nvPr/>
        </p:nvSpPr>
        <p:spPr>
          <a:xfrm>
            <a:off x="0" y="1536970"/>
            <a:ext cx="4601183" cy="37548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5" name="Google Shape;1405;p25"/>
          <p:cNvSpPr/>
          <p:nvPr/>
        </p:nvSpPr>
        <p:spPr>
          <a:xfrm>
            <a:off x="0" y="4844374"/>
            <a:ext cx="4124528" cy="10700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6" name="Google Shape;1406;p25"/>
          <p:cNvSpPr txBox="1"/>
          <p:nvPr/>
        </p:nvSpPr>
        <p:spPr>
          <a:xfrm>
            <a:off x="97277" y="1887032"/>
            <a:ext cx="402725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HALLOWEEN</a:t>
            </a:r>
            <a:endParaRPr sz="4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7" name="Google Shape;1407;p25"/>
          <p:cNvSpPr txBox="1"/>
          <p:nvPr/>
        </p:nvSpPr>
        <p:spPr>
          <a:xfrm>
            <a:off x="1063405" y="2862439"/>
            <a:ext cx="303540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Power PowerPoint Presentation 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8" name="Google Shape;1408;p25"/>
          <p:cNvSpPr/>
          <p:nvPr/>
        </p:nvSpPr>
        <p:spPr>
          <a:xfrm>
            <a:off x="1063403" y="3253412"/>
            <a:ext cx="3061125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2008 ~ 2015  Text here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Example Text : Get a modern PowerPoint  Presentation that is beautifully designed.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2016 ~ 2020 Text here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Example Text : Get a modern PowerPoint  Presentation that is beautifully designed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" name="Google Shape;1413;p26"/>
          <p:cNvSpPr txBox="1">
            <a:spLocks noGrp="1"/>
          </p:cNvSpPr>
          <p:nvPr>
            <p:ph type="body" idx="1"/>
          </p:nvPr>
        </p:nvSpPr>
        <p:spPr>
          <a:xfrm>
            <a:off x="1094396" y="213422"/>
            <a:ext cx="10802330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Arial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1414" name="Google Shape;1414;p26"/>
          <p:cNvSpPr/>
          <p:nvPr/>
        </p:nvSpPr>
        <p:spPr>
          <a:xfrm>
            <a:off x="1052846" y="1928782"/>
            <a:ext cx="1392153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80%</a:t>
            </a:r>
            <a:endParaRPr sz="4400" b="1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5" name="Google Shape;1415;p26"/>
          <p:cNvSpPr/>
          <p:nvPr/>
        </p:nvSpPr>
        <p:spPr>
          <a:xfrm>
            <a:off x="2456686" y="1944170"/>
            <a:ext cx="3536238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45700" rIns="720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</a:t>
            </a:r>
            <a:endParaRPr sz="14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6" name="Google Shape;1416;p26"/>
          <p:cNvSpPr/>
          <p:nvPr/>
        </p:nvSpPr>
        <p:spPr>
          <a:xfrm>
            <a:off x="1052846" y="3216718"/>
            <a:ext cx="1392153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70%</a:t>
            </a:r>
            <a:endParaRPr sz="4400" b="1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7" name="Google Shape;1417;p26"/>
          <p:cNvSpPr/>
          <p:nvPr/>
        </p:nvSpPr>
        <p:spPr>
          <a:xfrm>
            <a:off x="2456686" y="3232106"/>
            <a:ext cx="3536238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45700" rIns="720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</a:t>
            </a:r>
            <a:endParaRPr sz="14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18" name="Google Shape;1418;p26"/>
          <p:cNvGrpSpPr/>
          <p:nvPr/>
        </p:nvGrpSpPr>
        <p:grpSpPr>
          <a:xfrm>
            <a:off x="906449" y="4399748"/>
            <a:ext cx="10424160" cy="1710693"/>
            <a:chOff x="-396776" y="3590427"/>
            <a:chExt cx="8136904" cy="1710693"/>
          </a:xfrm>
        </p:grpSpPr>
        <p:sp>
          <p:nvSpPr>
            <p:cNvPr id="1419" name="Google Shape;1419;p26"/>
            <p:cNvSpPr/>
            <p:nvPr/>
          </p:nvSpPr>
          <p:spPr>
            <a:xfrm>
              <a:off x="-396776" y="3949532"/>
              <a:ext cx="8136904" cy="13515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45700" rIns="72000" bIns="4570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Example Text : Get a modern PowerPoint  Presentation that is beautifully designed. I hope and I believe that this Template will your Time, Money and Reputation. Easy to change colors, photos and Text. You can simply impress your audience and add a unique zing and appeal to your Presentations. Get a modern PowerPoint  Presentation that is beautifully designed. I hope and I believe that this Template will your Time, Money and Reputation. </a:t>
              </a:r>
              <a:endParaRPr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26"/>
            <p:cNvSpPr/>
            <p:nvPr/>
          </p:nvSpPr>
          <p:spPr>
            <a:xfrm>
              <a:off x="-396776" y="3590427"/>
              <a:ext cx="8136904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Here</a:t>
              </a:r>
              <a:endParaRPr sz="2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21" name="Google Shape;1421;p26"/>
          <p:cNvGrpSpPr/>
          <p:nvPr/>
        </p:nvGrpSpPr>
        <p:grpSpPr>
          <a:xfrm>
            <a:off x="6707964" y="1850631"/>
            <a:ext cx="4489961" cy="925740"/>
            <a:chOff x="6707963" y="1850631"/>
            <a:chExt cx="4489961" cy="925740"/>
          </a:xfrm>
        </p:grpSpPr>
        <p:sp>
          <p:nvSpPr>
            <p:cNvPr id="1422" name="Google Shape;1422;p26"/>
            <p:cNvSpPr/>
            <p:nvPr/>
          </p:nvSpPr>
          <p:spPr>
            <a:xfrm>
              <a:off x="6707963" y="1850631"/>
              <a:ext cx="351491" cy="925740"/>
            </a:xfrm>
            <a:custGeom>
              <a:avLst/>
              <a:gdLst/>
              <a:ahLst/>
              <a:cxnLst/>
              <a:rect l="l" t="t" r="r" b="b"/>
              <a:pathLst>
                <a:path w="1489775" h="3923699" extrusionOk="0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p26"/>
            <p:cNvSpPr/>
            <p:nvPr/>
          </p:nvSpPr>
          <p:spPr>
            <a:xfrm>
              <a:off x="7167793" y="1850631"/>
              <a:ext cx="351491" cy="925740"/>
            </a:xfrm>
            <a:custGeom>
              <a:avLst/>
              <a:gdLst/>
              <a:ahLst/>
              <a:cxnLst/>
              <a:rect l="l" t="t" r="r" b="b"/>
              <a:pathLst>
                <a:path w="1489775" h="3923699" extrusionOk="0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26"/>
            <p:cNvSpPr/>
            <p:nvPr/>
          </p:nvSpPr>
          <p:spPr>
            <a:xfrm>
              <a:off x="7627623" y="1850631"/>
              <a:ext cx="351491" cy="925740"/>
            </a:xfrm>
            <a:custGeom>
              <a:avLst/>
              <a:gdLst/>
              <a:ahLst/>
              <a:cxnLst/>
              <a:rect l="l" t="t" r="r" b="b"/>
              <a:pathLst>
                <a:path w="1489775" h="3923699" extrusionOk="0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26"/>
            <p:cNvSpPr/>
            <p:nvPr/>
          </p:nvSpPr>
          <p:spPr>
            <a:xfrm>
              <a:off x="8087453" y="1850631"/>
              <a:ext cx="351491" cy="925740"/>
            </a:xfrm>
            <a:custGeom>
              <a:avLst/>
              <a:gdLst/>
              <a:ahLst/>
              <a:cxnLst/>
              <a:rect l="l" t="t" r="r" b="b"/>
              <a:pathLst>
                <a:path w="1489775" h="3923699" extrusionOk="0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26"/>
            <p:cNvSpPr/>
            <p:nvPr/>
          </p:nvSpPr>
          <p:spPr>
            <a:xfrm>
              <a:off x="8547283" y="1850631"/>
              <a:ext cx="351491" cy="925740"/>
            </a:xfrm>
            <a:custGeom>
              <a:avLst/>
              <a:gdLst/>
              <a:ahLst/>
              <a:cxnLst/>
              <a:rect l="l" t="t" r="r" b="b"/>
              <a:pathLst>
                <a:path w="1489775" h="3923699" extrusionOk="0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26"/>
            <p:cNvSpPr/>
            <p:nvPr/>
          </p:nvSpPr>
          <p:spPr>
            <a:xfrm>
              <a:off x="9007113" y="1850631"/>
              <a:ext cx="351491" cy="925740"/>
            </a:xfrm>
            <a:custGeom>
              <a:avLst/>
              <a:gdLst/>
              <a:ahLst/>
              <a:cxnLst/>
              <a:rect l="l" t="t" r="r" b="b"/>
              <a:pathLst>
                <a:path w="1489775" h="3923699" extrusionOk="0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26"/>
            <p:cNvSpPr/>
            <p:nvPr/>
          </p:nvSpPr>
          <p:spPr>
            <a:xfrm>
              <a:off x="9466943" y="1850631"/>
              <a:ext cx="351491" cy="925740"/>
            </a:xfrm>
            <a:custGeom>
              <a:avLst/>
              <a:gdLst/>
              <a:ahLst/>
              <a:cxnLst/>
              <a:rect l="l" t="t" r="r" b="b"/>
              <a:pathLst>
                <a:path w="1489775" h="3923699" extrusionOk="0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26"/>
            <p:cNvSpPr/>
            <p:nvPr/>
          </p:nvSpPr>
          <p:spPr>
            <a:xfrm>
              <a:off x="9926773" y="1850631"/>
              <a:ext cx="351491" cy="925740"/>
            </a:xfrm>
            <a:custGeom>
              <a:avLst/>
              <a:gdLst/>
              <a:ahLst/>
              <a:cxnLst/>
              <a:rect l="l" t="t" r="r" b="b"/>
              <a:pathLst>
                <a:path w="1489775" h="3923699" extrusionOk="0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26"/>
            <p:cNvSpPr/>
            <p:nvPr/>
          </p:nvSpPr>
          <p:spPr>
            <a:xfrm>
              <a:off x="10386603" y="1850631"/>
              <a:ext cx="351491" cy="925740"/>
            </a:xfrm>
            <a:custGeom>
              <a:avLst/>
              <a:gdLst/>
              <a:ahLst/>
              <a:cxnLst/>
              <a:rect l="l" t="t" r="r" b="b"/>
              <a:pathLst>
                <a:path w="1489775" h="3923699" extrusionOk="0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26"/>
            <p:cNvSpPr/>
            <p:nvPr/>
          </p:nvSpPr>
          <p:spPr>
            <a:xfrm>
              <a:off x="10846433" y="1850631"/>
              <a:ext cx="351491" cy="925740"/>
            </a:xfrm>
            <a:custGeom>
              <a:avLst/>
              <a:gdLst/>
              <a:ahLst/>
              <a:cxnLst/>
              <a:rect l="l" t="t" r="r" b="b"/>
              <a:pathLst>
                <a:path w="1489775" h="3923699" extrusionOk="0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32" name="Google Shape;1432;p26"/>
          <p:cNvGrpSpPr/>
          <p:nvPr/>
        </p:nvGrpSpPr>
        <p:grpSpPr>
          <a:xfrm>
            <a:off x="6666266" y="3091895"/>
            <a:ext cx="4547545" cy="925741"/>
            <a:chOff x="6666265" y="3091894"/>
            <a:chExt cx="4547545" cy="925741"/>
          </a:xfrm>
        </p:grpSpPr>
        <p:sp>
          <p:nvSpPr>
            <p:cNvPr id="1433" name="Google Shape;1433;p26"/>
            <p:cNvSpPr/>
            <p:nvPr/>
          </p:nvSpPr>
          <p:spPr>
            <a:xfrm rot="10800000">
              <a:off x="6666265" y="3091894"/>
              <a:ext cx="433969" cy="925741"/>
            </a:xfrm>
            <a:custGeom>
              <a:avLst/>
              <a:gdLst/>
              <a:ahLst/>
              <a:cxnLst/>
              <a:rect l="l" t="t" r="r" b="b"/>
              <a:pathLst>
                <a:path w="1856332" h="3959924" extrusionOk="0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26"/>
            <p:cNvSpPr/>
            <p:nvPr/>
          </p:nvSpPr>
          <p:spPr>
            <a:xfrm rot="10800000">
              <a:off x="7123329" y="3091894"/>
              <a:ext cx="433969" cy="925741"/>
            </a:xfrm>
            <a:custGeom>
              <a:avLst/>
              <a:gdLst/>
              <a:ahLst/>
              <a:cxnLst/>
              <a:rect l="l" t="t" r="r" b="b"/>
              <a:pathLst>
                <a:path w="1856332" h="3959924" extrusionOk="0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26"/>
            <p:cNvSpPr/>
            <p:nvPr/>
          </p:nvSpPr>
          <p:spPr>
            <a:xfrm rot="10800000">
              <a:off x="7580393" y="3091894"/>
              <a:ext cx="433969" cy="925741"/>
            </a:xfrm>
            <a:custGeom>
              <a:avLst/>
              <a:gdLst/>
              <a:ahLst/>
              <a:cxnLst/>
              <a:rect l="l" t="t" r="r" b="b"/>
              <a:pathLst>
                <a:path w="1856332" h="3959924" extrusionOk="0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26"/>
            <p:cNvSpPr/>
            <p:nvPr/>
          </p:nvSpPr>
          <p:spPr>
            <a:xfrm rot="10800000">
              <a:off x="8037457" y="3091894"/>
              <a:ext cx="433969" cy="925741"/>
            </a:xfrm>
            <a:custGeom>
              <a:avLst/>
              <a:gdLst/>
              <a:ahLst/>
              <a:cxnLst/>
              <a:rect l="l" t="t" r="r" b="b"/>
              <a:pathLst>
                <a:path w="1856332" h="3959924" extrusionOk="0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26"/>
            <p:cNvSpPr/>
            <p:nvPr/>
          </p:nvSpPr>
          <p:spPr>
            <a:xfrm rot="10800000">
              <a:off x="8494521" y="3091894"/>
              <a:ext cx="433969" cy="925741"/>
            </a:xfrm>
            <a:custGeom>
              <a:avLst/>
              <a:gdLst/>
              <a:ahLst/>
              <a:cxnLst/>
              <a:rect l="l" t="t" r="r" b="b"/>
              <a:pathLst>
                <a:path w="1856332" h="3959924" extrusionOk="0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26"/>
            <p:cNvSpPr/>
            <p:nvPr/>
          </p:nvSpPr>
          <p:spPr>
            <a:xfrm rot="10800000">
              <a:off x="8951585" y="3091894"/>
              <a:ext cx="433969" cy="925741"/>
            </a:xfrm>
            <a:custGeom>
              <a:avLst/>
              <a:gdLst/>
              <a:ahLst/>
              <a:cxnLst/>
              <a:rect l="l" t="t" r="r" b="b"/>
              <a:pathLst>
                <a:path w="1856332" h="3959924" extrusionOk="0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26"/>
            <p:cNvSpPr/>
            <p:nvPr/>
          </p:nvSpPr>
          <p:spPr>
            <a:xfrm rot="10800000">
              <a:off x="9408649" y="3091894"/>
              <a:ext cx="433969" cy="925741"/>
            </a:xfrm>
            <a:custGeom>
              <a:avLst/>
              <a:gdLst/>
              <a:ahLst/>
              <a:cxnLst/>
              <a:rect l="l" t="t" r="r" b="b"/>
              <a:pathLst>
                <a:path w="1856332" h="3959924" extrusionOk="0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26"/>
            <p:cNvSpPr/>
            <p:nvPr/>
          </p:nvSpPr>
          <p:spPr>
            <a:xfrm rot="10800000">
              <a:off x="9865713" y="3091894"/>
              <a:ext cx="433969" cy="925741"/>
            </a:xfrm>
            <a:custGeom>
              <a:avLst/>
              <a:gdLst/>
              <a:ahLst/>
              <a:cxnLst/>
              <a:rect l="l" t="t" r="r" b="b"/>
              <a:pathLst>
                <a:path w="1856332" h="3959924" extrusionOk="0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26"/>
            <p:cNvSpPr/>
            <p:nvPr/>
          </p:nvSpPr>
          <p:spPr>
            <a:xfrm rot="10800000">
              <a:off x="10322777" y="3091894"/>
              <a:ext cx="433969" cy="925741"/>
            </a:xfrm>
            <a:custGeom>
              <a:avLst/>
              <a:gdLst/>
              <a:ahLst/>
              <a:cxnLst/>
              <a:rect l="l" t="t" r="r" b="b"/>
              <a:pathLst>
                <a:path w="1856332" h="3959924" extrusionOk="0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26"/>
            <p:cNvSpPr/>
            <p:nvPr/>
          </p:nvSpPr>
          <p:spPr>
            <a:xfrm rot="10800000">
              <a:off x="10779841" y="3091894"/>
              <a:ext cx="433969" cy="925741"/>
            </a:xfrm>
            <a:custGeom>
              <a:avLst/>
              <a:gdLst/>
              <a:ahLst/>
              <a:cxnLst/>
              <a:rect l="l" t="t" r="r" b="b"/>
              <a:pathLst>
                <a:path w="1856332" h="3959924" extrusionOk="0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7" name="Google Shape;1447;p27"/>
          <p:cNvGrpSpPr/>
          <p:nvPr/>
        </p:nvGrpSpPr>
        <p:grpSpPr>
          <a:xfrm>
            <a:off x="811779" y="-26371"/>
            <a:ext cx="1702676" cy="5217361"/>
            <a:chOff x="6558588" y="1204957"/>
            <a:chExt cx="840336" cy="2574968"/>
          </a:xfrm>
        </p:grpSpPr>
        <p:sp>
          <p:nvSpPr>
            <p:cNvPr id="1448" name="Google Shape;1448;p27"/>
            <p:cNvSpPr/>
            <p:nvPr/>
          </p:nvSpPr>
          <p:spPr>
            <a:xfrm>
              <a:off x="6690645" y="2671985"/>
              <a:ext cx="591084" cy="591084"/>
            </a:xfrm>
            <a:custGeom>
              <a:avLst/>
              <a:gdLst/>
              <a:ahLst/>
              <a:cxnLst/>
              <a:rect l="l" t="t" r="r" b="b"/>
              <a:pathLst>
                <a:path w="591084" h="591084" extrusionOk="0">
                  <a:moveTo>
                    <a:pt x="591084" y="295542"/>
                  </a:moveTo>
                  <a:cubicBezTo>
                    <a:pt x="591084" y="458766"/>
                    <a:pt x="458765" y="591084"/>
                    <a:pt x="295542" y="591084"/>
                  </a:cubicBezTo>
                  <a:cubicBezTo>
                    <a:pt x="132319" y="591084"/>
                    <a:pt x="0" y="458766"/>
                    <a:pt x="0" y="295542"/>
                  </a:cubicBezTo>
                  <a:cubicBezTo>
                    <a:pt x="0" y="132319"/>
                    <a:pt x="132319" y="0"/>
                    <a:pt x="295542" y="0"/>
                  </a:cubicBezTo>
                  <a:cubicBezTo>
                    <a:pt x="458765" y="0"/>
                    <a:pt x="591084" y="132319"/>
                    <a:pt x="591084" y="2955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27"/>
            <p:cNvSpPr/>
            <p:nvPr/>
          </p:nvSpPr>
          <p:spPr>
            <a:xfrm>
              <a:off x="6965535" y="1204957"/>
              <a:ext cx="35607" cy="1502636"/>
            </a:xfrm>
            <a:custGeom>
              <a:avLst/>
              <a:gdLst/>
              <a:ahLst/>
              <a:cxnLst/>
              <a:rect l="l" t="t" r="r" b="b"/>
              <a:pathLst>
                <a:path w="35607" h="1502635" extrusionOk="0">
                  <a:moveTo>
                    <a:pt x="0" y="0"/>
                  </a:moveTo>
                  <a:lnTo>
                    <a:pt x="40592" y="0"/>
                  </a:lnTo>
                  <a:lnTo>
                    <a:pt x="40592" y="1502636"/>
                  </a:lnTo>
                  <a:lnTo>
                    <a:pt x="0" y="150263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27"/>
            <p:cNvSpPr/>
            <p:nvPr/>
          </p:nvSpPr>
          <p:spPr>
            <a:xfrm>
              <a:off x="6558588" y="3238691"/>
              <a:ext cx="840336" cy="541234"/>
            </a:xfrm>
            <a:custGeom>
              <a:avLst/>
              <a:gdLst/>
              <a:ahLst/>
              <a:cxnLst/>
              <a:rect l="l" t="t" r="r" b="b"/>
              <a:pathLst>
                <a:path w="840336" h="541233" extrusionOk="0">
                  <a:moveTo>
                    <a:pt x="832813" y="82774"/>
                  </a:moveTo>
                  <a:cubicBezTo>
                    <a:pt x="816433" y="70668"/>
                    <a:pt x="765158" y="30075"/>
                    <a:pt x="756612" y="21529"/>
                  </a:cubicBezTo>
                  <a:cubicBezTo>
                    <a:pt x="739521" y="5150"/>
                    <a:pt x="721005" y="-2684"/>
                    <a:pt x="698216" y="5150"/>
                  </a:cubicBezTo>
                  <a:cubicBezTo>
                    <a:pt x="698216" y="5150"/>
                    <a:pt x="698216" y="5150"/>
                    <a:pt x="698216" y="5150"/>
                  </a:cubicBezTo>
                  <a:cubicBezTo>
                    <a:pt x="641244" y="18681"/>
                    <a:pt x="584272" y="32211"/>
                    <a:pt x="527300" y="45742"/>
                  </a:cubicBezTo>
                  <a:cubicBezTo>
                    <a:pt x="519467" y="47879"/>
                    <a:pt x="513057" y="48591"/>
                    <a:pt x="505936" y="42182"/>
                  </a:cubicBezTo>
                  <a:cubicBezTo>
                    <a:pt x="490981" y="28651"/>
                    <a:pt x="472465" y="20105"/>
                    <a:pt x="452525" y="11559"/>
                  </a:cubicBezTo>
                  <a:cubicBezTo>
                    <a:pt x="427599" y="3013"/>
                    <a:pt x="420478" y="3013"/>
                    <a:pt x="397689" y="10847"/>
                  </a:cubicBezTo>
                  <a:cubicBezTo>
                    <a:pt x="376324" y="20105"/>
                    <a:pt x="357096" y="30075"/>
                    <a:pt x="339293" y="43606"/>
                  </a:cubicBezTo>
                  <a:cubicBezTo>
                    <a:pt x="329323" y="51440"/>
                    <a:pt x="317928" y="45030"/>
                    <a:pt x="307958" y="42182"/>
                  </a:cubicBezTo>
                  <a:cubicBezTo>
                    <a:pt x="253123" y="29363"/>
                    <a:pt x="198287" y="16544"/>
                    <a:pt x="144164" y="2301"/>
                  </a:cubicBezTo>
                  <a:cubicBezTo>
                    <a:pt x="127785" y="-1972"/>
                    <a:pt x="114965" y="-547"/>
                    <a:pt x="101435" y="8711"/>
                  </a:cubicBezTo>
                  <a:cubicBezTo>
                    <a:pt x="101435" y="8711"/>
                    <a:pt x="101435" y="8711"/>
                    <a:pt x="101435" y="8711"/>
                  </a:cubicBezTo>
                  <a:cubicBezTo>
                    <a:pt x="73661" y="33636"/>
                    <a:pt x="44463" y="57137"/>
                    <a:pt x="13128" y="77789"/>
                  </a:cubicBezTo>
                  <a:cubicBezTo>
                    <a:pt x="1022" y="87759"/>
                    <a:pt x="-2539" y="97729"/>
                    <a:pt x="1734" y="114821"/>
                  </a:cubicBezTo>
                  <a:cubicBezTo>
                    <a:pt x="6007" y="131912"/>
                    <a:pt x="3870" y="151141"/>
                    <a:pt x="3870" y="169656"/>
                  </a:cubicBezTo>
                  <a:cubicBezTo>
                    <a:pt x="16689" y="181051"/>
                    <a:pt x="3158" y="199567"/>
                    <a:pt x="19538" y="211673"/>
                  </a:cubicBezTo>
                  <a:cubicBezTo>
                    <a:pt x="19538" y="180339"/>
                    <a:pt x="20250" y="149716"/>
                    <a:pt x="19538" y="118382"/>
                  </a:cubicBezTo>
                  <a:cubicBezTo>
                    <a:pt x="19538" y="102002"/>
                    <a:pt x="24523" y="89896"/>
                    <a:pt x="38766" y="79926"/>
                  </a:cubicBezTo>
                  <a:cubicBezTo>
                    <a:pt x="67964" y="60697"/>
                    <a:pt x="90753" y="32924"/>
                    <a:pt x="124224" y="18681"/>
                  </a:cubicBezTo>
                  <a:lnTo>
                    <a:pt x="124224" y="18681"/>
                  </a:lnTo>
                  <a:cubicBezTo>
                    <a:pt x="181196" y="31499"/>
                    <a:pt x="238880" y="45030"/>
                    <a:pt x="295852" y="58561"/>
                  </a:cubicBezTo>
                  <a:cubicBezTo>
                    <a:pt x="302973" y="59985"/>
                    <a:pt x="315792" y="58561"/>
                    <a:pt x="315792" y="69956"/>
                  </a:cubicBezTo>
                  <a:cubicBezTo>
                    <a:pt x="315792" y="81350"/>
                    <a:pt x="305822" y="86335"/>
                    <a:pt x="295140" y="88471"/>
                  </a:cubicBezTo>
                  <a:cubicBezTo>
                    <a:pt x="263093" y="96305"/>
                    <a:pt x="231758" y="104851"/>
                    <a:pt x="199711" y="113397"/>
                  </a:cubicBezTo>
                  <a:cubicBezTo>
                    <a:pt x="171937" y="121230"/>
                    <a:pt x="144876" y="128352"/>
                    <a:pt x="117102" y="136185"/>
                  </a:cubicBezTo>
                  <a:cubicBezTo>
                    <a:pt x="106420" y="139034"/>
                    <a:pt x="100011" y="145443"/>
                    <a:pt x="95738" y="155413"/>
                  </a:cubicBezTo>
                  <a:cubicBezTo>
                    <a:pt x="76510" y="198855"/>
                    <a:pt x="55857" y="243008"/>
                    <a:pt x="36629" y="286449"/>
                  </a:cubicBezTo>
                  <a:cubicBezTo>
                    <a:pt x="33781" y="292146"/>
                    <a:pt x="30932" y="299980"/>
                    <a:pt x="31644" y="305677"/>
                  </a:cubicBezTo>
                  <a:cubicBezTo>
                    <a:pt x="39478" y="345557"/>
                    <a:pt x="48736" y="385438"/>
                    <a:pt x="62979" y="423894"/>
                  </a:cubicBezTo>
                  <a:cubicBezTo>
                    <a:pt x="58706" y="391847"/>
                    <a:pt x="55145" y="359088"/>
                    <a:pt x="50872" y="327042"/>
                  </a:cubicBezTo>
                  <a:cubicBezTo>
                    <a:pt x="49448" y="314935"/>
                    <a:pt x="50872" y="304253"/>
                    <a:pt x="56570" y="292858"/>
                  </a:cubicBezTo>
                  <a:cubicBezTo>
                    <a:pt x="76510" y="252266"/>
                    <a:pt x="96450" y="210961"/>
                    <a:pt x="115678" y="170369"/>
                  </a:cubicBezTo>
                  <a:cubicBezTo>
                    <a:pt x="121375" y="157550"/>
                    <a:pt x="129921" y="151141"/>
                    <a:pt x="143451" y="148292"/>
                  </a:cubicBezTo>
                  <a:cubicBezTo>
                    <a:pt x="185468" y="139746"/>
                    <a:pt x="226773" y="129064"/>
                    <a:pt x="268790" y="120518"/>
                  </a:cubicBezTo>
                  <a:cubicBezTo>
                    <a:pt x="278048" y="118382"/>
                    <a:pt x="292291" y="107699"/>
                    <a:pt x="297276" y="121942"/>
                  </a:cubicBezTo>
                  <a:cubicBezTo>
                    <a:pt x="302973" y="136185"/>
                    <a:pt x="305110" y="153277"/>
                    <a:pt x="288018" y="165384"/>
                  </a:cubicBezTo>
                  <a:cubicBezTo>
                    <a:pt x="251698" y="191733"/>
                    <a:pt x="217515" y="220219"/>
                    <a:pt x="180483" y="245144"/>
                  </a:cubicBezTo>
                  <a:cubicBezTo>
                    <a:pt x="160543" y="258675"/>
                    <a:pt x="153422" y="273630"/>
                    <a:pt x="153422" y="297131"/>
                  </a:cubicBezTo>
                  <a:cubicBezTo>
                    <a:pt x="153422" y="332026"/>
                    <a:pt x="151285" y="367634"/>
                    <a:pt x="147725" y="402529"/>
                  </a:cubicBezTo>
                  <a:cubicBezTo>
                    <a:pt x="144876" y="427454"/>
                    <a:pt x="148437" y="448819"/>
                    <a:pt x="164104" y="468759"/>
                  </a:cubicBezTo>
                  <a:lnTo>
                    <a:pt x="164104" y="468759"/>
                  </a:lnTo>
                  <a:cubicBezTo>
                    <a:pt x="181908" y="492972"/>
                    <a:pt x="198999" y="517186"/>
                    <a:pt x="216803" y="541398"/>
                  </a:cubicBezTo>
                  <a:cubicBezTo>
                    <a:pt x="218227" y="540686"/>
                    <a:pt x="219652" y="539262"/>
                    <a:pt x="221788" y="538550"/>
                  </a:cubicBezTo>
                  <a:cubicBezTo>
                    <a:pt x="208969" y="515761"/>
                    <a:pt x="196151" y="492260"/>
                    <a:pt x="183332" y="469471"/>
                  </a:cubicBezTo>
                  <a:cubicBezTo>
                    <a:pt x="173362" y="453804"/>
                    <a:pt x="166240" y="450243"/>
                    <a:pt x="166240" y="422469"/>
                  </a:cubicBezTo>
                  <a:cubicBezTo>
                    <a:pt x="169089" y="402529"/>
                    <a:pt x="174786" y="329890"/>
                    <a:pt x="176923" y="295707"/>
                  </a:cubicBezTo>
                  <a:cubicBezTo>
                    <a:pt x="178347" y="275054"/>
                    <a:pt x="186180" y="262236"/>
                    <a:pt x="203272" y="251554"/>
                  </a:cubicBezTo>
                  <a:cubicBezTo>
                    <a:pt x="233183" y="233038"/>
                    <a:pt x="261669" y="212385"/>
                    <a:pt x="290867" y="191733"/>
                  </a:cubicBezTo>
                  <a:cubicBezTo>
                    <a:pt x="302261" y="183187"/>
                    <a:pt x="309383" y="183899"/>
                    <a:pt x="316504" y="196718"/>
                  </a:cubicBezTo>
                  <a:cubicBezTo>
                    <a:pt x="320777" y="204552"/>
                    <a:pt x="326474" y="212385"/>
                    <a:pt x="333595" y="218795"/>
                  </a:cubicBezTo>
                  <a:cubicBezTo>
                    <a:pt x="344990" y="228765"/>
                    <a:pt x="344278" y="236598"/>
                    <a:pt x="336444" y="248705"/>
                  </a:cubicBezTo>
                  <a:cubicBezTo>
                    <a:pt x="322201" y="272206"/>
                    <a:pt x="327898" y="285737"/>
                    <a:pt x="357096" y="297843"/>
                  </a:cubicBezTo>
                  <a:cubicBezTo>
                    <a:pt x="346414" y="282888"/>
                    <a:pt x="351399" y="270070"/>
                    <a:pt x="361369" y="256539"/>
                  </a:cubicBezTo>
                  <a:cubicBezTo>
                    <a:pt x="371339" y="241584"/>
                    <a:pt x="382022" y="251554"/>
                    <a:pt x="392704" y="253690"/>
                  </a:cubicBezTo>
                  <a:cubicBezTo>
                    <a:pt x="410508" y="257251"/>
                    <a:pt x="427599" y="257963"/>
                    <a:pt x="445403" y="254402"/>
                  </a:cubicBezTo>
                  <a:cubicBezTo>
                    <a:pt x="482435" y="247281"/>
                    <a:pt x="495965" y="258675"/>
                    <a:pt x="491693" y="297843"/>
                  </a:cubicBezTo>
                  <a:cubicBezTo>
                    <a:pt x="510921" y="282888"/>
                    <a:pt x="525876" y="268645"/>
                    <a:pt x="505224" y="244432"/>
                  </a:cubicBezTo>
                  <a:cubicBezTo>
                    <a:pt x="497390" y="235886"/>
                    <a:pt x="498102" y="228053"/>
                    <a:pt x="508072" y="220931"/>
                  </a:cubicBezTo>
                  <a:cubicBezTo>
                    <a:pt x="521603" y="210961"/>
                    <a:pt x="524451" y="185324"/>
                    <a:pt x="540119" y="186036"/>
                  </a:cubicBezTo>
                  <a:cubicBezTo>
                    <a:pt x="554362" y="186748"/>
                    <a:pt x="603500" y="225916"/>
                    <a:pt x="613470" y="233038"/>
                  </a:cubicBezTo>
                  <a:cubicBezTo>
                    <a:pt x="656912" y="263660"/>
                    <a:pt x="669730" y="273630"/>
                    <a:pt x="671155" y="283600"/>
                  </a:cubicBezTo>
                  <a:cubicBezTo>
                    <a:pt x="677564" y="356239"/>
                    <a:pt x="687534" y="407514"/>
                    <a:pt x="679700" y="431728"/>
                  </a:cubicBezTo>
                  <a:cubicBezTo>
                    <a:pt x="678276" y="435288"/>
                    <a:pt x="629138" y="532853"/>
                    <a:pt x="627713" y="537126"/>
                  </a:cubicBezTo>
                  <a:cubicBezTo>
                    <a:pt x="627713" y="537126"/>
                    <a:pt x="627713" y="537126"/>
                    <a:pt x="627713" y="537126"/>
                  </a:cubicBezTo>
                  <a:cubicBezTo>
                    <a:pt x="652638" y="510064"/>
                    <a:pt x="666881" y="480866"/>
                    <a:pt x="686822" y="450243"/>
                  </a:cubicBezTo>
                  <a:cubicBezTo>
                    <a:pt x="698216" y="431728"/>
                    <a:pt x="696080" y="409651"/>
                    <a:pt x="696080" y="387574"/>
                  </a:cubicBezTo>
                  <a:cubicBezTo>
                    <a:pt x="693943" y="354103"/>
                    <a:pt x="691095" y="320632"/>
                    <a:pt x="690383" y="287161"/>
                  </a:cubicBezTo>
                  <a:cubicBezTo>
                    <a:pt x="690383" y="272206"/>
                    <a:pt x="684685" y="262236"/>
                    <a:pt x="672579" y="253690"/>
                  </a:cubicBezTo>
                  <a:cubicBezTo>
                    <a:pt x="635547" y="226628"/>
                    <a:pt x="598515" y="198142"/>
                    <a:pt x="561483" y="170369"/>
                  </a:cubicBezTo>
                  <a:cubicBezTo>
                    <a:pt x="555074" y="165384"/>
                    <a:pt x="547240" y="161111"/>
                    <a:pt x="545104" y="152565"/>
                  </a:cubicBezTo>
                  <a:cubicBezTo>
                    <a:pt x="537271" y="124791"/>
                    <a:pt x="547240" y="114821"/>
                    <a:pt x="575014" y="121230"/>
                  </a:cubicBezTo>
                  <a:cubicBezTo>
                    <a:pt x="616319" y="131200"/>
                    <a:pt x="658336" y="141883"/>
                    <a:pt x="700353" y="151141"/>
                  </a:cubicBezTo>
                  <a:cubicBezTo>
                    <a:pt x="715308" y="154701"/>
                    <a:pt x="730263" y="161823"/>
                    <a:pt x="736672" y="176778"/>
                  </a:cubicBezTo>
                  <a:cubicBezTo>
                    <a:pt x="753052" y="213810"/>
                    <a:pt x="770143" y="246569"/>
                    <a:pt x="787235" y="282888"/>
                  </a:cubicBezTo>
                  <a:cubicBezTo>
                    <a:pt x="800766" y="309238"/>
                    <a:pt x="795781" y="324193"/>
                    <a:pt x="792220" y="345557"/>
                  </a:cubicBezTo>
                  <a:cubicBezTo>
                    <a:pt x="788659" y="366210"/>
                    <a:pt x="786523" y="386862"/>
                    <a:pt x="785810" y="407514"/>
                  </a:cubicBezTo>
                  <a:cubicBezTo>
                    <a:pt x="797205" y="382589"/>
                    <a:pt x="801478" y="359800"/>
                    <a:pt x="810736" y="330602"/>
                  </a:cubicBezTo>
                  <a:cubicBezTo>
                    <a:pt x="822130" y="301404"/>
                    <a:pt x="805751" y="277191"/>
                    <a:pt x="794356" y="253690"/>
                  </a:cubicBezTo>
                  <a:cubicBezTo>
                    <a:pt x="778689" y="220931"/>
                    <a:pt x="762310" y="187460"/>
                    <a:pt x="750203" y="152565"/>
                  </a:cubicBezTo>
                  <a:cubicBezTo>
                    <a:pt x="750203" y="152565"/>
                    <a:pt x="750203" y="152565"/>
                    <a:pt x="750203" y="152565"/>
                  </a:cubicBezTo>
                  <a:cubicBezTo>
                    <a:pt x="742370" y="142595"/>
                    <a:pt x="730975" y="139746"/>
                    <a:pt x="719581" y="136185"/>
                  </a:cubicBezTo>
                  <a:cubicBezTo>
                    <a:pt x="666169" y="121230"/>
                    <a:pt x="612758" y="106987"/>
                    <a:pt x="559347" y="92032"/>
                  </a:cubicBezTo>
                  <a:cubicBezTo>
                    <a:pt x="552225" y="89896"/>
                    <a:pt x="545104" y="87759"/>
                    <a:pt x="537983" y="84198"/>
                  </a:cubicBezTo>
                  <a:cubicBezTo>
                    <a:pt x="532997" y="81350"/>
                    <a:pt x="529437" y="75653"/>
                    <a:pt x="530149" y="69243"/>
                  </a:cubicBezTo>
                  <a:cubicBezTo>
                    <a:pt x="530861" y="62834"/>
                    <a:pt x="537983" y="63546"/>
                    <a:pt x="542255" y="62834"/>
                  </a:cubicBezTo>
                  <a:cubicBezTo>
                    <a:pt x="599227" y="49303"/>
                    <a:pt x="656912" y="36484"/>
                    <a:pt x="713884" y="22954"/>
                  </a:cubicBezTo>
                  <a:cubicBezTo>
                    <a:pt x="723853" y="20817"/>
                    <a:pt x="732399" y="22241"/>
                    <a:pt x="739521" y="29363"/>
                  </a:cubicBezTo>
                  <a:cubicBezTo>
                    <a:pt x="740945" y="30787"/>
                    <a:pt x="822842" y="94881"/>
                    <a:pt x="824267" y="95593"/>
                  </a:cubicBezTo>
                  <a:cubicBezTo>
                    <a:pt x="836373" y="104851"/>
                    <a:pt x="831388" y="99866"/>
                    <a:pt x="827115" y="225916"/>
                  </a:cubicBezTo>
                  <a:cubicBezTo>
                    <a:pt x="828539" y="225916"/>
                    <a:pt x="829964" y="225916"/>
                    <a:pt x="831388" y="225916"/>
                  </a:cubicBezTo>
                  <a:cubicBezTo>
                    <a:pt x="835661" y="188172"/>
                    <a:pt x="839222" y="151141"/>
                    <a:pt x="844207" y="113397"/>
                  </a:cubicBezTo>
                  <a:cubicBezTo>
                    <a:pt x="846343" y="99866"/>
                    <a:pt x="843495" y="91320"/>
                    <a:pt x="832813" y="82774"/>
                  </a:cubicBezTo>
                  <a:close/>
                  <a:moveTo>
                    <a:pt x="389143" y="215234"/>
                  </a:moveTo>
                  <a:cubicBezTo>
                    <a:pt x="369915" y="215946"/>
                    <a:pt x="357809" y="204552"/>
                    <a:pt x="356384" y="185324"/>
                  </a:cubicBezTo>
                  <a:cubicBezTo>
                    <a:pt x="354960" y="166096"/>
                    <a:pt x="369203" y="150428"/>
                    <a:pt x="388431" y="151141"/>
                  </a:cubicBezTo>
                  <a:cubicBezTo>
                    <a:pt x="408371" y="151853"/>
                    <a:pt x="419053" y="162535"/>
                    <a:pt x="420478" y="183187"/>
                  </a:cubicBezTo>
                  <a:cubicBezTo>
                    <a:pt x="419053" y="202415"/>
                    <a:pt x="408371" y="214522"/>
                    <a:pt x="389143" y="215234"/>
                  </a:cubicBezTo>
                  <a:close/>
                  <a:moveTo>
                    <a:pt x="457510" y="215946"/>
                  </a:moveTo>
                  <a:cubicBezTo>
                    <a:pt x="438994" y="216658"/>
                    <a:pt x="425463" y="200991"/>
                    <a:pt x="426175" y="181051"/>
                  </a:cubicBezTo>
                  <a:cubicBezTo>
                    <a:pt x="427599" y="160398"/>
                    <a:pt x="440418" y="152565"/>
                    <a:pt x="459646" y="150428"/>
                  </a:cubicBezTo>
                  <a:cubicBezTo>
                    <a:pt x="478874" y="153989"/>
                    <a:pt x="490268" y="163959"/>
                    <a:pt x="489556" y="183899"/>
                  </a:cubicBezTo>
                  <a:cubicBezTo>
                    <a:pt x="489556" y="204552"/>
                    <a:pt x="477450" y="215234"/>
                    <a:pt x="457510" y="2159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51" name="Google Shape;1451;p27"/>
          <p:cNvGrpSpPr/>
          <p:nvPr/>
        </p:nvGrpSpPr>
        <p:grpSpPr>
          <a:xfrm>
            <a:off x="3070699" y="3125"/>
            <a:ext cx="703742" cy="2156415"/>
            <a:chOff x="6558588" y="1204957"/>
            <a:chExt cx="840336" cy="2574968"/>
          </a:xfrm>
        </p:grpSpPr>
        <p:sp>
          <p:nvSpPr>
            <p:cNvPr id="1452" name="Google Shape;1452;p27"/>
            <p:cNvSpPr/>
            <p:nvPr/>
          </p:nvSpPr>
          <p:spPr>
            <a:xfrm>
              <a:off x="6690645" y="2671985"/>
              <a:ext cx="591084" cy="591084"/>
            </a:xfrm>
            <a:custGeom>
              <a:avLst/>
              <a:gdLst/>
              <a:ahLst/>
              <a:cxnLst/>
              <a:rect l="l" t="t" r="r" b="b"/>
              <a:pathLst>
                <a:path w="591084" h="591084" extrusionOk="0">
                  <a:moveTo>
                    <a:pt x="591084" y="295542"/>
                  </a:moveTo>
                  <a:cubicBezTo>
                    <a:pt x="591084" y="458766"/>
                    <a:pt x="458765" y="591084"/>
                    <a:pt x="295542" y="591084"/>
                  </a:cubicBezTo>
                  <a:cubicBezTo>
                    <a:pt x="132319" y="591084"/>
                    <a:pt x="0" y="458766"/>
                    <a:pt x="0" y="295542"/>
                  </a:cubicBezTo>
                  <a:cubicBezTo>
                    <a:pt x="0" y="132319"/>
                    <a:pt x="132319" y="0"/>
                    <a:pt x="295542" y="0"/>
                  </a:cubicBezTo>
                  <a:cubicBezTo>
                    <a:pt x="458765" y="0"/>
                    <a:pt x="591084" y="132319"/>
                    <a:pt x="591084" y="295542"/>
                  </a:cubicBezTo>
                  <a:close/>
                </a:path>
              </a:pathLst>
            </a:custGeom>
            <a:solidFill>
              <a:srgbClr val="B2D79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27"/>
            <p:cNvSpPr/>
            <p:nvPr/>
          </p:nvSpPr>
          <p:spPr>
            <a:xfrm>
              <a:off x="6965535" y="1204957"/>
              <a:ext cx="35607" cy="1502636"/>
            </a:xfrm>
            <a:custGeom>
              <a:avLst/>
              <a:gdLst/>
              <a:ahLst/>
              <a:cxnLst/>
              <a:rect l="l" t="t" r="r" b="b"/>
              <a:pathLst>
                <a:path w="35607" h="1502635" extrusionOk="0">
                  <a:moveTo>
                    <a:pt x="0" y="0"/>
                  </a:moveTo>
                  <a:lnTo>
                    <a:pt x="40592" y="0"/>
                  </a:lnTo>
                  <a:lnTo>
                    <a:pt x="40592" y="1502636"/>
                  </a:lnTo>
                  <a:lnTo>
                    <a:pt x="0" y="1502636"/>
                  </a:lnTo>
                  <a:close/>
                </a:path>
              </a:pathLst>
            </a:custGeom>
            <a:solidFill>
              <a:srgbClr val="B2D79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27"/>
            <p:cNvSpPr/>
            <p:nvPr/>
          </p:nvSpPr>
          <p:spPr>
            <a:xfrm>
              <a:off x="6558588" y="3238691"/>
              <a:ext cx="840336" cy="541234"/>
            </a:xfrm>
            <a:custGeom>
              <a:avLst/>
              <a:gdLst/>
              <a:ahLst/>
              <a:cxnLst/>
              <a:rect l="l" t="t" r="r" b="b"/>
              <a:pathLst>
                <a:path w="840336" h="541233" extrusionOk="0">
                  <a:moveTo>
                    <a:pt x="832813" y="82774"/>
                  </a:moveTo>
                  <a:cubicBezTo>
                    <a:pt x="816433" y="70668"/>
                    <a:pt x="765158" y="30075"/>
                    <a:pt x="756612" y="21529"/>
                  </a:cubicBezTo>
                  <a:cubicBezTo>
                    <a:pt x="739521" y="5150"/>
                    <a:pt x="721005" y="-2684"/>
                    <a:pt x="698216" y="5150"/>
                  </a:cubicBezTo>
                  <a:cubicBezTo>
                    <a:pt x="698216" y="5150"/>
                    <a:pt x="698216" y="5150"/>
                    <a:pt x="698216" y="5150"/>
                  </a:cubicBezTo>
                  <a:cubicBezTo>
                    <a:pt x="641244" y="18681"/>
                    <a:pt x="584272" y="32211"/>
                    <a:pt x="527300" y="45742"/>
                  </a:cubicBezTo>
                  <a:cubicBezTo>
                    <a:pt x="519467" y="47879"/>
                    <a:pt x="513057" y="48591"/>
                    <a:pt x="505936" y="42182"/>
                  </a:cubicBezTo>
                  <a:cubicBezTo>
                    <a:pt x="490981" y="28651"/>
                    <a:pt x="472465" y="20105"/>
                    <a:pt x="452525" y="11559"/>
                  </a:cubicBezTo>
                  <a:cubicBezTo>
                    <a:pt x="427599" y="3013"/>
                    <a:pt x="420478" y="3013"/>
                    <a:pt x="397689" y="10847"/>
                  </a:cubicBezTo>
                  <a:cubicBezTo>
                    <a:pt x="376324" y="20105"/>
                    <a:pt x="357096" y="30075"/>
                    <a:pt x="339293" y="43606"/>
                  </a:cubicBezTo>
                  <a:cubicBezTo>
                    <a:pt x="329323" y="51440"/>
                    <a:pt x="317928" y="45030"/>
                    <a:pt x="307958" y="42182"/>
                  </a:cubicBezTo>
                  <a:cubicBezTo>
                    <a:pt x="253123" y="29363"/>
                    <a:pt x="198287" y="16544"/>
                    <a:pt x="144164" y="2301"/>
                  </a:cubicBezTo>
                  <a:cubicBezTo>
                    <a:pt x="127785" y="-1972"/>
                    <a:pt x="114965" y="-547"/>
                    <a:pt x="101435" y="8711"/>
                  </a:cubicBezTo>
                  <a:cubicBezTo>
                    <a:pt x="101435" y="8711"/>
                    <a:pt x="101435" y="8711"/>
                    <a:pt x="101435" y="8711"/>
                  </a:cubicBezTo>
                  <a:cubicBezTo>
                    <a:pt x="73661" y="33636"/>
                    <a:pt x="44463" y="57137"/>
                    <a:pt x="13128" y="77789"/>
                  </a:cubicBezTo>
                  <a:cubicBezTo>
                    <a:pt x="1022" y="87759"/>
                    <a:pt x="-2539" y="97729"/>
                    <a:pt x="1734" y="114821"/>
                  </a:cubicBezTo>
                  <a:cubicBezTo>
                    <a:pt x="6007" y="131912"/>
                    <a:pt x="3870" y="151141"/>
                    <a:pt x="3870" y="169656"/>
                  </a:cubicBezTo>
                  <a:cubicBezTo>
                    <a:pt x="16689" y="181051"/>
                    <a:pt x="3158" y="199567"/>
                    <a:pt x="19538" y="211673"/>
                  </a:cubicBezTo>
                  <a:cubicBezTo>
                    <a:pt x="19538" y="180339"/>
                    <a:pt x="20250" y="149716"/>
                    <a:pt x="19538" y="118382"/>
                  </a:cubicBezTo>
                  <a:cubicBezTo>
                    <a:pt x="19538" y="102002"/>
                    <a:pt x="24523" y="89896"/>
                    <a:pt x="38766" y="79926"/>
                  </a:cubicBezTo>
                  <a:cubicBezTo>
                    <a:pt x="67964" y="60697"/>
                    <a:pt x="90753" y="32924"/>
                    <a:pt x="124224" y="18681"/>
                  </a:cubicBezTo>
                  <a:lnTo>
                    <a:pt x="124224" y="18681"/>
                  </a:lnTo>
                  <a:cubicBezTo>
                    <a:pt x="181196" y="31499"/>
                    <a:pt x="238880" y="45030"/>
                    <a:pt x="295852" y="58561"/>
                  </a:cubicBezTo>
                  <a:cubicBezTo>
                    <a:pt x="302973" y="59985"/>
                    <a:pt x="315792" y="58561"/>
                    <a:pt x="315792" y="69956"/>
                  </a:cubicBezTo>
                  <a:cubicBezTo>
                    <a:pt x="315792" y="81350"/>
                    <a:pt x="305822" y="86335"/>
                    <a:pt x="295140" y="88471"/>
                  </a:cubicBezTo>
                  <a:cubicBezTo>
                    <a:pt x="263093" y="96305"/>
                    <a:pt x="231758" y="104851"/>
                    <a:pt x="199711" y="113397"/>
                  </a:cubicBezTo>
                  <a:cubicBezTo>
                    <a:pt x="171937" y="121230"/>
                    <a:pt x="144876" y="128352"/>
                    <a:pt x="117102" y="136185"/>
                  </a:cubicBezTo>
                  <a:cubicBezTo>
                    <a:pt x="106420" y="139034"/>
                    <a:pt x="100011" y="145443"/>
                    <a:pt x="95738" y="155413"/>
                  </a:cubicBezTo>
                  <a:cubicBezTo>
                    <a:pt x="76510" y="198855"/>
                    <a:pt x="55857" y="243008"/>
                    <a:pt x="36629" y="286449"/>
                  </a:cubicBezTo>
                  <a:cubicBezTo>
                    <a:pt x="33781" y="292146"/>
                    <a:pt x="30932" y="299980"/>
                    <a:pt x="31644" y="305677"/>
                  </a:cubicBezTo>
                  <a:cubicBezTo>
                    <a:pt x="39478" y="345557"/>
                    <a:pt x="48736" y="385438"/>
                    <a:pt x="62979" y="423894"/>
                  </a:cubicBezTo>
                  <a:cubicBezTo>
                    <a:pt x="58706" y="391847"/>
                    <a:pt x="55145" y="359088"/>
                    <a:pt x="50872" y="327042"/>
                  </a:cubicBezTo>
                  <a:cubicBezTo>
                    <a:pt x="49448" y="314935"/>
                    <a:pt x="50872" y="304253"/>
                    <a:pt x="56570" y="292858"/>
                  </a:cubicBezTo>
                  <a:cubicBezTo>
                    <a:pt x="76510" y="252266"/>
                    <a:pt x="96450" y="210961"/>
                    <a:pt x="115678" y="170369"/>
                  </a:cubicBezTo>
                  <a:cubicBezTo>
                    <a:pt x="121375" y="157550"/>
                    <a:pt x="129921" y="151141"/>
                    <a:pt x="143451" y="148292"/>
                  </a:cubicBezTo>
                  <a:cubicBezTo>
                    <a:pt x="185468" y="139746"/>
                    <a:pt x="226773" y="129064"/>
                    <a:pt x="268790" y="120518"/>
                  </a:cubicBezTo>
                  <a:cubicBezTo>
                    <a:pt x="278048" y="118382"/>
                    <a:pt x="292291" y="107699"/>
                    <a:pt x="297276" y="121942"/>
                  </a:cubicBezTo>
                  <a:cubicBezTo>
                    <a:pt x="302973" y="136185"/>
                    <a:pt x="305110" y="153277"/>
                    <a:pt x="288018" y="165384"/>
                  </a:cubicBezTo>
                  <a:cubicBezTo>
                    <a:pt x="251698" y="191733"/>
                    <a:pt x="217515" y="220219"/>
                    <a:pt x="180483" y="245144"/>
                  </a:cubicBezTo>
                  <a:cubicBezTo>
                    <a:pt x="160543" y="258675"/>
                    <a:pt x="153422" y="273630"/>
                    <a:pt x="153422" y="297131"/>
                  </a:cubicBezTo>
                  <a:cubicBezTo>
                    <a:pt x="153422" y="332026"/>
                    <a:pt x="151285" y="367634"/>
                    <a:pt x="147725" y="402529"/>
                  </a:cubicBezTo>
                  <a:cubicBezTo>
                    <a:pt x="144876" y="427454"/>
                    <a:pt x="148437" y="448819"/>
                    <a:pt x="164104" y="468759"/>
                  </a:cubicBezTo>
                  <a:lnTo>
                    <a:pt x="164104" y="468759"/>
                  </a:lnTo>
                  <a:cubicBezTo>
                    <a:pt x="181908" y="492972"/>
                    <a:pt x="198999" y="517186"/>
                    <a:pt x="216803" y="541398"/>
                  </a:cubicBezTo>
                  <a:cubicBezTo>
                    <a:pt x="218227" y="540686"/>
                    <a:pt x="219652" y="539262"/>
                    <a:pt x="221788" y="538550"/>
                  </a:cubicBezTo>
                  <a:cubicBezTo>
                    <a:pt x="208969" y="515761"/>
                    <a:pt x="196151" y="492260"/>
                    <a:pt x="183332" y="469471"/>
                  </a:cubicBezTo>
                  <a:cubicBezTo>
                    <a:pt x="173362" y="453804"/>
                    <a:pt x="166240" y="450243"/>
                    <a:pt x="166240" y="422469"/>
                  </a:cubicBezTo>
                  <a:cubicBezTo>
                    <a:pt x="169089" y="402529"/>
                    <a:pt x="174786" y="329890"/>
                    <a:pt x="176923" y="295707"/>
                  </a:cubicBezTo>
                  <a:cubicBezTo>
                    <a:pt x="178347" y="275054"/>
                    <a:pt x="186180" y="262236"/>
                    <a:pt x="203272" y="251554"/>
                  </a:cubicBezTo>
                  <a:cubicBezTo>
                    <a:pt x="233183" y="233038"/>
                    <a:pt x="261669" y="212385"/>
                    <a:pt x="290867" y="191733"/>
                  </a:cubicBezTo>
                  <a:cubicBezTo>
                    <a:pt x="302261" y="183187"/>
                    <a:pt x="309383" y="183899"/>
                    <a:pt x="316504" y="196718"/>
                  </a:cubicBezTo>
                  <a:cubicBezTo>
                    <a:pt x="320777" y="204552"/>
                    <a:pt x="326474" y="212385"/>
                    <a:pt x="333595" y="218795"/>
                  </a:cubicBezTo>
                  <a:cubicBezTo>
                    <a:pt x="344990" y="228765"/>
                    <a:pt x="344278" y="236598"/>
                    <a:pt x="336444" y="248705"/>
                  </a:cubicBezTo>
                  <a:cubicBezTo>
                    <a:pt x="322201" y="272206"/>
                    <a:pt x="327898" y="285737"/>
                    <a:pt x="357096" y="297843"/>
                  </a:cubicBezTo>
                  <a:cubicBezTo>
                    <a:pt x="346414" y="282888"/>
                    <a:pt x="351399" y="270070"/>
                    <a:pt x="361369" y="256539"/>
                  </a:cubicBezTo>
                  <a:cubicBezTo>
                    <a:pt x="371339" y="241584"/>
                    <a:pt x="382022" y="251554"/>
                    <a:pt x="392704" y="253690"/>
                  </a:cubicBezTo>
                  <a:cubicBezTo>
                    <a:pt x="410508" y="257251"/>
                    <a:pt x="427599" y="257963"/>
                    <a:pt x="445403" y="254402"/>
                  </a:cubicBezTo>
                  <a:cubicBezTo>
                    <a:pt x="482435" y="247281"/>
                    <a:pt x="495965" y="258675"/>
                    <a:pt x="491693" y="297843"/>
                  </a:cubicBezTo>
                  <a:cubicBezTo>
                    <a:pt x="510921" y="282888"/>
                    <a:pt x="525876" y="268645"/>
                    <a:pt x="505224" y="244432"/>
                  </a:cubicBezTo>
                  <a:cubicBezTo>
                    <a:pt x="497390" y="235886"/>
                    <a:pt x="498102" y="228053"/>
                    <a:pt x="508072" y="220931"/>
                  </a:cubicBezTo>
                  <a:cubicBezTo>
                    <a:pt x="521603" y="210961"/>
                    <a:pt x="524451" y="185324"/>
                    <a:pt x="540119" y="186036"/>
                  </a:cubicBezTo>
                  <a:cubicBezTo>
                    <a:pt x="554362" y="186748"/>
                    <a:pt x="603500" y="225916"/>
                    <a:pt x="613470" y="233038"/>
                  </a:cubicBezTo>
                  <a:cubicBezTo>
                    <a:pt x="656912" y="263660"/>
                    <a:pt x="669730" y="273630"/>
                    <a:pt x="671155" y="283600"/>
                  </a:cubicBezTo>
                  <a:cubicBezTo>
                    <a:pt x="677564" y="356239"/>
                    <a:pt x="687534" y="407514"/>
                    <a:pt x="679700" y="431728"/>
                  </a:cubicBezTo>
                  <a:cubicBezTo>
                    <a:pt x="678276" y="435288"/>
                    <a:pt x="629138" y="532853"/>
                    <a:pt x="627713" y="537126"/>
                  </a:cubicBezTo>
                  <a:cubicBezTo>
                    <a:pt x="627713" y="537126"/>
                    <a:pt x="627713" y="537126"/>
                    <a:pt x="627713" y="537126"/>
                  </a:cubicBezTo>
                  <a:cubicBezTo>
                    <a:pt x="652638" y="510064"/>
                    <a:pt x="666881" y="480866"/>
                    <a:pt x="686822" y="450243"/>
                  </a:cubicBezTo>
                  <a:cubicBezTo>
                    <a:pt x="698216" y="431728"/>
                    <a:pt x="696080" y="409651"/>
                    <a:pt x="696080" y="387574"/>
                  </a:cubicBezTo>
                  <a:cubicBezTo>
                    <a:pt x="693943" y="354103"/>
                    <a:pt x="691095" y="320632"/>
                    <a:pt x="690383" y="287161"/>
                  </a:cubicBezTo>
                  <a:cubicBezTo>
                    <a:pt x="690383" y="272206"/>
                    <a:pt x="684685" y="262236"/>
                    <a:pt x="672579" y="253690"/>
                  </a:cubicBezTo>
                  <a:cubicBezTo>
                    <a:pt x="635547" y="226628"/>
                    <a:pt x="598515" y="198142"/>
                    <a:pt x="561483" y="170369"/>
                  </a:cubicBezTo>
                  <a:cubicBezTo>
                    <a:pt x="555074" y="165384"/>
                    <a:pt x="547240" y="161111"/>
                    <a:pt x="545104" y="152565"/>
                  </a:cubicBezTo>
                  <a:cubicBezTo>
                    <a:pt x="537271" y="124791"/>
                    <a:pt x="547240" y="114821"/>
                    <a:pt x="575014" y="121230"/>
                  </a:cubicBezTo>
                  <a:cubicBezTo>
                    <a:pt x="616319" y="131200"/>
                    <a:pt x="658336" y="141883"/>
                    <a:pt x="700353" y="151141"/>
                  </a:cubicBezTo>
                  <a:cubicBezTo>
                    <a:pt x="715308" y="154701"/>
                    <a:pt x="730263" y="161823"/>
                    <a:pt x="736672" y="176778"/>
                  </a:cubicBezTo>
                  <a:cubicBezTo>
                    <a:pt x="753052" y="213810"/>
                    <a:pt x="770143" y="246569"/>
                    <a:pt x="787235" y="282888"/>
                  </a:cubicBezTo>
                  <a:cubicBezTo>
                    <a:pt x="800766" y="309238"/>
                    <a:pt x="795781" y="324193"/>
                    <a:pt x="792220" y="345557"/>
                  </a:cubicBezTo>
                  <a:cubicBezTo>
                    <a:pt x="788659" y="366210"/>
                    <a:pt x="786523" y="386862"/>
                    <a:pt x="785810" y="407514"/>
                  </a:cubicBezTo>
                  <a:cubicBezTo>
                    <a:pt x="797205" y="382589"/>
                    <a:pt x="801478" y="359800"/>
                    <a:pt x="810736" y="330602"/>
                  </a:cubicBezTo>
                  <a:cubicBezTo>
                    <a:pt x="822130" y="301404"/>
                    <a:pt x="805751" y="277191"/>
                    <a:pt x="794356" y="253690"/>
                  </a:cubicBezTo>
                  <a:cubicBezTo>
                    <a:pt x="778689" y="220931"/>
                    <a:pt x="762310" y="187460"/>
                    <a:pt x="750203" y="152565"/>
                  </a:cubicBezTo>
                  <a:cubicBezTo>
                    <a:pt x="750203" y="152565"/>
                    <a:pt x="750203" y="152565"/>
                    <a:pt x="750203" y="152565"/>
                  </a:cubicBezTo>
                  <a:cubicBezTo>
                    <a:pt x="742370" y="142595"/>
                    <a:pt x="730975" y="139746"/>
                    <a:pt x="719581" y="136185"/>
                  </a:cubicBezTo>
                  <a:cubicBezTo>
                    <a:pt x="666169" y="121230"/>
                    <a:pt x="612758" y="106987"/>
                    <a:pt x="559347" y="92032"/>
                  </a:cubicBezTo>
                  <a:cubicBezTo>
                    <a:pt x="552225" y="89896"/>
                    <a:pt x="545104" y="87759"/>
                    <a:pt x="537983" y="84198"/>
                  </a:cubicBezTo>
                  <a:cubicBezTo>
                    <a:pt x="532997" y="81350"/>
                    <a:pt x="529437" y="75653"/>
                    <a:pt x="530149" y="69243"/>
                  </a:cubicBezTo>
                  <a:cubicBezTo>
                    <a:pt x="530861" y="62834"/>
                    <a:pt x="537983" y="63546"/>
                    <a:pt x="542255" y="62834"/>
                  </a:cubicBezTo>
                  <a:cubicBezTo>
                    <a:pt x="599227" y="49303"/>
                    <a:pt x="656912" y="36484"/>
                    <a:pt x="713884" y="22954"/>
                  </a:cubicBezTo>
                  <a:cubicBezTo>
                    <a:pt x="723853" y="20817"/>
                    <a:pt x="732399" y="22241"/>
                    <a:pt x="739521" y="29363"/>
                  </a:cubicBezTo>
                  <a:cubicBezTo>
                    <a:pt x="740945" y="30787"/>
                    <a:pt x="822842" y="94881"/>
                    <a:pt x="824267" y="95593"/>
                  </a:cubicBezTo>
                  <a:cubicBezTo>
                    <a:pt x="836373" y="104851"/>
                    <a:pt x="831388" y="99866"/>
                    <a:pt x="827115" y="225916"/>
                  </a:cubicBezTo>
                  <a:cubicBezTo>
                    <a:pt x="828539" y="225916"/>
                    <a:pt x="829964" y="225916"/>
                    <a:pt x="831388" y="225916"/>
                  </a:cubicBezTo>
                  <a:cubicBezTo>
                    <a:pt x="835661" y="188172"/>
                    <a:pt x="839222" y="151141"/>
                    <a:pt x="844207" y="113397"/>
                  </a:cubicBezTo>
                  <a:cubicBezTo>
                    <a:pt x="846343" y="99866"/>
                    <a:pt x="843495" y="91320"/>
                    <a:pt x="832813" y="82774"/>
                  </a:cubicBezTo>
                  <a:close/>
                  <a:moveTo>
                    <a:pt x="389143" y="215234"/>
                  </a:moveTo>
                  <a:cubicBezTo>
                    <a:pt x="369915" y="215946"/>
                    <a:pt x="357809" y="204552"/>
                    <a:pt x="356384" y="185324"/>
                  </a:cubicBezTo>
                  <a:cubicBezTo>
                    <a:pt x="354960" y="166096"/>
                    <a:pt x="369203" y="150428"/>
                    <a:pt x="388431" y="151141"/>
                  </a:cubicBezTo>
                  <a:cubicBezTo>
                    <a:pt x="408371" y="151853"/>
                    <a:pt x="419053" y="162535"/>
                    <a:pt x="420478" y="183187"/>
                  </a:cubicBezTo>
                  <a:cubicBezTo>
                    <a:pt x="419053" y="202415"/>
                    <a:pt x="408371" y="214522"/>
                    <a:pt x="389143" y="215234"/>
                  </a:cubicBezTo>
                  <a:close/>
                  <a:moveTo>
                    <a:pt x="457510" y="215946"/>
                  </a:moveTo>
                  <a:cubicBezTo>
                    <a:pt x="438994" y="216658"/>
                    <a:pt x="425463" y="200991"/>
                    <a:pt x="426175" y="181051"/>
                  </a:cubicBezTo>
                  <a:cubicBezTo>
                    <a:pt x="427599" y="160398"/>
                    <a:pt x="440418" y="152565"/>
                    <a:pt x="459646" y="150428"/>
                  </a:cubicBezTo>
                  <a:cubicBezTo>
                    <a:pt x="478874" y="153989"/>
                    <a:pt x="490268" y="163959"/>
                    <a:pt x="489556" y="183899"/>
                  </a:cubicBezTo>
                  <a:cubicBezTo>
                    <a:pt x="489556" y="204552"/>
                    <a:pt x="477450" y="215234"/>
                    <a:pt x="457510" y="215946"/>
                  </a:cubicBezTo>
                  <a:close/>
                </a:path>
              </a:pathLst>
            </a:custGeom>
            <a:solidFill>
              <a:srgbClr val="B2D79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55" name="Google Shape;1455;p27"/>
          <p:cNvGrpSpPr/>
          <p:nvPr/>
        </p:nvGrpSpPr>
        <p:grpSpPr>
          <a:xfrm>
            <a:off x="600196" y="0"/>
            <a:ext cx="893306" cy="2737279"/>
            <a:chOff x="6558588" y="1204957"/>
            <a:chExt cx="840336" cy="2574968"/>
          </a:xfrm>
        </p:grpSpPr>
        <p:sp>
          <p:nvSpPr>
            <p:cNvPr id="1456" name="Google Shape;1456;p27"/>
            <p:cNvSpPr/>
            <p:nvPr/>
          </p:nvSpPr>
          <p:spPr>
            <a:xfrm>
              <a:off x="6690645" y="2671985"/>
              <a:ext cx="591084" cy="591084"/>
            </a:xfrm>
            <a:custGeom>
              <a:avLst/>
              <a:gdLst/>
              <a:ahLst/>
              <a:cxnLst/>
              <a:rect l="l" t="t" r="r" b="b"/>
              <a:pathLst>
                <a:path w="591084" h="591084" extrusionOk="0">
                  <a:moveTo>
                    <a:pt x="591084" y="295542"/>
                  </a:moveTo>
                  <a:cubicBezTo>
                    <a:pt x="591084" y="458766"/>
                    <a:pt x="458765" y="591084"/>
                    <a:pt x="295542" y="591084"/>
                  </a:cubicBezTo>
                  <a:cubicBezTo>
                    <a:pt x="132319" y="591084"/>
                    <a:pt x="0" y="458766"/>
                    <a:pt x="0" y="295542"/>
                  </a:cubicBezTo>
                  <a:cubicBezTo>
                    <a:pt x="0" y="132319"/>
                    <a:pt x="132319" y="0"/>
                    <a:pt x="295542" y="0"/>
                  </a:cubicBezTo>
                  <a:cubicBezTo>
                    <a:pt x="458765" y="0"/>
                    <a:pt x="591084" y="132319"/>
                    <a:pt x="591084" y="295542"/>
                  </a:cubicBezTo>
                  <a:close/>
                </a:path>
              </a:pathLst>
            </a:custGeom>
            <a:solidFill>
              <a:srgbClr val="C28CC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27"/>
            <p:cNvSpPr/>
            <p:nvPr/>
          </p:nvSpPr>
          <p:spPr>
            <a:xfrm>
              <a:off x="6965535" y="1204957"/>
              <a:ext cx="35607" cy="1502636"/>
            </a:xfrm>
            <a:custGeom>
              <a:avLst/>
              <a:gdLst/>
              <a:ahLst/>
              <a:cxnLst/>
              <a:rect l="l" t="t" r="r" b="b"/>
              <a:pathLst>
                <a:path w="35607" h="1502635" extrusionOk="0">
                  <a:moveTo>
                    <a:pt x="0" y="0"/>
                  </a:moveTo>
                  <a:lnTo>
                    <a:pt x="40592" y="0"/>
                  </a:lnTo>
                  <a:lnTo>
                    <a:pt x="40592" y="1502636"/>
                  </a:lnTo>
                  <a:lnTo>
                    <a:pt x="0" y="1502636"/>
                  </a:lnTo>
                  <a:close/>
                </a:path>
              </a:pathLst>
            </a:custGeom>
            <a:solidFill>
              <a:srgbClr val="C28CC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27"/>
            <p:cNvSpPr/>
            <p:nvPr/>
          </p:nvSpPr>
          <p:spPr>
            <a:xfrm>
              <a:off x="6558588" y="3238691"/>
              <a:ext cx="840336" cy="541234"/>
            </a:xfrm>
            <a:custGeom>
              <a:avLst/>
              <a:gdLst/>
              <a:ahLst/>
              <a:cxnLst/>
              <a:rect l="l" t="t" r="r" b="b"/>
              <a:pathLst>
                <a:path w="840336" h="541233" extrusionOk="0">
                  <a:moveTo>
                    <a:pt x="832813" y="82774"/>
                  </a:moveTo>
                  <a:cubicBezTo>
                    <a:pt x="816433" y="70668"/>
                    <a:pt x="765158" y="30075"/>
                    <a:pt x="756612" y="21529"/>
                  </a:cubicBezTo>
                  <a:cubicBezTo>
                    <a:pt x="739521" y="5150"/>
                    <a:pt x="721005" y="-2684"/>
                    <a:pt x="698216" y="5150"/>
                  </a:cubicBezTo>
                  <a:cubicBezTo>
                    <a:pt x="698216" y="5150"/>
                    <a:pt x="698216" y="5150"/>
                    <a:pt x="698216" y="5150"/>
                  </a:cubicBezTo>
                  <a:cubicBezTo>
                    <a:pt x="641244" y="18681"/>
                    <a:pt x="584272" y="32211"/>
                    <a:pt x="527300" y="45742"/>
                  </a:cubicBezTo>
                  <a:cubicBezTo>
                    <a:pt x="519467" y="47879"/>
                    <a:pt x="513057" y="48591"/>
                    <a:pt x="505936" y="42182"/>
                  </a:cubicBezTo>
                  <a:cubicBezTo>
                    <a:pt x="490981" y="28651"/>
                    <a:pt x="472465" y="20105"/>
                    <a:pt x="452525" y="11559"/>
                  </a:cubicBezTo>
                  <a:cubicBezTo>
                    <a:pt x="427599" y="3013"/>
                    <a:pt x="420478" y="3013"/>
                    <a:pt x="397689" y="10847"/>
                  </a:cubicBezTo>
                  <a:cubicBezTo>
                    <a:pt x="376324" y="20105"/>
                    <a:pt x="357096" y="30075"/>
                    <a:pt x="339293" y="43606"/>
                  </a:cubicBezTo>
                  <a:cubicBezTo>
                    <a:pt x="329323" y="51440"/>
                    <a:pt x="317928" y="45030"/>
                    <a:pt x="307958" y="42182"/>
                  </a:cubicBezTo>
                  <a:cubicBezTo>
                    <a:pt x="253123" y="29363"/>
                    <a:pt x="198287" y="16544"/>
                    <a:pt x="144164" y="2301"/>
                  </a:cubicBezTo>
                  <a:cubicBezTo>
                    <a:pt x="127785" y="-1972"/>
                    <a:pt x="114965" y="-547"/>
                    <a:pt x="101435" y="8711"/>
                  </a:cubicBezTo>
                  <a:cubicBezTo>
                    <a:pt x="101435" y="8711"/>
                    <a:pt x="101435" y="8711"/>
                    <a:pt x="101435" y="8711"/>
                  </a:cubicBezTo>
                  <a:cubicBezTo>
                    <a:pt x="73661" y="33636"/>
                    <a:pt x="44463" y="57137"/>
                    <a:pt x="13128" y="77789"/>
                  </a:cubicBezTo>
                  <a:cubicBezTo>
                    <a:pt x="1022" y="87759"/>
                    <a:pt x="-2539" y="97729"/>
                    <a:pt x="1734" y="114821"/>
                  </a:cubicBezTo>
                  <a:cubicBezTo>
                    <a:pt x="6007" y="131912"/>
                    <a:pt x="3870" y="151141"/>
                    <a:pt x="3870" y="169656"/>
                  </a:cubicBezTo>
                  <a:cubicBezTo>
                    <a:pt x="16689" y="181051"/>
                    <a:pt x="3158" y="199567"/>
                    <a:pt x="19538" y="211673"/>
                  </a:cubicBezTo>
                  <a:cubicBezTo>
                    <a:pt x="19538" y="180339"/>
                    <a:pt x="20250" y="149716"/>
                    <a:pt x="19538" y="118382"/>
                  </a:cubicBezTo>
                  <a:cubicBezTo>
                    <a:pt x="19538" y="102002"/>
                    <a:pt x="24523" y="89896"/>
                    <a:pt x="38766" y="79926"/>
                  </a:cubicBezTo>
                  <a:cubicBezTo>
                    <a:pt x="67964" y="60697"/>
                    <a:pt x="90753" y="32924"/>
                    <a:pt x="124224" y="18681"/>
                  </a:cubicBezTo>
                  <a:lnTo>
                    <a:pt x="124224" y="18681"/>
                  </a:lnTo>
                  <a:cubicBezTo>
                    <a:pt x="181196" y="31499"/>
                    <a:pt x="238880" y="45030"/>
                    <a:pt x="295852" y="58561"/>
                  </a:cubicBezTo>
                  <a:cubicBezTo>
                    <a:pt x="302973" y="59985"/>
                    <a:pt x="315792" y="58561"/>
                    <a:pt x="315792" y="69956"/>
                  </a:cubicBezTo>
                  <a:cubicBezTo>
                    <a:pt x="315792" y="81350"/>
                    <a:pt x="305822" y="86335"/>
                    <a:pt x="295140" y="88471"/>
                  </a:cubicBezTo>
                  <a:cubicBezTo>
                    <a:pt x="263093" y="96305"/>
                    <a:pt x="231758" y="104851"/>
                    <a:pt x="199711" y="113397"/>
                  </a:cubicBezTo>
                  <a:cubicBezTo>
                    <a:pt x="171937" y="121230"/>
                    <a:pt x="144876" y="128352"/>
                    <a:pt x="117102" y="136185"/>
                  </a:cubicBezTo>
                  <a:cubicBezTo>
                    <a:pt x="106420" y="139034"/>
                    <a:pt x="100011" y="145443"/>
                    <a:pt x="95738" y="155413"/>
                  </a:cubicBezTo>
                  <a:cubicBezTo>
                    <a:pt x="76510" y="198855"/>
                    <a:pt x="55857" y="243008"/>
                    <a:pt x="36629" y="286449"/>
                  </a:cubicBezTo>
                  <a:cubicBezTo>
                    <a:pt x="33781" y="292146"/>
                    <a:pt x="30932" y="299980"/>
                    <a:pt x="31644" y="305677"/>
                  </a:cubicBezTo>
                  <a:cubicBezTo>
                    <a:pt x="39478" y="345557"/>
                    <a:pt x="48736" y="385438"/>
                    <a:pt x="62979" y="423894"/>
                  </a:cubicBezTo>
                  <a:cubicBezTo>
                    <a:pt x="58706" y="391847"/>
                    <a:pt x="55145" y="359088"/>
                    <a:pt x="50872" y="327042"/>
                  </a:cubicBezTo>
                  <a:cubicBezTo>
                    <a:pt x="49448" y="314935"/>
                    <a:pt x="50872" y="304253"/>
                    <a:pt x="56570" y="292858"/>
                  </a:cubicBezTo>
                  <a:cubicBezTo>
                    <a:pt x="76510" y="252266"/>
                    <a:pt x="96450" y="210961"/>
                    <a:pt x="115678" y="170369"/>
                  </a:cubicBezTo>
                  <a:cubicBezTo>
                    <a:pt x="121375" y="157550"/>
                    <a:pt x="129921" y="151141"/>
                    <a:pt x="143451" y="148292"/>
                  </a:cubicBezTo>
                  <a:cubicBezTo>
                    <a:pt x="185468" y="139746"/>
                    <a:pt x="226773" y="129064"/>
                    <a:pt x="268790" y="120518"/>
                  </a:cubicBezTo>
                  <a:cubicBezTo>
                    <a:pt x="278048" y="118382"/>
                    <a:pt x="292291" y="107699"/>
                    <a:pt x="297276" y="121942"/>
                  </a:cubicBezTo>
                  <a:cubicBezTo>
                    <a:pt x="302973" y="136185"/>
                    <a:pt x="305110" y="153277"/>
                    <a:pt x="288018" y="165384"/>
                  </a:cubicBezTo>
                  <a:cubicBezTo>
                    <a:pt x="251698" y="191733"/>
                    <a:pt x="217515" y="220219"/>
                    <a:pt x="180483" y="245144"/>
                  </a:cubicBezTo>
                  <a:cubicBezTo>
                    <a:pt x="160543" y="258675"/>
                    <a:pt x="153422" y="273630"/>
                    <a:pt x="153422" y="297131"/>
                  </a:cubicBezTo>
                  <a:cubicBezTo>
                    <a:pt x="153422" y="332026"/>
                    <a:pt x="151285" y="367634"/>
                    <a:pt x="147725" y="402529"/>
                  </a:cubicBezTo>
                  <a:cubicBezTo>
                    <a:pt x="144876" y="427454"/>
                    <a:pt x="148437" y="448819"/>
                    <a:pt x="164104" y="468759"/>
                  </a:cubicBezTo>
                  <a:lnTo>
                    <a:pt x="164104" y="468759"/>
                  </a:lnTo>
                  <a:cubicBezTo>
                    <a:pt x="181908" y="492972"/>
                    <a:pt x="198999" y="517186"/>
                    <a:pt x="216803" y="541398"/>
                  </a:cubicBezTo>
                  <a:cubicBezTo>
                    <a:pt x="218227" y="540686"/>
                    <a:pt x="219652" y="539262"/>
                    <a:pt x="221788" y="538550"/>
                  </a:cubicBezTo>
                  <a:cubicBezTo>
                    <a:pt x="208969" y="515761"/>
                    <a:pt x="196151" y="492260"/>
                    <a:pt x="183332" y="469471"/>
                  </a:cubicBezTo>
                  <a:cubicBezTo>
                    <a:pt x="173362" y="453804"/>
                    <a:pt x="166240" y="450243"/>
                    <a:pt x="166240" y="422469"/>
                  </a:cubicBezTo>
                  <a:cubicBezTo>
                    <a:pt x="169089" y="402529"/>
                    <a:pt x="174786" y="329890"/>
                    <a:pt x="176923" y="295707"/>
                  </a:cubicBezTo>
                  <a:cubicBezTo>
                    <a:pt x="178347" y="275054"/>
                    <a:pt x="186180" y="262236"/>
                    <a:pt x="203272" y="251554"/>
                  </a:cubicBezTo>
                  <a:cubicBezTo>
                    <a:pt x="233183" y="233038"/>
                    <a:pt x="261669" y="212385"/>
                    <a:pt x="290867" y="191733"/>
                  </a:cubicBezTo>
                  <a:cubicBezTo>
                    <a:pt x="302261" y="183187"/>
                    <a:pt x="309383" y="183899"/>
                    <a:pt x="316504" y="196718"/>
                  </a:cubicBezTo>
                  <a:cubicBezTo>
                    <a:pt x="320777" y="204552"/>
                    <a:pt x="326474" y="212385"/>
                    <a:pt x="333595" y="218795"/>
                  </a:cubicBezTo>
                  <a:cubicBezTo>
                    <a:pt x="344990" y="228765"/>
                    <a:pt x="344278" y="236598"/>
                    <a:pt x="336444" y="248705"/>
                  </a:cubicBezTo>
                  <a:cubicBezTo>
                    <a:pt x="322201" y="272206"/>
                    <a:pt x="327898" y="285737"/>
                    <a:pt x="357096" y="297843"/>
                  </a:cubicBezTo>
                  <a:cubicBezTo>
                    <a:pt x="346414" y="282888"/>
                    <a:pt x="351399" y="270070"/>
                    <a:pt x="361369" y="256539"/>
                  </a:cubicBezTo>
                  <a:cubicBezTo>
                    <a:pt x="371339" y="241584"/>
                    <a:pt x="382022" y="251554"/>
                    <a:pt x="392704" y="253690"/>
                  </a:cubicBezTo>
                  <a:cubicBezTo>
                    <a:pt x="410508" y="257251"/>
                    <a:pt x="427599" y="257963"/>
                    <a:pt x="445403" y="254402"/>
                  </a:cubicBezTo>
                  <a:cubicBezTo>
                    <a:pt x="482435" y="247281"/>
                    <a:pt x="495965" y="258675"/>
                    <a:pt x="491693" y="297843"/>
                  </a:cubicBezTo>
                  <a:cubicBezTo>
                    <a:pt x="510921" y="282888"/>
                    <a:pt x="525876" y="268645"/>
                    <a:pt x="505224" y="244432"/>
                  </a:cubicBezTo>
                  <a:cubicBezTo>
                    <a:pt x="497390" y="235886"/>
                    <a:pt x="498102" y="228053"/>
                    <a:pt x="508072" y="220931"/>
                  </a:cubicBezTo>
                  <a:cubicBezTo>
                    <a:pt x="521603" y="210961"/>
                    <a:pt x="524451" y="185324"/>
                    <a:pt x="540119" y="186036"/>
                  </a:cubicBezTo>
                  <a:cubicBezTo>
                    <a:pt x="554362" y="186748"/>
                    <a:pt x="603500" y="225916"/>
                    <a:pt x="613470" y="233038"/>
                  </a:cubicBezTo>
                  <a:cubicBezTo>
                    <a:pt x="656912" y="263660"/>
                    <a:pt x="669730" y="273630"/>
                    <a:pt x="671155" y="283600"/>
                  </a:cubicBezTo>
                  <a:cubicBezTo>
                    <a:pt x="677564" y="356239"/>
                    <a:pt x="687534" y="407514"/>
                    <a:pt x="679700" y="431728"/>
                  </a:cubicBezTo>
                  <a:cubicBezTo>
                    <a:pt x="678276" y="435288"/>
                    <a:pt x="629138" y="532853"/>
                    <a:pt x="627713" y="537126"/>
                  </a:cubicBezTo>
                  <a:cubicBezTo>
                    <a:pt x="627713" y="537126"/>
                    <a:pt x="627713" y="537126"/>
                    <a:pt x="627713" y="537126"/>
                  </a:cubicBezTo>
                  <a:cubicBezTo>
                    <a:pt x="652638" y="510064"/>
                    <a:pt x="666881" y="480866"/>
                    <a:pt x="686822" y="450243"/>
                  </a:cubicBezTo>
                  <a:cubicBezTo>
                    <a:pt x="698216" y="431728"/>
                    <a:pt x="696080" y="409651"/>
                    <a:pt x="696080" y="387574"/>
                  </a:cubicBezTo>
                  <a:cubicBezTo>
                    <a:pt x="693943" y="354103"/>
                    <a:pt x="691095" y="320632"/>
                    <a:pt x="690383" y="287161"/>
                  </a:cubicBezTo>
                  <a:cubicBezTo>
                    <a:pt x="690383" y="272206"/>
                    <a:pt x="684685" y="262236"/>
                    <a:pt x="672579" y="253690"/>
                  </a:cubicBezTo>
                  <a:cubicBezTo>
                    <a:pt x="635547" y="226628"/>
                    <a:pt x="598515" y="198142"/>
                    <a:pt x="561483" y="170369"/>
                  </a:cubicBezTo>
                  <a:cubicBezTo>
                    <a:pt x="555074" y="165384"/>
                    <a:pt x="547240" y="161111"/>
                    <a:pt x="545104" y="152565"/>
                  </a:cubicBezTo>
                  <a:cubicBezTo>
                    <a:pt x="537271" y="124791"/>
                    <a:pt x="547240" y="114821"/>
                    <a:pt x="575014" y="121230"/>
                  </a:cubicBezTo>
                  <a:cubicBezTo>
                    <a:pt x="616319" y="131200"/>
                    <a:pt x="658336" y="141883"/>
                    <a:pt x="700353" y="151141"/>
                  </a:cubicBezTo>
                  <a:cubicBezTo>
                    <a:pt x="715308" y="154701"/>
                    <a:pt x="730263" y="161823"/>
                    <a:pt x="736672" y="176778"/>
                  </a:cubicBezTo>
                  <a:cubicBezTo>
                    <a:pt x="753052" y="213810"/>
                    <a:pt x="770143" y="246569"/>
                    <a:pt x="787235" y="282888"/>
                  </a:cubicBezTo>
                  <a:cubicBezTo>
                    <a:pt x="800766" y="309238"/>
                    <a:pt x="795781" y="324193"/>
                    <a:pt x="792220" y="345557"/>
                  </a:cubicBezTo>
                  <a:cubicBezTo>
                    <a:pt x="788659" y="366210"/>
                    <a:pt x="786523" y="386862"/>
                    <a:pt x="785810" y="407514"/>
                  </a:cubicBezTo>
                  <a:cubicBezTo>
                    <a:pt x="797205" y="382589"/>
                    <a:pt x="801478" y="359800"/>
                    <a:pt x="810736" y="330602"/>
                  </a:cubicBezTo>
                  <a:cubicBezTo>
                    <a:pt x="822130" y="301404"/>
                    <a:pt x="805751" y="277191"/>
                    <a:pt x="794356" y="253690"/>
                  </a:cubicBezTo>
                  <a:cubicBezTo>
                    <a:pt x="778689" y="220931"/>
                    <a:pt x="762310" y="187460"/>
                    <a:pt x="750203" y="152565"/>
                  </a:cubicBezTo>
                  <a:cubicBezTo>
                    <a:pt x="750203" y="152565"/>
                    <a:pt x="750203" y="152565"/>
                    <a:pt x="750203" y="152565"/>
                  </a:cubicBezTo>
                  <a:cubicBezTo>
                    <a:pt x="742370" y="142595"/>
                    <a:pt x="730975" y="139746"/>
                    <a:pt x="719581" y="136185"/>
                  </a:cubicBezTo>
                  <a:cubicBezTo>
                    <a:pt x="666169" y="121230"/>
                    <a:pt x="612758" y="106987"/>
                    <a:pt x="559347" y="92032"/>
                  </a:cubicBezTo>
                  <a:cubicBezTo>
                    <a:pt x="552225" y="89896"/>
                    <a:pt x="545104" y="87759"/>
                    <a:pt x="537983" y="84198"/>
                  </a:cubicBezTo>
                  <a:cubicBezTo>
                    <a:pt x="532997" y="81350"/>
                    <a:pt x="529437" y="75653"/>
                    <a:pt x="530149" y="69243"/>
                  </a:cubicBezTo>
                  <a:cubicBezTo>
                    <a:pt x="530861" y="62834"/>
                    <a:pt x="537983" y="63546"/>
                    <a:pt x="542255" y="62834"/>
                  </a:cubicBezTo>
                  <a:cubicBezTo>
                    <a:pt x="599227" y="49303"/>
                    <a:pt x="656912" y="36484"/>
                    <a:pt x="713884" y="22954"/>
                  </a:cubicBezTo>
                  <a:cubicBezTo>
                    <a:pt x="723853" y="20817"/>
                    <a:pt x="732399" y="22241"/>
                    <a:pt x="739521" y="29363"/>
                  </a:cubicBezTo>
                  <a:cubicBezTo>
                    <a:pt x="740945" y="30787"/>
                    <a:pt x="822842" y="94881"/>
                    <a:pt x="824267" y="95593"/>
                  </a:cubicBezTo>
                  <a:cubicBezTo>
                    <a:pt x="836373" y="104851"/>
                    <a:pt x="831388" y="99866"/>
                    <a:pt x="827115" y="225916"/>
                  </a:cubicBezTo>
                  <a:cubicBezTo>
                    <a:pt x="828539" y="225916"/>
                    <a:pt x="829964" y="225916"/>
                    <a:pt x="831388" y="225916"/>
                  </a:cubicBezTo>
                  <a:cubicBezTo>
                    <a:pt x="835661" y="188172"/>
                    <a:pt x="839222" y="151141"/>
                    <a:pt x="844207" y="113397"/>
                  </a:cubicBezTo>
                  <a:cubicBezTo>
                    <a:pt x="846343" y="99866"/>
                    <a:pt x="843495" y="91320"/>
                    <a:pt x="832813" y="82774"/>
                  </a:cubicBezTo>
                  <a:close/>
                  <a:moveTo>
                    <a:pt x="389143" y="215234"/>
                  </a:moveTo>
                  <a:cubicBezTo>
                    <a:pt x="369915" y="215946"/>
                    <a:pt x="357809" y="204552"/>
                    <a:pt x="356384" y="185324"/>
                  </a:cubicBezTo>
                  <a:cubicBezTo>
                    <a:pt x="354960" y="166096"/>
                    <a:pt x="369203" y="150428"/>
                    <a:pt x="388431" y="151141"/>
                  </a:cubicBezTo>
                  <a:cubicBezTo>
                    <a:pt x="408371" y="151853"/>
                    <a:pt x="419053" y="162535"/>
                    <a:pt x="420478" y="183187"/>
                  </a:cubicBezTo>
                  <a:cubicBezTo>
                    <a:pt x="419053" y="202415"/>
                    <a:pt x="408371" y="214522"/>
                    <a:pt x="389143" y="215234"/>
                  </a:cubicBezTo>
                  <a:close/>
                  <a:moveTo>
                    <a:pt x="457510" y="215946"/>
                  </a:moveTo>
                  <a:cubicBezTo>
                    <a:pt x="438994" y="216658"/>
                    <a:pt x="425463" y="200991"/>
                    <a:pt x="426175" y="181051"/>
                  </a:cubicBezTo>
                  <a:cubicBezTo>
                    <a:pt x="427599" y="160398"/>
                    <a:pt x="440418" y="152565"/>
                    <a:pt x="459646" y="150428"/>
                  </a:cubicBezTo>
                  <a:cubicBezTo>
                    <a:pt x="478874" y="153989"/>
                    <a:pt x="490268" y="163959"/>
                    <a:pt x="489556" y="183899"/>
                  </a:cubicBezTo>
                  <a:cubicBezTo>
                    <a:pt x="489556" y="204552"/>
                    <a:pt x="477450" y="215234"/>
                    <a:pt x="457510" y="215946"/>
                  </a:cubicBezTo>
                  <a:close/>
                </a:path>
              </a:pathLst>
            </a:custGeom>
            <a:solidFill>
              <a:srgbClr val="C28CC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59" name="Google Shape;1459;p27"/>
          <p:cNvGrpSpPr/>
          <p:nvPr/>
        </p:nvGrpSpPr>
        <p:grpSpPr>
          <a:xfrm>
            <a:off x="1996127" y="9762"/>
            <a:ext cx="565549" cy="1732962"/>
            <a:chOff x="6558588" y="1204957"/>
            <a:chExt cx="840336" cy="2574968"/>
          </a:xfrm>
        </p:grpSpPr>
        <p:sp>
          <p:nvSpPr>
            <p:cNvPr id="1460" name="Google Shape;1460;p27"/>
            <p:cNvSpPr/>
            <p:nvPr/>
          </p:nvSpPr>
          <p:spPr>
            <a:xfrm>
              <a:off x="6690645" y="2671985"/>
              <a:ext cx="591084" cy="591084"/>
            </a:xfrm>
            <a:custGeom>
              <a:avLst/>
              <a:gdLst/>
              <a:ahLst/>
              <a:cxnLst/>
              <a:rect l="l" t="t" r="r" b="b"/>
              <a:pathLst>
                <a:path w="591084" h="591084" extrusionOk="0">
                  <a:moveTo>
                    <a:pt x="591084" y="295542"/>
                  </a:moveTo>
                  <a:cubicBezTo>
                    <a:pt x="591084" y="458766"/>
                    <a:pt x="458765" y="591084"/>
                    <a:pt x="295542" y="591084"/>
                  </a:cubicBezTo>
                  <a:cubicBezTo>
                    <a:pt x="132319" y="591084"/>
                    <a:pt x="0" y="458766"/>
                    <a:pt x="0" y="295542"/>
                  </a:cubicBezTo>
                  <a:cubicBezTo>
                    <a:pt x="0" y="132319"/>
                    <a:pt x="132319" y="0"/>
                    <a:pt x="295542" y="0"/>
                  </a:cubicBezTo>
                  <a:cubicBezTo>
                    <a:pt x="458765" y="0"/>
                    <a:pt x="591084" y="132319"/>
                    <a:pt x="591084" y="295542"/>
                  </a:cubicBezTo>
                  <a:close/>
                </a:path>
              </a:pathLst>
            </a:custGeom>
            <a:solidFill>
              <a:srgbClr val="FBE08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27"/>
            <p:cNvSpPr/>
            <p:nvPr/>
          </p:nvSpPr>
          <p:spPr>
            <a:xfrm>
              <a:off x="6965535" y="1204957"/>
              <a:ext cx="35607" cy="1502636"/>
            </a:xfrm>
            <a:custGeom>
              <a:avLst/>
              <a:gdLst/>
              <a:ahLst/>
              <a:cxnLst/>
              <a:rect l="l" t="t" r="r" b="b"/>
              <a:pathLst>
                <a:path w="35607" h="1502635" extrusionOk="0">
                  <a:moveTo>
                    <a:pt x="0" y="0"/>
                  </a:moveTo>
                  <a:lnTo>
                    <a:pt x="40592" y="0"/>
                  </a:lnTo>
                  <a:lnTo>
                    <a:pt x="40592" y="1502636"/>
                  </a:lnTo>
                  <a:lnTo>
                    <a:pt x="0" y="1502636"/>
                  </a:lnTo>
                  <a:close/>
                </a:path>
              </a:pathLst>
            </a:custGeom>
            <a:solidFill>
              <a:srgbClr val="FBE08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27"/>
            <p:cNvSpPr/>
            <p:nvPr/>
          </p:nvSpPr>
          <p:spPr>
            <a:xfrm>
              <a:off x="6558588" y="3238691"/>
              <a:ext cx="840336" cy="541234"/>
            </a:xfrm>
            <a:custGeom>
              <a:avLst/>
              <a:gdLst/>
              <a:ahLst/>
              <a:cxnLst/>
              <a:rect l="l" t="t" r="r" b="b"/>
              <a:pathLst>
                <a:path w="840336" h="541233" extrusionOk="0">
                  <a:moveTo>
                    <a:pt x="832813" y="82774"/>
                  </a:moveTo>
                  <a:cubicBezTo>
                    <a:pt x="816433" y="70668"/>
                    <a:pt x="765158" y="30075"/>
                    <a:pt x="756612" y="21529"/>
                  </a:cubicBezTo>
                  <a:cubicBezTo>
                    <a:pt x="739521" y="5150"/>
                    <a:pt x="721005" y="-2684"/>
                    <a:pt x="698216" y="5150"/>
                  </a:cubicBezTo>
                  <a:cubicBezTo>
                    <a:pt x="698216" y="5150"/>
                    <a:pt x="698216" y="5150"/>
                    <a:pt x="698216" y="5150"/>
                  </a:cubicBezTo>
                  <a:cubicBezTo>
                    <a:pt x="641244" y="18681"/>
                    <a:pt x="584272" y="32211"/>
                    <a:pt x="527300" y="45742"/>
                  </a:cubicBezTo>
                  <a:cubicBezTo>
                    <a:pt x="519467" y="47879"/>
                    <a:pt x="513057" y="48591"/>
                    <a:pt x="505936" y="42182"/>
                  </a:cubicBezTo>
                  <a:cubicBezTo>
                    <a:pt x="490981" y="28651"/>
                    <a:pt x="472465" y="20105"/>
                    <a:pt x="452525" y="11559"/>
                  </a:cubicBezTo>
                  <a:cubicBezTo>
                    <a:pt x="427599" y="3013"/>
                    <a:pt x="420478" y="3013"/>
                    <a:pt x="397689" y="10847"/>
                  </a:cubicBezTo>
                  <a:cubicBezTo>
                    <a:pt x="376324" y="20105"/>
                    <a:pt x="357096" y="30075"/>
                    <a:pt x="339293" y="43606"/>
                  </a:cubicBezTo>
                  <a:cubicBezTo>
                    <a:pt x="329323" y="51440"/>
                    <a:pt x="317928" y="45030"/>
                    <a:pt x="307958" y="42182"/>
                  </a:cubicBezTo>
                  <a:cubicBezTo>
                    <a:pt x="253123" y="29363"/>
                    <a:pt x="198287" y="16544"/>
                    <a:pt x="144164" y="2301"/>
                  </a:cubicBezTo>
                  <a:cubicBezTo>
                    <a:pt x="127785" y="-1972"/>
                    <a:pt x="114965" y="-547"/>
                    <a:pt x="101435" y="8711"/>
                  </a:cubicBezTo>
                  <a:cubicBezTo>
                    <a:pt x="101435" y="8711"/>
                    <a:pt x="101435" y="8711"/>
                    <a:pt x="101435" y="8711"/>
                  </a:cubicBezTo>
                  <a:cubicBezTo>
                    <a:pt x="73661" y="33636"/>
                    <a:pt x="44463" y="57137"/>
                    <a:pt x="13128" y="77789"/>
                  </a:cubicBezTo>
                  <a:cubicBezTo>
                    <a:pt x="1022" y="87759"/>
                    <a:pt x="-2539" y="97729"/>
                    <a:pt x="1734" y="114821"/>
                  </a:cubicBezTo>
                  <a:cubicBezTo>
                    <a:pt x="6007" y="131912"/>
                    <a:pt x="3870" y="151141"/>
                    <a:pt x="3870" y="169656"/>
                  </a:cubicBezTo>
                  <a:cubicBezTo>
                    <a:pt x="16689" y="181051"/>
                    <a:pt x="3158" y="199567"/>
                    <a:pt x="19538" y="211673"/>
                  </a:cubicBezTo>
                  <a:cubicBezTo>
                    <a:pt x="19538" y="180339"/>
                    <a:pt x="20250" y="149716"/>
                    <a:pt x="19538" y="118382"/>
                  </a:cubicBezTo>
                  <a:cubicBezTo>
                    <a:pt x="19538" y="102002"/>
                    <a:pt x="24523" y="89896"/>
                    <a:pt x="38766" y="79926"/>
                  </a:cubicBezTo>
                  <a:cubicBezTo>
                    <a:pt x="67964" y="60697"/>
                    <a:pt x="90753" y="32924"/>
                    <a:pt x="124224" y="18681"/>
                  </a:cubicBezTo>
                  <a:lnTo>
                    <a:pt x="124224" y="18681"/>
                  </a:lnTo>
                  <a:cubicBezTo>
                    <a:pt x="181196" y="31499"/>
                    <a:pt x="238880" y="45030"/>
                    <a:pt x="295852" y="58561"/>
                  </a:cubicBezTo>
                  <a:cubicBezTo>
                    <a:pt x="302973" y="59985"/>
                    <a:pt x="315792" y="58561"/>
                    <a:pt x="315792" y="69956"/>
                  </a:cubicBezTo>
                  <a:cubicBezTo>
                    <a:pt x="315792" y="81350"/>
                    <a:pt x="305822" y="86335"/>
                    <a:pt x="295140" y="88471"/>
                  </a:cubicBezTo>
                  <a:cubicBezTo>
                    <a:pt x="263093" y="96305"/>
                    <a:pt x="231758" y="104851"/>
                    <a:pt x="199711" y="113397"/>
                  </a:cubicBezTo>
                  <a:cubicBezTo>
                    <a:pt x="171937" y="121230"/>
                    <a:pt x="144876" y="128352"/>
                    <a:pt x="117102" y="136185"/>
                  </a:cubicBezTo>
                  <a:cubicBezTo>
                    <a:pt x="106420" y="139034"/>
                    <a:pt x="100011" y="145443"/>
                    <a:pt x="95738" y="155413"/>
                  </a:cubicBezTo>
                  <a:cubicBezTo>
                    <a:pt x="76510" y="198855"/>
                    <a:pt x="55857" y="243008"/>
                    <a:pt x="36629" y="286449"/>
                  </a:cubicBezTo>
                  <a:cubicBezTo>
                    <a:pt x="33781" y="292146"/>
                    <a:pt x="30932" y="299980"/>
                    <a:pt x="31644" y="305677"/>
                  </a:cubicBezTo>
                  <a:cubicBezTo>
                    <a:pt x="39478" y="345557"/>
                    <a:pt x="48736" y="385438"/>
                    <a:pt x="62979" y="423894"/>
                  </a:cubicBezTo>
                  <a:cubicBezTo>
                    <a:pt x="58706" y="391847"/>
                    <a:pt x="55145" y="359088"/>
                    <a:pt x="50872" y="327042"/>
                  </a:cubicBezTo>
                  <a:cubicBezTo>
                    <a:pt x="49448" y="314935"/>
                    <a:pt x="50872" y="304253"/>
                    <a:pt x="56570" y="292858"/>
                  </a:cubicBezTo>
                  <a:cubicBezTo>
                    <a:pt x="76510" y="252266"/>
                    <a:pt x="96450" y="210961"/>
                    <a:pt x="115678" y="170369"/>
                  </a:cubicBezTo>
                  <a:cubicBezTo>
                    <a:pt x="121375" y="157550"/>
                    <a:pt x="129921" y="151141"/>
                    <a:pt x="143451" y="148292"/>
                  </a:cubicBezTo>
                  <a:cubicBezTo>
                    <a:pt x="185468" y="139746"/>
                    <a:pt x="226773" y="129064"/>
                    <a:pt x="268790" y="120518"/>
                  </a:cubicBezTo>
                  <a:cubicBezTo>
                    <a:pt x="278048" y="118382"/>
                    <a:pt x="292291" y="107699"/>
                    <a:pt x="297276" y="121942"/>
                  </a:cubicBezTo>
                  <a:cubicBezTo>
                    <a:pt x="302973" y="136185"/>
                    <a:pt x="305110" y="153277"/>
                    <a:pt x="288018" y="165384"/>
                  </a:cubicBezTo>
                  <a:cubicBezTo>
                    <a:pt x="251698" y="191733"/>
                    <a:pt x="217515" y="220219"/>
                    <a:pt x="180483" y="245144"/>
                  </a:cubicBezTo>
                  <a:cubicBezTo>
                    <a:pt x="160543" y="258675"/>
                    <a:pt x="153422" y="273630"/>
                    <a:pt x="153422" y="297131"/>
                  </a:cubicBezTo>
                  <a:cubicBezTo>
                    <a:pt x="153422" y="332026"/>
                    <a:pt x="151285" y="367634"/>
                    <a:pt x="147725" y="402529"/>
                  </a:cubicBezTo>
                  <a:cubicBezTo>
                    <a:pt x="144876" y="427454"/>
                    <a:pt x="148437" y="448819"/>
                    <a:pt x="164104" y="468759"/>
                  </a:cubicBezTo>
                  <a:lnTo>
                    <a:pt x="164104" y="468759"/>
                  </a:lnTo>
                  <a:cubicBezTo>
                    <a:pt x="181908" y="492972"/>
                    <a:pt x="198999" y="517186"/>
                    <a:pt x="216803" y="541398"/>
                  </a:cubicBezTo>
                  <a:cubicBezTo>
                    <a:pt x="218227" y="540686"/>
                    <a:pt x="219652" y="539262"/>
                    <a:pt x="221788" y="538550"/>
                  </a:cubicBezTo>
                  <a:cubicBezTo>
                    <a:pt x="208969" y="515761"/>
                    <a:pt x="196151" y="492260"/>
                    <a:pt x="183332" y="469471"/>
                  </a:cubicBezTo>
                  <a:cubicBezTo>
                    <a:pt x="173362" y="453804"/>
                    <a:pt x="166240" y="450243"/>
                    <a:pt x="166240" y="422469"/>
                  </a:cubicBezTo>
                  <a:cubicBezTo>
                    <a:pt x="169089" y="402529"/>
                    <a:pt x="174786" y="329890"/>
                    <a:pt x="176923" y="295707"/>
                  </a:cubicBezTo>
                  <a:cubicBezTo>
                    <a:pt x="178347" y="275054"/>
                    <a:pt x="186180" y="262236"/>
                    <a:pt x="203272" y="251554"/>
                  </a:cubicBezTo>
                  <a:cubicBezTo>
                    <a:pt x="233183" y="233038"/>
                    <a:pt x="261669" y="212385"/>
                    <a:pt x="290867" y="191733"/>
                  </a:cubicBezTo>
                  <a:cubicBezTo>
                    <a:pt x="302261" y="183187"/>
                    <a:pt x="309383" y="183899"/>
                    <a:pt x="316504" y="196718"/>
                  </a:cubicBezTo>
                  <a:cubicBezTo>
                    <a:pt x="320777" y="204552"/>
                    <a:pt x="326474" y="212385"/>
                    <a:pt x="333595" y="218795"/>
                  </a:cubicBezTo>
                  <a:cubicBezTo>
                    <a:pt x="344990" y="228765"/>
                    <a:pt x="344278" y="236598"/>
                    <a:pt x="336444" y="248705"/>
                  </a:cubicBezTo>
                  <a:cubicBezTo>
                    <a:pt x="322201" y="272206"/>
                    <a:pt x="327898" y="285737"/>
                    <a:pt x="357096" y="297843"/>
                  </a:cubicBezTo>
                  <a:cubicBezTo>
                    <a:pt x="346414" y="282888"/>
                    <a:pt x="351399" y="270070"/>
                    <a:pt x="361369" y="256539"/>
                  </a:cubicBezTo>
                  <a:cubicBezTo>
                    <a:pt x="371339" y="241584"/>
                    <a:pt x="382022" y="251554"/>
                    <a:pt x="392704" y="253690"/>
                  </a:cubicBezTo>
                  <a:cubicBezTo>
                    <a:pt x="410508" y="257251"/>
                    <a:pt x="427599" y="257963"/>
                    <a:pt x="445403" y="254402"/>
                  </a:cubicBezTo>
                  <a:cubicBezTo>
                    <a:pt x="482435" y="247281"/>
                    <a:pt x="495965" y="258675"/>
                    <a:pt x="491693" y="297843"/>
                  </a:cubicBezTo>
                  <a:cubicBezTo>
                    <a:pt x="510921" y="282888"/>
                    <a:pt x="525876" y="268645"/>
                    <a:pt x="505224" y="244432"/>
                  </a:cubicBezTo>
                  <a:cubicBezTo>
                    <a:pt x="497390" y="235886"/>
                    <a:pt x="498102" y="228053"/>
                    <a:pt x="508072" y="220931"/>
                  </a:cubicBezTo>
                  <a:cubicBezTo>
                    <a:pt x="521603" y="210961"/>
                    <a:pt x="524451" y="185324"/>
                    <a:pt x="540119" y="186036"/>
                  </a:cubicBezTo>
                  <a:cubicBezTo>
                    <a:pt x="554362" y="186748"/>
                    <a:pt x="603500" y="225916"/>
                    <a:pt x="613470" y="233038"/>
                  </a:cubicBezTo>
                  <a:cubicBezTo>
                    <a:pt x="656912" y="263660"/>
                    <a:pt x="669730" y="273630"/>
                    <a:pt x="671155" y="283600"/>
                  </a:cubicBezTo>
                  <a:cubicBezTo>
                    <a:pt x="677564" y="356239"/>
                    <a:pt x="687534" y="407514"/>
                    <a:pt x="679700" y="431728"/>
                  </a:cubicBezTo>
                  <a:cubicBezTo>
                    <a:pt x="678276" y="435288"/>
                    <a:pt x="629138" y="532853"/>
                    <a:pt x="627713" y="537126"/>
                  </a:cubicBezTo>
                  <a:cubicBezTo>
                    <a:pt x="627713" y="537126"/>
                    <a:pt x="627713" y="537126"/>
                    <a:pt x="627713" y="537126"/>
                  </a:cubicBezTo>
                  <a:cubicBezTo>
                    <a:pt x="652638" y="510064"/>
                    <a:pt x="666881" y="480866"/>
                    <a:pt x="686822" y="450243"/>
                  </a:cubicBezTo>
                  <a:cubicBezTo>
                    <a:pt x="698216" y="431728"/>
                    <a:pt x="696080" y="409651"/>
                    <a:pt x="696080" y="387574"/>
                  </a:cubicBezTo>
                  <a:cubicBezTo>
                    <a:pt x="693943" y="354103"/>
                    <a:pt x="691095" y="320632"/>
                    <a:pt x="690383" y="287161"/>
                  </a:cubicBezTo>
                  <a:cubicBezTo>
                    <a:pt x="690383" y="272206"/>
                    <a:pt x="684685" y="262236"/>
                    <a:pt x="672579" y="253690"/>
                  </a:cubicBezTo>
                  <a:cubicBezTo>
                    <a:pt x="635547" y="226628"/>
                    <a:pt x="598515" y="198142"/>
                    <a:pt x="561483" y="170369"/>
                  </a:cubicBezTo>
                  <a:cubicBezTo>
                    <a:pt x="555074" y="165384"/>
                    <a:pt x="547240" y="161111"/>
                    <a:pt x="545104" y="152565"/>
                  </a:cubicBezTo>
                  <a:cubicBezTo>
                    <a:pt x="537271" y="124791"/>
                    <a:pt x="547240" y="114821"/>
                    <a:pt x="575014" y="121230"/>
                  </a:cubicBezTo>
                  <a:cubicBezTo>
                    <a:pt x="616319" y="131200"/>
                    <a:pt x="658336" y="141883"/>
                    <a:pt x="700353" y="151141"/>
                  </a:cubicBezTo>
                  <a:cubicBezTo>
                    <a:pt x="715308" y="154701"/>
                    <a:pt x="730263" y="161823"/>
                    <a:pt x="736672" y="176778"/>
                  </a:cubicBezTo>
                  <a:cubicBezTo>
                    <a:pt x="753052" y="213810"/>
                    <a:pt x="770143" y="246569"/>
                    <a:pt x="787235" y="282888"/>
                  </a:cubicBezTo>
                  <a:cubicBezTo>
                    <a:pt x="800766" y="309238"/>
                    <a:pt x="795781" y="324193"/>
                    <a:pt x="792220" y="345557"/>
                  </a:cubicBezTo>
                  <a:cubicBezTo>
                    <a:pt x="788659" y="366210"/>
                    <a:pt x="786523" y="386862"/>
                    <a:pt x="785810" y="407514"/>
                  </a:cubicBezTo>
                  <a:cubicBezTo>
                    <a:pt x="797205" y="382589"/>
                    <a:pt x="801478" y="359800"/>
                    <a:pt x="810736" y="330602"/>
                  </a:cubicBezTo>
                  <a:cubicBezTo>
                    <a:pt x="822130" y="301404"/>
                    <a:pt x="805751" y="277191"/>
                    <a:pt x="794356" y="253690"/>
                  </a:cubicBezTo>
                  <a:cubicBezTo>
                    <a:pt x="778689" y="220931"/>
                    <a:pt x="762310" y="187460"/>
                    <a:pt x="750203" y="152565"/>
                  </a:cubicBezTo>
                  <a:cubicBezTo>
                    <a:pt x="750203" y="152565"/>
                    <a:pt x="750203" y="152565"/>
                    <a:pt x="750203" y="152565"/>
                  </a:cubicBezTo>
                  <a:cubicBezTo>
                    <a:pt x="742370" y="142595"/>
                    <a:pt x="730975" y="139746"/>
                    <a:pt x="719581" y="136185"/>
                  </a:cubicBezTo>
                  <a:cubicBezTo>
                    <a:pt x="666169" y="121230"/>
                    <a:pt x="612758" y="106987"/>
                    <a:pt x="559347" y="92032"/>
                  </a:cubicBezTo>
                  <a:cubicBezTo>
                    <a:pt x="552225" y="89896"/>
                    <a:pt x="545104" y="87759"/>
                    <a:pt x="537983" y="84198"/>
                  </a:cubicBezTo>
                  <a:cubicBezTo>
                    <a:pt x="532997" y="81350"/>
                    <a:pt x="529437" y="75653"/>
                    <a:pt x="530149" y="69243"/>
                  </a:cubicBezTo>
                  <a:cubicBezTo>
                    <a:pt x="530861" y="62834"/>
                    <a:pt x="537983" y="63546"/>
                    <a:pt x="542255" y="62834"/>
                  </a:cubicBezTo>
                  <a:cubicBezTo>
                    <a:pt x="599227" y="49303"/>
                    <a:pt x="656912" y="36484"/>
                    <a:pt x="713884" y="22954"/>
                  </a:cubicBezTo>
                  <a:cubicBezTo>
                    <a:pt x="723853" y="20817"/>
                    <a:pt x="732399" y="22241"/>
                    <a:pt x="739521" y="29363"/>
                  </a:cubicBezTo>
                  <a:cubicBezTo>
                    <a:pt x="740945" y="30787"/>
                    <a:pt x="822842" y="94881"/>
                    <a:pt x="824267" y="95593"/>
                  </a:cubicBezTo>
                  <a:cubicBezTo>
                    <a:pt x="836373" y="104851"/>
                    <a:pt x="831388" y="99866"/>
                    <a:pt x="827115" y="225916"/>
                  </a:cubicBezTo>
                  <a:cubicBezTo>
                    <a:pt x="828539" y="225916"/>
                    <a:pt x="829964" y="225916"/>
                    <a:pt x="831388" y="225916"/>
                  </a:cubicBezTo>
                  <a:cubicBezTo>
                    <a:pt x="835661" y="188172"/>
                    <a:pt x="839222" y="151141"/>
                    <a:pt x="844207" y="113397"/>
                  </a:cubicBezTo>
                  <a:cubicBezTo>
                    <a:pt x="846343" y="99866"/>
                    <a:pt x="843495" y="91320"/>
                    <a:pt x="832813" y="82774"/>
                  </a:cubicBezTo>
                  <a:close/>
                  <a:moveTo>
                    <a:pt x="389143" y="215234"/>
                  </a:moveTo>
                  <a:cubicBezTo>
                    <a:pt x="369915" y="215946"/>
                    <a:pt x="357809" y="204552"/>
                    <a:pt x="356384" y="185324"/>
                  </a:cubicBezTo>
                  <a:cubicBezTo>
                    <a:pt x="354960" y="166096"/>
                    <a:pt x="369203" y="150428"/>
                    <a:pt x="388431" y="151141"/>
                  </a:cubicBezTo>
                  <a:cubicBezTo>
                    <a:pt x="408371" y="151853"/>
                    <a:pt x="419053" y="162535"/>
                    <a:pt x="420478" y="183187"/>
                  </a:cubicBezTo>
                  <a:cubicBezTo>
                    <a:pt x="419053" y="202415"/>
                    <a:pt x="408371" y="214522"/>
                    <a:pt x="389143" y="215234"/>
                  </a:cubicBezTo>
                  <a:close/>
                  <a:moveTo>
                    <a:pt x="457510" y="215946"/>
                  </a:moveTo>
                  <a:cubicBezTo>
                    <a:pt x="438994" y="216658"/>
                    <a:pt x="425463" y="200991"/>
                    <a:pt x="426175" y="181051"/>
                  </a:cubicBezTo>
                  <a:cubicBezTo>
                    <a:pt x="427599" y="160398"/>
                    <a:pt x="440418" y="152565"/>
                    <a:pt x="459646" y="150428"/>
                  </a:cubicBezTo>
                  <a:cubicBezTo>
                    <a:pt x="478874" y="153989"/>
                    <a:pt x="490268" y="163959"/>
                    <a:pt x="489556" y="183899"/>
                  </a:cubicBezTo>
                  <a:cubicBezTo>
                    <a:pt x="489556" y="204552"/>
                    <a:pt x="477450" y="215234"/>
                    <a:pt x="457510" y="215946"/>
                  </a:cubicBezTo>
                  <a:close/>
                </a:path>
              </a:pathLst>
            </a:custGeom>
            <a:solidFill>
              <a:srgbClr val="FBE08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63" name="Google Shape;1463;p27"/>
          <p:cNvGrpSpPr/>
          <p:nvPr/>
        </p:nvGrpSpPr>
        <p:grpSpPr>
          <a:xfrm>
            <a:off x="2936226" y="0"/>
            <a:ext cx="2056775" cy="5972783"/>
            <a:chOff x="6558588" y="1204957"/>
            <a:chExt cx="840336" cy="2574968"/>
          </a:xfrm>
        </p:grpSpPr>
        <p:sp>
          <p:nvSpPr>
            <p:cNvPr id="1464" name="Google Shape;1464;p27"/>
            <p:cNvSpPr/>
            <p:nvPr/>
          </p:nvSpPr>
          <p:spPr>
            <a:xfrm>
              <a:off x="6690645" y="2671985"/>
              <a:ext cx="591084" cy="591084"/>
            </a:xfrm>
            <a:custGeom>
              <a:avLst/>
              <a:gdLst/>
              <a:ahLst/>
              <a:cxnLst/>
              <a:rect l="l" t="t" r="r" b="b"/>
              <a:pathLst>
                <a:path w="591084" h="591084" extrusionOk="0">
                  <a:moveTo>
                    <a:pt x="591084" y="295542"/>
                  </a:moveTo>
                  <a:cubicBezTo>
                    <a:pt x="591084" y="458766"/>
                    <a:pt x="458765" y="591084"/>
                    <a:pt x="295542" y="591084"/>
                  </a:cubicBezTo>
                  <a:cubicBezTo>
                    <a:pt x="132319" y="591084"/>
                    <a:pt x="0" y="458766"/>
                    <a:pt x="0" y="295542"/>
                  </a:cubicBezTo>
                  <a:cubicBezTo>
                    <a:pt x="0" y="132319"/>
                    <a:pt x="132319" y="0"/>
                    <a:pt x="295542" y="0"/>
                  </a:cubicBezTo>
                  <a:cubicBezTo>
                    <a:pt x="458765" y="0"/>
                    <a:pt x="591084" y="132319"/>
                    <a:pt x="591084" y="2955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27"/>
            <p:cNvSpPr/>
            <p:nvPr/>
          </p:nvSpPr>
          <p:spPr>
            <a:xfrm>
              <a:off x="6965535" y="1204957"/>
              <a:ext cx="35607" cy="1502636"/>
            </a:xfrm>
            <a:custGeom>
              <a:avLst/>
              <a:gdLst/>
              <a:ahLst/>
              <a:cxnLst/>
              <a:rect l="l" t="t" r="r" b="b"/>
              <a:pathLst>
                <a:path w="35607" h="1502635" extrusionOk="0">
                  <a:moveTo>
                    <a:pt x="0" y="0"/>
                  </a:moveTo>
                  <a:lnTo>
                    <a:pt x="40592" y="0"/>
                  </a:lnTo>
                  <a:lnTo>
                    <a:pt x="40592" y="1502636"/>
                  </a:lnTo>
                  <a:lnTo>
                    <a:pt x="0" y="150263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27"/>
            <p:cNvSpPr/>
            <p:nvPr/>
          </p:nvSpPr>
          <p:spPr>
            <a:xfrm>
              <a:off x="6558588" y="3238691"/>
              <a:ext cx="840336" cy="541234"/>
            </a:xfrm>
            <a:custGeom>
              <a:avLst/>
              <a:gdLst/>
              <a:ahLst/>
              <a:cxnLst/>
              <a:rect l="l" t="t" r="r" b="b"/>
              <a:pathLst>
                <a:path w="840336" h="541233" extrusionOk="0">
                  <a:moveTo>
                    <a:pt x="832813" y="82774"/>
                  </a:moveTo>
                  <a:cubicBezTo>
                    <a:pt x="816433" y="70668"/>
                    <a:pt x="765158" y="30075"/>
                    <a:pt x="756612" y="21529"/>
                  </a:cubicBezTo>
                  <a:cubicBezTo>
                    <a:pt x="739521" y="5150"/>
                    <a:pt x="721005" y="-2684"/>
                    <a:pt x="698216" y="5150"/>
                  </a:cubicBezTo>
                  <a:cubicBezTo>
                    <a:pt x="698216" y="5150"/>
                    <a:pt x="698216" y="5150"/>
                    <a:pt x="698216" y="5150"/>
                  </a:cubicBezTo>
                  <a:cubicBezTo>
                    <a:pt x="641244" y="18681"/>
                    <a:pt x="584272" y="32211"/>
                    <a:pt x="527300" y="45742"/>
                  </a:cubicBezTo>
                  <a:cubicBezTo>
                    <a:pt x="519467" y="47879"/>
                    <a:pt x="513057" y="48591"/>
                    <a:pt x="505936" y="42182"/>
                  </a:cubicBezTo>
                  <a:cubicBezTo>
                    <a:pt x="490981" y="28651"/>
                    <a:pt x="472465" y="20105"/>
                    <a:pt x="452525" y="11559"/>
                  </a:cubicBezTo>
                  <a:cubicBezTo>
                    <a:pt x="427599" y="3013"/>
                    <a:pt x="420478" y="3013"/>
                    <a:pt x="397689" y="10847"/>
                  </a:cubicBezTo>
                  <a:cubicBezTo>
                    <a:pt x="376324" y="20105"/>
                    <a:pt x="357096" y="30075"/>
                    <a:pt x="339293" y="43606"/>
                  </a:cubicBezTo>
                  <a:cubicBezTo>
                    <a:pt x="329323" y="51440"/>
                    <a:pt x="317928" y="45030"/>
                    <a:pt x="307958" y="42182"/>
                  </a:cubicBezTo>
                  <a:cubicBezTo>
                    <a:pt x="253123" y="29363"/>
                    <a:pt x="198287" y="16544"/>
                    <a:pt x="144164" y="2301"/>
                  </a:cubicBezTo>
                  <a:cubicBezTo>
                    <a:pt x="127785" y="-1972"/>
                    <a:pt x="114965" y="-547"/>
                    <a:pt x="101435" y="8711"/>
                  </a:cubicBezTo>
                  <a:cubicBezTo>
                    <a:pt x="101435" y="8711"/>
                    <a:pt x="101435" y="8711"/>
                    <a:pt x="101435" y="8711"/>
                  </a:cubicBezTo>
                  <a:cubicBezTo>
                    <a:pt x="73661" y="33636"/>
                    <a:pt x="44463" y="57137"/>
                    <a:pt x="13128" y="77789"/>
                  </a:cubicBezTo>
                  <a:cubicBezTo>
                    <a:pt x="1022" y="87759"/>
                    <a:pt x="-2539" y="97729"/>
                    <a:pt x="1734" y="114821"/>
                  </a:cubicBezTo>
                  <a:cubicBezTo>
                    <a:pt x="6007" y="131912"/>
                    <a:pt x="3870" y="151141"/>
                    <a:pt x="3870" y="169656"/>
                  </a:cubicBezTo>
                  <a:cubicBezTo>
                    <a:pt x="16689" y="181051"/>
                    <a:pt x="3158" y="199567"/>
                    <a:pt x="19538" y="211673"/>
                  </a:cubicBezTo>
                  <a:cubicBezTo>
                    <a:pt x="19538" y="180339"/>
                    <a:pt x="20250" y="149716"/>
                    <a:pt x="19538" y="118382"/>
                  </a:cubicBezTo>
                  <a:cubicBezTo>
                    <a:pt x="19538" y="102002"/>
                    <a:pt x="24523" y="89896"/>
                    <a:pt x="38766" y="79926"/>
                  </a:cubicBezTo>
                  <a:cubicBezTo>
                    <a:pt x="67964" y="60697"/>
                    <a:pt x="90753" y="32924"/>
                    <a:pt x="124224" y="18681"/>
                  </a:cubicBezTo>
                  <a:lnTo>
                    <a:pt x="124224" y="18681"/>
                  </a:lnTo>
                  <a:cubicBezTo>
                    <a:pt x="181196" y="31499"/>
                    <a:pt x="238880" y="45030"/>
                    <a:pt x="295852" y="58561"/>
                  </a:cubicBezTo>
                  <a:cubicBezTo>
                    <a:pt x="302973" y="59985"/>
                    <a:pt x="315792" y="58561"/>
                    <a:pt x="315792" y="69956"/>
                  </a:cubicBezTo>
                  <a:cubicBezTo>
                    <a:pt x="315792" y="81350"/>
                    <a:pt x="305822" y="86335"/>
                    <a:pt x="295140" y="88471"/>
                  </a:cubicBezTo>
                  <a:cubicBezTo>
                    <a:pt x="263093" y="96305"/>
                    <a:pt x="231758" y="104851"/>
                    <a:pt x="199711" y="113397"/>
                  </a:cubicBezTo>
                  <a:cubicBezTo>
                    <a:pt x="171937" y="121230"/>
                    <a:pt x="144876" y="128352"/>
                    <a:pt x="117102" y="136185"/>
                  </a:cubicBezTo>
                  <a:cubicBezTo>
                    <a:pt x="106420" y="139034"/>
                    <a:pt x="100011" y="145443"/>
                    <a:pt x="95738" y="155413"/>
                  </a:cubicBezTo>
                  <a:cubicBezTo>
                    <a:pt x="76510" y="198855"/>
                    <a:pt x="55857" y="243008"/>
                    <a:pt x="36629" y="286449"/>
                  </a:cubicBezTo>
                  <a:cubicBezTo>
                    <a:pt x="33781" y="292146"/>
                    <a:pt x="30932" y="299980"/>
                    <a:pt x="31644" y="305677"/>
                  </a:cubicBezTo>
                  <a:cubicBezTo>
                    <a:pt x="39478" y="345557"/>
                    <a:pt x="48736" y="385438"/>
                    <a:pt x="62979" y="423894"/>
                  </a:cubicBezTo>
                  <a:cubicBezTo>
                    <a:pt x="58706" y="391847"/>
                    <a:pt x="55145" y="359088"/>
                    <a:pt x="50872" y="327042"/>
                  </a:cubicBezTo>
                  <a:cubicBezTo>
                    <a:pt x="49448" y="314935"/>
                    <a:pt x="50872" y="304253"/>
                    <a:pt x="56570" y="292858"/>
                  </a:cubicBezTo>
                  <a:cubicBezTo>
                    <a:pt x="76510" y="252266"/>
                    <a:pt x="96450" y="210961"/>
                    <a:pt x="115678" y="170369"/>
                  </a:cubicBezTo>
                  <a:cubicBezTo>
                    <a:pt x="121375" y="157550"/>
                    <a:pt x="129921" y="151141"/>
                    <a:pt x="143451" y="148292"/>
                  </a:cubicBezTo>
                  <a:cubicBezTo>
                    <a:pt x="185468" y="139746"/>
                    <a:pt x="226773" y="129064"/>
                    <a:pt x="268790" y="120518"/>
                  </a:cubicBezTo>
                  <a:cubicBezTo>
                    <a:pt x="278048" y="118382"/>
                    <a:pt x="292291" y="107699"/>
                    <a:pt x="297276" y="121942"/>
                  </a:cubicBezTo>
                  <a:cubicBezTo>
                    <a:pt x="302973" y="136185"/>
                    <a:pt x="305110" y="153277"/>
                    <a:pt x="288018" y="165384"/>
                  </a:cubicBezTo>
                  <a:cubicBezTo>
                    <a:pt x="251698" y="191733"/>
                    <a:pt x="217515" y="220219"/>
                    <a:pt x="180483" y="245144"/>
                  </a:cubicBezTo>
                  <a:cubicBezTo>
                    <a:pt x="160543" y="258675"/>
                    <a:pt x="153422" y="273630"/>
                    <a:pt x="153422" y="297131"/>
                  </a:cubicBezTo>
                  <a:cubicBezTo>
                    <a:pt x="153422" y="332026"/>
                    <a:pt x="151285" y="367634"/>
                    <a:pt x="147725" y="402529"/>
                  </a:cubicBezTo>
                  <a:cubicBezTo>
                    <a:pt x="144876" y="427454"/>
                    <a:pt x="148437" y="448819"/>
                    <a:pt x="164104" y="468759"/>
                  </a:cubicBezTo>
                  <a:lnTo>
                    <a:pt x="164104" y="468759"/>
                  </a:lnTo>
                  <a:cubicBezTo>
                    <a:pt x="181908" y="492972"/>
                    <a:pt x="198999" y="517186"/>
                    <a:pt x="216803" y="541398"/>
                  </a:cubicBezTo>
                  <a:cubicBezTo>
                    <a:pt x="218227" y="540686"/>
                    <a:pt x="219652" y="539262"/>
                    <a:pt x="221788" y="538550"/>
                  </a:cubicBezTo>
                  <a:cubicBezTo>
                    <a:pt x="208969" y="515761"/>
                    <a:pt x="196151" y="492260"/>
                    <a:pt x="183332" y="469471"/>
                  </a:cubicBezTo>
                  <a:cubicBezTo>
                    <a:pt x="173362" y="453804"/>
                    <a:pt x="166240" y="450243"/>
                    <a:pt x="166240" y="422469"/>
                  </a:cubicBezTo>
                  <a:cubicBezTo>
                    <a:pt x="169089" y="402529"/>
                    <a:pt x="174786" y="329890"/>
                    <a:pt x="176923" y="295707"/>
                  </a:cubicBezTo>
                  <a:cubicBezTo>
                    <a:pt x="178347" y="275054"/>
                    <a:pt x="186180" y="262236"/>
                    <a:pt x="203272" y="251554"/>
                  </a:cubicBezTo>
                  <a:cubicBezTo>
                    <a:pt x="233183" y="233038"/>
                    <a:pt x="261669" y="212385"/>
                    <a:pt x="290867" y="191733"/>
                  </a:cubicBezTo>
                  <a:cubicBezTo>
                    <a:pt x="302261" y="183187"/>
                    <a:pt x="309383" y="183899"/>
                    <a:pt x="316504" y="196718"/>
                  </a:cubicBezTo>
                  <a:cubicBezTo>
                    <a:pt x="320777" y="204552"/>
                    <a:pt x="326474" y="212385"/>
                    <a:pt x="333595" y="218795"/>
                  </a:cubicBezTo>
                  <a:cubicBezTo>
                    <a:pt x="344990" y="228765"/>
                    <a:pt x="344278" y="236598"/>
                    <a:pt x="336444" y="248705"/>
                  </a:cubicBezTo>
                  <a:cubicBezTo>
                    <a:pt x="322201" y="272206"/>
                    <a:pt x="327898" y="285737"/>
                    <a:pt x="357096" y="297843"/>
                  </a:cubicBezTo>
                  <a:cubicBezTo>
                    <a:pt x="346414" y="282888"/>
                    <a:pt x="351399" y="270070"/>
                    <a:pt x="361369" y="256539"/>
                  </a:cubicBezTo>
                  <a:cubicBezTo>
                    <a:pt x="371339" y="241584"/>
                    <a:pt x="382022" y="251554"/>
                    <a:pt x="392704" y="253690"/>
                  </a:cubicBezTo>
                  <a:cubicBezTo>
                    <a:pt x="410508" y="257251"/>
                    <a:pt x="427599" y="257963"/>
                    <a:pt x="445403" y="254402"/>
                  </a:cubicBezTo>
                  <a:cubicBezTo>
                    <a:pt x="482435" y="247281"/>
                    <a:pt x="495965" y="258675"/>
                    <a:pt x="491693" y="297843"/>
                  </a:cubicBezTo>
                  <a:cubicBezTo>
                    <a:pt x="510921" y="282888"/>
                    <a:pt x="525876" y="268645"/>
                    <a:pt x="505224" y="244432"/>
                  </a:cubicBezTo>
                  <a:cubicBezTo>
                    <a:pt x="497390" y="235886"/>
                    <a:pt x="498102" y="228053"/>
                    <a:pt x="508072" y="220931"/>
                  </a:cubicBezTo>
                  <a:cubicBezTo>
                    <a:pt x="521603" y="210961"/>
                    <a:pt x="524451" y="185324"/>
                    <a:pt x="540119" y="186036"/>
                  </a:cubicBezTo>
                  <a:cubicBezTo>
                    <a:pt x="554362" y="186748"/>
                    <a:pt x="603500" y="225916"/>
                    <a:pt x="613470" y="233038"/>
                  </a:cubicBezTo>
                  <a:cubicBezTo>
                    <a:pt x="656912" y="263660"/>
                    <a:pt x="669730" y="273630"/>
                    <a:pt x="671155" y="283600"/>
                  </a:cubicBezTo>
                  <a:cubicBezTo>
                    <a:pt x="677564" y="356239"/>
                    <a:pt x="687534" y="407514"/>
                    <a:pt x="679700" y="431728"/>
                  </a:cubicBezTo>
                  <a:cubicBezTo>
                    <a:pt x="678276" y="435288"/>
                    <a:pt x="629138" y="532853"/>
                    <a:pt x="627713" y="537126"/>
                  </a:cubicBezTo>
                  <a:cubicBezTo>
                    <a:pt x="627713" y="537126"/>
                    <a:pt x="627713" y="537126"/>
                    <a:pt x="627713" y="537126"/>
                  </a:cubicBezTo>
                  <a:cubicBezTo>
                    <a:pt x="652638" y="510064"/>
                    <a:pt x="666881" y="480866"/>
                    <a:pt x="686822" y="450243"/>
                  </a:cubicBezTo>
                  <a:cubicBezTo>
                    <a:pt x="698216" y="431728"/>
                    <a:pt x="696080" y="409651"/>
                    <a:pt x="696080" y="387574"/>
                  </a:cubicBezTo>
                  <a:cubicBezTo>
                    <a:pt x="693943" y="354103"/>
                    <a:pt x="691095" y="320632"/>
                    <a:pt x="690383" y="287161"/>
                  </a:cubicBezTo>
                  <a:cubicBezTo>
                    <a:pt x="690383" y="272206"/>
                    <a:pt x="684685" y="262236"/>
                    <a:pt x="672579" y="253690"/>
                  </a:cubicBezTo>
                  <a:cubicBezTo>
                    <a:pt x="635547" y="226628"/>
                    <a:pt x="598515" y="198142"/>
                    <a:pt x="561483" y="170369"/>
                  </a:cubicBezTo>
                  <a:cubicBezTo>
                    <a:pt x="555074" y="165384"/>
                    <a:pt x="547240" y="161111"/>
                    <a:pt x="545104" y="152565"/>
                  </a:cubicBezTo>
                  <a:cubicBezTo>
                    <a:pt x="537271" y="124791"/>
                    <a:pt x="547240" y="114821"/>
                    <a:pt x="575014" y="121230"/>
                  </a:cubicBezTo>
                  <a:cubicBezTo>
                    <a:pt x="616319" y="131200"/>
                    <a:pt x="658336" y="141883"/>
                    <a:pt x="700353" y="151141"/>
                  </a:cubicBezTo>
                  <a:cubicBezTo>
                    <a:pt x="715308" y="154701"/>
                    <a:pt x="730263" y="161823"/>
                    <a:pt x="736672" y="176778"/>
                  </a:cubicBezTo>
                  <a:cubicBezTo>
                    <a:pt x="753052" y="213810"/>
                    <a:pt x="770143" y="246569"/>
                    <a:pt x="787235" y="282888"/>
                  </a:cubicBezTo>
                  <a:cubicBezTo>
                    <a:pt x="800766" y="309238"/>
                    <a:pt x="795781" y="324193"/>
                    <a:pt x="792220" y="345557"/>
                  </a:cubicBezTo>
                  <a:cubicBezTo>
                    <a:pt x="788659" y="366210"/>
                    <a:pt x="786523" y="386862"/>
                    <a:pt x="785810" y="407514"/>
                  </a:cubicBezTo>
                  <a:cubicBezTo>
                    <a:pt x="797205" y="382589"/>
                    <a:pt x="801478" y="359800"/>
                    <a:pt x="810736" y="330602"/>
                  </a:cubicBezTo>
                  <a:cubicBezTo>
                    <a:pt x="822130" y="301404"/>
                    <a:pt x="805751" y="277191"/>
                    <a:pt x="794356" y="253690"/>
                  </a:cubicBezTo>
                  <a:cubicBezTo>
                    <a:pt x="778689" y="220931"/>
                    <a:pt x="762310" y="187460"/>
                    <a:pt x="750203" y="152565"/>
                  </a:cubicBezTo>
                  <a:cubicBezTo>
                    <a:pt x="750203" y="152565"/>
                    <a:pt x="750203" y="152565"/>
                    <a:pt x="750203" y="152565"/>
                  </a:cubicBezTo>
                  <a:cubicBezTo>
                    <a:pt x="742370" y="142595"/>
                    <a:pt x="730975" y="139746"/>
                    <a:pt x="719581" y="136185"/>
                  </a:cubicBezTo>
                  <a:cubicBezTo>
                    <a:pt x="666169" y="121230"/>
                    <a:pt x="612758" y="106987"/>
                    <a:pt x="559347" y="92032"/>
                  </a:cubicBezTo>
                  <a:cubicBezTo>
                    <a:pt x="552225" y="89896"/>
                    <a:pt x="545104" y="87759"/>
                    <a:pt x="537983" y="84198"/>
                  </a:cubicBezTo>
                  <a:cubicBezTo>
                    <a:pt x="532997" y="81350"/>
                    <a:pt x="529437" y="75653"/>
                    <a:pt x="530149" y="69243"/>
                  </a:cubicBezTo>
                  <a:cubicBezTo>
                    <a:pt x="530861" y="62834"/>
                    <a:pt x="537983" y="63546"/>
                    <a:pt x="542255" y="62834"/>
                  </a:cubicBezTo>
                  <a:cubicBezTo>
                    <a:pt x="599227" y="49303"/>
                    <a:pt x="656912" y="36484"/>
                    <a:pt x="713884" y="22954"/>
                  </a:cubicBezTo>
                  <a:cubicBezTo>
                    <a:pt x="723853" y="20817"/>
                    <a:pt x="732399" y="22241"/>
                    <a:pt x="739521" y="29363"/>
                  </a:cubicBezTo>
                  <a:cubicBezTo>
                    <a:pt x="740945" y="30787"/>
                    <a:pt x="822842" y="94881"/>
                    <a:pt x="824267" y="95593"/>
                  </a:cubicBezTo>
                  <a:cubicBezTo>
                    <a:pt x="836373" y="104851"/>
                    <a:pt x="831388" y="99866"/>
                    <a:pt x="827115" y="225916"/>
                  </a:cubicBezTo>
                  <a:cubicBezTo>
                    <a:pt x="828539" y="225916"/>
                    <a:pt x="829964" y="225916"/>
                    <a:pt x="831388" y="225916"/>
                  </a:cubicBezTo>
                  <a:cubicBezTo>
                    <a:pt x="835661" y="188172"/>
                    <a:pt x="839222" y="151141"/>
                    <a:pt x="844207" y="113397"/>
                  </a:cubicBezTo>
                  <a:cubicBezTo>
                    <a:pt x="846343" y="99866"/>
                    <a:pt x="843495" y="91320"/>
                    <a:pt x="832813" y="82774"/>
                  </a:cubicBezTo>
                  <a:close/>
                  <a:moveTo>
                    <a:pt x="389143" y="215234"/>
                  </a:moveTo>
                  <a:cubicBezTo>
                    <a:pt x="369915" y="215946"/>
                    <a:pt x="357809" y="204552"/>
                    <a:pt x="356384" y="185324"/>
                  </a:cubicBezTo>
                  <a:cubicBezTo>
                    <a:pt x="354960" y="166096"/>
                    <a:pt x="369203" y="150428"/>
                    <a:pt x="388431" y="151141"/>
                  </a:cubicBezTo>
                  <a:cubicBezTo>
                    <a:pt x="408371" y="151853"/>
                    <a:pt x="419053" y="162535"/>
                    <a:pt x="420478" y="183187"/>
                  </a:cubicBezTo>
                  <a:cubicBezTo>
                    <a:pt x="419053" y="202415"/>
                    <a:pt x="408371" y="214522"/>
                    <a:pt x="389143" y="215234"/>
                  </a:cubicBezTo>
                  <a:close/>
                  <a:moveTo>
                    <a:pt x="457510" y="215946"/>
                  </a:moveTo>
                  <a:cubicBezTo>
                    <a:pt x="438994" y="216658"/>
                    <a:pt x="425463" y="200991"/>
                    <a:pt x="426175" y="181051"/>
                  </a:cubicBezTo>
                  <a:cubicBezTo>
                    <a:pt x="427599" y="160398"/>
                    <a:pt x="440418" y="152565"/>
                    <a:pt x="459646" y="150428"/>
                  </a:cubicBezTo>
                  <a:cubicBezTo>
                    <a:pt x="478874" y="153989"/>
                    <a:pt x="490268" y="163959"/>
                    <a:pt x="489556" y="183899"/>
                  </a:cubicBezTo>
                  <a:cubicBezTo>
                    <a:pt x="489556" y="204552"/>
                    <a:pt x="477450" y="215234"/>
                    <a:pt x="457510" y="21594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67" name="Google Shape;1467;p27"/>
          <p:cNvGrpSpPr/>
          <p:nvPr/>
        </p:nvGrpSpPr>
        <p:grpSpPr>
          <a:xfrm>
            <a:off x="4680396" y="-26679"/>
            <a:ext cx="1397884" cy="4283413"/>
            <a:chOff x="6558588" y="1204957"/>
            <a:chExt cx="840336" cy="2574968"/>
          </a:xfrm>
        </p:grpSpPr>
        <p:sp>
          <p:nvSpPr>
            <p:cNvPr id="1468" name="Google Shape;1468;p27"/>
            <p:cNvSpPr/>
            <p:nvPr/>
          </p:nvSpPr>
          <p:spPr>
            <a:xfrm>
              <a:off x="6690645" y="2671985"/>
              <a:ext cx="591084" cy="591084"/>
            </a:xfrm>
            <a:custGeom>
              <a:avLst/>
              <a:gdLst/>
              <a:ahLst/>
              <a:cxnLst/>
              <a:rect l="l" t="t" r="r" b="b"/>
              <a:pathLst>
                <a:path w="591084" h="591084" extrusionOk="0">
                  <a:moveTo>
                    <a:pt x="591084" y="295542"/>
                  </a:moveTo>
                  <a:cubicBezTo>
                    <a:pt x="591084" y="458766"/>
                    <a:pt x="458765" y="591084"/>
                    <a:pt x="295542" y="591084"/>
                  </a:cubicBezTo>
                  <a:cubicBezTo>
                    <a:pt x="132319" y="591084"/>
                    <a:pt x="0" y="458766"/>
                    <a:pt x="0" y="295542"/>
                  </a:cubicBezTo>
                  <a:cubicBezTo>
                    <a:pt x="0" y="132319"/>
                    <a:pt x="132319" y="0"/>
                    <a:pt x="295542" y="0"/>
                  </a:cubicBezTo>
                  <a:cubicBezTo>
                    <a:pt x="458765" y="0"/>
                    <a:pt x="591084" y="132319"/>
                    <a:pt x="591084" y="2955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27"/>
            <p:cNvSpPr/>
            <p:nvPr/>
          </p:nvSpPr>
          <p:spPr>
            <a:xfrm>
              <a:off x="6965535" y="1204957"/>
              <a:ext cx="35607" cy="1502636"/>
            </a:xfrm>
            <a:custGeom>
              <a:avLst/>
              <a:gdLst/>
              <a:ahLst/>
              <a:cxnLst/>
              <a:rect l="l" t="t" r="r" b="b"/>
              <a:pathLst>
                <a:path w="35607" h="1502635" extrusionOk="0">
                  <a:moveTo>
                    <a:pt x="0" y="0"/>
                  </a:moveTo>
                  <a:lnTo>
                    <a:pt x="40592" y="0"/>
                  </a:lnTo>
                  <a:lnTo>
                    <a:pt x="40592" y="1502636"/>
                  </a:lnTo>
                  <a:lnTo>
                    <a:pt x="0" y="150263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0" name="Google Shape;1470;p27"/>
            <p:cNvSpPr/>
            <p:nvPr/>
          </p:nvSpPr>
          <p:spPr>
            <a:xfrm>
              <a:off x="6558588" y="3238691"/>
              <a:ext cx="840336" cy="541234"/>
            </a:xfrm>
            <a:custGeom>
              <a:avLst/>
              <a:gdLst/>
              <a:ahLst/>
              <a:cxnLst/>
              <a:rect l="l" t="t" r="r" b="b"/>
              <a:pathLst>
                <a:path w="840336" h="541233" extrusionOk="0">
                  <a:moveTo>
                    <a:pt x="832813" y="82774"/>
                  </a:moveTo>
                  <a:cubicBezTo>
                    <a:pt x="816433" y="70668"/>
                    <a:pt x="765158" y="30075"/>
                    <a:pt x="756612" y="21529"/>
                  </a:cubicBezTo>
                  <a:cubicBezTo>
                    <a:pt x="739521" y="5150"/>
                    <a:pt x="721005" y="-2684"/>
                    <a:pt x="698216" y="5150"/>
                  </a:cubicBezTo>
                  <a:cubicBezTo>
                    <a:pt x="698216" y="5150"/>
                    <a:pt x="698216" y="5150"/>
                    <a:pt x="698216" y="5150"/>
                  </a:cubicBezTo>
                  <a:cubicBezTo>
                    <a:pt x="641244" y="18681"/>
                    <a:pt x="584272" y="32211"/>
                    <a:pt x="527300" y="45742"/>
                  </a:cubicBezTo>
                  <a:cubicBezTo>
                    <a:pt x="519467" y="47879"/>
                    <a:pt x="513057" y="48591"/>
                    <a:pt x="505936" y="42182"/>
                  </a:cubicBezTo>
                  <a:cubicBezTo>
                    <a:pt x="490981" y="28651"/>
                    <a:pt x="472465" y="20105"/>
                    <a:pt x="452525" y="11559"/>
                  </a:cubicBezTo>
                  <a:cubicBezTo>
                    <a:pt x="427599" y="3013"/>
                    <a:pt x="420478" y="3013"/>
                    <a:pt x="397689" y="10847"/>
                  </a:cubicBezTo>
                  <a:cubicBezTo>
                    <a:pt x="376324" y="20105"/>
                    <a:pt x="357096" y="30075"/>
                    <a:pt x="339293" y="43606"/>
                  </a:cubicBezTo>
                  <a:cubicBezTo>
                    <a:pt x="329323" y="51440"/>
                    <a:pt x="317928" y="45030"/>
                    <a:pt x="307958" y="42182"/>
                  </a:cubicBezTo>
                  <a:cubicBezTo>
                    <a:pt x="253123" y="29363"/>
                    <a:pt x="198287" y="16544"/>
                    <a:pt x="144164" y="2301"/>
                  </a:cubicBezTo>
                  <a:cubicBezTo>
                    <a:pt x="127785" y="-1972"/>
                    <a:pt x="114965" y="-547"/>
                    <a:pt x="101435" y="8711"/>
                  </a:cubicBezTo>
                  <a:cubicBezTo>
                    <a:pt x="101435" y="8711"/>
                    <a:pt x="101435" y="8711"/>
                    <a:pt x="101435" y="8711"/>
                  </a:cubicBezTo>
                  <a:cubicBezTo>
                    <a:pt x="73661" y="33636"/>
                    <a:pt x="44463" y="57137"/>
                    <a:pt x="13128" y="77789"/>
                  </a:cubicBezTo>
                  <a:cubicBezTo>
                    <a:pt x="1022" y="87759"/>
                    <a:pt x="-2539" y="97729"/>
                    <a:pt x="1734" y="114821"/>
                  </a:cubicBezTo>
                  <a:cubicBezTo>
                    <a:pt x="6007" y="131912"/>
                    <a:pt x="3870" y="151141"/>
                    <a:pt x="3870" y="169656"/>
                  </a:cubicBezTo>
                  <a:cubicBezTo>
                    <a:pt x="16689" y="181051"/>
                    <a:pt x="3158" y="199567"/>
                    <a:pt x="19538" y="211673"/>
                  </a:cubicBezTo>
                  <a:cubicBezTo>
                    <a:pt x="19538" y="180339"/>
                    <a:pt x="20250" y="149716"/>
                    <a:pt x="19538" y="118382"/>
                  </a:cubicBezTo>
                  <a:cubicBezTo>
                    <a:pt x="19538" y="102002"/>
                    <a:pt x="24523" y="89896"/>
                    <a:pt x="38766" y="79926"/>
                  </a:cubicBezTo>
                  <a:cubicBezTo>
                    <a:pt x="67964" y="60697"/>
                    <a:pt x="90753" y="32924"/>
                    <a:pt x="124224" y="18681"/>
                  </a:cubicBezTo>
                  <a:lnTo>
                    <a:pt x="124224" y="18681"/>
                  </a:lnTo>
                  <a:cubicBezTo>
                    <a:pt x="181196" y="31499"/>
                    <a:pt x="238880" y="45030"/>
                    <a:pt x="295852" y="58561"/>
                  </a:cubicBezTo>
                  <a:cubicBezTo>
                    <a:pt x="302973" y="59985"/>
                    <a:pt x="315792" y="58561"/>
                    <a:pt x="315792" y="69956"/>
                  </a:cubicBezTo>
                  <a:cubicBezTo>
                    <a:pt x="315792" y="81350"/>
                    <a:pt x="305822" y="86335"/>
                    <a:pt x="295140" y="88471"/>
                  </a:cubicBezTo>
                  <a:cubicBezTo>
                    <a:pt x="263093" y="96305"/>
                    <a:pt x="231758" y="104851"/>
                    <a:pt x="199711" y="113397"/>
                  </a:cubicBezTo>
                  <a:cubicBezTo>
                    <a:pt x="171937" y="121230"/>
                    <a:pt x="144876" y="128352"/>
                    <a:pt x="117102" y="136185"/>
                  </a:cubicBezTo>
                  <a:cubicBezTo>
                    <a:pt x="106420" y="139034"/>
                    <a:pt x="100011" y="145443"/>
                    <a:pt x="95738" y="155413"/>
                  </a:cubicBezTo>
                  <a:cubicBezTo>
                    <a:pt x="76510" y="198855"/>
                    <a:pt x="55857" y="243008"/>
                    <a:pt x="36629" y="286449"/>
                  </a:cubicBezTo>
                  <a:cubicBezTo>
                    <a:pt x="33781" y="292146"/>
                    <a:pt x="30932" y="299980"/>
                    <a:pt x="31644" y="305677"/>
                  </a:cubicBezTo>
                  <a:cubicBezTo>
                    <a:pt x="39478" y="345557"/>
                    <a:pt x="48736" y="385438"/>
                    <a:pt x="62979" y="423894"/>
                  </a:cubicBezTo>
                  <a:cubicBezTo>
                    <a:pt x="58706" y="391847"/>
                    <a:pt x="55145" y="359088"/>
                    <a:pt x="50872" y="327042"/>
                  </a:cubicBezTo>
                  <a:cubicBezTo>
                    <a:pt x="49448" y="314935"/>
                    <a:pt x="50872" y="304253"/>
                    <a:pt x="56570" y="292858"/>
                  </a:cubicBezTo>
                  <a:cubicBezTo>
                    <a:pt x="76510" y="252266"/>
                    <a:pt x="96450" y="210961"/>
                    <a:pt x="115678" y="170369"/>
                  </a:cubicBezTo>
                  <a:cubicBezTo>
                    <a:pt x="121375" y="157550"/>
                    <a:pt x="129921" y="151141"/>
                    <a:pt x="143451" y="148292"/>
                  </a:cubicBezTo>
                  <a:cubicBezTo>
                    <a:pt x="185468" y="139746"/>
                    <a:pt x="226773" y="129064"/>
                    <a:pt x="268790" y="120518"/>
                  </a:cubicBezTo>
                  <a:cubicBezTo>
                    <a:pt x="278048" y="118382"/>
                    <a:pt x="292291" y="107699"/>
                    <a:pt x="297276" y="121942"/>
                  </a:cubicBezTo>
                  <a:cubicBezTo>
                    <a:pt x="302973" y="136185"/>
                    <a:pt x="305110" y="153277"/>
                    <a:pt x="288018" y="165384"/>
                  </a:cubicBezTo>
                  <a:cubicBezTo>
                    <a:pt x="251698" y="191733"/>
                    <a:pt x="217515" y="220219"/>
                    <a:pt x="180483" y="245144"/>
                  </a:cubicBezTo>
                  <a:cubicBezTo>
                    <a:pt x="160543" y="258675"/>
                    <a:pt x="153422" y="273630"/>
                    <a:pt x="153422" y="297131"/>
                  </a:cubicBezTo>
                  <a:cubicBezTo>
                    <a:pt x="153422" y="332026"/>
                    <a:pt x="151285" y="367634"/>
                    <a:pt x="147725" y="402529"/>
                  </a:cubicBezTo>
                  <a:cubicBezTo>
                    <a:pt x="144876" y="427454"/>
                    <a:pt x="148437" y="448819"/>
                    <a:pt x="164104" y="468759"/>
                  </a:cubicBezTo>
                  <a:lnTo>
                    <a:pt x="164104" y="468759"/>
                  </a:lnTo>
                  <a:cubicBezTo>
                    <a:pt x="181908" y="492972"/>
                    <a:pt x="198999" y="517186"/>
                    <a:pt x="216803" y="541398"/>
                  </a:cubicBezTo>
                  <a:cubicBezTo>
                    <a:pt x="218227" y="540686"/>
                    <a:pt x="219652" y="539262"/>
                    <a:pt x="221788" y="538550"/>
                  </a:cubicBezTo>
                  <a:cubicBezTo>
                    <a:pt x="208969" y="515761"/>
                    <a:pt x="196151" y="492260"/>
                    <a:pt x="183332" y="469471"/>
                  </a:cubicBezTo>
                  <a:cubicBezTo>
                    <a:pt x="173362" y="453804"/>
                    <a:pt x="166240" y="450243"/>
                    <a:pt x="166240" y="422469"/>
                  </a:cubicBezTo>
                  <a:cubicBezTo>
                    <a:pt x="169089" y="402529"/>
                    <a:pt x="174786" y="329890"/>
                    <a:pt x="176923" y="295707"/>
                  </a:cubicBezTo>
                  <a:cubicBezTo>
                    <a:pt x="178347" y="275054"/>
                    <a:pt x="186180" y="262236"/>
                    <a:pt x="203272" y="251554"/>
                  </a:cubicBezTo>
                  <a:cubicBezTo>
                    <a:pt x="233183" y="233038"/>
                    <a:pt x="261669" y="212385"/>
                    <a:pt x="290867" y="191733"/>
                  </a:cubicBezTo>
                  <a:cubicBezTo>
                    <a:pt x="302261" y="183187"/>
                    <a:pt x="309383" y="183899"/>
                    <a:pt x="316504" y="196718"/>
                  </a:cubicBezTo>
                  <a:cubicBezTo>
                    <a:pt x="320777" y="204552"/>
                    <a:pt x="326474" y="212385"/>
                    <a:pt x="333595" y="218795"/>
                  </a:cubicBezTo>
                  <a:cubicBezTo>
                    <a:pt x="344990" y="228765"/>
                    <a:pt x="344278" y="236598"/>
                    <a:pt x="336444" y="248705"/>
                  </a:cubicBezTo>
                  <a:cubicBezTo>
                    <a:pt x="322201" y="272206"/>
                    <a:pt x="327898" y="285737"/>
                    <a:pt x="357096" y="297843"/>
                  </a:cubicBezTo>
                  <a:cubicBezTo>
                    <a:pt x="346414" y="282888"/>
                    <a:pt x="351399" y="270070"/>
                    <a:pt x="361369" y="256539"/>
                  </a:cubicBezTo>
                  <a:cubicBezTo>
                    <a:pt x="371339" y="241584"/>
                    <a:pt x="382022" y="251554"/>
                    <a:pt x="392704" y="253690"/>
                  </a:cubicBezTo>
                  <a:cubicBezTo>
                    <a:pt x="410508" y="257251"/>
                    <a:pt x="427599" y="257963"/>
                    <a:pt x="445403" y="254402"/>
                  </a:cubicBezTo>
                  <a:cubicBezTo>
                    <a:pt x="482435" y="247281"/>
                    <a:pt x="495965" y="258675"/>
                    <a:pt x="491693" y="297843"/>
                  </a:cubicBezTo>
                  <a:cubicBezTo>
                    <a:pt x="510921" y="282888"/>
                    <a:pt x="525876" y="268645"/>
                    <a:pt x="505224" y="244432"/>
                  </a:cubicBezTo>
                  <a:cubicBezTo>
                    <a:pt x="497390" y="235886"/>
                    <a:pt x="498102" y="228053"/>
                    <a:pt x="508072" y="220931"/>
                  </a:cubicBezTo>
                  <a:cubicBezTo>
                    <a:pt x="521603" y="210961"/>
                    <a:pt x="524451" y="185324"/>
                    <a:pt x="540119" y="186036"/>
                  </a:cubicBezTo>
                  <a:cubicBezTo>
                    <a:pt x="554362" y="186748"/>
                    <a:pt x="603500" y="225916"/>
                    <a:pt x="613470" y="233038"/>
                  </a:cubicBezTo>
                  <a:cubicBezTo>
                    <a:pt x="656912" y="263660"/>
                    <a:pt x="669730" y="273630"/>
                    <a:pt x="671155" y="283600"/>
                  </a:cubicBezTo>
                  <a:cubicBezTo>
                    <a:pt x="677564" y="356239"/>
                    <a:pt x="687534" y="407514"/>
                    <a:pt x="679700" y="431728"/>
                  </a:cubicBezTo>
                  <a:cubicBezTo>
                    <a:pt x="678276" y="435288"/>
                    <a:pt x="629138" y="532853"/>
                    <a:pt x="627713" y="537126"/>
                  </a:cubicBezTo>
                  <a:cubicBezTo>
                    <a:pt x="627713" y="537126"/>
                    <a:pt x="627713" y="537126"/>
                    <a:pt x="627713" y="537126"/>
                  </a:cubicBezTo>
                  <a:cubicBezTo>
                    <a:pt x="652638" y="510064"/>
                    <a:pt x="666881" y="480866"/>
                    <a:pt x="686822" y="450243"/>
                  </a:cubicBezTo>
                  <a:cubicBezTo>
                    <a:pt x="698216" y="431728"/>
                    <a:pt x="696080" y="409651"/>
                    <a:pt x="696080" y="387574"/>
                  </a:cubicBezTo>
                  <a:cubicBezTo>
                    <a:pt x="693943" y="354103"/>
                    <a:pt x="691095" y="320632"/>
                    <a:pt x="690383" y="287161"/>
                  </a:cubicBezTo>
                  <a:cubicBezTo>
                    <a:pt x="690383" y="272206"/>
                    <a:pt x="684685" y="262236"/>
                    <a:pt x="672579" y="253690"/>
                  </a:cubicBezTo>
                  <a:cubicBezTo>
                    <a:pt x="635547" y="226628"/>
                    <a:pt x="598515" y="198142"/>
                    <a:pt x="561483" y="170369"/>
                  </a:cubicBezTo>
                  <a:cubicBezTo>
                    <a:pt x="555074" y="165384"/>
                    <a:pt x="547240" y="161111"/>
                    <a:pt x="545104" y="152565"/>
                  </a:cubicBezTo>
                  <a:cubicBezTo>
                    <a:pt x="537271" y="124791"/>
                    <a:pt x="547240" y="114821"/>
                    <a:pt x="575014" y="121230"/>
                  </a:cubicBezTo>
                  <a:cubicBezTo>
                    <a:pt x="616319" y="131200"/>
                    <a:pt x="658336" y="141883"/>
                    <a:pt x="700353" y="151141"/>
                  </a:cubicBezTo>
                  <a:cubicBezTo>
                    <a:pt x="715308" y="154701"/>
                    <a:pt x="730263" y="161823"/>
                    <a:pt x="736672" y="176778"/>
                  </a:cubicBezTo>
                  <a:cubicBezTo>
                    <a:pt x="753052" y="213810"/>
                    <a:pt x="770143" y="246569"/>
                    <a:pt x="787235" y="282888"/>
                  </a:cubicBezTo>
                  <a:cubicBezTo>
                    <a:pt x="800766" y="309238"/>
                    <a:pt x="795781" y="324193"/>
                    <a:pt x="792220" y="345557"/>
                  </a:cubicBezTo>
                  <a:cubicBezTo>
                    <a:pt x="788659" y="366210"/>
                    <a:pt x="786523" y="386862"/>
                    <a:pt x="785810" y="407514"/>
                  </a:cubicBezTo>
                  <a:cubicBezTo>
                    <a:pt x="797205" y="382589"/>
                    <a:pt x="801478" y="359800"/>
                    <a:pt x="810736" y="330602"/>
                  </a:cubicBezTo>
                  <a:cubicBezTo>
                    <a:pt x="822130" y="301404"/>
                    <a:pt x="805751" y="277191"/>
                    <a:pt x="794356" y="253690"/>
                  </a:cubicBezTo>
                  <a:cubicBezTo>
                    <a:pt x="778689" y="220931"/>
                    <a:pt x="762310" y="187460"/>
                    <a:pt x="750203" y="152565"/>
                  </a:cubicBezTo>
                  <a:cubicBezTo>
                    <a:pt x="750203" y="152565"/>
                    <a:pt x="750203" y="152565"/>
                    <a:pt x="750203" y="152565"/>
                  </a:cubicBezTo>
                  <a:cubicBezTo>
                    <a:pt x="742370" y="142595"/>
                    <a:pt x="730975" y="139746"/>
                    <a:pt x="719581" y="136185"/>
                  </a:cubicBezTo>
                  <a:cubicBezTo>
                    <a:pt x="666169" y="121230"/>
                    <a:pt x="612758" y="106987"/>
                    <a:pt x="559347" y="92032"/>
                  </a:cubicBezTo>
                  <a:cubicBezTo>
                    <a:pt x="552225" y="89896"/>
                    <a:pt x="545104" y="87759"/>
                    <a:pt x="537983" y="84198"/>
                  </a:cubicBezTo>
                  <a:cubicBezTo>
                    <a:pt x="532997" y="81350"/>
                    <a:pt x="529437" y="75653"/>
                    <a:pt x="530149" y="69243"/>
                  </a:cubicBezTo>
                  <a:cubicBezTo>
                    <a:pt x="530861" y="62834"/>
                    <a:pt x="537983" y="63546"/>
                    <a:pt x="542255" y="62834"/>
                  </a:cubicBezTo>
                  <a:cubicBezTo>
                    <a:pt x="599227" y="49303"/>
                    <a:pt x="656912" y="36484"/>
                    <a:pt x="713884" y="22954"/>
                  </a:cubicBezTo>
                  <a:cubicBezTo>
                    <a:pt x="723853" y="20817"/>
                    <a:pt x="732399" y="22241"/>
                    <a:pt x="739521" y="29363"/>
                  </a:cubicBezTo>
                  <a:cubicBezTo>
                    <a:pt x="740945" y="30787"/>
                    <a:pt x="822842" y="94881"/>
                    <a:pt x="824267" y="95593"/>
                  </a:cubicBezTo>
                  <a:cubicBezTo>
                    <a:pt x="836373" y="104851"/>
                    <a:pt x="831388" y="99866"/>
                    <a:pt x="827115" y="225916"/>
                  </a:cubicBezTo>
                  <a:cubicBezTo>
                    <a:pt x="828539" y="225916"/>
                    <a:pt x="829964" y="225916"/>
                    <a:pt x="831388" y="225916"/>
                  </a:cubicBezTo>
                  <a:cubicBezTo>
                    <a:pt x="835661" y="188172"/>
                    <a:pt x="839222" y="151141"/>
                    <a:pt x="844207" y="113397"/>
                  </a:cubicBezTo>
                  <a:cubicBezTo>
                    <a:pt x="846343" y="99866"/>
                    <a:pt x="843495" y="91320"/>
                    <a:pt x="832813" y="82774"/>
                  </a:cubicBezTo>
                  <a:close/>
                  <a:moveTo>
                    <a:pt x="389143" y="215234"/>
                  </a:moveTo>
                  <a:cubicBezTo>
                    <a:pt x="369915" y="215946"/>
                    <a:pt x="357809" y="204552"/>
                    <a:pt x="356384" y="185324"/>
                  </a:cubicBezTo>
                  <a:cubicBezTo>
                    <a:pt x="354960" y="166096"/>
                    <a:pt x="369203" y="150428"/>
                    <a:pt x="388431" y="151141"/>
                  </a:cubicBezTo>
                  <a:cubicBezTo>
                    <a:pt x="408371" y="151853"/>
                    <a:pt x="419053" y="162535"/>
                    <a:pt x="420478" y="183187"/>
                  </a:cubicBezTo>
                  <a:cubicBezTo>
                    <a:pt x="419053" y="202415"/>
                    <a:pt x="408371" y="214522"/>
                    <a:pt x="389143" y="215234"/>
                  </a:cubicBezTo>
                  <a:close/>
                  <a:moveTo>
                    <a:pt x="457510" y="215946"/>
                  </a:moveTo>
                  <a:cubicBezTo>
                    <a:pt x="438994" y="216658"/>
                    <a:pt x="425463" y="200991"/>
                    <a:pt x="426175" y="181051"/>
                  </a:cubicBezTo>
                  <a:cubicBezTo>
                    <a:pt x="427599" y="160398"/>
                    <a:pt x="440418" y="152565"/>
                    <a:pt x="459646" y="150428"/>
                  </a:cubicBezTo>
                  <a:cubicBezTo>
                    <a:pt x="478874" y="153989"/>
                    <a:pt x="490268" y="163959"/>
                    <a:pt x="489556" y="183899"/>
                  </a:cubicBezTo>
                  <a:cubicBezTo>
                    <a:pt x="489556" y="204552"/>
                    <a:pt x="477450" y="215234"/>
                    <a:pt x="457510" y="2159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71" name="Google Shape;1471;p27"/>
          <p:cNvGrpSpPr/>
          <p:nvPr/>
        </p:nvGrpSpPr>
        <p:grpSpPr>
          <a:xfrm>
            <a:off x="4228262" y="-26679"/>
            <a:ext cx="892172" cy="2733805"/>
            <a:chOff x="6558588" y="1204957"/>
            <a:chExt cx="840336" cy="2574968"/>
          </a:xfrm>
        </p:grpSpPr>
        <p:sp>
          <p:nvSpPr>
            <p:cNvPr id="1472" name="Google Shape;1472;p27"/>
            <p:cNvSpPr/>
            <p:nvPr/>
          </p:nvSpPr>
          <p:spPr>
            <a:xfrm>
              <a:off x="6690645" y="2671985"/>
              <a:ext cx="591084" cy="591084"/>
            </a:xfrm>
            <a:custGeom>
              <a:avLst/>
              <a:gdLst/>
              <a:ahLst/>
              <a:cxnLst/>
              <a:rect l="l" t="t" r="r" b="b"/>
              <a:pathLst>
                <a:path w="591084" h="591084" extrusionOk="0">
                  <a:moveTo>
                    <a:pt x="591084" y="295542"/>
                  </a:moveTo>
                  <a:cubicBezTo>
                    <a:pt x="591084" y="458766"/>
                    <a:pt x="458765" y="591084"/>
                    <a:pt x="295542" y="591084"/>
                  </a:cubicBezTo>
                  <a:cubicBezTo>
                    <a:pt x="132319" y="591084"/>
                    <a:pt x="0" y="458766"/>
                    <a:pt x="0" y="295542"/>
                  </a:cubicBezTo>
                  <a:cubicBezTo>
                    <a:pt x="0" y="132319"/>
                    <a:pt x="132319" y="0"/>
                    <a:pt x="295542" y="0"/>
                  </a:cubicBezTo>
                  <a:cubicBezTo>
                    <a:pt x="458765" y="0"/>
                    <a:pt x="591084" y="132319"/>
                    <a:pt x="591084" y="295542"/>
                  </a:cubicBezTo>
                  <a:close/>
                </a:path>
              </a:pathLst>
            </a:custGeom>
            <a:solidFill>
              <a:srgbClr val="FAB9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27"/>
            <p:cNvSpPr/>
            <p:nvPr/>
          </p:nvSpPr>
          <p:spPr>
            <a:xfrm>
              <a:off x="6965535" y="1204957"/>
              <a:ext cx="35607" cy="1502636"/>
            </a:xfrm>
            <a:custGeom>
              <a:avLst/>
              <a:gdLst/>
              <a:ahLst/>
              <a:cxnLst/>
              <a:rect l="l" t="t" r="r" b="b"/>
              <a:pathLst>
                <a:path w="35607" h="1502635" extrusionOk="0">
                  <a:moveTo>
                    <a:pt x="0" y="0"/>
                  </a:moveTo>
                  <a:lnTo>
                    <a:pt x="40592" y="0"/>
                  </a:lnTo>
                  <a:lnTo>
                    <a:pt x="40592" y="1502636"/>
                  </a:lnTo>
                  <a:lnTo>
                    <a:pt x="0" y="1502636"/>
                  </a:lnTo>
                  <a:close/>
                </a:path>
              </a:pathLst>
            </a:custGeom>
            <a:solidFill>
              <a:srgbClr val="FAB9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27"/>
            <p:cNvSpPr/>
            <p:nvPr/>
          </p:nvSpPr>
          <p:spPr>
            <a:xfrm>
              <a:off x="6558588" y="3238691"/>
              <a:ext cx="840336" cy="541234"/>
            </a:xfrm>
            <a:custGeom>
              <a:avLst/>
              <a:gdLst/>
              <a:ahLst/>
              <a:cxnLst/>
              <a:rect l="l" t="t" r="r" b="b"/>
              <a:pathLst>
                <a:path w="840336" h="541233" extrusionOk="0">
                  <a:moveTo>
                    <a:pt x="832813" y="82774"/>
                  </a:moveTo>
                  <a:cubicBezTo>
                    <a:pt x="816433" y="70668"/>
                    <a:pt x="765158" y="30075"/>
                    <a:pt x="756612" y="21529"/>
                  </a:cubicBezTo>
                  <a:cubicBezTo>
                    <a:pt x="739521" y="5150"/>
                    <a:pt x="721005" y="-2684"/>
                    <a:pt x="698216" y="5150"/>
                  </a:cubicBezTo>
                  <a:cubicBezTo>
                    <a:pt x="698216" y="5150"/>
                    <a:pt x="698216" y="5150"/>
                    <a:pt x="698216" y="5150"/>
                  </a:cubicBezTo>
                  <a:cubicBezTo>
                    <a:pt x="641244" y="18681"/>
                    <a:pt x="584272" y="32211"/>
                    <a:pt x="527300" y="45742"/>
                  </a:cubicBezTo>
                  <a:cubicBezTo>
                    <a:pt x="519467" y="47879"/>
                    <a:pt x="513057" y="48591"/>
                    <a:pt x="505936" y="42182"/>
                  </a:cubicBezTo>
                  <a:cubicBezTo>
                    <a:pt x="490981" y="28651"/>
                    <a:pt x="472465" y="20105"/>
                    <a:pt x="452525" y="11559"/>
                  </a:cubicBezTo>
                  <a:cubicBezTo>
                    <a:pt x="427599" y="3013"/>
                    <a:pt x="420478" y="3013"/>
                    <a:pt x="397689" y="10847"/>
                  </a:cubicBezTo>
                  <a:cubicBezTo>
                    <a:pt x="376324" y="20105"/>
                    <a:pt x="357096" y="30075"/>
                    <a:pt x="339293" y="43606"/>
                  </a:cubicBezTo>
                  <a:cubicBezTo>
                    <a:pt x="329323" y="51440"/>
                    <a:pt x="317928" y="45030"/>
                    <a:pt x="307958" y="42182"/>
                  </a:cubicBezTo>
                  <a:cubicBezTo>
                    <a:pt x="253123" y="29363"/>
                    <a:pt x="198287" y="16544"/>
                    <a:pt x="144164" y="2301"/>
                  </a:cubicBezTo>
                  <a:cubicBezTo>
                    <a:pt x="127785" y="-1972"/>
                    <a:pt x="114965" y="-547"/>
                    <a:pt x="101435" y="8711"/>
                  </a:cubicBezTo>
                  <a:cubicBezTo>
                    <a:pt x="101435" y="8711"/>
                    <a:pt x="101435" y="8711"/>
                    <a:pt x="101435" y="8711"/>
                  </a:cubicBezTo>
                  <a:cubicBezTo>
                    <a:pt x="73661" y="33636"/>
                    <a:pt x="44463" y="57137"/>
                    <a:pt x="13128" y="77789"/>
                  </a:cubicBezTo>
                  <a:cubicBezTo>
                    <a:pt x="1022" y="87759"/>
                    <a:pt x="-2539" y="97729"/>
                    <a:pt x="1734" y="114821"/>
                  </a:cubicBezTo>
                  <a:cubicBezTo>
                    <a:pt x="6007" y="131912"/>
                    <a:pt x="3870" y="151141"/>
                    <a:pt x="3870" y="169656"/>
                  </a:cubicBezTo>
                  <a:cubicBezTo>
                    <a:pt x="16689" y="181051"/>
                    <a:pt x="3158" y="199567"/>
                    <a:pt x="19538" y="211673"/>
                  </a:cubicBezTo>
                  <a:cubicBezTo>
                    <a:pt x="19538" y="180339"/>
                    <a:pt x="20250" y="149716"/>
                    <a:pt x="19538" y="118382"/>
                  </a:cubicBezTo>
                  <a:cubicBezTo>
                    <a:pt x="19538" y="102002"/>
                    <a:pt x="24523" y="89896"/>
                    <a:pt x="38766" y="79926"/>
                  </a:cubicBezTo>
                  <a:cubicBezTo>
                    <a:pt x="67964" y="60697"/>
                    <a:pt x="90753" y="32924"/>
                    <a:pt x="124224" y="18681"/>
                  </a:cubicBezTo>
                  <a:lnTo>
                    <a:pt x="124224" y="18681"/>
                  </a:lnTo>
                  <a:cubicBezTo>
                    <a:pt x="181196" y="31499"/>
                    <a:pt x="238880" y="45030"/>
                    <a:pt x="295852" y="58561"/>
                  </a:cubicBezTo>
                  <a:cubicBezTo>
                    <a:pt x="302973" y="59985"/>
                    <a:pt x="315792" y="58561"/>
                    <a:pt x="315792" y="69956"/>
                  </a:cubicBezTo>
                  <a:cubicBezTo>
                    <a:pt x="315792" y="81350"/>
                    <a:pt x="305822" y="86335"/>
                    <a:pt x="295140" y="88471"/>
                  </a:cubicBezTo>
                  <a:cubicBezTo>
                    <a:pt x="263093" y="96305"/>
                    <a:pt x="231758" y="104851"/>
                    <a:pt x="199711" y="113397"/>
                  </a:cubicBezTo>
                  <a:cubicBezTo>
                    <a:pt x="171937" y="121230"/>
                    <a:pt x="144876" y="128352"/>
                    <a:pt x="117102" y="136185"/>
                  </a:cubicBezTo>
                  <a:cubicBezTo>
                    <a:pt x="106420" y="139034"/>
                    <a:pt x="100011" y="145443"/>
                    <a:pt x="95738" y="155413"/>
                  </a:cubicBezTo>
                  <a:cubicBezTo>
                    <a:pt x="76510" y="198855"/>
                    <a:pt x="55857" y="243008"/>
                    <a:pt x="36629" y="286449"/>
                  </a:cubicBezTo>
                  <a:cubicBezTo>
                    <a:pt x="33781" y="292146"/>
                    <a:pt x="30932" y="299980"/>
                    <a:pt x="31644" y="305677"/>
                  </a:cubicBezTo>
                  <a:cubicBezTo>
                    <a:pt x="39478" y="345557"/>
                    <a:pt x="48736" y="385438"/>
                    <a:pt x="62979" y="423894"/>
                  </a:cubicBezTo>
                  <a:cubicBezTo>
                    <a:pt x="58706" y="391847"/>
                    <a:pt x="55145" y="359088"/>
                    <a:pt x="50872" y="327042"/>
                  </a:cubicBezTo>
                  <a:cubicBezTo>
                    <a:pt x="49448" y="314935"/>
                    <a:pt x="50872" y="304253"/>
                    <a:pt x="56570" y="292858"/>
                  </a:cubicBezTo>
                  <a:cubicBezTo>
                    <a:pt x="76510" y="252266"/>
                    <a:pt x="96450" y="210961"/>
                    <a:pt x="115678" y="170369"/>
                  </a:cubicBezTo>
                  <a:cubicBezTo>
                    <a:pt x="121375" y="157550"/>
                    <a:pt x="129921" y="151141"/>
                    <a:pt x="143451" y="148292"/>
                  </a:cubicBezTo>
                  <a:cubicBezTo>
                    <a:pt x="185468" y="139746"/>
                    <a:pt x="226773" y="129064"/>
                    <a:pt x="268790" y="120518"/>
                  </a:cubicBezTo>
                  <a:cubicBezTo>
                    <a:pt x="278048" y="118382"/>
                    <a:pt x="292291" y="107699"/>
                    <a:pt x="297276" y="121942"/>
                  </a:cubicBezTo>
                  <a:cubicBezTo>
                    <a:pt x="302973" y="136185"/>
                    <a:pt x="305110" y="153277"/>
                    <a:pt x="288018" y="165384"/>
                  </a:cubicBezTo>
                  <a:cubicBezTo>
                    <a:pt x="251698" y="191733"/>
                    <a:pt x="217515" y="220219"/>
                    <a:pt x="180483" y="245144"/>
                  </a:cubicBezTo>
                  <a:cubicBezTo>
                    <a:pt x="160543" y="258675"/>
                    <a:pt x="153422" y="273630"/>
                    <a:pt x="153422" y="297131"/>
                  </a:cubicBezTo>
                  <a:cubicBezTo>
                    <a:pt x="153422" y="332026"/>
                    <a:pt x="151285" y="367634"/>
                    <a:pt x="147725" y="402529"/>
                  </a:cubicBezTo>
                  <a:cubicBezTo>
                    <a:pt x="144876" y="427454"/>
                    <a:pt x="148437" y="448819"/>
                    <a:pt x="164104" y="468759"/>
                  </a:cubicBezTo>
                  <a:lnTo>
                    <a:pt x="164104" y="468759"/>
                  </a:lnTo>
                  <a:cubicBezTo>
                    <a:pt x="181908" y="492972"/>
                    <a:pt x="198999" y="517186"/>
                    <a:pt x="216803" y="541398"/>
                  </a:cubicBezTo>
                  <a:cubicBezTo>
                    <a:pt x="218227" y="540686"/>
                    <a:pt x="219652" y="539262"/>
                    <a:pt x="221788" y="538550"/>
                  </a:cubicBezTo>
                  <a:cubicBezTo>
                    <a:pt x="208969" y="515761"/>
                    <a:pt x="196151" y="492260"/>
                    <a:pt x="183332" y="469471"/>
                  </a:cubicBezTo>
                  <a:cubicBezTo>
                    <a:pt x="173362" y="453804"/>
                    <a:pt x="166240" y="450243"/>
                    <a:pt x="166240" y="422469"/>
                  </a:cubicBezTo>
                  <a:cubicBezTo>
                    <a:pt x="169089" y="402529"/>
                    <a:pt x="174786" y="329890"/>
                    <a:pt x="176923" y="295707"/>
                  </a:cubicBezTo>
                  <a:cubicBezTo>
                    <a:pt x="178347" y="275054"/>
                    <a:pt x="186180" y="262236"/>
                    <a:pt x="203272" y="251554"/>
                  </a:cubicBezTo>
                  <a:cubicBezTo>
                    <a:pt x="233183" y="233038"/>
                    <a:pt x="261669" y="212385"/>
                    <a:pt x="290867" y="191733"/>
                  </a:cubicBezTo>
                  <a:cubicBezTo>
                    <a:pt x="302261" y="183187"/>
                    <a:pt x="309383" y="183899"/>
                    <a:pt x="316504" y="196718"/>
                  </a:cubicBezTo>
                  <a:cubicBezTo>
                    <a:pt x="320777" y="204552"/>
                    <a:pt x="326474" y="212385"/>
                    <a:pt x="333595" y="218795"/>
                  </a:cubicBezTo>
                  <a:cubicBezTo>
                    <a:pt x="344990" y="228765"/>
                    <a:pt x="344278" y="236598"/>
                    <a:pt x="336444" y="248705"/>
                  </a:cubicBezTo>
                  <a:cubicBezTo>
                    <a:pt x="322201" y="272206"/>
                    <a:pt x="327898" y="285737"/>
                    <a:pt x="357096" y="297843"/>
                  </a:cubicBezTo>
                  <a:cubicBezTo>
                    <a:pt x="346414" y="282888"/>
                    <a:pt x="351399" y="270070"/>
                    <a:pt x="361369" y="256539"/>
                  </a:cubicBezTo>
                  <a:cubicBezTo>
                    <a:pt x="371339" y="241584"/>
                    <a:pt x="382022" y="251554"/>
                    <a:pt x="392704" y="253690"/>
                  </a:cubicBezTo>
                  <a:cubicBezTo>
                    <a:pt x="410508" y="257251"/>
                    <a:pt x="427599" y="257963"/>
                    <a:pt x="445403" y="254402"/>
                  </a:cubicBezTo>
                  <a:cubicBezTo>
                    <a:pt x="482435" y="247281"/>
                    <a:pt x="495965" y="258675"/>
                    <a:pt x="491693" y="297843"/>
                  </a:cubicBezTo>
                  <a:cubicBezTo>
                    <a:pt x="510921" y="282888"/>
                    <a:pt x="525876" y="268645"/>
                    <a:pt x="505224" y="244432"/>
                  </a:cubicBezTo>
                  <a:cubicBezTo>
                    <a:pt x="497390" y="235886"/>
                    <a:pt x="498102" y="228053"/>
                    <a:pt x="508072" y="220931"/>
                  </a:cubicBezTo>
                  <a:cubicBezTo>
                    <a:pt x="521603" y="210961"/>
                    <a:pt x="524451" y="185324"/>
                    <a:pt x="540119" y="186036"/>
                  </a:cubicBezTo>
                  <a:cubicBezTo>
                    <a:pt x="554362" y="186748"/>
                    <a:pt x="603500" y="225916"/>
                    <a:pt x="613470" y="233038"/>
                  </a:cubicBezTo>
                  <a:cubicBezTo>
                    <a:pt x="656912" y="263660"/>
                    <a:pt x="669730" y="273630"/>
                    <a:pt x="671155" y="283600"/>
                  </a:cubicBezTo>
                  <a:cubicBezTo>
                    <a:pt x="677564" y="356239"/>
                    <a:pt x="687534" y="407514"/>
                    <a:pt x="679700" y="431728"/>
                  </a:cubicBezTo>
                  <a:cubicBezTo>
                    <a:pt x="678276" y="435288"/>
                    <a:pt x="629138" y="532853"/>
                    <a:pt x="627713" y="537126"/>
                  </a:cubicBezTo>
                  <a:cubicBezTo>
                    <a:pt x="627713" y="537126"/>
                    <a:pt x="627713" y="537126"/>
                    <a:pt x="627713" y="537126"/>
                  </a:cubicBezTo>
                  <a:cubicBezTo>
                    <a:pt x="652638" y="510064"/>
                    <a:pt x="666881" y="480866"/>
                    <a:pt x="686822" y="450243"/>
                  </a:cubicBezTo>
                  <a:cubicBezTo>
                    <a:pt x="698216" y="431728"/>
                    <a:pt x="696080" y="409651"/>
                    <a:pt x="696080" y="387574"/>
                  </a:cubicBezTo>
                  <a:cubicBezTo>
                    <a:pt x="693943" y="354103"/>
                    <a:pt x="691095" y="320632"/>
                    <a:pt x="690383" y="287161"/>
                  </a:cubicBezTo>
                  <a:cubicBezTo>
                    <a:pt x="690383" y="272206"/>
                    <a:pt x="684685" y="262236"/>
                    <a:pt x="672579" y="253690"/>
                  </a:cubicBezTo>
                  <a:cubicBezTo>
                    <a:pt x="635547" y="226628"/>
                    <a:pt x="598515" y="198142"/>
                    <a:pt x="561483" y="170369"/>
                  </a:cubicBezTo>
                  <a:cubicBezTo>
                    <a:pt x="555074" y="165384"/>
                    <a:pt x="547240" y="161111"/>
                    <a:pt x="545104" y="152565"/>
                  </a:cubicBezTo>
                  <a:cubicBezTo>
                    <a:pt x="537271" y="124791"/>
                    <a:pt x="547240" y="114821"/>
                    <a:pt x="575014" y="121230"/>
                  </a:cubicBezTo>
                  <a:cubicBezTo>
                    <a:pt x="616319" y="131200"/>
                    <a:pt x="658336" y="141883"/>
                    <a:pt x="700353" y="151141"/>
                  </a:cubicBezTo>
                  <a:cubicBezTo>
                    <a:pt x="715308" y="154701"/>
                    <a:pt x="730263" y="161823"/>
                    <a:pt x="736672" y="176778"/>
                  </a:cubicBezTo>
                  <a:cubicBezTo>
                    <a:pt x="753052" y="213810"/>
                    <a:pt x="770143" y="246569"/>
                    <a:pt x="787235" y="282888"/>
                  </a:cubicBezTo>
                  <a:cubicBezTo>
                    <a:pt x="800766" y="309238"/>
                    <a:pt x="795781" y="324193"/>
                    <a:pt x="792220" y="345557"/>
                  </a:cubicBezTo>
                  <a:cubicBezTo>
                    <a:pt x="788659" y="366210"/>
                    <a:pt x="786523" y="386862"/>
                    <a:pt x="785810" y="407514"/>
                  </a:cubicBezTo>
                  <a:cubicBezTo>
                    <a:pt x="797205" y="382589"/>
                    <a:pt x="801478" y="359800"/>
                    <a:pt x="810736" y="330602"/>
                  </a:cubicBezTo>
                  <a:cubicBezTo>
                    <a:pt x="822130" y="301404"/>
                    <a:pt x="805751" y="277191"/>
                    <a:pt x="794356" y="253690"/>
                  </a:cubicBezTo>
                  <a:cubicBezTo>
                    <a:pt x="778689" y="220931"/>
                    <a:pt x="762310" y="187460"/>
                    <a:pt x="750203" y="152565"/>
                  </a:cubicBezTo>
                  <a:cubicBezTo>
                    <a:pt x="750203" y="152565"/>
                    <a:pt x="750203" y="152565"/>
                    <a:pt x="750203" y="152565"/>
                  </a:cubicBezTo>
                  <a:cubicBezTo>
                    <a:pt x="742370" y="142595"/>
                    <a:pt x="730975" y="139746"/>
                    <a:pt x="719581" y="136185"/>
                  </a:cubicBezTo>
                  <a:cubicBezTo>
                    <a:pt x="666169" y="121230"/>
                    <a:pt x="612758" y="106987"/>
                    <a:pt x="559347" y="92032"/>
                  </a:cubicBezTo>
                  <a:cubicBezTo>
                    <a:pt x="552225" y="89896"/>
                    <a:pt x="545104" y="87759"/>
                    <a:pt x="537983" y="84198"/>
                  </a:cubicBezTo>
                  <a:cubicBezTo>
                    <a:pt x="532997" y="81350"/>
                    <a:pt x="529437" y="75653"/>
                    <a:pt x="530149" y="69243"/>
                  </a:cubicBezTo>
                  <a:cubicBezTo>
                    <a:pt x="530861" y="62834"/>
                    <a:pt x="537983" y="63546"/>
                    <a:pt x="542255" y="62834"/>
                  </a:cubicBezTo>
                  <a:cubicBezTo>
                    <a:pt x="599227" y="49303"/>
                    <a:pt x="656912" y="36484"/>
                    <a:pt x="713884" y="22954"/>
                  </a:cubicBezTo>
                  <a:cubicBezTo>
                    <a:pt x="723853" y="20817"/>
                    <a:pt x="732399" y="22241"/>
                    <a:pt x="739521" y="29363"/>
                  </a:cubicBezTo>
                  <a:cubicBezTo>
                    <a:pt x="740945" y="30787"/>
                    <a:pt x="822842" y="94881"/>
                    <a:pt x="824267" y="95593"/>
                  </a:cubicBezTo>
                  <a:cubicBezTo>
                    <a:pt x="836373" y="104851"/>
                    <a:pt x="831388" y="99866"/>
                    <a:pt x="827115" y="225916"/>
                  </a:cubicBezTo>
                  <a:cubicBezTo>
                    <a:pt x="828539" y="225916"/>
                    <a:pt x="829964" y="225916"/>
                    <a:pt x="831388" y="225916"/>
                  </a:cubicBezTo>
                  <a:cubicBezTo>
                    <a:pt x="835661" y="188172"/>
                    <a:pt x="839222" y="151141"/>
                    <a:pt x="844207" y="113397"/>
                  </a:cubicBezTo>
                  <a:cubicBezTo>
                    <a:pt x="846343" y="99866"/>
                    <a:pt x="843495" y="91320"/>
                    <a:pt x="832813" y="82774"/>
                  </a:cubicBezTo>
                  <a:close/>
                  <a:moveTo>
                    <a:pt x="389143" y="215234"/>
                  </a:moveTo>
                  <a:cubicBezTo>
                    <a:pt x="369915" y="215946"/>
                    <a:pt x="357809" y="204552"/>
                    <a:pt x="356384" y="185324"/>
                  </a:cubicBezTo>
                  <a:cubicBezTo>
                    <a:pt x="354960" y="166096"/>
                    <a:pt x="369203" y="150428"/>
                    <a:pt x="388431" y="151141"/>
                  </a:cubicBezTo>
                  <a:cubicBezTo>
                    <a:pt x="408371" y="151853"/>
                    <a:pt x="419053" y="162535"/>
                    <a:pt x="420478" y="183187"/>
                  </a:cubicBezTo>
                  <a:cubicBezTo>
                    <a:pt x="419053" y="202415"/>
                    <a:pt x="408371" y="214522"/>
                    <a:pt x="389143" y="215234"/>
                  </a:cubicBezTo>
                  <a:close/>
                  <a:moveTo>
                    <a:pt x="457510" y="215946"/>
                  </a:moveTo>
                  <a:cubicBezTo>
                    <a:pt x="438994" y="216658"/>
                    <a:pt x="425463" y="200991"/>
                    <a:pt x="426175" y="181051"/>
                  </a:cubicBezTo>
                  <a:cubicBezTo>
                    <a:pt x="427599" y="160398"/>
                    <a:pt x="440418" y="152565"/>
                    <a:pt x="459646" y="150428"/>
                  </a:cubicBezTo>
                  <a:cubicBezTo>
                    <a:pt x="478874" y="153989"/>
                    <a:pt x="490268" y="163959"/>
                    <a:pt x="489556" y="183899"/>
                  </a:cubicBezTo>
                  <a:cubicBezTo>
                    <a:pt x="489556" y="204552"/>
                    <a:pt x="477450" y="215234"/>
                    <a:pt x="457510" y="215946"/>
                  </a:cubicBezTo>
                  <a:close/>
                </a:path>
              </a:pathLst>
            </a:custGeom>
            <a:solidFill>
              <a:srgbClr val="FAB9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75" name="Google Shape;1475;p27"/>
          <p:cNvGrpSpPr/>
          <p:nvPr/>
        </p:nvGrpSpPr>
        <p:grpSpPr>
          <a:xfrm>
            <a:off x="2222828" y="0"/>
            <a:ext cx="1166388" cy="3574061"/>
            <a:chOff x="6558588" y="1204957"/>
            <a:chExt cx="840336" cy="2574968"/>
          </a:xfrm>
        </p:grpSpPr>
        <p:sp>
          <p:nvSpPr>
            <p:cNvPr id="1476" name="Google Shape;1476;p27"/>
            <p:cNvSpPr/>
            <p:nvPr/>
          </p:nvSpPr>
          <p:spPr>
            <a:xfrm>
              <a:off x="6690645" y="2671985"/>
              <a:ext cx="591084" cy="591084"/>
            </a:xfrm>
            <a:custGeom>
              <a:avLst/>
              <a:gdLst/>
              <a:ahLst/>
              <a:cxnLst/>
              <a:rect l="l" t="t" r="r" b="b"/>
              <a:pathLst>
                <a:path w="591084" h="591084" extrusionOk="0">
                  <a:moveTo>
                    <a:pt x="591084" y="295542"/>
                  </a:moveTo>
                  <a:cubicBezTo>
                    <a:pt x="591084" y="458766"/>
                    <a:pt x="458765" y="591084"/>
                    <a:pt x="295542" y="591084"/>
                  </a:cubicBezTo>
                  <a:cubicBezTo>
                    <a:pt x="132319" y="591084"/>
                    <a:pt x="0" y="458766"/>
                    <a:pt x="0" y="295542"/>
                  </a:cubicBezTo>
                  <a:cubicBezTo>
                    <a:pt x="0" y="132319"/>
                    <a:pt x="132319" y="0"/>
                    <a:pt x="295542" y="0"/>
                  </a:cubicBezTo>
                  <a:cubicBezTo>
                    <a:pt x="458765" y="0"/>
                    <a:pt x="591084" y="132319"/>
                    <a:pt x="591084" y="2955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27"/>
            <p:cNvSpPr/>
            <p:nvPr/>
          </p:nvSpPr>
          <p:spPr>
            <a:xfrm>
              <a:off x="6965535" y="1204957"/>
              <a:ext cx="35607" cy="1502636"/>
            </a:xfrm>
            <a:custGeom>
              <a:avLst/>
              <a:gdLst/>
              <a:ahLst/>
              <a:cxnLst/>
              <a:rect l="l" t="t" r="r" b="b"/>
              <a:pathLst>
                <a:path w="35607" h="1502635" extrusionOk="0">
                  <a:moveTo>
                    <a:pt x="0" y="0"/>
                  </a:moveTo>
                  <a:lnTo>
                    <a:pt x="40592" y="0"/>
                  </a:lnTo>
                  <a:lnTo>
                    <a:pt x="40592" y="1502636"/>
                  </a:lnTo>
                  <a:lnTo>
                    <a:pt x="0" y="15026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27"/>
            <p:cNvSpPr/>
            <p:nvPr/>
          </p:nvSpPr>
          <p:spPr>
            <a:xfrm>
              <a:off x="6558588" y="3238691"/>
              <a:ext cx="840336" cy="541234"/>
            </a:xfrm>
            <a:custGeom>
              <a:avLst/>
              <a:gdLst/>
              <a:ahLst/>
              <a:cxnLst/>
              <a:rect l="l" t="t" r="r" b="b"/>
              <a:pathLst>
                <a:path w="840336" h="541233" extrusionOk="0">
                  <a:moveTo>
                    <a:pt x="832813" y="82774"/>
                  </a:moveTo>
                  <a:cubicBezTo>
                    <a:pt x="816433" y="70668"/>
                    <a:pt x="765158" y="30075"/>
                    <a:pt x="756612" y="21529"/>
                  </a:cubicBezTo>
                  <a:cubicBezTo>
                    <a:pt x="739521" y="5150"/>
                    <a:pt x="721005" y="-2684"/>
                    <a:pt x="698216" y="5150"/>
                  </a:cubicBezTo>
                  <a:cubicBezTo>
                    <a:pt x="698216" y="5150"/>
                    <a:pt x="698216" y="5150"/>
                    <a:pt x="698216" y="5150"/>
                  </a:cubicBezTo>
                  <a:cubicBezTo>
                    <a:pt x="641244" y="18681"/>
                    <a:pt x="584272" y="32211"/>
                    <a:pt x="527300" y="45742"/>
                  </a:cubicBezTo>
                  <a:cubicBezTo>
                    <a:pt x="519467" y="47879"/>
                    <a:pt x="513057" y="48591"/>
                    <a:pt x="505936" y="42182"/>
                  </a:cubicBezTo>
                  <a:cubicBezTo>
                    <a:pt x="490981" y="28651"/>
                    <a:pt x="472465" y="20105"/>
                    <a:pt x="452525" y="11559"/>
                  </a:cubicBezTo>
                  <a:cubicBezTo>
                    <a:pt x="427599" y="3013"/>
                    <a:pt x="420478" y="3013"/>
                    <a:pt x="397689" y="10847"/>
                  </a:cubicBezTo>
                  <a:cubicBezTo>
                    <a:pt x="376324" y="20105"/>
                    <a:pt x="357096" y="30075"/>
                    <a:pt x="339293" y="43606"/>
                  </a:cubicBezTo>
                  <a:cubicBezTo>
                    <a:pt x="329323" y="51440"/>
                    <a:pt x="317928" y="45030"/>
                    <a:pt x="307958" y="42182"/>
                  </a:cubicBezTo>
                  <a:cubicBezTo>
                    <a:pt x="253123" y="29363"/>
                    <a:pt x="198287" y="16544"/>
                    <a:pt x="144164" y="2301"/>
                  </a:cubicBezTo>
                  <a:cubicBezTo>
                    <a:pt x="127785" y="-1972"/>
                    <a:pt x="114965" y="-547"/>
                    <a:pt x="101435" y="8711"/>
                  </a:cubicBezTo>
                  <a:cubicBezTo>
                    <a:pt x="101435" y="8711"/>
                    <a:pt x="101435" y="8711"/>
                    <a:pt x="101435" y="8711"/>
                  </a:cubicBezTo>
                  <a:cubicBezTo>
                    <a:pt x="73661" y="33636"/>
                    <a:pt x="44463" y="57137"/>
                    <a:pt x="13128" y="77789"/>
                  </a:cubicBezTo>
                  <a:cubicBezTo>
                    <a:pt x="1022" y="87759"/>
                    <a:pt x="-2539" y="97729"/>
                    <a:pt x="1734" y="114821"/>
                  </a:cubicBezTo>
                  <a:cubicBezTo>
                    <a:pt x="6007" y="131912"/>
                    <a:pt x="3870" y="151141"/>
                    <a:pt x="3870" y="169656"/>
                  </a:cubicBezTo>
                  <a:cubicBezTo>
                    <a:pt x="16689" y="181051"/>
                    <a:pt x="3158" y="199567"/>
                    <a:pt x="19538" y="211673"/>
                  </a:cubicBezTo>
                  <a:cubicBezTo>
                    <a:pt x="19538" y="180339"/>
                    <a:pt x="20250" y="149716"/>
                    <a:pt x="19538" y="118382"/>
                  </a:cubicBezTo>
                  <a:cubicBezTo>
                    <a:pt x="19538" y="102002"/>
                    <a:pt x="24523" y="89896"/>
                    <a:pt x="38766" y="79926"/>
                  </a:cubicBezTo>
                  <a:cubicBezTo>
                    <a:pt x="67964" y="60697"/>
                    <a:pt x="90753" y="32924"/>
                    <a:pt x="124224" y="18681"/>
                  </a:cubicBezTo>
                  <a:lnTo>
                    <a:pt x="124224" y="18681"/>
                  </a:lnTo>
                  <a:cubicBezTo>
                    <a:pt x="181196" y="31499"/>
                    <a:pt x="238880" y="45030"/>
                    <a:pt x="295852" y="58561"/>
                  </a:cubicBezTo>
                  <a:cubicBezTo>
                    <a:pt x="302973" y="59985"/>
                    <a:pt x="315792" y="58561"/>
                    <a:pt x="315792" y="69956"/>
                  </a:cubicBezTo>
                  <a:cubicBezTo>
                    <a:pt x="315792" y="81350"/>
                    <a:pt x="305822" y="86335"/>
                    <a:pt x="295140" y="88471"/>
                  </a:cubicBezTo>
                  <a:cubicBezTo>
                    <a:pt x="263093" y="96305"/>
                    <a:pt x="231758" y="104851"/>
                    <a:pt x="199711" y="113397"/>
                  </a:cubicBezTo>
                  <a:cubicBezTo>
                    <a:pt x="171937" y="121230"/>
                    <a:pt x="144876" y="128352"/>
                    <a:pt x="117102" y="136185"/>
                  </a:cubicBezTo>
                  <a:cubicBezTo>
                    <a:pt x="106420" y="139034"/>
                    <a:pt x="100011" y="145443"/>
                    <a:pt x="95738" y="155413"/>
                  </a:cubicBezTo>
                  <a:cubicBezTo>
                    <a:pt x="76510" y="198855"/>
                    <a:pt x="55857" y="243008"/>
                    <a:pt x="36629" y="286449"/>
                  </a:cubicBezTo>
                  <a:cubicBezTo>
                    <a:pt x="33781" y="292146"/>
                    <a:pt x="30932" y="299980"/>
                    <a:pt x="31644" y="305677"/>
                  </a:cubicBezTo>
                  <a:cubicBezTo>
                    <a:pt x="39478" y="345557"/>
                    <a:pt x="48736" y="385438"/>
                    <a:pt x="62979" y="423894"/>
                  </a:cubicBezTo>
                  <a:cubicBezTo>
                    <a:pt x="58706" y="391847"/>
                    <a:pt x="55145" y="359088"/>
                    <a:pt x="50872" y="327042"/>
                  </a:cubicBezTo>
                  <a:cubicBezTo>
                    <a:pt x="49448" y="314935"/>
                    <a:pt x="50872" y="304253"/>
                    <a:pt x="56570" y="292858"/>
                  </a:cubicBezTo>
                  <a:cubicBezTo>
                    <a:pt x="76510" y="252266"/>
                    <a:pt x="96450" y="210961"/>
                    <a:pt x="115678" y="170369"/>
                  </a:cubicBezTo>
                  <a:cubicBezTo>
                    <a:pt x="121375" y="157550"/>
                    <a:pt x="129921" y="151141"/>
                    <a:pt x="143451" y="148292"/>
                  </a:cubicBezTo>
                  <a:cubicBezTo>
                    <a:pt x="185468" y="139746"/>
                    <a:pt x="226773" y="129064"/>
                    <a:pt x="268790" y="120518"/>
                  </a:cubicBezTo>
                  <a:cubicBezTo>
                    <a:pt x="278048" y="118382"/>
                    <a:pt x="292291" y="107699"/>
                    <a:pt x="297276" y="121942"/>
                  </a:cubicBezTo>
                  <a:cubicBezTo>
                    <a:pt x="302973" y="136185"/>
                    <a:pt x="305110" y="153277"/>
                    <a:pt x="288018" y="165384"/>
                  </a:cubicBezTo>
                  <a:cubicBezTo>
                    <a:pt x="251698" y="191733"/>
                    <a:pt x="217515" y="220219"/>
                    <a:pt x="180483" y="245144"/>
                  </a:cubicBezTo>
                  <a:cubicBezTo>
                    <a:pt x="160543" y="258675"/>
                    <a:pt x="153422" y="273630"/>
                    <a:pt x="153422" y="297131"/>
                  </a:cubicBezTo>
                  <a:cubicBezTo>
                    <a:pt x="153422" y="332026"/>
                    <a:pt x="151285" y="367634"/>
                    <a:pt x="147725" y="402529"/>
                  </a:cubicBezTo>
                  <a:cubicBezTo>
                    <a:pt x="144876" y="427454"/>
                    <a:pt x="148437" y="448819"/>
                    <a:pt x="164104" y="468759"/>
                  </a:cubicBezTo>
                  <a:lnTo>
                    <a:pt x="164104" y="468759"/>
                  </a:lnTo>
                  <a:cubicBezTo>
                    <a:pt x="181908" y="492972"/>
                    <a:pt x="198999" y="517186"/>
                    <a:pt x="216803" y="541398"/>
                  </a:cubicBezTo>
                  <a:cubicBezTo>
                    <a:pt x="218227" y="540686"/>
                    <a:pt x="219652" y="539262"/>
                    <a:pt x="221788" y="538550"/>
                  </a:cubicBezTo>
                  <a:cubicBezTo>
                    <a:pt x="208969" y="515761"/>
                    <a:pt x="196151" y="492260"/>
                    <a:pt x="183332" y="469471"/>
                  </a:cubicBezTo>
                  <a:cubicBezTo>
                    <a:pt x="173362" y="453804"/>
                    <a:pt x="166240" y="450243"/>
                    <a:pt x="166240" y="422469"/>
                  </a:cubicBezTo>
                  <a:cubicBezTo>
                    <a:pt x="169089" y="402529"/>
                    <a:pt x="174786" y="329890"/>
                    <a:pt x="176923" y="295707"/>
                  </a:cubicBezTo>
                  <a:cubicBezTo>
                    <a:pt x="178347" y="275054"/>
                    <a:pt x="186180" y="262236"/>
                    <a:pt x="203272" y="251554"/>
                  </a:cubicBezTo>
                  <a:cubicBezTo>
                    <a:pt x="233183" y="233038"/>
                    <a:pt x="261669" y="212385"/>
                    <a:pt x="290867" y="191733"/>
                  </a:cubicBezTo>
                  <a:cubicBezTo>
                    <a:pt x="302261" y="183187"/>
                    <a:pt x="309383" y="183899"/>
                    <a:pt x="316504" y="196718"/>
                  </a:cubicBezTo>
                  <a:cubicBezTo>
                    <a:pt x="320777" y="204552"/>
                    <a:pt x="326474" y="212385"/>
                    <a:pt x="333595" y="218795"/>
                  </a:cubicBezTo>
                  <a:cubicBezTo>
                    <a:pt x="344990" y="228765"/>
                    <a:pt x="344278" y="236598"/>
                    <a:pt x="336444" y="248705"/>
                  </a:cubicBezTo>
                  <a:cubicBezTo>
                    <a:pt x="322201" y="272206"/>
                    <a:pt x="327898" y="285737"/>
                    <a:pt x="357096" y="297843"/>
                  </a:cubicBezTo>
                  <a:cubicBezTo>
                    <a:pt x="346414" y="282888"/>
                    <a:pt x="351399" y="270070"/>
                    <a:pt x="361369" y="256539"/>
                  </a:cubicBezTo>
                  <a:cubicBezTo>
                    <a:pt x="371339" y="241584"/>
                    <a:pt x="382022" y="251554"/>
                    <a:pt x="392704" y="253690"/>
                  </a:cubicBezTo>
                  <a:cubicBezTo>
                    <a:pt x="410508" y="257251"/>
                    <a:pt x="427599" y="257963"/>
                    <a:pt x="445403" y="254402"/>
                  </a:cubicBezTo>
                  <a:cubicBezTo>
                    <a:pt x="482435" y="247281"/>
                    <a:pt x="495965" y="258675"/>
                    <a:pt x="491693" y="297843"/>
                  </a:cubicBezTo>
                  <a:cubicBezTo>
                    <a:pt x="510921" y="282888"/>
                    <a:pt x="525876" y="268645"/>
                    <a:pt x="505224" y="244432"/>
                  </a:cubicBezTo>
                  <a:cubicBezTo>
                    <a:pt x="497390" y="235886"/>
                    <a:pt x="498102" y="228053"/>
                    <a:pt x="508072" y="220931"/>
                  </a:cubicBezTo>
                  <a:cubicBezTo>
                    <a:pt x="521603" y="210961"/>
                    <a:pt x="524451" y="185324"/>
                    <a:pt x="540119" y="186036"/>
                  </a:cubicBezTo>
                  <a:cubicBezTo>
                    <a:pt x="554362" y="186748"/>
                    <a:pt x="603500" y="225916"/>
                    <a:pt x="613470" y="233038"/>
                  </a:cubicBezTo>
                  <a:cubicBezTo>
                    <a:pt x="656912" y="263660"/>
                    <a:pt x="669730" y="273630"/>
                    <a:pt x="671155" y="283600"/>
                  </a:cubicBezTo>
                  <a:cubicBezTo>
                    <a:pt x="677564" y="356239"/>
                    <a:pt x="687534" y="407514"/>
                    <a:pt x="679700" y="431728"/>
                  </a:cubicBezTo>
                  <a:cubicBezTo>
                    <a:pt x="678276" y="435288"/>
                    <a:pt x="629138" y="532853"/>
                    <a:pt x="627713" y="537126"/>
                  </a:cubicBezTo>
                  <a:cubicBezTo>
                    <a:pt x="627713" y="537126"/>
                    <a:pt x="627713" y="537126"/>
                    <a:pt x="627713" y="537126"/>
                  </a:cubicBezTo>
                  <a:cubicBezTo>
                    <a:pt x="652638" y="510064"/>
                    <a:pt x="666881" y="480866"/>
                    <a:pt x="686822" y="450243"/>
                  </a:cubicBezTo>
                  <a:cubicBezTo>
                    <a:pt x="698216" y="431728"/>
                    <a:pt x="696080" y="409651"/>
                    <a:pt x="696080" y="387574"/>
                  </a:cubicBezTo>
                  <a:cubicBezTo>
                    <a:pt x="693943" y="354103"/>
                    <a:pt x="691095" y="320632"/>
                    <a:pt x="690383" y="287161"/>
                  </a:cubicBezTo>
                  <a:cubicBezTo>
                    <a:pt x="690383" y="272206"/>
                    <a:pt x="684685" y="262236"/>
                    <a:pt x="672579" y="253690"/>
                  </a:cubicBezTo>
                  <a:cubicBezTo>
                    <a:pt x="635547" y="226628"/>
                    <a:pt x="598515" y="198142"/>
                    <a:pt x="561483" y="170369"/>
                  </a:cubicBezTo>
                  <a:cubicBezTo>
                    <a:pt x="555074" y="165384"/>
                    <a:pt x="547240" y="161111"/>
                    <a:pt x="545104" y="152565"/>
                  </a:cubicBezTo>
                  <a:cubicBezTo>
                    <a:pt x="537271" y="124791"/>
                    <a:pt x="547240" y="114821"/>
                    <a:pt x="575014" y="121230"/>
                  </a:cubicBezTo>
                  <a:cubicBezTo>
                    <a:pt x="616319" y="131200"/>
                    <a:pt x="658336" y="141883"/>
                    <a:pt x="700353" y="151141"/>
                  </a:cubicBezTo>
                  <a:cubicBezTo>
                    <a:pt x="715308" y="154701"/>
                    <a:pt x="730263" y="161823"/>
                    <a:pt x="736672" y="176778"/>
                  </a:cubicBezTo>
                  <a:cubicBezTo>
                    <a:pt x="753052" y="213810"/>
                    <a:pt x="770143" y="246569"/>
                    <a:pt x="787235" y="282888"/>
                  </a:cubicBezTo>
                  <a:cubicBezTo>
                    <a:pt x="800766" y="309238"/>
                    <a:pt x="795781" y="324193"/>
                    <a:pt x="792220" y="345557"/>
                  </a:cubicBezTo>
                  <a:cubicBezTo>
                    <a:pt x="788659" y="366210"/>
                    <a:pt x="786523" y="386862"/>
                    <a:pt x="785810" y="407514"/>
                  </a:cubicBezTo>
                  <a:cubicBezTo>
                    <a:pt x="797205" y="382589"/>
                    <a:pt x="801478" y="359800"/>
                    <a:pt x="810736" y="330602"/>
                  </a:cubicBezTo>
                  <a:cubicBezTo>
                    <a:pt x="822130" y="301404"/>
                    <a:pt x="805751" y="277191"/>
                    <a:pt x="794356" y="253690"/>
                  </a:cubicBezTo>
                  <a:cubicBezTo>
                    <a:pt x="778689" y="220931"/>
                    <a:pt x="762310" y="187460"/>
                    <a:pt x="750203" y="152565"/>
                  </a:cubicBezTo>
                  <a:cubicBezTo>
                    <a:pt x="750203" y="152565"/>
                    <a:pt x="750203" y="152565"/>
                    <a:pt x="750203" y="152565"/>
                  </a:cubicBezTo>
                  <a:cubicBezTo>
                    <a:pt x="742370" y="142595"/>
                    <a:pt x="730975" y="139746"/>
                    <a:pt x="719581" y="136185"/>
                  </a:cubicBezTo>
                  <a:cubicBezTo>
                    <a:pt x="666169" y="121230"/>
                    <a:pt x="612758" y="106987"/>
                    <a:pt x="559347" y="92032"/>
                  </a:cubicBezTo>
                  <a:cubicBezTo>
                    <a:pt x="552225" y="89896"/>
                    <a:pt x="545104" y="87759"/>
                    <a:pt x="537983" y="84198"/>
                  </a:cubicBezTo>
                  <a:cubicBezTo>
                    <a:pt x="532997" y="81350"/>
                    <a:pt x="529437" y="75653"/>
                    <a:pt x="530149" y="69243"/>
                  </a:cubicBezTo>
                  <a:cubicBezTo>
                    <a:pt x="530861" y="62834"/>
                    <a:pt x="537983" y="63546"/>
                    <a:pt x="542255" y="62834"/>
                  </a:cubicBezTo>
                  <a:cubicBezTo>
                    <a:pt x="599227" y="49303"/>
                    <a:pt x="656912" y="36484"/>
                    <a:pt x="713884" y="22954"/>
                  </a:cubicBezTo>
                  <a:cubicBezTo>
                    <a:pt x="723853" y="20817"/>
                    <a:pt x="732399" y="22241"/>
                    <a:pt x="739521" y="29363"/>
                  </a:cubicBezTo>
                  <a:cubicBezTo>
                    <a:pt x="740945" y="30787"/>
                    <a:pt x="822842" y="94881"/>
                    <a:pt x="824267" y="95593"/>
                  </a:cubicBezTo>
                  <a:cubicBezTo>
                    <a:pt x="836373" y="104851"/>
                    <a:pt x="831388" y="99866"/>
                    <a:pt x="827115" y="225916"/>
                  </a:cubicBezTo>
                  <a:cubicBezTo>
                    <a:pt x="828539" y="225916"/>
                    <a:pt x="829964" y="225916"/>
                    <a:pt x="831388" y="225916"/>
                  </a:cubicBezTo>
                  <a:cubicBezTo>
                    <a:pt x="835661" y="188172"/>
                    <a:pt x="839222" y="151141"/>
                    <a:pt x="844207" y="113397"/>
                  </a:cubicBezTo>
                  <a:cubicBezTo>
                    <a:pt x="846343" y="99866"/>
                    <a:pt x="843495" y="91320"/>
                    <a:pt x="832813" y="82774"/>
                  </a:cubicBezTo>
                  <a:close/>
                  <a:moveTo>
                    <a:pt x="389143" y="215234"/>
                  </a:moveTo>
                  <a:cubicBezTo>
                    <a:pt x="369915" y="215946"/>
                    <a:pt x="357809" y="204552"/>
                    <a:pt x="356384" y="185324"/>
                  </a:cubicBezTo>
                  <a:cubicBezTo>
                    <a:pt x="354960" y="166096"/>
                    <a:pt x="369203" y="150428"/>
                    <a:pt x="388431" y="151141"/>
                  </a:cubicBezTo>
                  <a:cubicBezTo>
                    <a:pt x="408371" y="151853"/>
                    <a:pt x="419053" y="162535"/>
                    <a:pt x="420478" y="183187"/>
                  </a:cubicBezTo>
                  <a:cubicBezTo>
                    <a:pt x="419053" y="202415"/>
                    <a:pt x="408371" y="214522"/>
                    <a:pt x="389143" y="215234"/>
                  </a:cubicBezTo>
                  <a:close/>
                  <a:moveTo>
                    <a:pt x="457510" y="215946"/>
                  </a:moveTo>
                  <a:cubicBezTo>
                    <a:pt x="438994" y="216658"/>
                    <a:pt x="425463" y="200991"/>
                    <a:pt x="426175" y="181051"/>
                  </a:cubicBezTo>
                  <a:cubicBezTo>
                    <a:pt x="427599" y="160398"/>
                    <a:pt x="440418" y="152565"/>
                    <a:pt x="459646" y="150428"/>
                  </a:cubicBezTo>
                  <a:cubicBezTo>
                    <a:pt x="478874" y="153989"/>
                    <a:pt x="490268" y="163959"/>
                    <a:pt x="489556" y="183899"/>
                  </a:cubicBezTo>
                  <a:cubicBezTo>
                    <a:pt x="489556" y="204552"/>
                    <a:pt x="477450" y="215234"/>
                    <a:pt x="457510" y="2159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79" name="Google Shape;1479;p27"/>
          <p:cNvSpPr txBox="1"/>
          <p:nvPr/>
        </p:nvSpPr>
        <p:spPr>
          <a:xfrm>
            <a:off x="6985060" y="5291984"/>
            <a:ext cx="418419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Limited Time only</a:t>
            </a:r>
            <a:endParaRPr/>
          </a:p>
        </p:txBody>
      </p:sp>
      <p:sp>
        <p:nvSpPr>
          <p:cNvPr id="1480" name="Google Shape;1480;p27"/>
          <p:cNvSpPr txBox="1"/>
          <p:nvPr/>
        </p:nvSpPr>
        <p:spPr>
          <a:xfrm>
            <a:off x="8051158" y="5817360"/>
            <a:ext cx="2052000" cy="307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Portfolio Presentation</a:t>
            </a:r>
            <a:endParaRPr sz="1400" b="1" i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1" name="Google Shape;1481;p27"/>
          <p:cNvSpPr txBox="1"/>
          <p:nvPr/>
        </p:nvSpPr>
        <p:spPr>
          <a:xfrm>
            <a:off x="6909122" y="3018247"/>
            <a:ext cx="511177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2" name="Google Shape;1482;p27"/>
          <p:cNvSpPr txBox="1"/>
          <p:nvPr/>
        </p:nvSpPr>
        <p:spPr>
          <a:xfrm>
            <a:off x="6909122" y="3716654"/>
            <a:ext cx="511177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3" name="Google Shape;1483;p27"/>
          <p:cNvSpPr txBox="1"/>
          <p:nvPr/>
        </p:nvSpPr>
        <p:spPr>
          <a:xfrm>
            <a:off x="6909122" y="4415061"/>
            <a:ext cx="511177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4" name="Google Shape;1484;p27"/>
          <p:cNvSpPr/>
          <p:nvPr/>
        </p:nvSpPr>
        <p:spPr>
          <a:xfrm>
            <a:off x="6555136" y="3116749"/>
            <a:ext cx="289426" cy="28942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5" name="Google Shape;1485;p27"/>
          <p:cNvSpPr/>
          <p:nvPr/>
        </p:nvSpPr>
        <p:spPr>
          <a:xfrm>
            <a:off x="6555136" y="3811029"/>
            <a:ext cx="289426" cy="28942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6" name="Google Shape;1486;p27"/>
          <p:cNvSpPr/>
          <p:nvPr/>
        </p:nvSpPr>
        <p:spPr>
          <a:xfrm>
            <a:off x="6555136" y="4505309"/>
            <a:ext cx="289426" cy="28942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7" name="Google Shape;1487;p27"/>
          <p:cNvSpPr txBox="1"/>
          <p:nvPr/>
        </p:nvSpPr>
        <p:spPr>
          <a:xfrm>
            <a:off x="6909122" y="2319840"/>
            <a:ext cx="511177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8" name="Google Shape;1488;p27"/>
          <p:cNvSpPr/>
          <p:nvPr/>
        </p:nvSpPr>
        <p:spPr>
          <a:xfrm>
            <a:off x="6555136" y="2418342"/>
            <a:ext cx="289426" cy="28942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9" name="Google Shape;1489;p27"/>
          <p:cNvSpPr txBox="1"/>
          <p:nvPr/>
        </p:nvSpPr>
        <p:spPr>
          <a:xfrm>
            <a:off x="6287557" y="422030"/>
            <a:ext cx="5398342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chemeClr val="accent1"/>
                </a:solidFill>
                <a:latin typeface="Arial Black"/>
                <a:ea typeface="Arial Black"/>
                <a:cs typeface="Arial Black"/>
                <a:sym typeface="Arial Black"/>
              </a:rPr>
              <a:t>HALLOWEEN</a:t>
            </a:r>
            <a:endParaRPr/>
          </a:p>
        </p:txBody>
      </p:sp>
      <p:sp>
        <p:nvSpPr>
          <p:cNvPr id="1490" name="Google Shape;1490;p27"/>
          <p:cNvSpPr txBox="1"/>
          <p:nvPr/>
        </p:nvSpPr>
        <p:spPr>
          <a:xfrm>
            <a:off x="7750846" y="1229649"/>
            <a:ext cx="393505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accent1"/>
                </a:solidFill>
                <a:latin typeface="Arial Black"/>
                <a:ea typeface="Arial Black"/>
                <a:cs typeface="Arial Black"/>
                <a:sym typeface="Arial Black"/>
              </a:rPr>
              <a:t>BIG SALE</a:t>
            </a:r>
            <a:endParaRPr/>
          </a:p>
        </p:txBody>
      </p:sp>
      <p:sp>
        <p:nvSpPr>
          <p:cNvPr id="1491" name="Google Shape;1491;p27"/>
          <p:cNvSpPr txBox="1"/>
          <p:nvPr/>
        </p:nvSpPr>
        <p:spPr>
          <a:xfrm>
            <a:off x="3147242" y="3791260"/>
            <a:ext cx="170267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Halloween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SALE</a:t>
            </a:r>
            <a:endParaRPr/>
          </a:p>
        </p:txBody>
      </p:sp>
      <p:sp>
        <p:nvSpPr>
          <p:cNvPr id="1492" name="Google Shape;1492;p27"/>
          <p:cNvSpPr txBox="1"/>
          <p:nvPr/>
        </p:nvSpPr>
        <p:spPr>
          <a:xfrm>
            <a:off x="4974339" y="2518056"/>
            <a:ext cx="88447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50%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OFF</a:t>
            </a:r>
            <a:endParaRPr/>
          </a:p>
        </p:txBody>
      </p:sp>
      <p:sp>
        <p:nvSpPr>
          <p:cNvPr id="1493" name="Google Shape;1493;p27"/>
          <p:cNvSpPr txBox="1"/>
          <p:nvPr/>
        </p:nvSpPr>
        <p:spPr>
          <a:xfrm>
            <a:off x="997093" y="3153815"/>
            <a:ext cx="1332046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Limited </a:t>
            </a: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Time only</a:t>
            </a:r>
            <a:endParaRPr/>
          </a:p>
        </p:txBody>
      </p:sp>
      <p:sp>
        <p:nvSpPr>
          <p:cNvPr id="1494" name="Google Shape;1494;p27"/>
          <p:cNvSpPr txBox="1"/>
          <p:nvPr/>
        </p:nvSpPr>
        <p:spPr>
          <a:xfrm>
            <a:off x="2199207" y="2117009"/>
            <a:ext cx="125984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Time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SALE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Google Shape;1499;p28"/>
          <p:cNvSpPr txBox="1">
            <a:spLocks noGrp="1"/>
          </p:cNvSpPr>
          <p:nvPr>
            <p:ph type="body" idx="1"/>
          </p:nvPr>
        </p:nvSpPr>
        <p:spPr>
          <a:xfrm>
            <a:off x="1094396" y="213422"/>
            <a:ext cx="10802330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Arial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1500" name="Google Shape;1500;p28"/>
          <p:cNvSpPr/>
          <p:nvPr/>
        </p:nvSpPr>
        <p:spPr>
          <a:xfrm rot="1639528">
            <a:off x="6299340" y="1939764"/>
            <a:ext cx="632898" cy="632898"/>
          </a:xfrm>
          <a:prstGeom prst="wedgeEllipseCallout">
            <a:avLst>
              <a:gd name="adj1" fmla="val -37346"/>
              <a:gd name="adj2" fmla="val 137921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1" name="Google Shape;1501;p28"/>
          <p:cNvSpPr/>
          <p:nvPr/>
        </p:nvSpPr>
        <p:spPr>
          <a:xfrm rot="1639528">
            <a:off x="6299340" y="3043318"/>
            <a:ext cx="632898" cy="632898"/>
          </a:xfrm>
          <a:prstGeom prst="wedgeEllipseCallout">
            <a:avLst>
              <a:gd name="adj1" fmla="val -74202"/>
              <a:gd name="adj2" fmla="val 7298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2" name="Google Shape;1502;p28"/>
          <p:cNvSpPr/>
          <p:nvPr/>
        </p:nvSpPr>
        <p:spPr>
          <a:xfrm rot="1639528">
            <a:off x="6299342" y="5250424"/>
            <a:ext cx="632898" cy="632898"/>
          </a:xfrm>
          <a:prstGeom prst="wedgeEllipseCallout">
            <a:avLst>
              <a:gd name="adj1" fmla="val -139112"/>
              <a:gd name="adj2" fmla="val -6542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3" name="Google Shape;1503;p28"/>
          <p:cNvSpPr/>
          <p:nvPr/>
        </p:nvSpPr>
        <p:spPr>
          <a:xfrm>
            <a:off x="6460377" y="5385134"/>
            <a:ext cx="310825" cy="298154"/>
          </a:xfrm>
          <a:custGeom>
            <a:avLst/>
            <a:gdLst/>
            <a:ahLst/>
            <a:cxnLst/>
            <a:rect l="l" t="t" r="r" b="b"/>
            <a:pathLst>
              <a:path w="3844509" h="3687783" extrusionOk="0">
                <a:moveTo>
                  <a:pt x="3058976" y="1638112"/>
                </a:moveTo>
                <a:lnTo>
                  <a:pt x="3589152" y="1638112"/>
                </a:lnTo>
                <a:cubicBezTo>
                  <a:pt x="3638858" y="1638112"/>
                  <a:pt x="3679152" y="1678406"/>
                  <a:pt x="3679152" y="1728112"/>
                </a:cubicBezTo>
                <a:cubicBezTo>
                  <a:pt x="3679152" y="1777818"/>
                  <a:pt x="3638858" y="1818112"/>
                  <a:pt x="3589152" y="1818112"/>
                </a:cubicBezTo>
                <a:lnTo>
                  <a:pt x="3200291" y="1818112"/>
                </a:lnTo>
                <a:cubicBezTo>
                  <a:pt x="3163154" y="1755131"/>
                  <a:pt x="3116528" y="1693960"/>
                  <a:pt x="3058976" y="1638112"/>
                </a:cubicBezTo>
                <a:close/>
                <a:moveTo>
                  <a:pt x="181085" y="1638112"/>
                </a:moveTo>
                <a:lnTo>
                  <a:pt x="721085" y="1638112"/>
                </a:lnTo>
                <a:cubicBezTo>
                  <a:pt x="770791" y="1638112"/>
                  <a:pt x="811085" y="1678406"/>
                  <a:pt x="811085" y="1728112"/>
                </a:cubicBezTo>
                <a:cubicBezTo>
                  <a:pt x="811085" y="1777818"/>
                  <a:pt x="770791" y="1818112"/>
                  <a:pt x="721085" y="1818112"/>
                </a:cubicBezTo>
                <a:lnTo>
                  <a:pt x="181085" y="1818112"/>
                </a:lnTo>
                <a:cubicBezTo>
                  <a:pt x="131379" y="1818112"/>
                  <a:pt x="91085" y="1777818"/>
                  <a:pt x="91085" y="1728112"/>
                </a:cubicBezTo>
                <a:cubicBezTo>
                  <a:pt x="91085" y="1678406"/>
                  <a:pt x="131379" y="1638112"/>
                  <a:pt x="181085" y="1638112"/>
                </a:cubicBezTo>
                <a:close/>
                <a:moveTo>
                  <a:pt x="2407996" y="1616759"/>
                </a:moveTo>
                <a:cubicBezTo>
                  <a:pt x="2441617" y="1617523"/>
                  <a:pt x="2476314" y="1619623"/>
                  <a:pt x="2512102" y="1623184"/>
                </a:cubicBezTo>
                <a:cubicBezTo>
                  <a:pt x="3111162" y="1718458"/>
                  <a:pt x="3282084" y="2201243"/>
                  <a:pt x="3279835" y="2465949"/>
                </a:cubicBezTo>
                <a:cubicBezTo>
                  <a:pt x="3835370" y="2585485"/>
                  <a:pt x="3867810" y="2977600"/>
                  <a:pt x="3836089" y="3163655"/>
                </a:cubicBezTo>
                <a:cubicBezTo>
                  <a:pt x="3757475" y="3560722"/>
                  <a:pt x="3236143" y="3678707"/>
                  <a:pt x="3054091" y="3680976"/>
                </a:cubicBezTo>
                <a:lnTo>
                  <a:pt x="749472" y="3687783"/>
                </a:lnTo>
                <a:cubicBezTo>
                  <a:pt x="462601" y="3670766"/>
                  <a:pt x="258482" y="3561857"/>
                  <a:pt x="95738" y="3371263"/>
                </a:cubicBezTo>
                <a:cubicBezTo>
                  <a:pt x="-51834" y="3177268"/>
                  <a:pt x="-3707" y="2901945"/>
                  <a:pt x="73013" y="2762709"/>
                </a:cubicBezTo>
                <a:cubicBezTo>
                  <a:pt x="131588" y="2662400"/>
                  <a:pt x="402999" y="2443202"/>
                  <a:pt x="748609" y="2500468"/>
                </a:cubicBezTo>
                <a:cubicBezTo>
                  <a:pt x="711949" y="2305751"/>
                  <a:pt x="809508" y="2118554"/>
                  <a:pt x="973702" y="2040037"/>
                </a:cubicBezTo>
                <a:cubicBezTo>
                  <a:pt x="1175350" y="1931150"/>
                  <a:pt x="1416864" y="1980501"/>
                  <a:pt x="1568863" y="2058070"/>
                </a:cubicBezTo>
                <a:cubicBezTo>
                  <a:pt x="1641270" y="1894278"/>
                  <a:pt x="1903671" y="1605293"/>
                  <a:pt x="2407996" y="1616759"/>
                </a:cubicBezTo>
                <a:close/>
                <a:moveTo>
                  <a:pt x="1879032" y="828012"/>
                </a:moveTo>
                <a:cubicBezTo>
                  <a:pt x="2272018" y="828012"/>
                  <a:pt x="2606182" y="1079860"/>
                  <a:pt x="2727993" y="1431289"/>
                </a:cubicBezTo>
                <a:cubicBezTo>
                  <a:pt x="2662026" y="1407016"/>
                  <a:pt x="2589492" y="1387959"/>
                  <a:pt x="2509890" y="1375299"/>
                </a:cubicBezTo>
                <a:cubicBezTo>
                  <a:pt x="2471614" y="1371490"/>
                  <a:pt x="2434505" y="1369244"/>
                  <a:pt x="2398546" y="1368427"/>
                </a:cubicBezTo>
                <a:cubicBezTo>
                  <a:pt x="1859157" y="1356164"/>
                  <a:pt x="1578511" y="1665241"/>
                  <a:pt x="1501070" y="1840421"/>
                </a:cubicBezTo>
                <a:cubicBezTo>
                  <a:pt x="1366956" y="1771979"/>
                  <a:pt x="1167682" y="1724078"/>
                  <a:pt x="981368" y="1776353"/>
                </a:cubicBezTo>
                <a:cubicBezTo>
                  <a:pt x="979360" y="1760421"/>
                  <a:pt x="978932" y="1744316"/>
                  <a:pt x="978932" y="1728112"/>
                </a:cubicBezTo>
                <a:cubicBezTo>
                  <a:pt x="978932" y="1231000"/>
                  <a:pt x="1381920" y="828012"/>
                  <a:pt x="1879032" y="828012"/>
                </a:cubicBezTo>
                <a:close/>
                <a:moveTo>
                  <a:pt x="3036221" y="480881"/>
                </a:moveTo>
                <a:cubicBezTo>
                  <a:pt x="3059254" y="480881"/>
                  <a:pt x="3082287" y="489668"/>
                  <a:pt x="3099861" y="507242"/>
                </a:cubicBezTo>
                <a:cubicBezTo>
                  <a:pt x="3135008" y="542389"/>
                  <a:pt x="3135008" y="599374"/>
                  <a:pt x="3099861" y="634521"/>
                </a:cubicBezTo>
                <a:lnTo>
                  <a:pt x="2718023" y="1016359"/>
                </a:lnTo>
                <a:cubicBezTo>
                  <a:pt x="2682876" y="1051506"/>
                  <a:pt x="2625891" y="1051506"/>
                  <a:pt x="2590744" y="1016359"/>
                </a:cubicBezTo>
                <a:cubicBezTo>
                  <a:pt x="2555597" y="981211"/>
                  <a:pt x="2555597" y="924227"/>
                  <a:pt x="2590744" y="889079"/>
                </a:cubicBezTo>
                <a:lnTo>
                  <a:pt x="2972582" y="507242"/>
                </a:lnTo>
                <a:cubicBezTo>
                  <a:pt x="2990155" y="489668"/>
                  <a:pt x="3013188" y="480881"/>
                  <a:pt x="3036221" y="480881"/>
                </a:cubicBezTo>
                <a:close/>
                <a:moveTo>
                  <a:pt x="710166" y="439080"/>
                </a:moveTo>
                <a:cubicBezTo>
                  <a:pt x="733199" y="439080"/>
                  <a:pt x="756232" y="447867"/>
                  <a:pt x="773806" y="465441"/>
                </a:cubicBezTo>
                <a:lnTo>
                  <a:pt x="1155643" y="847278"/>
                </a:lnTo>
                <a:cubicBezTo>
                  <a:pt x="1190791" y="882426"/>
                  <a:pt x="1190791" y="939410"/>
                  <a:pt x="1155643" y="974558"/>
                </a:cubicBezTo>
                <a:cubicBezTo>
                  <a:pt x="1120496" y="1009705"/>
                  <a:pt x="1063512" y="1009705"/>
                  <a:pt x="1028364" y="974558"/>
                </a:cubicBezTo>
                <a:lnTo>
                  <a:pt x="646526" y="592720"/>
                </a:lnTo>
                <a:cubicBezTo>
                  <a:pt x="611379" y="557573"/>
                  <a:pt x="611379" y="500588"/>
                  <a:pt x="646526" y="465441"/>
                </a:cubicBezTo>
                <a:cubicBezTo>
                  <a:pt x="664100" y="447867"/>
                  <a:pt x="687133" y="439080"/>
                  <a:pt x="710166" y="439080"/>
                </a:cubicBezTo>
                <a:close/>
                <a:moveTo>
                  <a:pt x="1879032" y="0"/>
                </a:moveTo>
                <a:cubicBezTo>
                  <a:pt x="1928738" y="0"/>
                  <a:pt x="1969032" y="40294"/>
                  <a:pt x="1969032" y="90000"/>
                </a:cubicBezTo>
                <a:lnTo>
                  <a:pt x="1969032" y="630000"/>
                </a:lnTo>
                <a:cubicBezTo>
                  <a:pt x="1969032" y="679706"/>
                  <a:pt x="1928738" y="720000"/>
                  <a:pt x="1879032" y="720000"/>
                </a:cubicBezTo>
                <a:cubicBezTo>
                  <a:pt x="1829326" y="720000"/>
                  <a:pt x="1789032" y="679706"/>
                  <a:pt x="1789032" y="630000"/>
                </a:cubicBezTo>
                <a:lnTo>
                  <a:pt x="1789032" y="90000"/>
                </a:lnTo>
                <a:cubicBezTo>
                  <a:pt x="1789032" y="40294"/>
                  <a:pt x="1829326" y="0"/>
                  <a:pt x="18790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4" name="Google Shape;1504;p28"/>
          <p:cNvSpPr/>
          <p:nvPr/>
        </p:nvSpPr>
        <p:spPr>
          <a:xfrm flipH="1">
            <a:off x="6467131" y="2117128"/>
            <a:ext cx="310825" cy="229271"/>
          </a:xfrm>
          <a:custGeom>
            <a:avLst/>
            <a:gdLst/>
            <a:ahLst/>
            <a:cxnLst/>
            <a:rect l="l" t="t" r="r" b="b"/>
            <a:pathLst>
              <a:path w="4114619" h="3035027" extrusionOk="0">
                <a:moveTo>
                  <a:pt x="1706623" y="964003"/>
                </a:moveTo>
                <a:cubicBezTo>
                  <a:pt x="1673002" y="964767"/>
                  <a:pt x="1638305" y="966867"/>
                  <a:pt x="1602517" y="970428"/>
                </a:cubicBezTo>
                <a:cubicBezTo>
                  <a:pt x="1003457" y="1065702"/>
                  <a:pt x="832535" y="1548487"/>
                  <a:pt x="834784" y="1813193"/>
                </a:cubicBezTo>
                <a:cubicBezTo>
                  <a:pt x="279249" y="1932729"/>
                  <a:pt x="246809" y="2324844"/>
                  <a:pt x="278530" y="2510899"/>
                </a:cubicBezTo>
                <a:cubicBezTo>
                  <a:pt x="357144" y="2907966"/>
                  <a:pt x="878476" y="3025951"/>
                  <a:pt x="1060528" y="3028220"/>
                </a:cubicBezTo>
                <a:lnTo>
                  <a:pt x="3365147" y="3035027"/>
                </a:lnTo>
                <a:cubicBezTo>
                  <a:pt x="3652018" y="3018010"/>
                  <a:pt x="3856137" y="2909101"/>
                  <a:pt x="4018881" y="2718507"/>
                </a:cubicBezTo>
                <a:cubicBezTo>
                  <a:pt x="4166453" y="2524512"/>
                  <a:pt x="4118326" y="2249189"/>
                  <a:pt x="4041606" y="2109953"/>
                </a:cubicBezTo>
                <a:cubicBezTo>
                  <a:pt x="3983031" y="2009644"/>
                  <a:pt x="3711620" y="1790446"/>
                  <a:pt x="3366010" y="1847712"/>
                </a:cubicBezTo>
                <a:cubicBezTo>
                  <a:pt x="3402670" y="1652995"/>
                  <a:pt x="3305111" y="1465798"/>
                  <a:pt x="3140917" y="1387281"/>
                </a:cubicBezTo>
                <a:cubicBezTo>
                  <a:pt x="2939269" y="1278394"/>
                  <a:pt x="2697755" y="1327745"/>
                  <a:pt x="2545756" y="1405314"/>
                </a:cubicBezTo>
                <a:cubicBezTo>
                  <a:pt x="2473349" y="1241523"/>
                  <a:pt x="2210948" y="952538"/>
                  <a:pt x="1706623" y="964003"/>
                </a:cubicBezTo>
                <a:close/>
                <a:moveTo>
                  <a:pt x="1291489" y="298"/>
                </a:moveTo>
                <a:cubicBezTo>
                  <a:pt x="1261262" y="985"/>
                  <a:pt x="1230068" y="2873"/>
                  <a:pt x="1197893" y="6075"/>
                </a:cubicBezTo>
                <a:cubicBezTo>
                  <a:pt x="659312" y="91730"/>
                  <a:pt x="505645" y="525775"/>
                  <a:pt x="507667" y="763758"/>
                </a:cubicBezTo>
                <a:cubicBezTo>
                  <a:pt x="8217" y="871226"/>
                  <a:pt x="-20949" y="1223755"/>
                  <a:pt x="7570" y="1391026"/>
                </a:cubicBezTo>
                <a:cubicBezTo>
                  <a:pt x="50640" y="1608564"/>
                  <a:pt x="241514" y="1732929"/>
                  <a:pt x="421358" y="1796630"/>
                </a:cubicBezTo>
                <a:cubicBezTo>
                  <a:pt x="490655" y="1763053"/>
                  <a:pt x="572067" y="1735693"/>
                  <a:pt x="666846" y="1715300"/>
                </a:cubicBezTo>
                <a:cubicBezTo>
                  <a:pt x="664284" y="1413784"/>
                  <a:pt x="858974" y="863866"/>
                  <a:pt x="1541336" y="755343"/>
                </a:cubicBezTo>
                <a:cubicBezTo>
                  <a:pt x="2193557" y="690442"/>
                  <a:pt x="2527763" y="1051697"/>
                  <a:pt x="2615736" y="1250702"/>
                </a:cubicBezTo>
                <a:cubicBezTo>
                  <a:pt x="2788871" y="1162348"/>
                  <a:pt x="3063969" y="1106134"/>
                  <a:pt x="3293657" y="1230163"/>
                </a:cubicBezTo>
                <a:cubicBezTo>
                  <a:pt x="3356880" y="1260396"/>
                  <a:pt x="3411430" y="1304775"/>
                  <a:pt x="3453316" y="1359656"/>
                </a:cubicBezTo>
                <a:cubicBezTo>
                  <a:pt x="3466700" y="1233986"/>
                  <a:pt x="3433709" y="1108535"/>
                  <a:pt x="3390743" y="1030558"/>
                </a:cubicBezTo>
                <a:cubicBezTo>
                  <a:pt x="3338082" y="940376"/>
                  <a:pt x="3094071" y="743307"/>
                  <a:pt x="2783352" y="794792"/>
                </a:cubicBezTo>
                <a:cubicBezTo>
                  <a:pt x="2816311" y="619733"/>
                  <a:pt x="2728601" y="451435"/>
                  <a:pt x="2580984" y="380845"/>
                </a:cubicBezTo>
                <a:cubicBezTo>
                  <a:pt x="2399693" y="282950"/>
                  <a:pt x="2182561" y="327319"/>
                  <a:pt x="2045907" y="397057"/>
                </a:cubicBezTo>
                <a:cubicBezTo>
                  <a:pt x="1980811" y="249801"/>
                  <a:pt x="1744899" y="-10010"/>
                  <a:pt x="1291489" y="29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5" name="Google Shape;1505;p28"/>
          <p:cNvSpPr/>
          <p:nvPr/>
        </p:nvSpPr>
        <p:spPr>
          <a:xfrm>
            <a:off x="6515547" y="3204354"/>
            <a:ext cx="251055" cy="310825"/>
          </a:xfrm>
          <a:custGeom>
            <a:avLst/>
            <a:gdLst/>
            <a:ahLst/>
            <a:cxnLst/>
            <a:rect l="l" t="t" r="r" b="b"/>
            <a:pathLst>
              <a:path w="3176916" h="3933269" extrusionOk="0">
                <a:moveTo>
                  <a:pt x="1597126" y="1340437"/>
                </a:moveTo>
                <a:cubicBezTo>
                  <a:pt x="1516725" y="1340222"/>
                  <a:pt x="1389074" y="1393456"/>
                  <a:pt x="1340877" y="1496151"/>
                </a:cubicBezTo>
                <a:cubicBezTo>
                  <a:pt x="1343250" y="1522078"/>
                  <a:pt x="1343241" y="1512286"/>
                  <a:pt x="1347995" y="1554882"/>
                </a:cubicBezTo>
                <a:cubicBezTo>
                  <a:pt x="1416100" y="1454837"/>
                  <a:pt x="1524178" y="1437570"/>
                  <a:pt x="1593513" y="1429698"/>
                </a:cubicBezTo>
                <a:cubicBezTo>
                  <a:pt x="1662848" y="1421826"/>
                  <a:pt x="1796931" y="1484376"/>
                  <a:pt x="1831845" y="1544793"/>
                </a:cubicBezTo>
                <a:cubicBezTo>
                  <a:pt x="1835344" y="1495673"/>
                  <a:pt x="1834080" y="1513228"/>
                  <a:pt x="1837578" y="1468870"/>
                </a:cubicBezTo>
                <a:cubicBezTo>
                  <a:pt x="1774303" y="1383001"/>
                  <a:pt x="1677527" y="1340652"/>
                  <a:pt x="1597126" y="1340437"/>
                </a:cubicBezTo>
                <a:close/>
                <a:moveTo>
                  <a:pt x="2160240" y="1304708"/>
                </a:moveTo>
                <a:lnTo>
                  <a:pt x="3176916" y="1304708"/>
                </a:lnTo>
                <a:lnTo>
                  <a:pt x="3176916" y="1520732"/>
                </a:lnTo>
                <a:lnTo>
                  <a:pt x="2160240" y="1520732"/>
                </a:lnTo>
                <a:close/>
                <a:moveTo>
                  <a:pt x="0" y="1304708"/>
                </a:moveTo>
                <a:lnTo>
                  <a:pt x="1016676" y="1304708"/>
                </a:lnTo>
                <a:lnTo>
                  <a:pt x="1016676" y="1520732"/>
                </a:lnTo>
                <a:lnTo>
                  <a:pt x="0" y="1520732"/>
                </a:lnTo>
                <a:close/>
                <a:moveTo>
                  <a:pt x="1586368" y="1190405"/>
                </a:moveTo>
                <a:cubicBezTo>
                  <a:pt x="1742191" y="1188817"/>
                  <a:pt x="1896109" y="1256762"/>
                  <a:pt x="1914771" y="1391382"/>
                </a:cubicBezTo>
                <a:lnTo>
                  <a:pt x="2359597" y="3933269"/>
                </a:lnTo>
                <a:lnTo>
                  <a:pt x="847429" y="3933269"/>
                </a:lnTo>
                <a:lnTo>
                  <a:pt x="1246535" y="1406622"/>
                </a:lnTo>
                <a:cubicBezTo>
                  <a:pt x="1272818" y="1263112"/>
                  <a:pt x="1430545" y="1191992"/>
                  <a:pt x="1586368" y="1190405"/>
                </a:cubicBezTo>
                <a:close/>
                <a:moveTo>
                  <a:pt x="2642670" y="318729"/>
                </a:moveTo>
                <a:lnTo>
                  <a:pt x="2795422" y="471481"/>
                </a:lnTo>
                <a:lnTo>
                  <a:pt x="2076524" y="1190379"/>
                </a:lnTo>
                <a:lnTo>
                  <a:pt x="1923772" y="1037627"/>
                </a:lnTo>
                <a:close/>
                <a:moveTo>
                  <a:pt x="564355" y="318729"/>
                </a:moveTo>
                <a:lnTo>
                  <a:pt x="1283254" y="1037627"/>
                </a:lnTo>
                <a:lnTo>
                  <a:pt x="1130501" y="1190379"/>
                </a:lnTo>
                <a:lnTo>
                  <a:pt x="411603" y="471481"/>
                </a:lnTo>
                <a:close/>
                <a:moveTo>
                  <a:pt x="1495501" y="0"/>
                </a:moveTo>
                <a:lnTo>
                  <a:pt x="1711525" y="0"/>
                </a:lnTo>
                <a:lnTo>
                  <a:pt x="1711525" y="1016676"/>
                </a:lnTo>
                <a:lnTo>
                  <a:pt x="1495501" y="101667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06" name="Google Shape;1506;p28"/>
          <p:cNvGrpSpPr/>
          <p:nvPr/>
        </p:nvGrpSpPr>
        <p:grpSpPr>
          <a:xfrm>
            <a:off x="7141774" y="1770522"/>
            <a:ext cx="4421905" cy="971384"/>
            <a:chOff x="7141773" y="1720281"/>
            <a:chExt cx="4421905" cy="971384"/>
          </a:xfrm>
        </p:grpSpPr>
        <p:sp>
          <p:nvSpPr>
            <p:cNvPr id="1507" name="Google Shape;1507;p28"/>
            <p:cNvSpPr/>
            <p:nvPr/>
          </p:nvSpPr>
          <p:spPr>
            <a:xfrm>
              <a:off x="7141773" y="1720281"/>
              <a:ext cx="4421905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A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28"/>
            <p:cNvSpPr/>
            <p:nvPr/>
          </p:nvSpPr>
          <p:spPr>
            <a:xfrm>
              <a:off x="7141773" y="2045334"/>
              <a:ext cx="4421905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09" name="Google Shape;1509;p28"/>
          <p:cNvGrpSpPr/>
          <p:nvPr/>
        </p:nvGrpSpPr>
        <p:grpSpPr>
          <a:xfrm>
            <a:off x="7141774" y="2910888"/>
            <a:ext cx="4421905" cy="971384"/>
            <a:chOff x="7141773" y="2848382"/>
            <a:chExt cx="4421905" cy="971384"/>
          </a:xfrm>
        </p:grpSpPr>
        <p:sp>
          <p:nvSpPr>
            <p:cNvPr id="1510" name="Google Shape;1510;p28"/>
            <p:cNvSpPr/>
            <p:nvPr/>
          </p:nvSpPr>
          <p:spPr>
            <a:xfrm>
              <a:off x="7141773" y="2848382"/>
              <a:ext cx="4421905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B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28"/>
            <p:cNvSpPr/>
            <p:nvPr/>
          </p:nvSpPr>
          <p:spPr>
            <a:xfrm>
              <a:off x="7141773" y="3173435"/>
              <a:ext cx="4421905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12" name="Google Shape;1512;p28"/>
          <p:cNvGrpSpPr/>
          <p:nvPr/>
        </p:nvGrpSpPr>
        <p:grpSpPr>
          <a:xfrm>
            <a:off x="7141774" y="5191620"/>
            <a:ext cx="4421905" cy="971384"/>
            <a:chOff x="7141773" y="5141380"/>
            <a:chExt cx="4421905" cy="971384"/>
          </a:xfrm>
        </p:grpSpPr>
        <p:sp>
          <p:nvSpPr>
            <p:cNvPr id="1513" name="Google Shape;1513;p28"/>
            <p:cNvSpPr/>
            <p:nvPr/>
          </p:nvSpPr>
          <p:spPr>
            <a:xfrm>
              <a:off x="7141773" y="5141380"/>
              <a:ext cx="4421905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D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28"/>
            <p:cNvSpPr/>
            <p:nvPr/>
          </p:nvSpPr>
          <p:spPr>
            <a:xfrm>
              <a:off x="7141773" y="5466433"/>
              <a:ext cx="4421905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15" name="Google Shape;1515;p28"/>
          <p:cNvSpPr/>
          <p:nvPr/>
        </p:nvSpPr>
        <p:spPr>
          <a:xfrm rot="1639528">
            <a:off x="6283638" y="4146870"/>
            <a:ext cx="632898" cy="632898"/>
          </a:xfrm>
          <a:prstGeom prst="wedgeEllipseCallout">
            <a:avLst>
              <a:gd name="adj1" fmla="val -105807"/>
              <a:gd name="adj2" fmla="val 5586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16" name="Google Shape;1516;p28"/>
          <p:cNvGrpSpPr/>
          <p:nvPr/>
        </p:nvGrpSpPr>
        <p:grpSpPr>
          <a:xfrm>
            <a:off x="7141774" y="4051254"/>
            <a:ext cx="4421905" cy="971384"/>
            <a:chOff x="7141773" y="3851193"/>
            <a:chExt cx="4421905" cy="971384"/>
          </a:xfrm>
        </p:grpSpPr>
        <p:sp>
          <p:nvSpPr>
            <p:cNvPr id="1517" name="Google Shape;1517;p28"/>
            <p:cNvSpPr/>
            <p:nvPr/>
          </p:nvSpPr>
          <p:spPr>
            <a:xfrm>
              <a:off x="7141773" y="3851193"/>
              <a:ext cx="4421905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C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28"/>
            <p:cNvSpPr/>
            <p:nvPr/>
          </p:nvSpPr>
          <p:spPr>
            <a:xfrm>
              <a:off x="7141773" y="4176246"/>
              <a:ext cx="4421905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19" name="Google Shape;1519;p28"/>
          <p:cNvSpPr/>
          <p:nvPr/>
        </p:nvSpPr>
        <p:spPr>
          <a:xfrm>
            <a:off x="6450785" y="4288471"/>
            <a:ext cx="298603" cy="349699"/>
          </a:xfrm>
          <a:custGeom>
            <a:avLst/>
            <a:gdLst/>
            <a:ahLst/>
            <a:cxnLst/>
            <a:rect l="l" t="t" r="r" b="b"/>
            <a:pathLst>
              <a:path w="3232631" h="3785798" extrusionOk="0">
                <a:moveTo>
                  <a:pt x="460870" y="1533749"/>
                </a:moveTo>
                <a:cubicBezTo>
                  <a:pt x="401217" y="1533749"/>
                  <a:pt x="352858" y="1582108"/>
                  <a:pt x="352858" y="1641761"/>
                </a:cubicBezTo>
                <a:cubicBezTo>
                  <a:pt x="352858" y="1701414"/>
                  <a:pt x="401217" y="1749773"/>
                  <a:pt x="460870" y="1749773"/>
                </a:cubicBezTo>
                <a:cubicBezTo>
                  <a:pt x="520523" y="1749773"/>
                  <a:pt x="568882" y="1701414"/>
                  <a:pt x="568882" y="1641761"/>
                </a:cubicBezTo>
                <a:cubicBezTo>
                  <a:pt x="568882" y="1582108"/>
                  <a:pt x="520523" y="1533749"/>
                  <a:pt x="460870" y="1533749"/>
                </a:cubicBezTo>
                <a:close/>
                <a:moveTo>
                  <a:pt x="2244716" y="0"/>
                </a:moveTo>
                <a:cubicBezTo>
                  <a:pt x="1836936" y="590768"/>
                  <a:pt x="1646438" y="1376188"/>
                  <a:pt x="2021783" y="1604817"/>
                </a:cubicBezTo>
                <a:cubicBezTo>
                  <a:pt x="2660788" y="1872620"/>
                  <a:pt x="2666053" y="1511205"/>
                  <a:pt x="3232631" y="914400"/>
                </a:cubicBezTo>
                <a:cubicBezTo>
                  <a:pt x="2905546" y="1955101"/>
                  <a:pt x="3126198" y="2339427"/>
                  <a:pt x="3220100" y="2841447"/>
                </a:cubicBezTo>
                <a:cubicBezTo>
                  <a:pt x="2881156" y="2563656"/>
                  <a:pt x="2671847" y="1792725"/>
                  <a:pt x="2040941" y="2208140"/>
                </a:cubicBezTo>
                <a:cubicBezTo>
                  <a:pt x="1635720" y="2540033"/>
                  <a:pt x="1852592" y="3227466"/>
                  <a:pt x="2281980" y="3785798"/>
                </a:cubicBezTo>
                <a:cubicBezTo>
                  <a:pt x="1456762" y="3630405"/>
                  <a:pt x="360883" y="2851877"/>
                  <a:pt x="0" y="1864325"/>
                </a:cubicBezTo>
                <a:cubicBezTo>
                  <a:pt x="143866" y="1576594"/>
                  <a:pt x="732908" y="390144"/>
                  <a:pt x="224471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0" name="Google Shape;1520;p28"/>
          <p:cNvSpPr>
            <a:spLocks noGrp="1"/>
          </p:cNvSpPr>
          <p:nvPr>
            <p:ph type="pic" idx="2"/>
          </p:nvPr>
        </p:nvSpPr>
        <p:spPr>
          <a:xfrm>
            <a:off x="1346722" y="2652840"/>
            <a:ext cx="3736840" cy="229161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" name="Google Shape;1525;p29"/>
          <p:cNvSpPr/>
          <p:nvPr/>
        </p:nvSpPr>
        <p:spPr>
          <a:xfrm>
            <a:off x="6994187" y="1249506"/>
            <a:ext cx="3381099" cy="3381098"/>
          </a:xfrm>
          <a:custGeom>
            <a:avLst/>
            <a:gdLst/>
            <a:ahLst/>
            <a:cxnLst/>
            <a:rect l="l" t="t" r="r" b="b"/>
            <a:pathLst>
              <a:path w="5984642" h="5984643" extrusionOk="0">
                <a:moveTo>
                  <a:pt x="5987507" y="2993753"/>
                </a:moveTo>
                <a:cubicBezTo>
                  <a:pt x="5987507" y="4647158"/>
                  <a:pt x="4647158" y="5987507"/>
                  <a:pt x="2993753" y="5987507"/>
                </a:cubicBezTo>
                <a:cubicBezTo>
                  <a:pt x="1340349" y="5987507"/>
                  <a:pt x="0" y="4647158"/>
                  <a:pt x="0" y="2993753"/>
                </a:cubicBezTo>
                <a:cubicBezTo>
                  <a:pt x="0" y="1340349"/>
                  <a:pt x="1340349" y="0"/>
                  <a:pt x="2993753" y="0"/>
                </a:cubicBezTo>
                <a:cubicBezTo>
                  <a:pt x="4647157" y="0"/>
                  <a:pt x="5987507" y="1340349"/>
                  <a:pt x="5987507" y="299375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6" name="Google Shape;1526;p29"/>
          <p:cNvSpPr/>
          <p:nvPr/>
        </p:nvSpPr>
        <p:spPr>
          <a:xfrm>
            <a:off x="0" y="2037519"/>
            <a:ext cx="12194304" cy="4820481"/>
          </a:xfrm>
          <a:custGeom>
            <a:avLst/>
            <a:gdLst/>
            <a:ahLst/>
            <a:cxnLst/>
            <a:rect l="l" t="t" r="r" b="b"/>
            <a:pathLst>
              <a:path w="12194304" h="4820481" extrusionOk="0">
                <a:moveTo>
                  <a:pt x="6736472" y="2661826"/>
                </a:moveTo>
                <a:lnTo>
                  <a:pt x="6723570" y="2680257"/>
                </a:lnTo>
                <a:cubicBezTo>
                  <a:pt x="6719423" y="2688090"/>
                  <a:pt x="6716659" y="2695463"/>
                  <a:pt x="6702836" y="2694080"/>
                </a:cubicBezTo>
                <a:cubicBezTo>
                  <a:pt x="6696846" y="2693619"/>
                  <a:pt x="6687170" y="2708364"/>
                  <a:pt x="6674268" y="2706982"/>
                </a:cubicBezTo>
                <a:cubicBezTo>
                  <a:pt x="6673807" y="2706982"/>
                  <a:pt x="6672886" y="2712050"/>
                  <a:pt x="6671964" y="2714354"/>
                </a:cubicBezTo>
                <a:cubicBezTo>
                  <a:pt x="6670121" y="2719884"/>
                  <a:pt x="6667356" y="2723109"/>
                  <a:pt x="6661827" y="2718501"/>
                </a:cubicBezTo>
                <a:cubicBezTo>
                  <a:pt x="6654455" y="2712050"/>
                  <a:pt x="6650768" y="2716658"/>
                  <a:pt x="6647543" y="2722648"/>
                </a:cubicBezTo>
                <a:cubicBezTo>
                  <a:pt x="6643396" y="2730021"/>
                  <a:pt x="6638789" y="2733246"/>
                  <a:pt x="6632337" y="2724952"/>
                </a:cubicBezTo>
                <a:cubicBezTo>
                  <a:pt x="6626347" y="2718040"/>
                  <a:pt x="6622200" y="2719884"/>
                  <a:pt x="6620818" y="2727716"/>
                </a:cubicBezTo>
                <a:cubicBezTo>
                  <a:pt x="6617593" y="2744765"/>
                  <a:pt x="6611142" y="2743383"/>
                  <a:pt x="6601466" y="2732324"/>
                </a:cubicBezTo>
                <a:cubicBezTo>
                  <a:pt x="6600545" y="2730942"/>
                  <a:pt x="6598240" y="2730481"/>
                  <a:pt x="6595015" y="2729099"/>
                </a:cubicBezTo>
                <a:cubicBezTo>
                  <a:pt x="6595015" y="2748451"/>
                  <a:pt x="6586261" y="2748912"/>
                  <a:pt x="6573819" y="2739697"/>
                </a:cubicBezTo>
                <a:cubicBezTo>
                  <a:pt x="6564143" y="2732324"/>
                  <a:pt x="6560457" y="2742461"/>
                  <a:pt x="6554467" y="2747530"/>
                </a:cubicBezTo>
                <a:cubicBezTo>
                  <a:pt x="6552164" y="2742000"/>
                  <a:pt x="6549859" y="2737393"/>
                  <a:pt x="6547095" y="2730942"/>
                </a:cubicBezTo>
                <a:cubicBezTo>
                  <a:pt x="6538341" y="2742000"/>
                  <a:pt x="6531429" y="2755362"/>
                  <a:pt x="6514841" y="2745686"/>
                </a:cubicBezTo>
                <a:cubicBezTo>
                  <a:pt x="6525899" y="2754902"/>
                  <a:pt x="6536958" y="2764578"/>
                  <a:pt x="6548017" y="2774254"/>
                </a:cubicBezTo>
                <a:cubicBezTo>
                  <a:pt x="6559075" y="2783930"/>
                  <a:pt x="6570134" y="2786234"/>
                  <a:pt x="6581653" y="2775637"/>
                </a:cubicBezTo>
                <a:cubicBezTo>
                  <a:pt x="6584878" y="2772872"/>
                  <a:pt x="6587643" y="2774715"/>
                  <a:pt x="6590408" y="2776097"/>
                </a:cubicBezTo>
                <a:cubicBezTo>
                  <a:pt x="6595476" y="2778862"/>
                  <a:pt x="6600545" y="2781166"/>
                  <a:pt x="6607456" y="2784391"/>
                </a:cubicBezTo>
                <a:cubicBezTo>
                  <a:pt x="6606074" y="2768265"/>
                  <a:pt x="6613907" y="2770107"/>
                  <a:pt x="6623122" y="2775176"/>
                </a:cubicBezTo>
                <a:cubicBezTo>
                  <a:pt x="6628191" y="2777941"/>
                  <a:pt x="6632337" y="2777941"/>
                  <a:pt x="6633720" y="2771029"/>
                </a:cubicBezTo>
                <a:cubicBezTo>
                  <a:pt x="6636024" y="2761814"/>
                  <a:pt x="6641092" y="2763196"/>
                  <a:pt x="6647543" y="2767343"/>
                </a:cubicBezTo>
                <a:cubicBezTo>
                  <a:pt x="6650768" y="2769646"/>
                  <a:pt x="6657680" y="2777019"/>
                  <a:pt x="6658602" y="2769186"/>
                </a:cubicBezTo>
                <a:cubicBezTo>
                  <a:pt x="6661366" y="2753981"/>
                  <a:pt x="6669660" y="2757667"/>
                  <a:pt x="6677954" y="2760892"/>
                </a:cubicBezTo>
                <a:cubicBezTo>
                  <a:pt x="6682101" y="2754902"/>
                  <a:pt x="6677954" y="2742000"/>
                  <a:pt x="6684405" y="2744765"/>
                </a:cubicBezTo>
                <a:cubicBezTo>
                  <a:pt x="6695463" y="2749373"/>
                  <a:pt x="6695002" y="2742461"/>
                  <a:pt x="6696846" y="2737393"/>
                </a:cubicBezTo>
                <a:cubicBezTo>
                  <a:pt x="6699610" y="2729099"/>
                  <a:pt x="6703757" y="2726334"/>
                  <a:pt x="6711130" y="2733707"/>
                </a:cubicBezTo>
                <a:cubicBezTo>
                  <a:pt x="6712051" y="2722187"/>
                  <a:pt x="6712051" y="2722187"/>
                  <a:pt x="6724031" y="2712511"/>
                </a:cubicBezTo>
                <a:cubicBezTo>
                  <a:pt x="6725414" y="2711589"/>
                  <a:pt x="6725874" y="2709747"/>
                  <a:pt x="6726335" y="2708364"/>
                </a:cubicBezTo>
                <a:cubicBezTo>
                  <a:pt x="6730021" y="2692698"/>
                  <a:pt x="6733246" y="2677492"/>
                  <a:pt x="6736472" y="2661826"/>
                </a:cubicBezTo>
                <a:close/>
                <a:moveTo>
                  <a:pt x="6609760" y="2656758"/>
                </a:moveTo>
                <a:cubicBezTo>
                  <a:pt x="6606995" y="2665512"/>
                  <a:pt x="6605152" y="2671042"/>
                  <a:pt x="6603770" y="2677032"/>
                </a:cubicBezTo>
                <a:cubicBezTo>
                  <a:pt x="6601927" y="2685326"/>
                  <a:pt x="6595015" y="2695463"/>
                  <a:pt x="6600545" y="2700531"/>
                </a:cubicBezTo>
                <a:cubicBezTo>
                  <a:pt x="6606074" y="2706060"/>
                  <a:pt x="6616211" y="2698688"/>
                  <a:pt x="6624044" y="2696845"/>
                </a:cubicBezTo>
                <a:cubicBezTo>
                  <a:pt x="6641092" y="2692698"/>
                  <a:pt x="6640631" y="2692237"/>
                  <a:pt x="6629573" y="2679335"/>
                </a:cubicBezTo>
                <a:cubicBezTo>
                  <a:pt x="6623583" y="2672424"/>
                  <a:pt x="6617593" y="2665512"/>
                  <a:pt x="6609760" y="2656758"/>
                </a:cubicBezTo>
                <a:close/>
                <a:moveTo>
                  <a:pt x="6548765" y="2644720"/>
                </a:moveTo>
                <a:cubicBezTo>
                  <a:pt x="6547441" y="2643510"/>
                  <a:pt x="6545252" y="2643395"/>
                  <a:pt x="6542027" y="2644777"/>
                </a:cubicBezTo>
                <a:cubicBezTo>
                  <a:pt x="6530046" y="2650307"/>
                  <a:pt x="6517145" y="2653532"/>
                  <a:pt x="6505626" y="2661826"/>
                </a:cubicBezTo>
                <a:cubicBezTo>
                  <a:pt x="6515302" y="2672424"/>
                  <a:pt x="6527743" y="2678875"/>
                  <a:pt x="6538801" y="2686708"/>
                </a:cubicBezTo>
                <a:cubicBezTo>
                  <a:pt x="6543409" y="2689934"/>
                  <a:pt x="6546634" y="2688551"/>
                  <a:pt x="6547095" y="2682561"/>
                </a:cubicBezTo>
                <a:cubicBezTo>
                  <a:pt x="6548017" y="2672424"/>
                  <a:pt x="6549399" y="2661826"/>
                  <a:pt x="6550320" y="2651229"/>
                </a:cubicBezTo>
                <a:cubicBezTo>
                  <a:pt x="6550551" y="2648234"/>
                  <a:pt x="6550090" y="2645930"/>
                  <a:pt x="6548765" y="2644720"/>
                </a:cubicBezTo>
                <a:close/>
                <a:moveTo>
                  <a:pt x="6694081" y="2618053"/>
                </a:moveTo>
                <a:cubicBezTo>
                  <a:pt x="6676111" y="2618514"/>
                  <a:pt x="6658141" y="2616671"/>
                  <a:pt x="6648465" y="2626808"/>
                </a:cubicBezTo>
                <a:cubicBezTo>
                  <a:pt x="6643857" y="2631876"/>
                  <a:pt x="6661366" y="2645699"/>
                  <a:pt x="6667817" y="2655836"/>
                </a:cubicBezTo>
                <a:cubicBezTo>
                  <a:pt x="6667817" y="2656297"/>
                  <a:pt x="6668278" y="2656758"/>
                  <a:pt x="6668739" y="2657219"/>
                </a:cubicBezTo>
                <a:cubicBezTo>
                  <a:pt x="6673347" y="2663208"/>
                  <a:pt x="6676111" y="2661366"/>
                  <a:pt x="6678415" y="2655376"/>
                </a:cubicBezTo>
                <a:cubicBezTo>
                  <a:pt x="6683023" y="2643856"/>
                  <a:pt x="6688091" y="2632337"/>
                  <a:pt x="6694081" y="2618053"/>
                </a:cubicBezTo>
                <a:close/>
                <a:moveTo>
                  <a:pt x="9390397" y="2277140"/>
                </a:moveTo>
                <a:cubicBezTo>
                  <a:pt x="9388324" y="2276277"/>
                  <a:pt x="9385444" y="2277083"/>
                  <a:pt x="9381758" y="2278926"/>
                </a:cubicBezTo>
                <a:lnTo>
                  <a:pt x="9214038" y="2360943"/>
                </a:lnTo>
                <a:cubicBezTo>
                  <a:pt x="9208968" y="2363247"/>
                  <a:pt x="9205744" y="2366472"/>
                  <a:pt x="9207126" y="2372923"/>
                </a:cubicBezTo>
                <a:cubicBezTo>
                  <a:pt x="9214038" y="2405638"/>
                  <a:pt x="9220027" y="2438813"/>
                  <a:pt x="9226939" y="2472910"/>
                </a:cubicBezTo>
                <a:cubicBezTo>
                  <a:pt x="9230164" y="2471067"/>
                  <a:pt x="9232468" y="2470606"/>
                  <a:pt x="9233850" y="2469224"/>
                </a:cubicBezTo>
                <a:cubicBezTo>
                  <a:pt x="9285918" y="2430980"/>
                  <a:pt x="9338446" y="2393657"/>
                  <a:pt x="9393738" y="2360482"/>
                </a:cubicBezTo>
                <a:cubicBezTo>
                  <a:pt x="9401110" y="2356335"/>
                  <a:pt x="9401110" y="2350345"/>
                  <a:pt x="9400189" y="2343434"/>
                </a:cubicBezTo>
                <a:cubicBezTo>
                  <a:pt x="9398346" y="2324081"/>
                  <a:pt x="9395581" y="2304729"/>
                  <a:pt x="9394199" y="2285376"/>
                </a:cubicBezTo>
                <a:cubicBezTo>
                  <a:pt x="9393738" y="2280538"/>
                  <a:pt x="9392471" y="2278004"/>
                  <a:pt x="9390397" y="2277140"/>
                </a:cubicBezTo>
                <a:close/>
                <a:moveTo>
                  <a:pt x="9592791" y="2195987"/>
                </a:moveTo>
                <a:cubicBezTo>
                  <a:pt x="9536577" y="2208428"/>
                  <a:pt x="9485431" y="2233309"/>
                  <a:pt x="9432904" y="2255887"/>
                </a:cubicBezTo>
                <a:cubicBezTo>
                  <a:pt x="9426914" y="2258651"/>
                  <a:pt x="9427835" y="2262798"/>
                  <a:pt x="9428296" y="2267867"/>
                </a:cubicBezTo>
                <a:cubicBezTo>
                  <a:pt x="9430600" y="2286758"/>
                  <a:pt x="9433825" y="2305650"/>
                  <a:pt x="9435208" y="2324542"/>
                </a:cubicBezTo>
                <a:cubicBezTo>
                  <a:pt x="9436129" y="2335139"/>
                  <a:pt x="9439354" y="2334218"/>
                  <a:pt x="9446727" y="2330071"/>
                </a:cubicBezTo>
                <a:cubicBezTo>
                  <a:pt x="9481745" y="2310719"/>
                  <a:pt x="9516764" y="2292749"/>
                  <a:pt x="9554547" y="2279847"/>
                </a:cubicBezTo>
                <a:cubicBezTo>
                  <a:pt x="9559616" y="2278004"/>
                  <a:pt x="9562841" y="2275240"/>
                  <a:pt x="9564684" y="2270632"/>
                </a:cubicBezTo>
                <a:cubicBezTo>
                  <a:pt x="9574821" y="2246211"/>
                  <a:pt x="9585418" y="2222251"/>
                  <a:pt x="9596477" y="2197830"/>
                </a:cubicBezTo>
                <a:cubicBezTo>
                  <a:pt x="9593713" y="2196447"/>
                  <a:pt x="9593252" y="2195987"/>
                  <a:pt x="9592791" y="2195987"/>
                </a:cubicBezTo>
                <a:close/>
                <a:moveTo>
                  <a:pt x="9594980" y="2101414"/>
                </a:moveTo>
                <a:cubicBezTo>
                  <a:pt x="9592100" y="2099110"/>
                  <a:pt x="9586801" y="2099916"/>
                  <a:pt x="9576204" y="2101529"/>
                </a:cubicBezTo>
                <a:cubicBezTo>
                  <a:pt x="9533812" y="2107979"/>
                  <a:pt x="9492343" y="2118116"/>
                  <a:pt x="9451334" y="2130097"/>
                </a:cubicBezTo>
                <a:cubicBezTo>
                  <a:pt x="9411248" y="2142076"/>
                  <a:pt x="9411708" y="2141616"/>
                  <a:pt x="9417237" y="2182624"/>
                </a:cubicBezTo>
                <a:cubicBezTo>
                  <a:pt x="9419081" y="2195987"/>
                  <a:pt x="9423688" y="2196908"/>
                  <a:pt x="9435208" y="2192301"/>
                </a:cubicBezTo>
                <a:cubicBezTo>
                  <a:pt x="9484970" y="2172027"/>
                  <a:pt x="9535656" y="2154518"/>
                  <a:pt x="9586801" y="2137469"/>
                </a:cubicBezTo>
                <a:cubicBezTo>
                  <a:pt x="9596938" y="2134243"/>
                  <a:pt x="9602928" y="2130097"/>
                  <a:pt x="9599242" y="2119960"/>
                </a:cubicBezTo>
                <a:cubicBezTo>
                  <a:pt x="9598321" y="2109132"/>
                  <a:pt x="9597860" y="2103718"/>
                  <a:pt x="9594980" y="2101414"/>
                </a:cubicBezTo>
                <a:close/>
                <a:moveTo>
                  <a:pt x="9917059" y="1932426"/>
                </a:moveTo>
                <a:cubicBezTo>
                  <a:pt x="9915331" y="1933117"/>
                  <a:pt x="9914409" y="1934730"/>
                  <a:pt x="9915791" y="1937955"/>
                </a:cubicBezTo>
                <a:cubicBezTo>
                  <a:pt x="9919938" y="1947171"/>
                  <a:pt x="9914409" y="1963297"/>
                  <a:pt x="9931458" y="1964680"/>
                </a:cubicBezTo>
                <a:cubicBezTo>
                  <a:pt x="9942516" y="1965601"/>
                  <a:pt x="9946664" y="1959150"/>
                  <a:pt x="9944359" y="1949474"/>
                </a:cubicBezTo>
                <a:cubicBezTo>
                  <a:pt x="9947124" y="1931043"/>
                  <a:pt x="9933301" y="1933808"/>
                  <a:pt x="9923164" y="1932426"/>
                </a:cubicBezTo>
                <a:cubicBezTo>
                  <a:pt x="9921321" y="1931965"/>
                  <a:pt x="9918787" y="1931735"/>
                  <a:pt x="9917059" y="1932426"/>
                </a:cubicBezTo>
                <a:close/>
                <a:moveTo>
                  <a:pt x="9837921" y="1919985"/>
                </a:moveTo>
                <a:cubicBezTo>
                  <a:pt x="9828706" y="1918603"/>
                  <a:pt x="9824098" y="1920446"/>
                  <a:pt x="9826862" y="1931504"/>
                </a:cubicBezTo>
                <a:cubicBezTo>
                  <a:pt x="9830088" y="1943484"/>
                  <a:pt x="9832852" y="1955925"/>
                  <a:pt x="9835157" y="1968366"/>
                </a:cubicBezTo>
                <a:cubicBezTo>
                  <a:pt x="9836539" y="1975277"/>
                  <a:pt x="9838843" y="1980346"/>
                  <a:pt x="9845754" y="1978042"/>
                </a:cubicBezTo>
                <a:lnTo>
                  <a:pt x="9897361" y="1970209"/>
                </a:lnTo>
                <a:cubicBezTo>
                  <a:pt x="9906115" y="1969287"/>
                  <a:pt x="9907498" y="1964680"/>
                  <a:pt x="9905654" y="1957308"/>
                </a:cubicBezTo>
                <a:cubicBezTo>
                  <a:pt x="9903351" y="1950857"/>
                  <a:pt x="9901508" y="1943945"/>
                  <a:pt x="9899664" y="1937494"/>
                </a:cubicBezTo>
                <a:cubicBezTo>
                  <a:pt x="9897821" y="1931043"/>
                  <a:pt x="9894136" y="1926897"/>
                  <a:pt x="9886763" y="1925975"/>
                </a:cubicBezTo>
                <a:cubicBezTo>
                  <a:pt x="9870175" y="1924132"/>
                  <a:pt x="9854048" y="1922289"/>
                  <a:pt x="9837921" y="1919985"/>
                </a:cubicBezTo>
                <a:close/>
                <a:moveTo>
                  <a:pt x="11367220" y="1865614"/>
                </a:moveTo>
                <a:cubicBezTo>
                  <a:pt x="11336809" y="1866075"/>
                  <a:pt x="11340034" y="1861006"/>
                  <a:pt x="11340034" y="1893721"/>
                </a:cubicBezTo>
                <a:cubicBezTo>
                  <a:pt x="11340034" y="1925053"/>
                  <a:pt x="11340034" y="1925053"/>
                  <a:pt x="11368602" y="1930122"/>
                </a:cubicBezTo>
                <a:cubicBezTo>
                  <a:pt x="11401778" y="1936112"/>
                  <a:pt x="11401778" y="1936112"/>
                  <a:pt x="11401778" y="1900632"/>
                </a:cubicBezTo>
                <a:cubicBezTo>
                  <a:pt x="11401778" y="1865614"/>
                  <a:pt x="11401778" y="1865154"/>
                  <a:pt x="11367220" y="1865614"/>
                </a:cubicBezTo>
                <a:close/>
                <a:moveTo>
                  <a:pt x="11442326" y="1863310"/>
                </a:moveTo>
                <a:lnTo>
                  <a:pt x="11442326" y="1864693"/>
                </a:lnTo>
                <a:cubicBezTo>
                  <a:pt x="11437718" y="1864693"/>
                  <a:pt x="11432650" y="1865154"/>
                  <a:pt x="11428042" y="1864693"/>
                </a:cubicBezTo>
                <a:cubicBezTo>
                  <a:pt x="11420670" y="1864232"/>
                  <a:pt x="11416984" y="1866535"/>
                  <a:pt x="11416984" y="1874369"/>
                </a:cubicBezTo>
                <a:cubicBezTo>
                  <a:pt x="11417444" y="1892800"/>
                  <a:pt x="11416984" y="1911230"/>
                  <a:pt x="11417444" y="1929661"/>
                </a:cubicBezTo>
                <a:cubicBezTo>
                  <a:pt x="11417905" y="1943484"/>
                  <a:pt x="11430806" y="1937955"/>
                  <a:pt x="11438179" y="1940719"/>
                </a:cubicBezTo>
                <a:cubicBezTo>
                  <a:pt x="11444630" y="1942563"/>
                  <a:pt x="11449698" y="1940259"/>
                  <a:pt x="11451080" y="1932887"/>
                </a:cubicBezTo>
                <a:cubicBezTo>
                  <a:pt x="11455228" y="1913534"/>
                  <a:pt x="11459374" y="1893721"/>
                  <a:pt x="11463982" y="1874369"/>
                </a:cubicBezTo>
                <a:cubicBezTo>
                  <a:pt x="11465825" y="1866075"/>
                  <a:pt x="11463522" y="1862388"/>
                  <a:pt x="11454766" y="1863310"/>
                </a:cubicBezTo>
                <a:close/>
                <a:moveTo>
                  <a:pt x="9868332" y="1851330"/>
                </a:moveTo>
                <a:cubicBezTo>
                  <a:pt x="9857274" y="1852712"/>
                  <a:pt x="9848519" y="1854095"/>
                  <a:pt x="9839764" y="1855477"/>
                </a:cubicBezTo>
                <a:cubicBezTo>
                  <a:pt x="9810275" y="1859624"/>
                  <a:pt x="9810275" y="1859163"/>
                  <a:pt x="9816726" y="1888192"/>
                </a:cubicBezTo>
                <a:cubicBezTo>
                  <a:pt x="9818108" y="1895103"/>
                  <a:pt x="9818108" y="1902936"/>
                  <a:pt x="9829167" y="1904319"/>
                </a:cubicBezTo>
                <a:cubicBezTo>
                  <a:pt x="9846216" y="1905701"/>
                  <a:pt x="9863725" y="1908005"/>
                  <a:pt x="9880773" y="1910308"/>
                </a:cubicBezTo>
                <a:cubicBezTo>
                  <a:pt x="9887685" y="1910769"/>
                  <a:pt x="9892292" y="1910308"/>
                  <a:pt x="9889067" y="1901093"/>
                </a:cubicBezTo>
                <a:cubicBezTo>
                  <a:pt x="9884460" y="1887270"/>
                  <a:pt x="9880773" y="1872986"/>
                  <a:pt x="9876626" y="1858702"/>
                </a:cubicBezTo>
                <a:cubicBezTo>
                  <a:pt x="9874783" y="1853634"/>
                  <a:pt x="9872479" y="1849948"/>
                  <a:pt x="9868332" y="1851330"/>
                </a:cubicBezTo>
                <a:close/>
                <a:moveTo>
                  <a:pt x="9934683" y="1841193"/>
                </a:moveTo>
                <a:cubicBezTo>
                  <a:pt x="9923624" y="1843497"/>
                  <a:pt x="9912106" y="1845340"/>
                  <a:pt x="9900586" y="1846722"/>
                </a:cubicBezTo>
                <a:cubicBezTo>
                  <a:pt x="9890910" y="1847644"/>
                  <a:pt x="9889528" y="1852251"/>
                  <a:pt x="9892292" y="1860546"/>
                </a:cubicBezTo>
                <a:cubicBezTo>
                  <a:pt x="9895518" y="1870683"/>
                  <a:pt x="9899204" y="1880819"/>
                  <a:pt x="9900586" y="1890956"/>
                </a:cubicBezTo>
                <a:cubicBezTo>
                  <a:pt x="9903351" y="1910308"/>
                  <a:pt x="9914409" y="1918142"/>
                  <a:pt x="9932840" y="1918603"/>
                </a:cubicBezTo>
                <a:cubicBezTo>
                  <a:pt x="9940673" y="1918603"/>
                  <a:pt x="9944820" y="1917681"/>
                  <a:pt x="9944359" y="1908927"/>
                </a:cubicBezTo>
                <a:cubicBezTo>
                  <a:pt x="9943898" y="1899250"/>
                  <a:pt x="9944359" y="1890035"/>
                  <a:pt x="9944359" y="1880359"/>
                </a:cubicBezTo>
                <a:lnTo>
                  <a:pt x="9944359" y="1849026"/>
                </a:lnTo>
                <a:cubicBezTo>
                  <a:pt x="9944820" y="1842115"/>
                  <a:pt x="9941595" y="1839811"/>
                  <a:pt x="9934683" y="1841193"/>
                </a:cubicBezTo>
                <a:close/>
                <a:moveTo>
                  <a:pt x="11397630" y="1807096"/>
                </a:moveTo>
                <a:cubicBezTo>
                  <a:pt x="11396710" y="1806174"/>
                  <a:pt x="11393024" y="1807096"/>
                  <a:pt x="11390259" y="1807557"/>
                </a:cubicBezTo>
                <a:cubicBezTo>
                  <a:pt x="11377356" y="1808939"/>
                  <a:pt x="11364916" y="1810782"/>
                  <a:pt x="11352476" y="1812165"/>
                </a:cubicBezTo>
                <a:cubicBezTo>
                  <a:pt x="11342799" y="1813086"/>
                  <a:pt x="11339574" y="1818154"/>
                  <a:pt x="11339574" y="1827831"/>
                </a:cubicBezTo>
                <a:cubicBezTo>
                  <a:pt x="11339114" y="1850409"/>
                  <a:pt x="11338652" y="1850409"/>
                  <a:pt x="11361691" y="1850409"/>
                </a:cubicBezTo>
                <a:lnTo>
                  <a:pt x="11371367" y="1850409"/>
                </a:lnTo>
                <a:lnTo>
                  <a:pt x="11371367" y="1849948"/>
                </a:lnTo>
                <a:lnTo>
                  <a:pt x="11390259" y="1849948"/>
                </a:lnTo>
                <a:cubicBezTo>
                  <a:pt x="11395788" y="1849948"/>
                  <a:pt x="11401778" y="1849487"/>
                  <a:pt x="11401318" y="1842115"/>
                </a:cubicBezTo>
                <a:cubicBezTo>
                  <a:pt x="11400856" y="1830135"/>
                  <a:pt x="11405924" y="1817694"/>
                  <a:pt x="11397630" y="1807096"/>
                </a:cubicBezTo>
                <a:close/>
                <a:moveTo>
                  <a:pt x="11472737" y="1796959"/>
                </a:moveTo>
                <a:lnTo>
                  <a:pt x="11423895" y="1802489"/>
                </a:lnTo>
                <a:cubicBezTo>
                  <a:pt x="11421130" y="1802949"/>
                  <a:pt x="11418366" y="1803870"/>
                  <a:pt x="11417905" y="1806636"/>
                </a:cubicBezTo>
                <a:cubicBezTo>
                  <a:pt x="11416062" y="1819537"/>
                  <a:pt x="11413758" y="1833820"/>
                  <a:pt x="11418826" y="1845801"/>
                </a:cubicBezTo>
                <a:cubicBezTo>
                  <a:pt x="11422512" y="1854555"/>
                  <a:pt x="11434032" y="1848105"/>
                  <a:pt x="11440482" y="1849487"/>
                </a:cubicBezTo>
                <a:cubicBezTo>
                  <a:pt x="11470433" y="1848565"/>
                  <a:pt x="11470433" y="1848565"/>
                  <a:pt x="11476422" y="1819997"/>
                </a:cubicBezTo>
                <a:cubicBezTo>
                  <a:pt x="11477344" y="1814468"/>
                  <a:pt x="11478726" y="1809400"/>
                  <a:pt x="11479648" y="1804331"/>
                </a:cubicBezTo>
                <a:cubicBezTo>
                  <a:pt x="11481030" y="1798341"/>
                  <a:pt x="11478726" y="1796038"/>
                  <a:pt x="11472737" y="1796959"/>
                </a:cubicBezTo>
                <a:close/>
                <a:moveTo>
                  <a:pt x="9885380" y="1778989"/>
                </a:moveTo>
                <a:cubicBezTo>
                  <a:pt x="9878469" y="1778528"/>
                  <a:pt x="9875244" y="1780832"/>
                  <a:pt x="9876165" y="1789126"/>
                </a:cubicBezTo>
                <a:cubicBezTo>
                  <a:pt x="9880312" y="1834282"/>
                  <a:pt x="9881234" y="1835203"/>
                  <a:pt x="9924546" y="1827831"/>
                </a:cubicBezTo>
                <a:cubicBezTo>
                  <a:pt x="9927311" y="1827370"/>
                  <a:pt x="9929614" y="1826449"/>
                  <a:pt x="9932379" y="1826449"/>
                </a:cubicBezTo>
                <a:cubicBezTo>
                  <a:pt x="9942516" y="1825527"/>
                  <a:pt x="9945281" y="1820459"/>
                  <a:pt x="9945281" y="1810782"/>
                </a:cubicBezTo>
                <a:cubicBezTo>
                  <a:pt x="9945281" y="1778528"/>
                  <a:pt x="9945742" y="1778528"/>
                  <a:pt x="9913948" y="1778989"/>
                </a:cubicBezTo>
                <a:lnTo>
                  <a:pt x="9910723" y="1778989"/>
                </a:lnTo>
                <a:close/>
                <a:moveTo>
                  <a:pt x="9804285" y="1778989"/>
                </a:moveTo>
                <a:cubicBezTo>
                  <a:pt x="9794148" y="1778068"/>
                  <a:pt x="9791844" y="1781754"/>
                  <a:pt x="9794609" y="1791891"/>
                </a:cubicBezTo>
                <a:cubicBezTo>
                  <a:pt x="9798756" y="1805714"/>
                  <a:pt x="9801521" y="1820459"/>
                  <a:pt x="9804285" y="1834742"/>
                </a:cubicBezTo>
                <a:cubicBezTo>
                  <a:pt x="9805667" y="1842575"/>
                  <a:pt x="9808892" y="1845340"/>
                  <a:pt x="9817186" y="1843958"/>
                </a:cubicBezTo>
                <a:cubicBezTo>
                  <a:pt x="9830549" y="1841193"/>
                  <a:pt x="9844372" y="1838889"/>
                  <a:pt x="9857734" y="1837507"/>
                </a:cubicBezTo>
                <a:cubicBezTo>
                  <a:pt x="9867871" y="1836586"/>
                  <a:pt x="9870636" y="1832438"/>
                  <a:pt x="9868332" y="1823223"/>
                </a:cubicBezTo>
                <a:cubicBezTo>
                  <a:pt x="9866950" y="1818615"/>
                  <a:pt x="9866028" y="1814007"/>
                  <a:pt x="9865107" y="1809400"/>
                </a:cubicBezTo>
                <a:cubicBezTo>
                  <a:pt x="9858656" y="1778989"/>
                  <a:pt x="9858656" y="1778989"/>
                  <a:pt x="9826402" y="1778989"/>
                </a:cubicBezTo>
                <a:cubicBezTo>
                  <a:pt x="9819029" y="1778989"/>
                  <a:pt x="9811658" y="1779450"/>
                  <a:pt x="9804285" y="1778989"/>
                </a:cubicBezTo>
                <a:close/>
                <a:moveTo>
                  <a:pt x="11368142" y="1741666"/>
                </a:moveTo>
                <a:cubicBezTo>
                  <a:pt x="11337731" y="1741666"/>
                  <a:pt x="11340034" y="1736598"/>
                  <a:pt x="11340034" y="1769313"/>
                </a:cubicBezTo>
                <a:cubicBezTo>
                  <a:pt x="11340034" y="1774381"/>
                  <a:pt x="11340496" y="1779910"/>
                  <a:pt x="11340034" y="1784979"/>
                </a:cubicBezTo>
                <a:cubicBezTo>
                  <a:pt x="11339574" y="1795116"/>
                  <a:pt x="11342799" y="1799263"/>
                  <a:pt x="11353858" y="1796959"/>
                </a:cubicBezTo>
                <a:cubicBezTo>
                  <a:pt x="11365377" y="1794655"/>
                  <a:pt x="11377818" y="1793273"/>
                  <a:pt x="11389798" y="1791891"/>
                </a:cubicBezTo>
                <a:cubicBezTo>
                  <a:pt x="11398092" y="1790969"/>
                  <a:pt x="11401778" y="1787744"/>
                  <a:pt x="11402238" y="1778989"/>
                </a:cubicBezTo>
                <a:cubicBezTo>
                  <a:pt x="11405003" y="1741206"/>
                  <a:pt x="11405464" y="1741206"/>
                  <a:pt x="11368142" y="1741666"/>
                </a:cubicBezTo>
                <a:close/>
                <a:moveTo>
                  <a:pt x="11457070" y="1741206"/>
                </a:moveTo>
                <a:cubicBezTo>
                  <a:pt x="11413297" y="1741206"/>
                  <a:pt x="11413297" y="1741206"/>
                  <a:pt x="11416522" y="1775763"/>
                </a:cubicBezTo>
                <a:cubicBezTo>
                  <a:pt x="11416984" y="1784057"/>
                  <a:pt x="11419748" y="1787283"/>
                  <a:pt x="11428042" y="1786361"/>
                </a:cubicBezTo>
                <a:cubicBezTo>
                  <a:pt x="11444169" y="1784518"/>
                  <a:pt x="11460757" y="1782675"/>
                  <a:pt x="11476884" y="1781293"/>
                </a:cubicBezTo>
                <a:cubicBezTo>
                  <a:pt x="11482874" y="1780832"/>
                  <a:pt x="11485178" y="1778068"/>
                  <a:pt x="11487021" y="1772999"/>
                </a:cubicBezTo>
                <a:cubicBezTo>
                  <a:pt x="11498078" y="1744892"/>
                  <a:pt x="11495775" y="1741666"/>
                  <a:pt x="11466746" y="1741206"/>
                </a:cubicBezTo>
                <a:close/>
                <a:moveTo>
                  <a:pt x="10606185" y="1696151"/>
                </a:moveTo>
                <a:cubicBezTo>
                  <a:pt x="10580656" y="1691702"/>
                  <a:pt x="10556034" y="1701118"/>
                  <a:pt x="10537372" y="1723235"/>
                </a:cubicBezTo>
                <a:cubicBezTo>
                  <a:pt x="10524931" y="1737980"/>
                  <a:pt x="10515716" y="1754568"/>
                  <a:pt x="10508804" y="1772538"/>
                </a:cubicBezTo>
                <a:cubicBezTo>
                  <a:pt x="10467335" y="1880359"/>
                  <a:pt x="10465030" y="1993708"/>
                  <a:pt x="10462266" y="2107058"/>
                </a:cubicBezTo>
                <a:cubicBezTo>
                  <a:pt x="10462266" y="2115352"/>
                  <a:pt x="10466413" y="2117655"/>
                  <a:pt x="10474246" y="2117655"/>
                </a:cubicBezTo>
                <a:cubicBezTo>
                  <a:pt x="10494520" y="2117195"/>
                  <a:pt x="10515254" y="2117195"/>
                  <a:pt x="10535989" y="2117655"/>
                </a:cubicBezTo>
                <a:cubicBezTo>
                  <a:pt x="10544744" y="2118116"/>
                  <a:pt x="10547508" y="2114891"/>
                  <a:pt x="10545205" y="2106597"/>
                </a:cubicBezTo>
                <a:cubicBezTo>
                  <a:pt x="10544283" y="2101990"/>
                  <a:pt x="10543822" y="2096921"/>
                  <a:pt x="10543362" y="2092314"/>
                </a:cubicBezTo>
                <a:cubicBezTo>
                  <a:pt x="10529538" y="1989100"/>
                  <a:pt x="10534607" y="1887270"/>
                  <a:pt x="10561792" y="1786822"/>
                </a:cubicBezTo>
                <a:cubicBezTo>
                  <a:pt x="10579762" y="1721393"/>
                  <a:pt x="10618468" y="1709874"/>
                  <a:pt x="10670074" y="1754108"/>
                </a:cubicBezTo>
                <a:cubicBezTo>
                  <a:pt x="10677446" y="1760097"/>
                  <a:pt x="10684357" y="1767009"/>
                  <a:pt x="10693573" y="1776224"/>
                </a:cubicBezTo>
                <a:cubicBezTo>
                  <a:pt x="10679289" y="1743510"/>
                  <a:pt x="10657172" y="1718628"/>
                  <a:pt x="10631830" y="1705266"/>
                </a:cubicBezTo>
                <a:cubicBezTo>
                  <a:pt x="10623306" y="1700658"/>
                  <a:pt x="10614695" y="1697634"/>
                  <a:pt x="10606185" y="1696151"/>
                </a:cubicBezTo>
                <a:close/>
                <a:moveTo>
                  <a:pt x="9817799" y="1430668"/>
                </a:moveTo>
                <a:cubicBezTo>
                  <a:pt x="9802442" y="1430646"/>
                  <a:pt x="9802442" y="1437558"/>
                  <a:pt x="9802442" y="1465204"/>
                </a:cubicBezTo>
                <a:cubicBezTo>
                  <a:pt x="9802442" y="1473498"/>
                  <a:pt x="9802902" y="1481792"/>
                  <a:pt x="9801981" y="1490546"/>
                </a:cubicBezTo>
                <a:cubicBezTo>
                  <a:pt x="9801060" y="1501144"/>
                  <a:pt x="9806128" y="1502987"/>
                  <a:pt x="9815344" y="1500683"/>
                </a:cubicBezTo>
                <a:cubicBezTo>
                  <a:pt x="9833313" y="1496075"/>
                  <a:pt x="9851284" y="1491929"/>
                  <a:pt x="9869254" y="1487782"/>
                </a:cubicBezTo>
                <a:cubicBezTo>
                  <a:pt x="9895978" y="1481331"/>
                  <a:pt x="9895978" y="1480870"/>
                  <a:pt x="9897361" y="1453224"/>
                </a:cubicBezTo>
                <a:cubicBezTo>
                  <a:pt x="9897821" y="1451841"/>
                  <a:pt x="9897821" y="1449999"/>
                  <a:pt x="9897821" y="1448616"/>
                </a:cubicBezTo>
                <a:cubicBezTo>
                  <a:pt x="9899204" y="1439401"/>
                  <a:pt x="9895056" y="1436636"/>
                  <a:pt x="9886302" y="1436175"/>
                </a:cubicBezTo>
                <a:cubicBezTo>
                  <a:pt x="9870636" y="1435715"/>
                  <a:pt x="9854509" y="1434332"/>
                  <a:pt x="9838843" y="1432489"/>
                </a:cubicBezTo>
                <a:cubicBezTo>
                  <a:pt x="9829743" y="1431452"/>
                  <a:pt x="9822918" y="1430675"/>
                  <a:pt x="9817799" y="1430668"/>
                </a:cubicBezTo>
                <a:close/>
                <a:moveTo>
                  <a:pt x="9741145" y="1425564"/>
                </a:moveTo>
                <a:cubicBezTo>
                  <a:pt x="9723650" y="1426384"/>
                  <a:pt x="9723650" y="1434332"/>
                  <a:pt x="9723650" y="1466125"/>
                </a:cubicBezTo>
                <a:cubicBezTo>
                  <a:pt x="9723650" y="1513124"/>
                  <a:pt x="9725494" y="1514045"/>
                  <a:pt x="9770188" y="1508977"/>
                </a:cubicBezTo>
                <a:cubicBezTo>
                  <a:pt x="9782629" y="1507595"/>
                  <a:pt x="9789080" y="1503909"/>
                  <a:pt x="9788158" y="1489625"/>
                </a:cubicBezTo>
                <a:cubicBezTo>
                  <a:pt x="9786776" y="1476723"/>
                  <a:pt x="9787698" y="1463361"/>
                  <a:pt x="9787698" y="1449999"/>
                </a:cubicBezTo>
                <a:cubicBezTo>
                  <a:pt x="9787698" y="1427881"/>
                  <a:pt x="9787698" y="1427881"/>
                  <a:pt x="9765119" y="1426499"/>
                </a:cubicBezTo>
                <a:cubicBezTo>
                  <a:pt x="9754752" y="1425808"/>
                  <a:pt x="9746976" y="1425290"/>
                  <a:pt x="9741145" y="1425564"/>
                </a:cubicBezTo>
                <a:close/>
                <a:moveTo>
                  <a:pt x="9785221" y="1320292"/>
                </a:moveTo>
                <a:cubicBezTo>
                  <a:pt x="9783320" y="1319140"/>
                  <a:pt x="9780325" y="1319600"/>
                  <a:pt x="9776178" y="1321443"/>
                </a:cubicBezTo>
                <a:cubicBezTo>
                  <a:pt x="9747610" y="1333424"/>
                  <a:pt x="9723189" y="1348629"/>
                  <a:pt x="9727336" y="1385490"/>
                </a:cubicBezTo>
                <a:cubicBezTo>
                  <a:pt x="9727797" y="1389177"/>
                  <a:pt x="9726875" y="1392863"/>
                  <a:pt x="9726415" y="1396549"/>
                </a:cubicBezTo>
                <a:cubicBezTo>
                  <a:pt x="9725494" y="1403921"/>
                  <a:pt x="9726875" y="1408990"/>
                  <a:pt x="9736091" y="1408990"/>
                </a:cubicBezTo>
                <a:cubicBezTo>
                  <a:pt x="9749914" y="1409451"/>
                  <a:pt x="9763276" y="1410833"/>
                  <a:pt x="9777100" y="1411755"/>
                </a:cubicBezTo>
                <a:cubicBezTo>
                  <a:pt x="9785854" y="1412215"/>
                  <a:pt x="9788158" y="1408068"/>
                  <a:pt x="9788158" y="1400235"/>
                </a:cubicBezTo>
                <a:lnTo>
                  <a:pt x="9788158" y="1365216"/>
                </a:lnTo>
                <a:cubicBezTo>
                  <a:pt x="9788158" y="1353237"/>
                  <a:pt x="9787698" y="1341256"/>
                  <a:pt x="9787698" y="1328816"/>
                </a:cubicBezTo>
                <a:cubicBezTo>
                  <a:pt x="9787928" y="1324208"/>
                  <a:pt x="9787121" y="1321444"/>
                  <a:pt x="9785221" y="1320292"/>
                </a:cubicBezTo>
                <a:close/>
                <a:moveTo>
                  <a:pt x="10557184" y="1309003"/>
                </a:moveTo>
                <a:cubicBezTo>
                  <a:pt x="10553959" y="1309463"/>
                  <a:pt x="10548891" y="1308542"/>
                  <a:pt x="10548430" y="1313610"/>
                </a:cubicBezTo>
                <a:cubicBezTo>
                  <a:pt x="10547048" y="1324669"/>
                  <a:pt x="10546126" y="1336649"/>
                  <a:pt x="10550734" y="1346325"/>
                </a:cubicBezTo>
                <a:cubicBezTo>
                  <a:pt x="10554881" y="1355079"/>
                  <a:pt x="10565018" y="1347708"/>
                  <a:pt x="10572390" y="1347708"/>
                </a:cubicBezTo>
                <a:cubicBezTo>
                  <a:pt x="10580224" y="1347708"/>
                  <a:pt x="10588057" y="1344942"/>
                  <a:pt x="10595890" y="1344482"/>
                </a:cubicBezTo>
                <a:cubicBezTo>
                  <a:pt x="10604644" y="1344021"/>
                  <a:pt x="10607409" y="1339414"/>
                  <a:pt x="10607870" y="1331119"/>
                </a:cubicBezTo>
                <a:cubicBezTo>
                  <a:pt x="10609252" y="1309003"/>
                  <a:pt x="10609252" y="1309003"/>
                  <a:pt x="10587596" y="1309003"/>
                </a:cubicBezTo>
                <a:lnTo>
                  <a:pt x="10577919" y="1309003"/>
                </a:lnTo>
                <a:close/>
                <a:moveTo>
                  <a:pt x="10471942" y="1308081"/>
                </a:moveTo>
                <a:cubicBezTo>
                  <a:pt x="10429551" y="1308081"/>
                  <a:pt x="10430012" y="1308081"/>
                  <a:pt x="10433698" y="1351854"/>
                </a:cubicBezTo>
                <a:cubicBezTo>
                  <a:pt x="10434620" y="1362452"/>
                  <a:pt x="10437845" y="1366599"/>
                  <a:pt x="10449364" y="1364756"/>
                </a:cubicBezTo>
                <a:cubicBezTo>
                  <a:pt x="10469178" y="1361531"/>
                  <a:pt x="10488990" y="1359687"/>
                  <a:pt x="10508804" y="1356923"/>
                </a:cubicBezTo>
                <a:cubicBezTo>
                  <a:pt x="10537372" y="1352776"/>
                  <a:pt x="10536910" y="1352776"/>
                  <a:pt x="10534607" y="1323286"/>
                </a:cubicBezTo>
                <a:cubicBezTo>
                  <a:pt x="10533686" y="1312689"/>
                  <a:pt x="10530460" y="1307620"/>
                  <a:pt x="10519402" y="1308542"/>
                </a:cubicBezTo>
                <a:cubicBezTo>
                  <a:pt x="10507422" y="1309003"/>
                  <a:pt x="10494981" y="1308542"/>
                  <a:pt x="10483000" y="1308542"/>
                </a:cubicBezTo>
                <a:lnTo>
                  <a:pt x="10483000" y="1308081"/>
                </a:lnTo>
                <a:close/>
                <a:moveTo>
                  <a:pt x="11294880" y="1301169"/>
                </a:moveTo>
                <a:cubicBezTo>
                  <a:pt x="11262164" y="1301630"/>
                  <a:pt x="11262625" y="1293797"/>
                  <a:pt x="11263547" y="1333424"/>
                </a:cubicBezTo>
                <a:cubicBezTo>
                  <a:pt x="11264468" y="1366599"/>
                  <a:pt x="11264929" y="1366599"/>
                  <a:pt x="11298105" y="1366599"/>
                </a:cubicBezTo>
                <a:cubicBezTo>
                  <a:pt x="11335427" y="1365677"/>
                  <a:pt x="11331741" y="1372589"/>
                  <a:pt x="11332202" y="1338492"/>
                </a:cubicBezTo>
                <a:close/>
                <a:moveTo>
                  <a:pt x="11377818" y="1299327"/>
                </a:moveTo>
                <a:cubicBezTo>
                  <a:pt x="11347407" y="1300248"/>
                  <a:pt x="11347407" y="1300248"/>
                  <a:pt x="11347407" y="1331119"/>
                </a:cubicBezTo>
                <a:cubicBezTo>
                  <a:pt x="11347407" y="1338492"/>
                  <a:pt x="11347868" y="1345864"/>
                  <a:pt x="11347407" y="1353237"/>
                </a:cubicBezTo>
                <a:cubicBezTo>
                  <a:pt x="11346946" y="1362913"/>
                  <a:pt x="11350632" y="1366138"/>
                  <a:pt x="11360308" y="1366599"/>
                </a:cubicBezTo>
                <a:cubicBezTo>
                  <a:pt x="11399013" y="1368442"/>
                  <a:pt x="11399935" y="1368442"/>
                  <a:pt x="11405924" y="1330198"/>
                </a:cubicBezTo>
                <a:cubicBezTo>
                  <a:pt x="11411454" y="1294719"/>
                  <a:pt x="11415140" y="1298405"/>
                  <a:pt x="11377818" y="1299327"/>
                </a:cubicBezTo>
                <a:close/>
                <a:moveTo>
                  <a:pt x="9869311" y="1279110"/>
                </a:moveTo>
                <a:cubicBezTo>
                  <a:pt x="9864761" y="1277555"/>
                  <a:pt x="9858195" y="1281126"/>
                  <a:pt x="9844372" y="1286885"/>
                </a:cubicBezTo>
                <a:cubicBezTo>
                  <a:pt x="9809814" y="1301169"/>
                  <a:pt x="9793226" y="1321443"/>
                  <a:pt x="9803824" y="1352776"/>
                </a:cubicBezTo>
                <a:cubicBezTo>
                  <a:pt x="9803824" y="1373510"/>
                  <a:pt x="9804285" y="1387794"/>
                  <a:pt x="9803824" y="1402078"/>
                </a:cubicBezTo>
                <a:cubicBezTo>
                  <a:pt x="9803364" y="1410372"/>
                  <a:pt x="9806128" y="1414519"/>
                  <a:pt x="9815344" y="1414980"/>
                </a:cubicBezTo>
                <a:cubicBezTo>
                  <a:pt x="9838843" y="1416362"/>
                  <a:pt x="9862803" y="1418666"/>
                  <a:pt x="9886302" y="1421431"/>
                </a:cubicBezTo>
                <a:cubicBezTo>
                  <a:pt x="9895978" y="1422813"/>
                  <a:pt x="9899664" y="1419127"/>
                  <a:pt x="9899204" y="1409451"/>
                </a:cubicBezTo>
                <a:cubicBezTo>
                  <a:pt x="9898282" y="1373050"/>
                  <a:pt x="9895056" y="1336649"/>
                  <a:pt x="9882155" y="1302091"/>
                </a:cubicBezTo>
                <a:cubicBezTo>
                  <a:pt x="9876395" y="1287346"/>
                  <a:pt x="9873861" y="1280665"/>
                  <a:pt x="9869311" y="1279110"/>
                </a:cubicBezTo>
                <a:close/>
                <a:moveTo>
                  <a:pt x="9787698" y="1233436"/>
                </a:moveTo>
                <a:cubicBezTo>
                  <a:pt x="9764658" y="1246799"/>
                  <a:pt x="9743003" y="1288268"/>
                  <a:pt x="9739777" y="1323286"/>
                </a:cubicBezTo>
                <a:cubicBezTo>
                  <a:pt x="9754982" y="1315914"/>
                  <a:pt x="9767884" y="1309003"/>
                  <a:pt x="9781246" y="1302551"/>
                </a:cubicBezTo>
                <a:cubicBezTo>
                  <a:pt x="9784932" y="1301169"/>
                  <a:pt x="9787698" y="1298405"/>
                  <a:pt x="9787698" y="1294258"/>
                </a:cubicBezTo>
                <a:close/>
                <a:moveTo>
                  <a:pt x="9812118" y="1222839"/>
                </a:moveTo>
                <a:cubicBezTo>
                  <a:pt x="9807050" y="1221456"/>
                  <a:pt x="9804746" y="1224220"/>
                  <a:pt x="9804746" y="1228368"/>
                </a:cubicBezTo>
                <a:cubicBezTo>
                  <a:pt x="9804285" y="1246799"/>
                  <a:pt x="9803824" y="1265229"/>
                  <a:pt x="9804285" y="1283199"/>
                </a:cubicBezTo>
                <a:cubicBezTo>
                  <a:pt x="9804285" y="1289650"/>
                  <a:pt x="9807971" y="1289189"/>
                  <a:pt x="9812578" y="1286885"/>
                </a:cubicBezTo>
                <a:cubicBezTo>
                  <a:pt x="9825481" y="1279513"/>
                  <a:pt x="9838843" y="1272141"/>
                  <a:pt x="9852205" y="1264769"/>
                </a:cubicBezTo>
                <a:cubicBezTo>
                  <a:pt x="9855892" y="1262925"/>
                  <a:pt x="9859578" y="1260161"/>
                  <a:pt x="9855892" y="1255092"/>
                </a:cubicBezTo>
                <a:cubicBezTo>
                  <a:pt x="9844372" y="1240348"/>
                  <a:pt x="9830088" y="1228828"/>
                  <a:pt x="9812118" y="1222839"/>
                </a:cubicBezTo>
                <a:close/>
                <a:moveTo>
                  <a:pt x="11305938" y="1197957"/>
                </a:moveTo>
                <a:cubicBezTo>
                  <a:pt x="11298105" y="1197957"/>
                  <a:pt x="11290272" y="1198879"/>
                  <a:pt x="11282438" y="1198879"/>
                </a:cubicBezTo>
                <a:cubicBezTo>
                  <a:pt x="11274144" y="1198879"/>
                  <a:pt x="11269998" y="1203026"/>
                  <a:pt x="11269537" y="1211319"/>
                </a:cubicBezTo>
                <a:cubicBezTo>
                  <a:pt x="11268154" y="1231132"/>
                  <a:pt x="11266772" y="1251406"/>
                  <a:pt x="11264929" y="1271220"/>
                </a:cubicBezTo>
                <a:cubicBezTo>
                  <a:pt x="11264007" y="1282278"/>
                  <a:pt x="11267233" y="1287346"/>
                  <a:pt x="11278752" y="1285964"/>
                </a:cubicBezTo>
                <a:cubicBezTo>
                  <a:pt x="11282438" y="1285504"/>
                  <a:pt x="11286124" y="1285964"/>
                  <a:pt x="11289810" y="1285964"/>
                </a:cubicBezTo>
                <a:cubicBezTo>
                  <a:pt x="11333584" y="1285504"/>
                  <a:pt x="11333584" y="1285504"/>
                  <a:pt x="11330819" y="1241269"/>
                </a:cubicBezTo>
                <a:lnTo>
                  <a:pt x="11330819" y="1222378"/>
                </a:lnTo>
                <a:cubicBezTo>
                  <a:pt x="11330819" y="1197035"/>
                  <a:pt x="11330819" y="1197035"/>
                  <a:pt x="11305938" y="1197957"/>
                </a:cubicBezTo>
                <a:close/>
                <a:moveTo>
                  <a:pt x="11391180" y="1191045"/>
                </a:moveTo>
                <a:cubicBezTo>
                  <a:pt x="11347407" y="1194271"/>
                  <a:pt x="11347407" y="1194271"/>
                  <a:pt x="11347407" y="1240348"/>
                </a:cubicBezTo>
                <a:cubicBezTo>
                  <a:pt x="11349250" y="1252788"/>
                  <a:pt x="11340496" y="1272601"/>
                  <a:pt x="11351093" y="1281817"/>
                </a:cubicBezTo>
                <a:cubicBezTo>
                  <a:pt x="11361230" y="1290572"/>
                  <a:pt x="11380582" y="1283660"/>
                  <a:pt x="11395788" y="1283660"/>
                </a:cubicBezTo>
                <a:lnTo>
                  <a:pt x="11400395" y="1283660"/>
                </a:lnTo>
                <a:cubicBezTo>
                  <a:pt x="11409611" y="1283660"/>
                  <a:pt x="11414218" y="1279513"/>
                  <a:pt x="11414680" y="1270298"/>
                </a:cubicBezTo>
                <a:cubicBezTo>
                  <a:pt x="11415601" y="1252788"/>
                  <a:pt x="11417444" y="1235740"/>
                  <a:pt x="11418366" y="1218231"/>
                </a:cubicBezTo>
                <a:cubicBezTo>
                  <a:pt x="11419288" y="1189202"/>
                  <a:pt x="11419288" y="1189202"/>
                  <a:pt x="11391180" y="1191045"/>
                </a:cubicBezTo>
                <a:close/>
                <a:moveTo>
                  <a:pt x="10553038" y="1189663"/>
                </a:moveTo>
                <a:cubicBezTo>
                  <a:pt x="10543362" y="1186437"/>
                  <a:pt x="10539676" y="1190124"/>
                  <a:pt x="10540597" y="1200260"/>
                </a:cubicBezTo>
                <a:cubicBezTo>
                  <a:pt x="10542900" y="1225142"/>
                  <a:pt x="10545666" y="1249563"/>
                  <a:pt x="10546126" y="1274445"/>
                </a:cubicBezTo>
                <a:cubicBezTo>
                  <a:pt x="10546126" y="1291033"/>
                  <a:pt x="10552577" y="1294719"/>
                  <a:pt x="10567782" y="1294258"/>
                </a:cubicBezTo>
                <a:cubicBezTo>
                  <a:pt x="10610174" y="1293336"/>
                  <a:pt x="10610174" y="1294258"/>
                  <a:pt x="10607409" y="1251867"/>
                </a:cubicBezTo>
                <a:cubicBezTo>
                  <a:pt x="10606487" y="1237583"/>
                  <a:pt x="10605104" y="1223299"/>
                  <a:pt x="10604184" y="1209015"/>
                </a:cubicBezTo>
                <a:cubicBezTo>
                  <a:pt x="10603722" y="1200260"/>
                  <a:pt x="10600036" y="1195192"/>
                  <a:pt x="10590360" y="1195192"/>
                </a:cubicBezTo>
                <a:cubicBezTo>
                  <a:pt x="10577919" y="1195192"/>
                  <a:pt x="10565478" y="1193349"/>
                  <a:pt x="10553038" y="1189663"/>
                </a:cubicBezTo>
                <a:close/>
                <a:moveTo>
                  <a:pt x="10465952" y="1164321"/>
                </a:moveTo>
                <a:cubicBezTo>
                  <a:pt x="10456737" y="1161556"/>
                  <a:pt x="10452590" y="1164781"/>
                  <a:pt x="10449826" y="1173536"/>
                </a:cubicBezTo>
                <a:cubicBezTo>
                  <a:pt x="10438767" y="1208555"/>
                  <a:pt x="10434159" y="1244494"/>
                  <a:pt x="10433237" y="1280896"/>
                </a:cubicBezTo>
                <a:cubicBezTo>
                  <a:pt x="10432777" y="1289189"/>
                  <a:pt x="10436462" y="1292415"/>
                  <a:pt x="10444296" y="1292415"/>
                </a:cubicBezTo>
                <a:cubicBezTo>
                  <a:pt x="10456737" y="1292415"/>
                  <a:pt x="10469638" y="1292415"/>
                  <a:pt x="10482540" y="1291954"/>
                </a:cubicBezTo>
                <a:lnTo>
                  <a:pt x="10482540" y="1292875"/>
                </a:lnTo>
                <a:cubicBezTo>
                  <a:pt x="10494520" y="1292875"/>
                  <a:pt x="10506039" y="1291954"/>
                  <a:pt x="10517558" y="1292875"/>
                </a:cubicBezTo>
                <a:cubicBezTo>
                  <a:pt x="10531382" y="1294258"/>
                  <a:pt x="10534146" y="1287807"/>
                  <a:pt x="10532764" y="1276288"/>
                </a:cubicBezTo>
                <a:cubicBezTo>
                  <a:pt x="10530460" y="1252328"/>
                  <a:pt x="10527234" y="1228368"/>
                  <a:pt x="10526774" y="1203947"/>
                </a:cubicBezTo>
                <a:cubicBezTo>
                  <a:pt x="10526313" y="1185516"/>
                  <a:pt x="10518941" y="1176300"/>
                  <a:pt x="10500971" y="1173536"/>
                </a:cubicBezTo>
                <a:cubicBezTo>
                  <a:pt x="10488990" y="1171692"/>
                  <a:pt x="10477472" y="1168007"/>
                  <a:pt x="10465952" y="1164321"/>
                </a:cubicBezTo>
                <a:close/>
                <a:moveTo>
                  <a:pt x="10521015" y="1090540"/>
                </a:moveTo>
                <a:cubicBezTo>
                  <a:pt x="10518596" y="1089560"/>
                  <a:pt x="10514794" y="1090827"/>
                  <a:pt x="10510186" y="1092901"/>
                </a:cubicBezTo>
                <a:cubicBezTo>
                  <a:pt x="10489452" y="1103038"/>
                  <a:pt x="10474706" y="1119165"/>
                  <a:pt x="10463648" y="1138978"/>
                </a:cubicBezTo>
                <a:cubicBezTo>
                  <a:pt x="10459502" y="1146350"/>
                  <a:pt x="10462266" y="1148654"/>
                  <a:pt x="10469638" y="1150498"/>
                </a:cubicBezTo>
                <a:cubicBezTo>
                  <a:pt x="10483000" y="1153723"/>
                  <a:pt x="10496363" y="1157409"/>
                  <a:pt x="10509264" y="1161556"/>
                </a:cubicBezTo>
                <a:cubicBezTo>
                  <a:pt x="10518941" y="1164781"/>
                  <a:pt x="10523088" y="1162938"/>
                  <a:pt x="10522626" y="1152340"/>
                </a:cubicBezTo>
                <a:cubicBezTo>
                  <a:pt x="10522166" y="1143125"/>
                  <a:pt x="10522626" y="1134370"/>
                  <a:pt x="10522626" y="1125155"/>
                </a:cubicBezTo>
                <a:lnTo>
                  <a:pt x="10523548" y="1125155"/>
                </a:lnTo>
                <a:cubicBezTo>
                  <a:pt x="10523548" y="1117322"/>
                  <a:pt x="10522626" y="1109028"/>
                  <a:pt x="10523548" y="1101656"/>
                </a:cubicBezTo>
                <a:cubicBezTo>
                  <a:pt x="10524470" y="1094744"/>
                  <a:pt x="10523433" y="1091519"/>
                  <a:pt x="10521015" y="1090540"/>
                </a:cubicBezTo>
                <a:close/>
                <a:moveTo>
                  <a:pt x="11327133" y="1089214"/>
                </a:moveTo>
                <a:cubicBezTo>
                  <a:pt x="11320222" y="1086911"/>
                  <a:pt x="11315152" y="1092901"/>
                  <a:pt x="11311006" y="1097048"/>
                </a:cubicBezTo>
                <a:cubicBezTo>
                  <a:pt x="11294418" y="1113175"/>
                  <a:pt x="11287506" y="1134370"/>
                  <a:pt x="11281056" y="1155566"/>
                </a:cubicBezTo>
                <a:cubicBezTo>
                  <a:pt x="11272302" y="1184595"/>
                  <a:pt x="11272302" y="1184595"/>
                  <a:pt x="11296722" y="1183212"/>
                </a:cubicBezTo>
                <a:cubicBezTo>
                  <a:pt x="11308241" y="1182291"/>
                  <a:pt x="11315152" y="1182291"/>
                  <a:pt x="11322064" y="1181830"/>
                </a:cubicBezTo>
                <a:cubicBezTo>
                  <a:pt x="11326672" y="1181830"/>
                  <a:pt x="11330819" y="1180447"/>
                  <a:pt x="11330819" y="1174918"/>
                </a:cubicBezTo>
                <a:cubicBezTo>
                  <a:pt x="11330819" y="1151419"/>
                  <a:pt x="11338192" y="1127919"/>
                  <a:pt x="11334506" y="1103959"/>
                </a:cubicBezTo>
                <a:cubicBezTo>
                  <a:pt x="11333584" y="1098430"/>
                  <a:pt x="11333123" y="1091519"/>
                  <a:pt x="11327133" y="1089214"/>
                </a:cubicBezTo>
                <a:close/>
                <a:moveTo>
                  <a:pt x="10543535" y="1089100"/>
                </a:moveTo>
                <a:cubicBezTo>
                  <a:pt x="10540943" y="1090021"/>
                  <a:pt x="10539445" y="1093131"/>
                  <a:pt x="10539215" y="1099352"/>
                </a:cubicBezTo>
                <a:cubicBezTo>
                  <a:pt x="10539215" y="1109489"/>
                  <a:pt x="10538293" y="1120087"/>
                  <a:pt x="10537832" y="1126998"/>
                </a:cubicBezTo>
                <a:cubicBezTo>
                  <a:pt x="10539215" y="1174458"/>
                  <a:pt x="10529538" y="1168928"/>
                  <a:pt x="10576998" y="1177683"/>
                </a:cubicBezTo>
                <a:cubicBezTo>
                  <a:pt x="10581145" y="1178604"/>
                  <a:pt x="10585292" y="1178604"/>
                  <a:pt x="10589438" y="1179526"/>
                </a:cubicBezTo>
                <a:cubicBezTo>
                  <a:pt x="10597733" y="1181369"/>
                  <a:pt x="10600036" y="1177683"/>
                  <a:pt x="10598193" y="1169850"/>
                </a:cubicBezTo>
                <a:cubicBezTo>
                  <a:pt x="10594046" y="1155105"/>
                  <a:pt x="10589900" y="1140361"/>
                  <a:pt x="10583449" y="1126537"/>
                </a:cubicBezTo>
                <a:cubicBezTo>
                  <a:pt x="10576538" y="1112714"/>
                  <a:pt x="10568243" y="1100273"/>
                  <a:pt x="10554420" y="1091980"/>
                </a:cubicBezTo>
                <a:cubicBezTo>
                  <a:pt x="10549812" y="1089445"/>
                  <a:pt x="10546126" y="1088178"/>
                  <a:pt x="10543535" y="1089100"/>
                </a:cubicBezTo>
                <a:close/>
                <a:moveTo>
                  <a:pt x="11355240" y="1084146"/>
                </a:moveTo>
                <a:cubicBezTo>
                  <a:pt x="11348328" y="1083685"/>
                  <a:pt x="11345564" y="1085529"/>
                  <a:pt x="11347407" y="1093362"/>
                </a:cubicBezTo>
                <a:cubicBezTo>
                  <a:pt x="11351093" y="1108106"/>
                  <a:pt x="11349710" y="1122851"/>
                  <a:pt x="11348328" y="1137595"/>
                </a:cubicBezTo>
                <a:cubicBezTo>
                  <a:pt x="11348328" y="1148193"/>
                  <a:pt x="11348790" y="1158791"/>
                  <a:pt x="11348328" y="1169389"/>
                </a:cubicBezTo>
                <a:cubicBezTo>
                  <a:pt x="11347868" y="1176761"/>
                  <a:pt x="11350172" y="1179987"/>
                  <a:pt x="11358004" y="1179065"/>
                </a:cubicBezTo>
                <a:cubicBezTo>
                  <a:pt x="11373671" y="1177222"/>
                  <a:pt x="11389798" y="1176300"/>
                  <a:pt x="11405464" y="1175379"/>
                </a:cubicBezTo>
                <a:cubicBezTo>
                  <a:pt x="11413297" y="1174918"/>
                  <a:pt x="11416522" y="1171692"/>
                  <a:pt x="11415601" y="1163399"/>
                </a:cubicBezTo>
                <a:cubicBezTo>
                  <a:pt x="11413297" y="1143125"/>
                  <a:pt x="11408229" y="1123772"/>
                  <a:pt x="11396710" y="1106724"/>
                </a:cubicBezTo>
                <a:cubicBezTo>
                  <a:pt x="11386572" y="1092440"/>
                  <a:pt x="11372750" y="1085068"/>
                  <a:pt x="11355240" y="1084146"/>
                </a:cubicBezTo>
                <a:close/>
                <a:moveTo>
                  <a:pt x="10506500" y="664384"/>
                </a:moveTo>
                <a:cubicBezTo>
                  <a:pt x="10497284" y="664384"/>
                  <a:pt x="10492676" y="666688"/>
                  <a:pt x="10494520" y="677286"/>
                </a:cubicBezTo>
                <a:cubicBezTo>
                  <a:pt x="10497284" y="694334"/>
                  <a:pt x="10499588" y="711383"/>
                  <a:pt x="10501431" y="728892"/>
                </a:cubicBezTo>
                <a:cubicBezTo>
                  <a:pt x="10502353" y="739490"/>
                  <a:pt x="10507422" y="741332"/>
                  <a:pt x="10516176" y="737186"/>
                </a:cubicBezTo>
                <a:cubicBezTo>
                  <a:pt x="10542440" y="725206"/>
                  <a:pt x="10561332" y="706314"/>
                  <a:pt x="10572851" y="680050"/>
                </a:cubicBezTo>
                <a:cubicBezTo>
                  <a:pt x="10578380" y="668070"/>
                  <a:pt x="10574234" y="663923"/>
                  <a:pt x="10561792" y="664384"/>
                </a:cubicBezTo>
                <a:cubicBezTo>
                  <a:pt x="10553038" y="664844"/>
                  <a:pt x="10543822" y="664384"/>
                  <a:pt x="10535068" y="664384"/>
                </a:cubicBezTo>
                <a:cubicBezTo>
                  <a:pt x="10525392" y="664384"/>
                  <a:pt x="10516176" y="664844"/>
                  <a:pt x="10506500" y="664384"/>
                </a:cubicBezTo>
                <a:close/>
                <a:moveTo>
                  <a:pt x="10391768" y="661619"/>
                </a:moveTo>
                <a:cubicBezTo>
                  <a:pt x="10384396" y="661619"/>
                  <a:pt x="10381631" y="663923"/>
                  <a:pt x="10383474" y="672217"/>
                </a:cubicBezTo>
                <a:cubicBezTo>
                  <a:pt x="10392690" y="709079"/>
                  <a:pt x="10437384" y="743637"/>
                  <a:pt x="10475168" y="743637"/>
                </a:cubicBezTo>
                <a:cubicBezTo>
                  <a:pt x="10485765" y="743637"/>
                  <a:pt x="10488530" y="739950"/>
                  <a:pt x="10486687" y="730274"/>
                </a:cubicBezTo>
                <a:cubicBezTo>
                  <a:pt x="10484383" y="717372"/>
                  <a:pt x="10483000" y="704010"/>
                  <a:pt x="10481158" y="691109"/>
                </a:cubicBezTo>
                <a:cubicBezTo>
                  <a:pt x="10477932" y="664844"/>
                  <a:pt x="10477932" y="664844"/>
                  <a:pt x="10452129" y="663462"/>
                </a:cubicBezTo>
                <a:lnTo>
                  <a:pt x="10430012" y="662080"/>
                </a:lnTo>
                <a:lnTo>
                  <a:pt x="10430012" y="661619"/>
                </a:lnTo>
                <a:close/>
                <a:moveTo>
                  <a:pt x="10456391" y="531452"/>
                </a:moveTo>
                <a:cubicBezTo>
                  <a:pt x="10453972" y="530184"/>
                  <a:pt x="10450516" y="530760"/>
                  <a:pt x="10445678" y="532603"/>
                </a:cubicBezTo>
                <a:cubicBezTo>
                  <a:pt x="10401444" y="549652"/>
                  <a:pt x="10378406" y="590661"/>
                  <a:pt x="10377023" y="635816"/>
                </a:cubicBezTo>
                <a:cubicBezTo>
                  <a:pt x="10376562" y="643649"/>
                  <a:pt x="10380710" y="647336"/>
                  <a:pt x="10388082" y="647336"/>
                </a:cubicBezTo>
                <a:lnTo>
                  <a:pt x="10426326" y="647336"/>
                </a:lnTo>
                <a:lnTo>
                  <a:pt x="10426326" y="648718"/>
                </a:lnTo>
                <a:cubicBezTo>
                  <a:pt x="10438306" y="648718"/>
                  <a:pt x="10449826" y="648257"/>
                  <a:pt x="10461344" y="648718"/>
                </a:cubicBezTo>
                <a:cubicBezTo>
                  <a:pt x="10471481" y="649178"/>
                  <a:pt x="10476089" y="646875"/>
                  <a:pt x="10474246" y="635355"/>
                </a:cubicBezTo>
                <a:cubicBezTo>
                  <a:pt x="10469178" y="604023"/>
                  <a:pt x="10464570" y="572690"/>
                  <a:pt x="10460884" y="541358"/>
                </a:cubicBezTo>
                <a:cubicBezTo>
                  <a:pt x="10460193" y="535829"/>
                  <a:pt x="10458810" y="532719"/>
                  <a:pt x="10456391" y="531452"/>
                </a:cubicBezTo>
                <a:close/>
                <a:moveTo>
                  <a:pt x="10488070" y="526613"/>
                </a:moveTo>
                <a:cubicBezTo>
                  <a:pt x="10477472" y="526613"/>
                  <a:pt x="10473785" y="529839"/>
                  <a:pt x="10476089" y="539976"/>
                </a:cubicBezTo>
                <a:cubicBezTo>
                  <a:pt x="10479776" y="562093"/>
                  <a:pt x="10481618" y="584210"/>
                  <a:pt x="10485765" y="605866"/>
                </a:cubicBezTo>
                <a:cubicBezTo>
                  <a:pt x="10488070" y="619689"/>
                  <a:pt x="10483922" y="638581"/>
                  <a:pt x="10494520" y="645953"/>
                </a:cubicBezTo>
                <a:cubicBezTo>
                  <a:pt x="10504657" y="652865"/>
                  <a:pt x="10521706" y="648718"/>
                  <a:pt x="10535989" y="649639"/>
                </a:cubicBezTo>
                <a:lnTo>
                  <a:pt x="10535989" y="649178"/>
                </a:lnTo>
                <a:lnTo>
                  <a:pt x="10547048" y="649178"/>
                </a:lnTo>
                <a:cubicBezTo>
                  <a:pt x="10585752" y="649178"/>
                  <a:pt x="10588057" y="646414"/>
                  <a:pt x="10579762" y="608170"/>
                </a:cubicBezTo>
                <a:cubicBezTo>
                  <a:pt x="10570086" y="563936"/>
                  <a:pt x="10528617" y="527535"/>
                  <a:pt x="10488070" y="526613"/>
                </a:cubicBezTo>
                <a:close/>
                <a:moveTo>
                  <a:pt x="10473728" y="10"/>
                </a:moveTo>
                <a:cubicBezTo>
                  <a:pt x="10477241" y="182"/>
                  <a:pt x="10480697" y="2717"/>
                  <a:pt x="10484383" y="7785"/>
                </a:cubicBezTo>
                <a:cubicBezTo>
                  <a:pt x="10507422" y="40039"/>
                  <a:pt x="10530460" y="72754"/>
                  <a:pt x="10552577" y="105469"/>
                </a:cubicBezTo>
                <a:cubicBezTo>
                  <a:pt x="10595428" y="168134"/>
                  <a:pt x="10640124" y="230337"/>
                  <a:pt x="10682514" y="293463"/>
                </a:cubicBezTo>
                <a:cubicBezTo>
                  <a:pt x="10706474" y="329403"/>
                  <a:pt x="10741493" y="349216"/>
                  <a:pt x="10780659" y="362579"/>
                </a:cubicBezTo>
                <a:cubicBezTo>
                  <a:pt x="10808766" y="372255"/>
                  <a:pt x="10822589" y="365343"/>
                  <a:pt x="10835951" y="339080"/>
                </a:cubicBezTo>
                <a:cubicBezTo>
                  <a:pt x="10838255" y="334011"/>
                  <a:pt x="10841020" y="328943"/>
                  <a:pt x="10847010" y="330325"/>
                </a:cubicBezTo>
                <a:cubicBezTo>
                  <a:pt x="10853000" y="331707"/>
                  <a:pt x="10853460" y="337236"/>
                  <a:pt x="10854382" y="342766"/>
                </a:cubicBezTo>
                <a:cubicBezTo>
                  <a:pt x="10862676" y="409117"/>
                  <a:pt x="10823971" y="457958"/>
                  <a:pt x="10757620" y="465331"/>
                </a:cubicBezTo>
                <a:cubicBezTo>
                  <a:pt x="10753473" y="465791"/>
                  <a:pt x="10749326" y="466252"/>
                  <a:pt x="10745180" y="467174"/>
                </a:cubicBezTo>
                <a:cubicBezTo>
                  <a:pt x="10729513" y="470860"/>
                  <a:pt x="10724444" y="476850"/>
                  <a:pt x="10725366" y="492516"/>
                </a:cubicBezTo>
                <a:cubicBezTo>
                  <a:pt x="10727670" y="529839"/>
                  <a:pt x="10729052" y="567622"/>
                  <a:pt x="10731817" y="604944"/>
                </a:cubicBezTo>
                <a:cubicBezTo>
                  <a:pt x="10734120" y="634894"/>
                  <a:pt x="10735042" y="665305"/>
                  <a:pt x="10736885" y="695256"/>
                </a:cubicBezTo>
                <a:cubicBezTo>
                  <a:pt x="10738268" y="713686"/>
                  <a:pt x="10744718" y="724745"/>
                  <a:pt x="10762228" y="731196"/>
                </a:cubicBezTo>
                <a:cubicBezTo>
                  <a:pt x="10817520" y="751469"/>
                  <a:pt x="10871891" y="773126"/>
                  <a:pt x="10926723" y="794782"/>
                </a:cubicBezTo>
                <a:cubicBezTo>
                  <a:pt x="10942850" y="801233"/>
                  <a:pt x="10957134" y="800772"/>
                  <a:pt x="10972800" y="793860"/>
                </a:cubicBezTo>
                <a:cubicBezTo>
                  <a:pt x="10995838" y="783724"/>
                  <a:pt x="11018416" y="772204"/>
                  <a:pt x="11041455" y="761145"/>
                </a:cubicBezTo>
                <a:cubicBezTo>
                  <a:pt x="11047906" y="758381"/>
                  <a:pt x="11053896" y="755616"/>
                  <a:pt x="11060347" y="760224"/>
                </a:cubicBezTo>
                <a:cubicBezTo>
                  <a:pt x="11183833" y="692951"/>
                  <a:pt x="11292575" y="610934"/>
                  <a:pt x="11352936" y="477772"/>
                </a:cubicBezTo>
                <a:cubicBezTo>
                  <a:pt x="11360308" y="481458"/>
                  <a:pt x="11359387" y="487909"/>
                  <a:pt x="11361230" y="492977"/>
                </a:cubicBezTo>
                <a:cubicBezTo>
                  <a:pt x="11394866" y="597111"/>
                  <a:pt x="11437257" y="697559"/>
                  <a:pt x="11500843" y="787410"/>
                </a:cubicBezTo>
                <a:cubicBezTo>
                  <a:pt x="11542312" y="846389"/>
                  <a:pt x="11590234" y="897995"/>
                  <a:pt x="11658426" y="926563"/>
                </a:cubicBezTo>
                <a:cubicBezTo>
                  <a:pt x="11679623" y="935317"/>
                  <a:pt x="11701740" y="945454"/>
                  <a:pt x="11725700" y="939464"/>
                </a:cubicBezTo>
                <a:cubicBezTo>
                  <a:pt x="11763022" y="930249"/>
                  <a:pt x="11780993" y="909053"/>
                  <a:pt x="11791129" y="862054"/>
                </a:cubicBezTo>
                <a:cubicBezTo>
                  <a:pt x="11802648" y="912279"/>
                  <a:pt x="11809560" y="957895"/>
                  <a:pt x="11784218" y="1001208"/>
                </a:cubicBezTo>
                <a:cubicBezTo>
                  <a:pt x="11763483" y="1036687"/>
                  <a:pt x="11728925" y="1049589"/>
                  <a:pt x="11690220" y="1051892"/>
                </a:cubicBezTo>
                <a:cubicBezTo>
                  <a:pt x="11662114" y="1053275"/>
                  <a:pt x="11634006" y="1051892"/>
                  <a:pt x="11608204" y="1038530"/>
                </a:cubicBezTo>
                <a:cubicBezTo>
                  <a:pt x="11597145" y="1033001"/>
                  <a:pt x="11600370" y="1042677"/>
                  <a:pt x="11600370" y="1047285"/>
                </a:cubicBezTo>
                <a:cubicBezTo>
                  <a:pt x="11601292" y="1082303"/>
                  <a:pt x="11618340" y="1479027"/>
                  <a:pt x="11619262" y="1508977"/>
                </a:cubicBezTo>
                <a:cubicBezTo>
                  <a:pt x="11619722" y="1517732"/>
                  <a:pt x="11623408" y="1524183"/>
                  <a:pt x="11628016" y="1530633"/>
                </a:cubicBezTo>
                <a:cubicBezTo>
                  <a:pt x="11665800" y="1586387"/>
                  <a:pt x="11703122" y="1642140"/>
                  <a:pt x="11741366" y="1697432"/>
                </a:cubicBezTo>
                <a:cubicBezTo>
                  <a:pt x="11749200" y="1708491"/>
                  <a:pt x="11748277" y="1715864"/>
                  <a:pt x="11740444" y="1726461"/>
                </a:cubicBezTo>
                <a:cubicBezTo>
                  <a:pt x="11705426" y="1774381"/>
                  <a:pt x="11672712" y="1824144"/>
                  <a:pt x="11662574" y="1884506"/>
                </a:cubicBezTo>
                <a:cubicBezTo>
                  <a:pt x="11655662" y="1926436"/>
                  <a:pt x="11661192" y="1968827"/>
                  <a:pt x="11667182" y="2010757"/>
                </a:cubicBezTo>
                <a:cubicBezTo>
                  <a:pt x="11673632" y="2054069"/>
                  <a:pt x="11685613" y="2095539"/>
                  <a:pt x="11706808" y="2134243"/>
                </a:cubicBezTo>
                <a:cubicBezTo>
                  <a:pt x="11739062" y="2192761"/>
                  <a:pt x="11786061" y="2232388"/>
                  <a:pt x="11853333" y="2242064"/>
                </a:cubicBezTo>
                <a:cubicBezTo>
                  <a:pt x="11900332" y="2248975"/>
                  <a:pt x="11938576" y="2267406"/>
                  <a:pt x="11975438" y="2298739"/>
                </a:cubicBezTo>
                <a:cubicBezTo>
                  <a:pt x="12014603" y="2331914"/>
                  <a:pt x="12061602" y="2356796"/>
                  <a:pt x="12104914" y="2384903"/>
                </a:cubicBezTo>
                <a:cubicBezTo>
                  <a:pt x="12127492" y="2399648"/>
                  <a:pt x="12150070" y="2414853"/>
                  <a:pt x="12173108" y="2428676"/>
                </a:cubicBezTo>
                <a:cubicBezTo>
                  <a:pt x="12183245" y="2434666"/>
                  <a:pt x="12187392" y="2442038"/>
                  <a:pt x="12187392" y="2454019"/>
                </a:cubicBezTo>
                <a:cubicBezTo>
                  <a:pt x="12186932" y="2516223"/>
                  <a:pt x="12194304" y="3552496"/>
                  <a:pt x="12194304" y="3575075"/>
                </a:cubicBezTo>
                <a:lnTo>
                  <a:pt x="12192000" y="3575135"/>
                </a:lnTo>
                <a:lnTo>
                  <a:pt x="12192000" y="4820481"/>
                </a:lnTo>
                <a:lnTo>
                  <a:pt x="0" y="4820481"/>
                </a:lnTo>
                <a:lnTo>
                  <a:pt x="0" y="3487792"/>
                </a:lnTo>
                <a:lnTo>
                  <a:pt x="6096353" y="3487792"/>
                </a:lnTo>
                <a:cubicBezTo>
                  <a:pt x="6236514" y="3486721"/>
                  <a:pt x="6349811" y="3485301"/>
                  <a:pt x="6440981" y="3483613"/>
                </a:cubicBezTo>
                <a:lnTo>
                  <a:pt x="6446234" y="3483495"/>
                </a:lnTo>
                <a:lnTo>
                  <a:pt x="6745220" y="3425988"/>
                </a:lnTo>
                <a:lnTo>
                  <a:pt x="6744766" y="3416109"/>
                </a:lnTo>
                <a:lnTo>
                  <a:pt x="6688091" y="3144254"/>
                </a:lnTo>
                <a:cubicBezTo>
                  <a:pt x="6687630" y="3140568"/>
                  <a:pt x="6686248" y="3137342"/>
                  <a:pt x="6682101" y="3133656"/>
                </a:cubicBezTo>
                <a:cubicBezTo>
                  <a:pt x="6678415" y="3184341"/>
                  <a:pt x="6674268" y="3234564"/>
                  <a:pt x="6670581" y="3285250"/>
                </a:cubicBezTo>
                <a:cubicBezTo>
                  <a:pt x="6669199" y="3285710"/>
                  <a:pt x="6668278" y="3285710"/>
                  <a:pt x="6667356" y="3286171"/>
                </a:cubicBezTo>
                <a:cubicBezTo>
                  <a:pt x="6656298" y="3241476"/>
                  <a:pt x="6644779" y="3196321"/>
                  <a:pt x="6633259" y="3150244"/>
                </a:cubicBezTo>
                <a:cubicBezTo>
                  <a:pt x="6623122" y="3167292"/>
                  <a:pt x="6623122" y="3167292"/>
                  <a:pt x="6610221" y="3154391"/>
                </a:cubicBezTo>
                <a:cubicBezTo>
                  <a:pt x="6591329" y="3135499"/>
                  <a:pt x="6590869" y="3135499"/>
                  <a:pt x="6580731" y="3159459"/>
                </a:cubicBezTo>
                <a:cubicBezTo>
                  <a:pt x="6577967" y="3166370"/>
                  <a:pt x="6574741" y="3168675"/>
                  <a:pt x="6567830" y="3164988"/>
                </a:cubicBezTo>
                <a:cubicBezTo>
                  <a:pt x="6559996" y="3160841"/>
                  <a:pt x="6552164" y="3158077"/>
                  <a:pt x="6544791" y="3153930"/>
                </a:cubicBezTo>
                <a:cubicBezTo>
                  <a:pt x="6535115" y="3148401"/>
                  <a:pt x="6531890" y="3152087"/>
                  <a:pt x="6531890" y="3162224"/>
                </a:cubicBezTo>
                <a:lnTo>
                  <a:pt x="6531890" y="3262211"/>
                </a:lnTo>
                <a:cubicBezTo>
                  <a:pt x="6531890" y="3265436"/>
                  <a:pt x="6532811" y="3268662"/>
                  <a:pt x="6528204" y="3272809"/>
                </a:cubicBezTo>
                <a:cubicBezTo>
                  <a:pt x="6505165" y="3235486"/>
                  <a:pt x="6482126" y="3199085"/>
                  <a:pt x="6458166" y="3160841"/>
                </a:cubicBezTo>
                <a:cubicBezTo>
                  <a:pt x="6449872" y="3171439"/>
                  <a:pt x="6452637" y="3183880"/>
                  <a:pt x="6445265" y="3194938"/>
                </a:cubicBezTo>
                <a:cubicBezTo>
                  <a:pt x="6433745" y="3178351"/>
                  <a:pt x="6430520" y="3158999"/>
                  <a:pt x="6419461" y="3139646"/>
                </a:cubicBezTo>
                <a:cubicBezTo>
                  <a:pt x="6415775" y="3156694"/>
                  <a:pt x="6418079" y="3170517"/>
                  <a:pt x="6417158" y="3183880"/>
                </a:cubicBezTo>
                <a:cubicBezTo>
                  <a:pt x="6416697" y="3188488"/>
                  <a:pt x="6419461" y="3195860"/>
                  <a:pt x="6413011" y="3197703"/>
                </a:cubicBezTo>
                <a:cubicBezTo>
                  <a:pt x="6407482" y="3199085"/>
                  <a:pt x="6402874" y="3194017"/>
                  <a:pt x="6399648" y="3190330"/>
                </a:cubicBezTo>
                <a:cubicBezTo>
                  <a:pt x="6380756" y="3169596"/>
                  <a:pt x="6355875" y="3055785"/>
                  <a:pt x="6354493" y="3024453"/>
                </a:cubicBezTo>
                <a:cubicBezTo>
                  <a:pt x="6353571" y="3011551"/>
                  <a:pt x="6349425" y="3009709"/>
                  <a:pt x="6337905" y="3012934"/>
                </a:cubicBezTo>
                <a:cubicBezTo>
                  <a:pt x="6318552" y="3018463"/>
                  <a:pt x="6298739" y="3022610"/>
                  <a:pt x="6279387" y="3027679"/>
                </a:cubicBezTo>
                <a:cubicBezTo>
                  <a:pt x="6262800" y="3032286"/>
                  <a:pt x="6262800" y="3020306"/>
                  <a:pt x="6260034" y="3010169"/>
                </a:cubicBezTo>
                <a:cubicBezTo>
                  <a:pt x="6256809" y="2999571"/>
                  <a:pt x="6257270" y="2992659"/>
                  <a:pt x="6270632" y="2989435"/>
                </a:cubicBezTo>
                <a:lnTo>
                  <a:pt x="6625426" y="2902349"/>
                </a:lnTo>
                <a:cubicBezTo>
                  <a:pt x="6633720" y="2900505"/>
                  <a:pt x="6637406" y="2896359"/>
                  <a:pt x="6635102" y="2887604"/>
                </a:cubicBezTo>
                <a:cubicBezTo>
                  <a:pt x="6631416" y="2871938"/>
                  <a:pt x="6627269" y="2855811"/>
                  <a:pt x="6624966" y="2839684"/>
                </a:cubicBezTo>
                <a:cubicBezTo>
                  <a:pt x="6623122" y="2827704"/>
                  <a:pt x="6617593" y="2825861"/>
                  <a:pt x="6606535" y="2826782"/>
                </a:cubicBezTo>
                <a:cubicBezTo>
                  <a:pt x="6562761" y="2830469"/>
                  <a:pt x="6520831" y="2823096"/>
                  <a:pt x="6482587" y="2800519"/>
                </a:cubicBezTo>
                <a:cubicBezTo>
                  <a:pt x="6405638" y="2755362"/>
                  <a:pt x="6395501" y="2669659"/>
                  <a:pt x="6459549" y="2606995"/>
                </a:cubicBezTo>
                <a:cubicBezTo>
                  <a:pt x="6485813" y="2581652"/>
                  <a:pt x="6516684" y="2564604"/>
                  <a:pt x="6551242" y="2554927"/>
                </a:cubicBezTo>
                <a:cubicBezTo>
                  <a:pt x="6559996" y="2552163"/>
                  <a:pt x="6564143" y="2549859"/>
                  <a:pt x="6559536" y="2538800"/>
                </a:cubicBezTo>
                <a:cubicBezTo>
                  <a:pt x="6552164" y="2520830"/>
                  <a:pt x="6558154" y="2504242"/>
                  <a:pt x="6571516" y="2490880"/>
                </a:cubicBezTo>
                <a:cubicBezTo>
                  <a:pt x="6577045" y="2485351"/>
                  <a:pt x="6583957" y="2481204"/>
                  <a:pt x="6592711" y="2485811"/>
                </a:cubicBezTo>
                <a:cubicBezTo>
                  <a:pt x="6593633" y="2492263"/>
                  <a:pt x="6588103" y="2493645"/>
                  <a:pt x="6585339" y="2497331"/>
                </a:cubicBezTo>
                <a:cubicBezTo>
                  <a:pt x="6575202" y="2510693"/>
                  <a:pt x="6575663" y="2524977"/>
                  <a:pt x="6582114" y="2539261"/>
                </a:cubicBezTo>
                <a:cubicBezTo>
                  <a:pt x="6588103" y="2551702"/>
                  <a:pt x="6599623" y="2545251"/>
                  <a:pt x="6608838" y="2544791"/>
                </a:cubicBezTo>
                <a:cubicBezTo>
                  <a:pt x="6648926" y="2542947"/>
                  <a:pt x="6687170" y="2548476"/>
                  <a:pt x="6722649" y="2567368"/>
                </a:cubicBezTo>
                <a:cubicBezTo>
                  <a:pt x="6759511" y="2586720"/>
                  <a:pt x="6786696" y="2614367"/>
                  <a:pt x="6793147" y="2657679"/>
                </a:cubicBezTo>
                <a:cubicBezTo>
                  <a:pt x="6798676" y="2695002"/>
                  <a:pt x="6785774" y="2726795"/>
                  <a:pt x="6762275" y="2754441"/>
                </a:cubicBezTo>
                <a:cubicBezTo>
                  <a:pt x="6739697" y="2781166"/>
                  <a:pt x="6711591" y="2799597"/>
                  <a:pt x="6678876" y="2810655"/>
                </a:cubicBezTo>
                <a:cubicBezTo>
                  <a:pt x="6663210" y="2815724"/>
                  <a:pt x="6659063" y="2823096"/>
                  <a:pt x="6663670" y="2838301"/>
                </a:cubicBezTo>
                <a:cubicBezTo>
                  <a:pt x="6667356" y="2850282"/>
                  <a:pt x="6669199" y="2862261"/>
                  <a:pt x="6671042" y="2874242"/>
                </a:cubicBezTo>
                <a:cubicBezTo>
                  <a:pt x="6672886" y="2885761"/>
                  <a:pt x="6677033" y="2889447"/>
                  <a:pt x="6689934" y="2886222"/>
                </a:cubicBezTo>
                <a:lnTo>
                  <a:pt x="7039659" y="2799597"/>
                </a:lnTo>
                <a:cubicBezTo>
                  <a:pt x="7054865" y="2795450"/>
                  <a:pt x="7059012" y="2800519"/>
                  <a:pt x="7062237" y="2813880"/>
                </a:cubicBezTo>
                <a:cubicBezTo>
                  <a:pt x="7065462" y="2826782"/>
                  <a:pt x="7065002" y="2835998"/>
                  <a:pt x="7049336" y="2837380"/>
                </a:cubicBezTo>
                <a:cubicBezTo>
                  <a:pt x="7035513" y="2838762"/>
                  <a:pt x="7029522" y="2845674"/>
                  <a:pt x="7029061" y="2859958"/>
                </a:cubicBezTo>
                <a:cubicBezTo>
                  <a:pt x="7028140" y="2888526"/>
                  <a:pt x="7022610" y="2955798"/>
                  <a:pt x="7021689" y="2963170"/>
                </a:cubicBezTo>
                <a:cubicBezTo>
                  <a:pt x="7009709" y="2953955"/>
                  <a:pt x="7006945" y="2940593"/>
                  <a:pt x="6996347" y="2929534"/>
                </a:cubicBezTo>
                <a:cubicBezTo>
                  <a:pt x="6986210" y="2961328"/>
                  <a:pt x="6976995" y="2990817"/>
                  <a:pt x="6966857" y="3023071"/>
                </a:cubicBezTo>
                <a:cubicBezTo>
                  <a:pt x="6953956" y="3008326"/>
                  <a:pt x="6949348" y="2992199"/>
                  <a:pt x="6936907" y="2974229"/>
                </a:cubicBezTo>
                <a:cubicBezTo>
                  <a:pt x="6932760" y="3027217"/>
                  <a:pt x="6929535" y="3075598"/>
                  <a:pt x="6925849" y="3123979"/>
                </a:cubicBezTo>
                <a:cubicBezTo>
                  <a:pt x="6924927" y="3123979"/>
                  <a:pt x="6896359" y="3053942"/>
                  <a:pt x="6883458" y="3018463"/>
                </a:cubicBezTo>
                <a:lnTo>
                  <a:pt x="6879311" y="3018463"/>
                </a:lnTo>
                <a:cubicBezTo>
                  <a:pt x="6871017" y="3038737"/>
                  <a:pt x="6852586" y="3092647"/>
                  <a:pt x="6846136" y="3093568"/>
                </a:cubicBezTo>
                <a:cubicBezTo>
                  <a:pt x="6841067" y="3094029"/>
                  <a:pt x="6831852" y="3073755"/>
                  <a:pt x="6824479" y="3070530"/>
                </a:cubicBezTo>
                <a:lnTo>
                  <a:pt x="6824479" y="3158999"/>
                </a:lnTo>
                <a:cubicBezTo>
                  <a:pt x="6823097" y="3159459"/>
                  <a:pt x="6805587" y="3134578"/>
                  <a:pt x="6798676" y="3121676"/>
                </a:cubicBezTo>
                <a:cubicBezTo>
                  <a:pt x="6797294" y="3121676"/>
                  <a:pt x="6795911" y="3122136"/>
                  <a:pt x="6794529" y="3122597"/>
                </a:cubicBezTo>
                <a:lnTo>
                  <a:pt x="6794529" y="3311513"/>
                </a:lnTo>
                <a:cubicBezTo>
                  <a:pt x="6793147" y="3311974"/>
                  <a:pt x="6791303" y="3311974"/>
                  <a:pt x="6789921" y="3312435"/>
                </a:cubicBezTo>
                <a:cubicBezTo>
                  <a:pt x="6773334" y="3272348"/>
                  <a:pt x="6756746" y="3232261"/>
                  <a:pt x="6739697" y="3190330"/>
                </a:cubicBezTo>
                <a:cubicBezTo>
                  <a:pt x="6735551" y="3196782"/>
                  <a:pt x="6769187" y="3346071"/>
                  <a:pt x="6783010" y="3416569"/>
                </a:cubicBezTo>
                <a:lnTo>
                  <a:pt x="6784029" y="3418523"/>
                </a:lnTo>
                <a:lnTo>
                  <a:pt x="6884710" y="3399158"/>
                </a:lnTo>
                <a:lnTo>
                  <a:pt x="6918477" y="3380168"/>
                </a:lnTo>
                <a:cubicBezTo>
                  <a:pt x="6985288" y="3329483"/>
                  <a:pt x="7192174" y="3159920"/>
                  <a:pt x="7239634" y="3146097"/>
                </a:cubicBezTo>
                <a:cubicBezTo>
                  <a:pt x="7290319" y="3131352"/>
                  <a:pt x="7334092" y="3104166"/>
                  <a:pt x="7380629" y="3082050"/>
                </a:cubicBezTo>
                <a:cubicBezTo>
                  <a:pt x="7384776" y="3079745"/>
                  <a:pt x="7391227" y="3078824"/>
                  <a:pt x="7391227" y="3073755"/>
                </a:cubicBezTo>
                <a:cubicBezTo>
                  <a:pt x="7391688" y="3068687"/>
                  <a:pt x="7385237" y="3067305"/>
                  <a:pt x="7381090" y="3065001"/>
                </a:cubicBezTo>
                <a:cubicBezTo>
                  <a:pt x="7348837" y="3045648"/>
                  <a:pt x="7319347" y="3023532"/>
                  <a:pt x="7299534" y="2990817"/>
                </a:cubicBezTo>
                <a:cubicBezTo>
                  <a:pt x="7275574" y="2950730"/>
                  <a:pt x="7279260" y="2903731"/>
                  <a:pt x="7308749" y="2867791"/>
                </a:cubicBezTo>
                <a:cubicBezTo>
                  <a:pt x="7328563" y="2843831"/>
                  <a:pt x="7354366" y="2835998"/>
                  <a:pt x="7384316" y="2842448"/>
                </a:cubicBezTo>
                <a:cubicBezTo>
                  <a:pt x="7424403" y="2850743"/>
                  <a:pt x="7456657" y="2874242"/>
                  <a:pt x="7487529" y="2899584"/>
                </a:cubicBezTo>
                <a:cubicBezTo>
                  <a:pt x="7510106" y="2918015"/>
                  <a:pt x="7531302" y="2938289"/>
                  <a:pt x="7549733" y="2960867"/>
                </a:cubicBezTo>
                <a:cubicBezTo>
                  <a:pt x="7556184" y="2968700"/>
                  <a:pt x="7561252" y="2969160"/>
                  <a:pt x="7569085" y="2963170"/>
                </a:cubicBezTo>
                <a:cubicBezTo>
                  <a:pt x="7592123" y="2946122"/>
                  <a:pt x="7615623" y="2929534"/>
                  <a:pt x="7639123" y="2913407"/>
                </a:cubicBezTo>
                <a:cubicBezTo>
                  <a:pt x="7649259" y="2906496"/>
                  <a:pt x="7650181" y="2900966"/>
                  <a:pt x="7644191" y="2890369"/>
                </a:cubicBezTo>
                <a:cubicBezTo>
                  <a:pt x="7613319" y="2834615"/>
                  <a:pt x="7587516" y="2776558"/>
                  <a:pt x="7572311" y="2714354"/>
                </a:cubicBezTo>
                <a:cubicBezTo>
                  <a:pt x="7563556" y="2679335"/>
                  <a:pt x="7558948" y="2643856"/>
                  <a:pt x="7563556" y="2607455"/>
                </a:cubicBezTo>
                <a:cubicBezTo>
                  <a:pt x="7570007" y="2561378"/>
                  <a:pt x="7587516" y="2520369"/>
                  <a:pt x="7631289" y="2501017"/>
                </a:cubicBezTo>
                <a:cubicBezTo>
                  <a:pt x="7678288" y="2480282"/>
                  <a:pt x="7728972" y="2485811"/>
                  <a:pt x="7766295" y="2520830"/>
                </a:cubicBezTo>
                <a:cubicBezTo>
                  <a:pt x="7796706" y="2549398"/>
                  <a:pt x="7828499" y="2579349"/>
                  <a:pt x="7884253" y="2714354"/>
                </a:cubicBezTo>
                <a:cubicBezTo>
                  <a:pt x="7888860" y="2725873"/>
                  <a:pt x="7890243" y="2737853"/>
                  <a:pt x="7893007" y="2749833"/>
                </a:cubicBezTo>
                <a:cubicBezTo>
                  <a:pt x="7897154" y="2766882"/>
                  <a:pt x="7902683" y="2770568"/>
                  <a:pt x="7918811" y="2765499"/>
                </a:cubicBezTo>
                <a:cubicBezTo>
                  <a:pt x="7937241" y="2759970"/>
                  <a:pt x="7955211" y="2754902"/>
                  <a:pt x="7973642" y="2749833"/>
                </a:cubicBezTo>
                <a:cubicBezTo>
                  <a:pt x="7992534" y="2744304"/>
                  <a:pt x="7988386" y="2676111"/>
                  <a:pt x="7987465" y="2665512"/>
                </a:cubicBezTo>
                <a:cubicBezTo>
                  <a:pt x="7986083" y="2648924"/>
                  <a:pt x="7980554" y="2644317"/>
                  <a:pt x="7963505" y="2642013"/>
                </a:cubicBezTo>
                <a:cubicBezTo>
                  <a:pt x="7944153" y="2639248"/>
                  <a:pt x="7923879" y="2639709"/>
                  <a:pt x="7904527" y="2636023"/>
                </a:cubicBezTo>
                <a:cubicBezTo>
                  <a:pt x="7897615" y="2634641"/>
                  <a:pt x="7894389" y="2632798"/>
                  <a:pt x="7892546" y="2624964"/>
                </a:cubicBezTo>
                <a:cubicBezTo>
                  <a:pt x="7887938" y="2604230"/>
                  <a:pt x="7894389" y="2583956"/>
                  <a:pt x="7894389" y="2563221"/>
                </a:cubicBezTo>
                <a:cubicBezTo>
                  <a:pt x="7894389" y="2555388"/>
                  <a:pt x="7901761" y="2553545"/>
                  <a:pt x="7908673" y="2553545"/>
                </a:cubicBezTo>
                <a:cubicBezTo>
                  <a:pt x="7923879" y="2553545"/>
                  <a:pt x="7939545" y="2553084"/>
                  <a:pt x="7954750" y="2554006"/>
                </a:cubicBezTo>
                <a:cubicBezTo>
                  <a:pt x="7973181" y="2554927"/>
                  <a:pt x="7978250" y="2549859"/>
                  <a:pt x="7976868" y="2532350"/>
                </a:cubicBezTo>
                <a:cubicBezTo>
                  <a:pt x="7975024" y="2509311"/>
                  <a:pt x="7973181" y="2486733"/>
                  <a:pt x="7970877" y="2464156"/>
                </a:cubicBezTo>
                <a:cubicBezTo>
                  <a:pt x="7969495" y="2450332"/>
                  <a:pt x="7975485" y="2444803"/>
                  <a:pt x="7986544" y="2443421"/>
                </a:cubicBezTo>
                <a:cubicBezTo>
                  <a:pt x="8001289" y="2441117"/>
                  <a:pt x="8016033" y="2439274"/>
                  <a:pt x="8030778" y="2438813"/>
                </a:cubicBezTo>
                <a:cubicBezTo>
                  <a:pt x="8042297" y="2437891"/>
                  <a:pt x="8047826" y="2442960"/>
                  <a:pt x="8049209" y="2454940"/>
                </a:cubicBezTo>
                <a:cubicBezTo>
                  <a:pt x="8051973" y="2477979"/>
                  <a:pt x="8053816" y="2501478"/>
                  <a:pt x="8055659" y="2524516"/>
                </a:cubicBezTo>
                <a:cubicBezTo>
                  <a:pt x="8058424" y="2554006"/>
                  <a:pt x="8063493" y="2559535"/>
                  <a:pt x="8092982" y="2559535"/>
                </a:cubicBezTo>
                <a:cubicBezTo>
                  <a:pt x="8104961" y="2559535"/>
                  <a:pt x="8117403" y="2559074"/>
                  <a:pt x="8129382" y="2559535"/>
                </a:cubicBezTo>
                <a:cubicBezTo>
                  <a:pt x="8148274" y="2560457"/>
                  <a:pt x="8153803" y="2565525"/>
                  <a:pt x="8153803" y="2584417"/>
                </a:cubicBezTo>
                <a:cubicBezTo>
                  <a:pt x="8153803" y="2601465"/>
                  <a:pt x="8150117" y="2618053"/>
                  <a:pt x="8150117" y="2635101"/>
                </a:cubicBezTo>
                <a:cubicBezTo>
                  <a:pt x="8150117" y="2644317"/>
                  <a:pt x="8144127" y="2647543"/>
                  <a:pt x="8135373" y="2648003"/>
                </a:cubicBezTo>
                <a:cubicBezTo>
                  <a:pt x="8121089" y="2648924"/>
                  <a:pt x="8106805" y="2645238"/>
                  <a:pt x="8092521" y="2645699"/>
                </a:cubicBezTo>
                <a:cubicBezTo>
                  <a:pt x="8072708" y="2646621"/>
                  <a:pt x="8067639" y="2651689"/>
                  <a:pt x="8068100" y="2671963"/>
                </a:cubicBezTo>
                <a:cubicBezTo>
                  <a:pt x="8068561" y="2685326"/>
                  <a:pt x="8070404" y="2698227"/>
                  <a:pt x="8071786" y="2711589"/>
                </a:cubicBezTo>
                <a:cubicBezTo>
                  <a:pt x="8073169" y="2726795"/>
                  <a:pt x="8080080" y="2732785"/>
                  <a:pt x="8095285" y="2730942"/>
                </a:cubicBezTo>
                <a:cubicBezTo>
                  <a:pt x="8133069" y="2726795"/>
                  <a:pt x="8171313" y="2723570"/>
                  <a:pt x="8209096" y="2720805"/>
                </a:cubicBezTo>
                <a:cubicBezTo>
                  <a:pt x="8227066" y="2719423"/>
                  <a:pt x="8245036" y="2719884"/>
                  <a:pt x="8263006" y="2719423"/>
                </a:cubicBezTo>
                <a:cubicBezTo>
                  <a:pt x="8310926" y="2718501"/>
                  <a:pt x="8359307" y="2722648"/>
                  <a:pt x="8407228" y="2719423"/>
                </a:cubicBezTo>
                <a:cubicBezTo>
                  <a:pt x="8499382" y="2713433"/>
                  <a:pt x="8933428" y="2617592"/>
                  <a:pt x="9053228" y="2565525"/>
                </a:cubicBezTo>
                <a:cubicBezTo>
                  <a:pt x="9086404" y="2551241"/>
                  <a:pt x="9117736" y="2534192"/>
                  <a:pt x="9149990" y="2517605"/>
                </a:cubicBezTo>
                <a:cubicBezTo>
                  <a:pt x="9165196" y="2509771"/>
                  <a:pt x="9172107" y="2497792"/>
                  <a:pt x="9170264" y="2480282"/>
                </a:cubicBezTo>
                <a:cubicBezTo>
                  <a:pt x="9167960" y="2460009"/>
                  <a:pt x="9166578" y="2439274"/>
                  <a:pt x="9162892" y="2419000"/>
                </a:cubicBezTo>
                <a:cubicBezTo>
                  <a:pt x="9160588" y="2403334"/>
                  <a:pt x="9154137" y="2400108"/>
                  <a:pt x="9139393" y="2407020"/>
                </a:cubicBezTo>
                <a:cubicBezTo>
                  <a:pt x="9116814" y="2417617"/>
                  <a:pt x="9061983" y="2447568"/>
                  <a:pt x="9055993" y="2449872"/>
                </a:cubicBezTo>
                <a:cubicBezTo>
                  <a:pt x="9050924" y="2452175"/>
                  <a:pt x="9045395" y="2453558"/>
                  <a:pt x="9040787" y="2448950"/>
                </a:cubicBezTo>
                <a:cubicBezTo>
                  <a:pt x="9036180" y="2444342"/>
                  <a:pt x="9038484" y="2438813"/>
                  <a:pt x="9040326" y="2433745"/>
                </a:cubicBezTo>
                <a:cubicBezTo>
                  <a:pt x="9054610" y="2394579"/>
                  <a:pt x="9076728" y="2360943"/>
                  <a:pt x="9112207" y="2337444"/>
                </a:cubicBezTo>
                <a:cubicBezTo>
                  <a:pt x="9114511" y="2336061"/>
                  <a:pt x="9116354" y="2334218"/>
                  <a:pt x="9118658" y="2332836"/>
                </a:cubicBezTo>
                <a:cubicBezTo>
                  <a:pt x="9142157" y="2314866"/>
                  <a:pt x="9144461" y="2307493"/>
                  <a:pt x="9129255" y="2281229"/>
                </a:cubicBezTo>
                <a:cubicBezTo>
                  <a:pt x="9122805" y="2269249"/>
                  <a:pt x="9124648" y="2261877"/>
                  <a:pt x="9134785" y="2254965"/>
                </a:cubicBezTo>
                <a:cubicBezTo>
                  <a:pt x="9146304" y="2247132"/>
                  <a:pt x="9158284" y="2239760"/>
                  <a:pt x="9173950" y="2240221"/>
                </a:cubicBezTo>
                <a:cubicBezTo>
                  <a:pt x="9185470" y="2240682"/>
                  <a:pt x="9190999" y="2244828"/>
                  <a:pt x="9194224" y="2255887"/>
                </a:cubicBezTo>
                <a:cubicBezTo>
                  <a:pt x="9200675" y="2279847"/>
                  <a:pt x="9204822" y="2281690"/>
                  <a:pt x="9227400" y="2270171"/>
                </a:cubicBezTo>
                <a:cubicBezTo>
                  <a:pt x="9268869" y="2249436"/>
                  <a:pt x="9311721" y="2231466"/>
                  <a:pt x="9354572" y="2212575"/>
                </a:cubicBezTo>
                <a:cubicBezTo>
                  <a:pt x="9366553" y="2207506"/>
                  <a:pt x="9376229" y="2201055"/>
                  <a:pt x="9374385" y="2185849"/>
                </a:cubicBezTo>
                <a:cubicBezTo>
                  <a:pt x="9373004" y="2172027"/>
                  <a:pt x="9367014" y="2167419"/>
                  <a:pt x="9353190" y="2170644"/>
                </a:cubicBezTo>
                <a:cubicBezTo>
                  <a:pt x="9343514" y="2173409"/>
                  <a:pt x="9334298" y="2177556"/>
                  <a:pt x="9324622" y="2180781"/>
                </a:cubicBezTo>
                <a:cubicBezTo>
                  <a:pt x="9312181" y="2184928"/>
                  <a:pt x="9304810" y="2178478"/>
                  <a:pt x="9309417" y="2166036"/>
                </a:cubicBezTo>
                <a:cubicBezTo>
                  <a:pt x="9316328" y="2145763"/>
                  <a:pt x="9324622" y="2126410"/>
                  <a:pt x="9336142" y="2108440"/>
                </a:cubicBezTo>
                <a:cubicBezTo>
                  <a:pt x="9341210" y="2101068"/>
                  <a:pt x="9349044" y="2097382"/>
                  <a:pt x="9356877" y="2094156"/>
                </a:cubicBezTo>
                <a:cubicBezTo>
                  <a:pt x="9403875" y="2076186"/>
                  <a:pt x="9542106" y="2049001"/>
                  <a:pt x="9561920" y="2044854"/>
                </a:cubicBezTo>
                <a:cubicBezTo>
                  <a:pt x="9579429" y="2041167"/>
                  <a:pt x="9583115" y="2036099"/>
                  <a:pt x="9584037" y="2019051"/>
                </a:cubicBezTo>
                <a:cubicBezTo>
                  <a:pt x="9585880" y="1986336"/>
                  <a:pt x="9579429" y="1977121"/>
                  <a:pt x="9547636" y="1967444"/>
                </a:cubicBezTo>
                <a:lnTo>
                  <a:pt x="9546714" y="1967444"/>
                </a:lnTo>
                <a:cubicBezTo>
                  <a:pt x="9546714" y="1967444"/>
                  <a:pt x="9546253" y="1966984"/>
                  <a:pt x="9545793" y="1966984"/>
                </a:cubicBezTo>
                <a:cubicBezTo>
                  <a:pt x="9499254" y="1951778"/>
                  <a:pt x="9509391" y="1962376"/>
                  <a:pt x="9505245" y="1912613"/>
                </a:cubicBezTo>
                <a:cubicBezTo>
                  <a:pt x="9500176" y="1845340"/>
                  <a:pt x="9467462" y="1313610"/>
                  <a:pt x="9467000" y="1296562"/>
                </a:cubicBezTo>
                <a:cubicBezTo>
                  <a:pt x="9466540" y="1277670"/>
                  <a:pt x="9458246" y="1266612"/>
                  <a:pt x="9442119" y="1257857"/>
                </a:cubicBezTo>
                <a:cubicBezTo>
                  <a:pt x="9404336" y="1238044"/>
                  <a:pt x="9373925" y="1210397"/>
                  <a:pt x="9351347" y="1173536"/>
                </a:cubicBezTo>
                <a:cubicBezTo>
                  <a:pt x="9331073" y="1140361"/>
                  <a:pt x="9329230" y="1104420"/>
                  <a:pt x="9333838" y="1067559"/>
                </a:cubicBezTo>
                <a:cubicBezTo>
                  <a:pt x="9334298" y="1062490"/>
                  <a:pt x="9336602" y="1058343"/>
                  <a:pt x="9341671" y="1057422"/>
                </a:cubicBezTo>
                <a:cubicBezTo>
                  <a:pt x="9346739" y="1056500"/>
                  <a:pt x="9349965" y="1060647"/>
                  <a:pt x="9352730" y="1064333"/>
                </a:cubicBezTo>
                <a:cubicBezTo>
                  <a:pt x="9355955" y="1068480"/>
                  <a:pt x="9357798" y="1073549"/>
                  <a:pt x="9360562" y="1078156"/>
                </a:cubicBezTo>
                <a:cubicBezTo>
                  <a:pt x="9382680" y="1115018"/>
                  <a:pt x="9415855" y="1126537"/>
                  <a:pt x="9455482" y="1109028"/>
                </a:cubicBezTo>
                <a:cubicBezTo>
                  <a:pt x="9490961" y="1093362"/>
                  <a:pt x="9521372" y="1070323"/>
                  <a:pt x="9543949" y="1038530"/>
                </a:cubicBezTo>
                <a:cubicBezTo>
                  <a:pt x="9612143" y="942229"/>
                  <a:pt x="9668358" y="839016"/>
                  <a:pt x="9707984" y="727509"/>
                </a:cubicBezTo>
                <a:cubicBezTo>
                  <a:pt x="9730562" y="663462"/>
                  <a:pt x="9746228" y="597572"/>
                  <a:pt x="9749454" y="529378"/>
                </a:cubicBezTo>
                <a:cubicBezTo>
                  <a:pt x="9749914" y="522927"/>
                  <a:pt x="9749454" y="515555"/>
                  <a:pt x="9757747" y="514172"/>
                </a:cubicBezTo>
                <a:cubicBezTo>
                  <a:pt x="9765580" y="512790"/>
                  <a:pt x="9768806" y="519241"/>
                  <a:pt x="9771570" y="524770"/>
                </a:cubicBezTo>
                <a:cubicBezTo>
                  <a:pt x="9812118" y="605866"/>
                  <a:pt x="9864646" y="678667"/>
                  <a:pt x="9930997" y="740872"/>
                </a:cubicBezTo>
                <a:cubicBezTo>
                  <a:pt x="9990898" y="797086"/>
                  <a:pt x="10059552" y="837173"/>
                  <a:pt x="10141569" y="851457"/>
                </a:cubicBezTo>
                <a:cubicBezTo>
                  <a:pt x="10146177" y="852378"/>
                  <a:pt x="10150784" y="853300"/>
                  <a:pt x="10155392" y="855143"/>
                </a:cubicBezTo>
                <a:cubicBezTo>
                  <a:pt x="10163226" y="858829"/>
                  <a:pt x="10166451" y="863898"/>
                  <a:pt x="10162304" y="872652"/>
                </a:cubicBezTo>
                <a:cubicBezTo>
                  <a:pt x="10144334" y="909975"/>
                  <a:pt x="10123138" y="944993"/>
                  <a:pt x="10082590" y="961581"/>
                </a:cubicBezTo>
                <a:cubicBezTo>
                  <a:pt x="10074757" y="964807"/>
                  <a:pt x="10073376" y="969414"/>
                  <a:pt x="10077983" y="976326"/>
                </a:cubicBezTo>
                <a:cubicBezTo>
                  <a:pt x="10084434" y="985541"/>
                  <a:pt x="10089963" y="995218"/>
                  <a:pt x="10096874" y="1003972"/>
                </a:cubicBezTo>
                <a:cubicBezTo>
                  <a:pt x="10104247" y="1012727"/>
                  <a:pt x="10112540" y="1013187"/>
                  <a:pt x="10119913" y="1004894"/>
                </a:cubicBezTo>
                <a:cubicBezTo>
                  <a:pt x="10158157" y="962963"/>
                  <a:pt x="10201470" y="925641"/>
                  <a:pt x="10238331" y="882789"/>
                </a:cubicBezTo>
                <a:cubicBezTo>
                  <a:pt x="10248468" y="870349"/>
                  <a:pt x="10251694" y="857907"/>
                  <a:pt x="10249851" y="841781"/>
                </a:cubicBezTo>
                <a:cubicBezTo>
                  <a:pt x="10236949" y="741332"/>
                  <a:pt x="10224508" y="640884"/>
                  <a:pt x="10211146" y="540897"/>
                </a:cubicBezTo>
                <a:cubicBezTo>
                  <a:pt x="10208842" y="522467"/>
                  <a:pt x="10206999" y="521084"/>
                  <a:pt x="10189029" y="522467"/>
                </a:cubicBezTo>
                <a:cubicBezTo>
                  <a:pt x="10166451" y="524770"/>
                  <a:pt x="10143873" y="524770"/>
                  <a:pt x="10121296" y="519702"/>
                </a:cubicBezTo>
                <a:cubicBezTo>
                  <a:pt x="10075679" y="509104"/>
                  <a:pt x="10051719" y="472242"/>
                  <a:pt x="10045268" y="429852"/>
                </a:cubicBezTo>
                <a:cubicBezTo>
                  <a:pt x="10042043" y="410038"/>
                  <a:pt x="10041582" y="390686"/>
                  <a:pt x="10045268" y="371334"/>
                </a:cubicBezTo>
                <a:cubicBezTo>
                  <a:pt x="10046190" y="366265"/>
                  <a:pt x="10046190" y="360736"/>
                  <a:pt x="10052641" y="359353"/>
                </a:cubicBezTo>
                <a:cubicBezTo>
                  <a:pt x="10058630" y="357511"/>
                  <a:pt x="10061395" y="362118"/>
                  <a:pt x="10064160" y="366265"/>
                </a:cubicBezTo>
                <a:cubicBezTo>
                  <a:pt x="10089963" y="407734"/>
                  <a:pt x="10129128" y="403126"/>
                  <a:pt x="10160922" y="379627"/>
                </a:cubicBezTo>
                <a:cubicBezTo>
                  <a:pt x="10196862" y="353364"/>
                  <a:pt x="10222665" y="317884"/>
                  <a:pt x="10249390" y="282865"/>
                </a:cubicBezTo>
                <a:lnTo>
                  <a:pt x="10456276" y="13314"/>
                </a:lnTo>
                <a:cubicBezTo>
                  <a:pt x="10458119" y="11010"/>
                  <a:pt x="10460423" y="8707"/>
                  <a:pt x="10462727" y="6403"/>
                </a:cubicBezTo>
                <a:cubicBezTo>
                  <a:pt x="10466644" y="2025"/>
                  <a:pt x="10470215" y="-163"/>
                  <a:pt x="10473728" y="1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27" name="Google Shape;1527;p29"/>
          <p:cNvGrpSpPr/>
          <p:nvPr/>
        </p:nvGrpSpPr>
        <p:grpSpPr>
          <a:xfrm>
            <a:off x="7723092" y="4996405"/>
            <a:ext cx="4091430" cy="1224178"/>
            <a:chOff x="52387" y="1620203"/>
            <a:chExt cx="12076517" cy="3613357"/>
          </a:xfrm>
        </p:grpSpPr>
        <p:sp>
          <p:nvSpPr>
            <p:cNvPr id="1528" name="Google Shape;1528;p29"/>
            <p:cNvSpPr/>
            <p:nvPr/>
          </p:nvSpPr>
          <p:spPr>
            <a:xfrm>
              <a:off x="52387" y="1620203"/>
              <a:ext cx="2647950" cy="3067050"/>
            </a:xfrm>
            <a:custGeom>
              <a:avLst/>
              <a:gdLst/>
              <a:ahLst/>
              <a:cxnLst/>
              <a:rect l="l" t="t" r="r" b="b"/>
              <a:pathLst>
                <a:path w="2647950" h="3067050" extrusionOk="0">
                  <a:moveTo>
                    <a:pt x="0" y="1108710"/>
                  </a:moveTo>
                  <a:cubicBezTo>
                    <a:pt x="108585" y="1020128"/>
                    <a:pt x="240983" y="1003935"/>
                    <a:pt x="372428" y="986790"/>
                  </a:cubicBezTo>
                  <a:cubicBezTo>
                    <a:pt x="403860" y="982980"/>
                    <a:pt x="414338" y="971550"/>
                    <a:pt x="410528" y="942023"/>
                  </a:cubicBezTo>
                  <a:cubicBezTo>
                    <a:pt x="397193" y="830580"/>
                    <a:pt x="384810" y="719138"/>
                    <a:pt x="369570" y="607695"/>
                  </a:cubicBezTo>
                  <a:cubicBezTo>
                    <a:pt x="365760" y="581978"/>
                    <a:pt x="349568" y="559118"/>
                    <a:pt x="339090" y="534353"/>
                  </a:cubicBezTo>
                  <a:cubicBezTo>
                    <a:pt x="334328" y="522923"/>
                    <a:pt x="326708" y="510540"/>
                    <a:pt x="328613" y="500063"/>
                  </a:cubicBezTo>
                  <a:cubicBezTo>
                    <a:pt x="339090" y="384810"/>
                    <a:pt x="334328" y="378143"/>
                    <a:pt x="222885" y="356235"/>
                  </a:cubicBezTo>
                  <a:cubicBezTo>
                    <a:pt x="218123" y="355283"/>
                    <a:pt x="213360" y="354330"/>
                    <a:pt x="207645" y="352425"/>
                  </a:cubicBezTo>
                  <a:cubicBezTo>
                    <a:pt x="210503" y="341948"/>
                    <a:pt x="212408" y="331470"/>
                    <a:pt x="215265" y="318135"/>
                  </a:cubicBezTo>
                  <a:cubicBezTo>
                    <a:pt x="199073" y="317183"/>
                    <a:pt x="183833" y="316230"/>
                    <a:pt x="169545" y="315278"/>
                  </a:cubicBezTo>
                  <a:cubicBezTo>
                    <a:pt x="136208" y="254318"/>
                    <a:pt x="153353" y="213360"/>
                    <a:pt x="230505" y="232410"/>
                  </a:cubicBezTo>
                  <a:cubicBezTo>
                    <a:pt x="249555" y="237173"/>
                    <a:pt x="270510" y="237173"/>
                    <a:pt x="297180" y="240030"/>
                  </a:cubicBezTo>
                  <a:cubicBezTo>
                    <a:pt x="280035" y="207645"/>
                    <a:pt x="265748" y="179070"/>
                    <a:pt x="248603" y="146685"/>
                  </a:cubicBezTo>
                  <a:cubicBezTo>
                    <a:pt x="274320" y="131445"/>
                    <a:pt x="300038" y="115253"/>
                    <a:pt x="327660" y="100965"/>
                  </a:cubicBezTo>
                  <a:cubicBezTo>
                    <a:pt x="356235" y="86678"/>
                    <a:pt x="385763" y="78105"/>
                    <a:pt x="393383" y="40005"/>
                  </a:cubicBezTo>
                  <a:cubicBezTo>
                    <a:pt x="395288" y="32385"/>
                    <a:pt x="411480" y="24765"/>
                    <a:pt x="422910" y="20955"/>
                  </a:cubicBezTo>
                  <a:cubicBezTo>
                    <a:pt x="488633" y="-1905"/>
                    <a:pt x="556260" y="-6668"/>
                    <a:pt x="622935" y="16193"/>
                  </a:cubicBezTo>
                  <a:cubicBezTo>
                    <a:pt x="685800" y="38100"/>
                    <a:pt x="759143" y="51435"/>
                    <a:pt x="803910" y="93345"/>
                  </a:cubicBezTo>
                  <a:cubicBezTo>
                    <a:pt x="853440" y="139065"/>
                    <a:pt x="877253" y="214313"/>
                    <a:pt x="912495" y="276225"/>
                  </a:cubicBezTo>
                  <a:cubicBezTo>
                    <a:pt x="922973" y="293370"/>
                    <a:pt x="931545" y="315278"/>
                    <a:pt x="946785" y="324803"/>
                  </a:cubicBezTo>
                  <a:cubicBezTo>
                    <a:pt x="1041083" y="384810"/>
                    <a:pt x="1102043" y="546735"/>
                    <a:pt x="1005840" y="657225"/>
                  </a:cubicBezTo>
                  <a:cubicBezTo>
                    <a:pt x="985838" y="681038"/>
                    <a:pt x="975360" y="719138"/>
                    <a:pt x="972503" y="751523"/>
                  </a:cubicBezTo>
                  <a:cubicBezTo>
                    <a:pt x="967740" y="812483"/>
                    <a:pt x="970598" y="874395"/>
                    <a:pt x="970598" y="942975"/>
                  </a:cubicBezTo>
                  <a:cubicBezTo>
                    <a:pt x="1030605" y="938213"/>
                    <a:pt x="1101090" y="972503"/>
                    <a:pt x="1167765" y="909638"/>
                  </a:cubicBezTo>
                  <a:cubicBezTo>
                    <a:pt x="1237298" y="842963"/>
                    <a:pt x="1331595" y="853440"/>
                    <a:pt x="1414463" y="916305"/>
                  </a:cubicBezTo>
                  <a:cubicBezTo>
                    <a:pt x="1437323" y="933450"/>
                    <a:pt x="1469708" y="944880"/>
                    <a:pt x="1499235" y="946785"/>
                  </a:cubicBezTo>
                  <a:cubicBezTo>
                    <a:pt x="1578293" y="952500"/>
                    <a:pt x="1657350" y="950595"/>
                    <a:pt x="1737360" y="953453"/>
                  </a:cubicBezTo>
                  <a:cubicBezTo>
                    <a:pt x="1788795" y="955358"/>
                    <a:pt x="1792605" y="950595"/>
                    <a:pt x="1783080" y="901065"/>
                  </a:cubicBezTo>
                  <a:cubicBezTo>
                    <a:pt x="1766888" y="816293"/>
                    <a:pt x="1745933" y="730568"/>
                    <a:pt x="1735455" y="644843"/>
                  </a:cubicBezTo>
                  <a:cubicBezTo>
                    <a:pt x="1730693" y="601980"/>
                    <a:pt x="1740218" y="556260"/>
                    <a:pt x="1749743" y="513398"/>
                  </a:cubicBezTo>
                  <a:cubicBezTo>
                    <a:pt x="1756410" y="483870"/>
                    <a:pt x="1753553" y="463868"/>
                    <a:pt x="1724978" y="452438"/>
                  </a:cubicBezTo>
                  <a:cubicBezTo>
                    <a:pt x="1685925" y="435293"/>
                    <a:pt x="1673543" y="408623"/>
                    <a:pt x="1673543" y="364808"/>
                  </a:cubicBezTo>
                  <a:cubicBezTo>
                    <a:pt x="1673543" y="310515"/>
                    <a:pt x="1659255" y="256223"/>
                    <a:pt x="1651635" y="206693"/>
                  </a:cubicBezTo>
                  <a:cubicBezTo>
                    <a:pt x="1738313" y="196215"/>
                    <a:pt x="1819275" y="194310"/>
                    <a:pt x="1896428" y="176213"/>
                  </a:cubicBezTo>
                  <a:cubicBezTo>
                    <a:pt x="1982153" y="156210"/>
                    <a:pt x="2028825" y="88583"/>
                    <a:pt x="2050733" y="0"/>
                  </a:cubicBezTo>
                  <a:cubicBezTo>
                    <a:pt x="2086928" y="8573"/>
                    <a:pt x="2120265" y="16193"/>
                    <a:pt x="2153603" y="23813"/>
                  </a:cubicBezTo>
                  <a:cubicBezTo>
                    <a:pt x="2158365" y="24765"/>
                    <a:pt x="2165985" y="25718"/>
                    <a:pt x="2166938" y="27623"/>
                  </a:cubicBezTo>
                  <a:cubicBezTo>
                    <a:pt x="2188845" y="103823"/>
                    <a:pt x="2271713" y="100965"/>
                    <a:pt x="2318385" y="149543"/>
                  </a:cubicBezTo>
                  <a:cubicBezTo>
                    <a:pt x="2305050" y="175260"/>
                    <a:pt x="2291715" y="202883"/>
                    <a:pt x="2272665" y="240030"/>
                  </a:cubicBezTo>
                  <a:cubicBezTo>
                    <a:pt x="2305050" y="236220"/>
                    <a:pt x="2329815" y="234315"/>
                    <a:pt x="2353628" y="229553"/>
                  </a:cubicBezTo>
                  <a:cubicBezTo>
                    <a:pt x="2380298" y="224790"/>
                    <a:pt x="2409825" y="222885"/>
                    <a:pt x="2413635" y="256223"/>
                  </a:cubicBezTo>
                  <a:cubicBezTo>
                    <a:pt x="2416493" y="282893"/>
                    <a:pt x="2427923" y="323850"/>
                    <a:pt x="2389823" y="323850"/>
                  </a:cubicBezTo>
                  <a:cubicBezTo>
                    <a:pt x="2411730" y="354330"/>
                    <a:pt x="2434590" y="389573"/>
                    <a:pt x="2461260" y="422910"/>
                  </a:cubicBezTo>
                  <a:cubicBezTo>
                    <a:pt x="2473643" y="438150"/>
                    <a:pt x="2488883" y="452438"/>
                    <a:pt x="2506028" y="461963"/>
                  </a:cubicBezTo>
                  <a:cubicBezTo>
                    <a:pt x="2556510" y="489585"/>
                    <a:pt x="2561273" y="513398"/>
                    <a:pt x="2516505" y="549593"/>
                  </a:cubicBezTo>
                  <a:cubicBezTo>
                    <a:pt x="2497455" y="564833"/>
                    <a:pt x="2473643" y="576263"/>
                    <a:pt x="2450783" y="586740"/>
                  </a:cubicBezTo>
                  <a:cubicBezTo>
                    <a:pt x="2407920" y="606743"/>
                    <a:pt x="2383155" y="639128"/>
                    <a:pt x="2381250" y="686753"/>
                  </a:cubicBezTo>
                  <a:cubicBezTo>
                    <a:pt x="2376488" y="787718"/>
                    <a:pt x="2370773" y="889635"/>
                    <a:pt x="2369820" y="990600"/>
                  </a:cubicBezTo>
                  <a:cubicBezTo>
                    <a:pt x="2369820" y="1002030"/>
                    <a:pt x="2393633" y="1017270"/>
                    <a:pt x="2408873" y="1025843"/>
                  </a:cubicBezTo>
                  <a:cubicBezTo>
                    <a:pt x="2462213" y="1053465"/>
                    <a:pt x="2517458" y="1078230"/>
                    <a:pt x="2571750" y="1103948"/>
                  </a:cubicBezTo>
                  <a:cubicBezTo>
                    <a:pt x="2570798" y="1110615"/>
                    <a:pt x="2570798" y="1116330"/>
                    <a:pt x="2569845" y="1122998"/>
                  </a:cubicBezTo>
                  <a:cubicBezTo>
                    <a:pt x="2542223" y="1139190"/>
                    <a:pt x="2514600" y="1154430"/>
                    <a:pt x="2479358" y="1174433"/>
                  </a:cubicBezTo>
                  <a:cubicBezTo>
                    <a:pt x="2503170" y="1181100"/>
                    <a:pt x="2524125" y="1185863"/>
                    <a:pt x="2543175" y="1192530"/>
                  </a:cubicBezTo>
                  <a:cubicBezTo>
                    <a:pt x="2569845" y="1202055"/>
                    <a:pt x="2598420" y="1209675"/>
                    <a:pt x="2622233" y="1224915"/>
                  </a:cubicBezTo>
                  <a:cubicBezTo>
                    <a:pt x="2664143" y="1251585"/>
                    <a:pt x="2666048" y="1286828"/>
                    <a:pt x="2622233" y="1308735"/>
                  </a:cubicBezTo>
                  <a:cubicBezTo>
                    <a:pt x="2578418" y="1330643"/>
                    <a:pt x="2528888" y="1345883"/>
                    <a:pt x="2480310" y="1354455"/>
                  </a:cubicBezTo>
                  <a:cubicBezTo>
                    <a:pt x="2427923" y="1363980"/>
                    <a:pt x="2372678" y="1360170"/>
                    <a:pt x="2319338" y="1365885"/>
                  </a:cubicBezTo>
                  <a:cubicBezTo>
                    <a:pt x="2268855" y="1371600"/>
                    <a:pt x="2232660" y="1399223"/>
                    <a:pt x="2223135" y="1450658"/>
                  </a:cubicBezTo>
                  <a:cubicBezTo>
                    <a:pt x="2209800" y="1517333"/>
                    <a:pt x="2201228" y="1584960"/>
                    <a:pt x="2188845" y="1651635"/>
                  </a:cubicBezTo>
                  <a:cubicBezTo>
                    <a:pt x="2175510" y="1720215"/>
                    <a:pt x="2165985" y="1789748"/>
                    <a:pt x="2144078" y="1855470"/>
                  </a:cubicBezTo>
                  <a:cubicBezTo>
                    <a:pt x="2118360" y="1933575"/>
                    <a:pt x="2108835" y="2008823"/>
                    <a:pt x="2125980" y="2088833"/>
                  </a:cubicBezTo>
                  <a:cubicBezTo>
                    <a:pt x="2165985" y="2273618"/>
                    <a:pt x="2138363" y="2445068"/>
                    <a:pt x="2025015" y="2599373"/>
                  </a:cubicBezTo>
                  <a:cubicBezTo>
                    <a:pt x="2013585" y="2614613"/>
                    <a:pt x="1996440" y="2626043"/>
                    <a:pt x="1982153" y="2639378"/>
                  </a:cubicBezTo>
                  <a:cubicBezTo>
                    <a:pt x="1970723" y="2626043"/>
                    <a:pt x="1958340" y="2612708"/>
                    <a:pt x="1943100" y="2594610"/>
                  </a:cubicBezTo>
                  <a:cubicBezTo>
                    <a:pt x="1925955" y="2640330"/>
                    <a:pt x="1909763" y="2686050"/>
                    <a:pt x="1892618" y="2732723"/>
                  </a:cubicBezTo>
                  <a:cubicBezTo>
                    <a:pt x="1887855" y="2732723"/>
                    <a:pt x="1883093" y="2732723"/>
                    <a:pt x="1877378" y="2731770"/>
                  </a:cubicBezTo>
                  <a:cubicBezTo>
                    <a:pt x="1877378" y="2563178"/>
                    <a:pt x="1877378" y="2393633"/>
                    <a:pt x="1877378" y="2225040"/>
                  </a:cubicBezTo>
                  <a:cubicBezTo>
                    <a:pt x="1871663" y="2224088"/>
                    <a:pt x="1865948" y="2224088"/>
                    <a:pt x="1859280" y="2223135"/>
                  </a:cubicBezTo>
                  <a:cubicBezTo>
                    <a:pt x="1835468" y="2273618"/>
                    <a:pt x="1811655" y="2325053"/>
                    <a:pt x="1783080" y="2384108"/>
                  </a:cubicBezTo>
                  <a:cubicBezTo>
                    <a:pt x="1779270" y="2357438"/>
                    <a:pt x="1770698" y="2338388"/>
                    <a:pt x="1776413" y="2324100"/>
                  </a:cubicBezTo>
                  <a:cubicBezTo>
                    <a:pt x="1809750" y="2234565"/>
                    <a:pt x="1774508" y="2148840"/>
                    <a:pt x="1767840" y="2061210"/>
                  </a:cubicBezTo>
                  <a:cubicBezTo>
                    <a:pt x="1764030" y="2009775"/>
                    <a:pt x="1757363" y="1964055"/>
                    <a:pt x="1791653" y="1912620"/>
                  </a:cubicBezTo>
                  <a:cubicBezTo>
                    <a:pt x="1819275" y="1871663"/>
                    <a:pt x="1823085" y="1810703"/>
                    <a:pt x="1827848" y="1758315"/>
                  </a:cubicBezTo>
                  <a:cubicBezTo>
                    <a:pt x="1836420" y="1675448"/>
                    <a:pt x="1837373" y="1590675"/>
                    <a:pt x="1840230" y="1507808"/>
                  </a:cubicBezTo>
                  <a:cubicBezTo>
                    <a:pt x="1841183" y="1464945"/>
                    <a:pt x="1841183" y="1422083"/>
                    <a:pt x="1835468" y="1380173"/>
                  </a:cubicBezTo>
                  <a:cubicBezTo>
                    <a:pt x="1833563" y="1367790"/>
                    <a:pt x="1812608" y="1347788"/>
                    <a:pt x="1800225" y="1346835"/>
                  </a:cubicBezTo>
                  <a:cubicBezTo>
                    <a:pt x="1700213" y="1343978"/>
                    <a:pt x="1603058" y="1326833"/>
                    <a:pt x="1504950" y="1304925"/>
                  </a:cubicBezTo>
                  <a:cubicBezTo>
                    <a:pt x="1444943" y="1291590"/>
                    <a:pt x="1375410" y="1324928"/>
                    <a:pt x="1309688" y="1333500"/>
                  </a:cubicBezTo>
                  <a:cubicBezTo>
                    <a:pt x="1257300" y="1340168"/>
                    <a:pt x="1203960" y="1343025"/>
                    <a:pt x="1150620" y="1344930"/>
                  </a:cubicBezTo>
                  <a:cubicBezTo>
                    <a:pt x="1082993" y="1348740"/>
                    <a:pt x="1014413" y="1347788"/>
                    <a:pt x="946785" y="1353503"/>
                  </a:cubicBezTo>
                  <a:cubicBezTo>
                    <a:pt x="899160" y="1357313"/>
                    <a:pt x="866775" y="1387793"/>
                    <a:pt x="860108" y="1435418"/>
                  </a:cubicBezTo>
                  <a:cubicBezTo>
                    <a:pt x="850583" y="1510665"/>
                    <a:pt x="845820" y="1586865"/>
                    <a:pt x="842010" y="1662113"/>
                  </a:cubicBezTo>
                  <a:cubicBezTo>
                    <a:pt x="840105" y="1704975"/>
                    <a:pt x="848678" y="1747838"/>
                    <a:pt x="846773" y="1790700"/>
                  </a:cubicBezTo>
                  <a:cubicBezTo>
                    <a:pt x="842963" y="1874520"/>
                    <a:pt x="847725" y="1954530"/>
                    <a:pt x="889635" y="2030730"/>
                  </a:cubicBezTo>
                  <a:cubicBezTo>
                    <a:pt x="901065" y="2051685"/>
                    <a:pt x="902018" y="2080260"/>
                    <a:pt x="899160" y="2105025"/>
                  </a:cubicBezTo>
                  <a:cubicBezTo>
                    <a:pt x="891540" y="2186940"/>
                    <a:pt x="882968" y="2268855"/>
                    <a:pt x="869633" y="2349818"/>
                  </a:cubicBezTo>
                  <a:cubicBezTo>
                    <a:pt x="866775" y="2368868"/>
                    <a:pt x="849630" y="2389823"/>
                    <a:pt x="833438" y="2401253"/>
                  </a:cubicBezTo>
                  <a:cubicBezTo>
                    <a:pt x="765810" y="2449830"/>
                    <a:pt x="742950" y="2507933"/>
                    <a:pt x="779145" y="2581275"/>
                  </a:cubicBezTo>
                  <a:cubicBezTo>
                    <a:pt x="828675" y="2680335"/>
                    <a:pt x="845820" y="2785110"/>
                    <a:pt x="856298" y="2893695"/>
                  </a:cubicBezTo>
                  <a:cubicBezTo>
                    <a:pt x="868680" y="3022283"/>
                    <a:pt x="775335" y="3098483"/>
                    <a:pt x="648653" y="3062288"/>
                  </a:cubicBezTo>
                  <a:cubicBezTo>
                    <a:pt x="525780" y="3027045"/>
                    <a:pt x="494348" y="2970848"/>
                    <a:pt x="527685" y="2834640"/>
                  </a:cubicBezTo>
                  <a:cubicBezTo>
                    <a:pt x="537210" y="2796540"/>
                    <a:pt x="545783" y="2755583"/>
                    <a:pt x="565785" y="2723198"/>
                  </a:cubicBezTo>
                  <a:cubicBezTo>
                    <a:pt x="583883" y="2694623"/>
                    <a:pt x="617220" y="2674620"/>
                    <a:pt x="645795" y="2649855"/>
                  </a:cubicBezTo>
                  <a:cubicBezTo>
                    <a:pt x="621030" y="2514600"/>
                    <a:pt x="587693" y="2374583"/>
                    <a:pt x="570548" y="2231708"/>
                  </a:cubicBezTo>
                  <a:cubicBezTo>
                    <a:pt x="557213" y="2121218"/>
                    <a:pt x="566738" y="2006918"/>
                    <a:pt x="558165" y="1895475"/>
                  </a:cubicBezTo>
                  <a:cubicBezTo>
                    <a:pt x="553403" y="1836420"/>
                    <a:pt x="527685" y="1779270"/>
                    <a:pt x="518160" y="1720215"/>
                  </a:cubicBezTo>
                  <a:cubicBezTo>
                    <a:pt x="506730" y="1652588"/>
                    <a:pt x="501968" y="1584960"/>
                    <a:pt x="495300" y="1516380"/>
                  </a:cubicBezTo>
                  <a:cubicBezTo>
                    <a:pt x="494348" y="1506855"/>
                    <a:pt x="495300" y="1497330"/>
                    <a:pt x="495300" y="1487805"/>
                  </a:cubicBezTo>
                  <a:cubicBezTo>
                    <a:pt x="491490" y="1362075"/>
                    <a:pt x="483870" y="1357313"/>
                    <a:pt x="360998" y="1351598"/>
                  </a:cubicBezTo>
                  <a:cubicBezTo>
                    <a:pt x="310515" y="1348740"/>
                    <a:pt x="257175" y="1338263"/>
                    <a:pt x="211455" y="1317308"/>
                  </a:cubicBezTo>
                  <a:cubicBezTo>
                    <a:pt x="148590" y="1288733"/>
                    <a:pt x="149543" y="1262063"/>
                    <a:pt x="204788" y="1213485"/>
                  </a:cubicBezTo>
                  <a:cubicBezTo>
                    <a:pt x="170498" y="1206818"/>
                    <a:pt x="138113" y="1201103"/>
                    <a:pt x="105728" y="1195388"/>
                  </a:cubicBezTo>
                  <a:cubicBezTo>
                    <a:pt x="97155" y="1133475"/>
                    <a:pt x="31433" y="1153478"/>
                    <a:pt x="0" y="1123950"/>
                  </a:cubicBezTo>
                  <a:cubicBezTo>
                    <a:pt x="0" y="1121093"/>
                    <a:pt x="0" y="1115378"/>
                    <a:pt x="0" y="11087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29"/>
            <p:cNvSpPr/>
            <p:nvPr/>
          </p:nvSpPr>
          <p:spPr>
            <a:xfrm>
              <a:off x="3803599" y="1747410"/>
              <a:ext cx="723900" cy="3486150"/>
            </a:xfrm>
            <a:custGeom>
              <a:avLst/>
              <a:gdLst/>
              <a:ahLst/>
              <a:cxnLst/>
              <a:rect l="l" t="t" r="r" b="b"/>
              <a:pathLst>
                <a:path w="723900" h="3486150" extrusionOk="0">
                  <a:moveTo>
                    <a:pt x="574091" y="584310"/>
                  </a:moveTo>
                  <a:cubicBezTo>
                    <a:pt x="676961" y="570023"/>
                    <a:pt x="683629" y="580500"/>
                    <a:pt x="699821" y="671940"/>
                  </a:cubicBezTo>
                  <a:cubicBezTo>
                    <a:pt x="739826" y="900540"/>
                    <a:pt x="728396" y="1127235"/>
                    <a:pt x="685533" y="1352978"/>
                  </a:cubicBezTo>
                  <a:cubicBezTo>
                    <a:pt x="643623" y="1572053"/>
                    <a:pt x="653148" y="1792080"/>
                    <a:pt x="671246" y="2012108"/>
                  </a:cubicBezTo>
                  <a:cubicBezTo>
                    <a:pt x="681723" y="2143553"/>
                    <a:pt x="651244" y="2270235"/>
                    <a:pt x="623621" y="2397870"/>
                  </a:cubicBezTo>
                  <a:cubicBezTo>
                    <a:pt x="622669" y="2402633"/>
                    <a:pt x="620764" y="2407395"/>
                    <a:pt x="617906" y="2411205"/>
                  </a:cubicBezTo>
                  <a:cubicBezTo>
                    <a:pt x="552183" y="2476928"/>
                    <a:pt x="559804" y="2564558"/>
                    <a:pt x="548373" y="2646473"/>
                  </a:cubicBezTo>
                  <a:cubicBezTo>
                    <a:pt x="535039" y="2747438"/>
                    <a:pt x="512179" y="2847450"/>
                    <a:pt x="503606" y="2948415"/>
                  </a:cubicBezTo>
                  <a:cubicBezTo>
                    <a:pt x="499796" y="2996040"/>
                    <a:pt x="514083" y="3047475"/>
                    <a:pt x="529323" y="3094148"/>
                  </a:cubicBezTo>
                  <a:cubicBezTo>
                    <a:pt x="546469" y="3146535"/>
                    <a:pt x="575996" y="3195113"/>
                    <a:pt x="596951" y="3245595"/>
                  </a:cubicBezTo>
                  <a:cubicBezTo>
                    <a:pt x="635051" y="3336083"/>
                    <a:pt x="584569" y="3404663"/>
                    <a:pt x="534086" y="3470385"/>
                  </a:cubicBezTo>
                  <a:cubicBezTo>
                    <a:pt x="522656" y="3485625"/>
                    <a:pt x="486461" y="3491340"/>
                    <a:pt x="465506" y="3486578"/>
                  </a:cubicBezTo>
                  <a:cubicBezTo>
                    <a:pt x="405498" y="3473243"/>
                    <a:pt x="346444" y="3454193"/>
                    <a:pt x="289294" y="3433238"/>
                  </a:cubicBezTo>
                  <a:cubicBezTo>
                    <a:pt x="278816" y="3429428"/>
                    <a:pt x="268339" y="3405615"/>
                    <a:pt x="269291" y="3391328"/>
                  </a:cubicBezTo>
                  <a:cubicBezTo>
                    <a:pt x="273101" y="3333225"/>
                    <a:pt x="271196" y="3271313"/>
                    <a:pt x="291198" y="3217973"/>
                  </a:cubicBezTo>
                  <a:cubicBezTo>
                    <a:pt x="356921" y="3036045"/>
                    <a:pt x="349301" y="2850308"/>
                    <a:pt x="332156" y="2663618"/>
                  </a:cubicBezTo>
                  <a:cubicBezTo>
                    <a:pt x="314058" y="2466450"/>
                    <a:pt x="292151" y="2269283"/>
                    <a:pt x="279769" y="2071163"/>
                  </a:cubicBezTo>
                  <a:cubicBezTo>
                    <a:pt x="255004" y="1644443"/>
                    <a:pt x="184519" y="1225343"/>
                    <a:pt x="76886" y="811958"/>
                  </a:cubicBezTo>
                  <a:cubicBezTo>
                    <a:pt x="35929" y="655748"/>
                    <a:pt x="24498" y="490965"/>
                    <a:pt x="1638" y="329993"/>
                  </a:cubicBezTo>
                  <a:cubicBezTo>
                    <a:pt x="-4077" y="288083"/>
                    <a:pt x="2591" y="249983"/>
                    <a:pt x="63551" y="254745"/>
                  </a:cubicBezTo>
                  <a:cubicBezTo>
                    <a:pt x="76886" y="255698"/>
                    <a:pt x="101651" y="230933"/>
                    <a:pt x="105461" y="213788"/>
                  </a:cubicBezTo>
                  <a:cubicBezTo>
                    <a:pt x="115939" y="172830"/>
                    <a:pt x="117844" y="129968"/>
                    <a:pt x="124511" y="87105"/>
                  </a:cubicBezTo>
                  <a:cubicBezTo>
                    <a:pt x="132131" y="34718"/>
                    <a:pt x="167373" y="2333"/>
                    <a:pt x="219761" y="428"/>
                  </a:cubicBezTo>
                  <a:cubicBezTo>
                    <a:pt x="336919" y="-5287"/>
                    <a:pt x="397879" y="46148"/>
                    <a:pt x="409308" y="163305"/>
                  </a:cubicBezTo>
                  <a:cubicBezTo>
                    <a:pt x="414071" y="209025"/>
                    <a:pt x="417881" y="243315"/>
                    <a:pt x="475031" y="260460"/>
                  </a:cubicBezTo>
                  <a:cubicBezTo>
                    <a:pt x="542658" y="280463"/>
                    <a:pt x="557898" y="346185"/>
                    <a:pt x="561708" y="410955"/>
                  </a:cubicBezTo>
                  <a:cubicBezTo>
                    <a:pt x="566471" y="468105"/>
                    <a:pt x="570281" y="525255"/>
                    <a:pt x="574091" y="5843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29"/>
            <p:cNvSpPr/>
            <p:nvPr/>
          </p:nvSpPr>
          <p:spPr>
            <a:xfrm>
              <a:off x="4825440" y="1746627"/>
              <a:ext cx="714375" cy="3486150"/>
            </a:xfrm>
            <a:custGeom>
              <a:avLst/>
              <a:gdLst/>
              <a:ahLst/>
              <a:cxnLst/>
              <a:rect l="l" t="t" r="r" b="b"/>
              <a:pathLst>
                <a:path w="714375" h="3486150" extrusionOk="0">
                  <a:moveTo>
                    <a:pt x="578092" y="585094"/>
                  </a:moveTo>
                  <a:cubicBezTo>
                    <a:pt x="670484" y="569853"/>
                    <a:pt x="681914" y="582236"/>
                    <a:pt x="697154" y="669866"/>
                  </a:cubicBezTo>
                  <a:cubicBezTo>
                    <a:pt x="734302" y="891798"/>
                    <a:pt x="729539" y="1111826"/>
                    <a:pt x="686677" y="1332806"/>
                  </a:cubicBezTo>
                  <a:cubicBezTo>
                    <a:pt x="641909" y="1562358"/>
                    <a:pt x="658102" y="1793816"/>
                    <a:pt x="666674" y="2025274"/>
                  </a:cubicBezTo>
                  <a:cubicBezTo>
                    <a:pt x="670484" y="2148146"/>
                    <a:pt x="639052" y="2272924"/>
                    <a:pt x="622859" y="2396749"/>
                  </a:cubicBezTo>
                  <a:cubicBezTo>
                    <a:pt x="622859" y="2399606"/>
                    <a:pt x="620954" y="2403416"/>
                    <a:pt x="619049" y="2405321"/>
                  </a:cubicBezTo>
                  <a:cubicBezTo>
                    <a:pt x="546659" y="2468186"/>
                    <a:pt x="559994" y="2557721"/>
                    <a:pt x="547611" y="2638684"/>
                  </a:cubicBezTo>
                  <a:cubicBezTo>
                    <a:pt x="532372" y="2742506"/>
                    <a:pt x="517132" y="2847281"/>
                    <a:pt x="499986" y="2951104"/>
                  </a:cubicBezTo>
                  <a:cubicBezTo>
                    <a:pt x="491414" y="3003491"/>
                    <a:pt x="502844" y="3051116"/>
                    <a:pt x="526657" y="3097789"/>
                  </a:cubicBezTo>
                  <a:cubicBezTo>
                    <a:pt x="553327" y="3150176"/>
                    <a:pt x="577139" y="3203516"/>
                    <a:pt x="598094" y="3257809"/>
                  </a:cubicBezTo>
                  <a:cubicBezTo>
                    <a:pt x="632384" y="3345439"/>
                    <a:pt x="579997" y="3410209"/>
                    <a:pt x="532372" y="3473074"/>
                  </a:cubicBezTo>
                  <a:cubicBezTo>
                    <a:pt x="520942" y="3487361"/>
                    <a:pt x="484747" y="3493076"/>
                    <a:pt x="462839" y="3488314"/>
                  </a:cubicBezTo>
                  <a:cubicBezTo>
                    <a:pt x="402832" y="3474979"/>
                    <a:pt x="343777" y="3455929"/>
                    <a:pt x="286627" y="3434974"/>
                  </a:cubicBezTo>
                  <a:cubicBezTo>
                    <a:pt x="276149" y="3431164"/>
                    <a:pt x="265672" y="3406399"/>
                    <a:pt x="267577" y="3392111"/>
                  </a:cubicBezTo>
                  <a:cubicBezTo>
                    <a:pt x="273292" y="3329246"/>
                    <a:pt x="273292" y="3263524"/>
                    <a:pt x="293294" y="3205421"/>
                  </a:cubicBezTo>
                  <a:cubicBezTo>
                    <a:pt x="356159" y="3024446"/>
                    <a:pt x="346634" y="2840614"/>
                    <a:pt x="328536" y="2654876"/>
                  </a:cubicBezTo>
                  <a:cubicBezTo>
                    <a:pt x="309486" y="2457709"/>
                    <a:pt x="289484" y="2260541"/>
                    <a:pt x="278054" y="2062421"/>
                  </a:cubicBezTo>
                  <a:cubicBezTo>
                    <a:pt x="252336" y="1651894"/>
                    <a:pt x="188519" y="1248033"/>
                    <a:pt x="84697" y="848936"/>
                  </a:cubicBezTo>
                  <a:cubicBezTo>
                    <a:pt x="40882" y="680344"/>
                    <a:pt x="26594" y="503178"/>
                    <a:pt x="1829" y="329823"/>
                  </a:cubicBezTo>
                  <a:cubicBezTo>
                    <a:pt x="-4838" y="286961"/>
                    <a:pt x="4687" y="250766"/>
                    <a:pt x="64694" y="255528"/>
                  </a:cubicBezTo>
                  <a:cubicBezTo>
                    <a:pt x="78029" y="256481"/>
                    <a:pt x="101841" y="230763"/>
                    <a:pt x="105652" y="213618"/>
                  </a:cubicBezTo>
                  <a:cubicBezTo>
                    <a:pt x="116129" y="172661"/>
                    <a:pt x="119939" y="129798"/>
                    <a:pt x="124702" y="86936"/>
                  </a:cubicBezTo>
                  <a:cubicBezTo>
                    <a:pt x="129464" y="42168"/>
                    <a:pt x="156134" y="10736"/>
                    <a:pt x="198044" y="4068"/>
                  </a:cubicBezTo>
                  <a:cubicBezTo>
                    <a:pt x="295199" y="-11172"/>
                    <a:pt x="383782" y="12641"/>
                    <a:pt x="408547" y="140276"/>
                  </a:cubicBezTo>
                  <a:cubicBezTo>
                    <a:pt x="410452" y="150753"/>
                    <a:pt x="412357" y="162183"/>
                    <a:pt x="412357" y="173613"/>
                  </a:cubicBezTo>
                  <a:cubicBezTo>
                    <a:pt x="412357" y="216476"/>
                    <a:pt x="423786" y="245051"/>
                    <a:pt x="473317" y="258386"/>
                  </a:cubicBezTo>
                  <a:cubicBezTo>
                    <a:pt x="524752" y="271721"/>
                    <a:pt x="550469" y="317441"/>
                    <a:pt x="557136" y="369828"/>
                  </a:cubicBezTo>
                  <a:cubicBezTo>
                    <a:pt x="563804" y="427931"/>
                    <a:pt x="566661" y="486986"/>
                    <a:pt x="572377" y="545088"/>
                  </a:cubicBezTo>
                  <a:cubicBezTo>
                    <a:pt x="570472" y="558423"/>
                    <a:pt x="575234" y="570806"/>
                    <a:pt x="578092" y="5850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29"/>
            <p:cNvSpPr/>
            <p:nvPr/>
          </p:nvSpPr>
          <p:spPr>
            <a:xfrm>
              <a:off x="8362174" y="2725094"/>
              <a:ext cx="1371600" cy="1276350"/>
            </a:xfrm>
            <a:custGeom>
              <a:avLst/>
              <a:gdLst/>
              <a:ahLst/>
              <a:cxnLst/>
              <a:rect l="l" t="t" r="r" b="b"/>
              <a:pathLst>
                <a:path w="1371600" h="1276350" extrusionOk="0">
                  <a:moveTo>
                    <a:pt x="1365708" y="555316"/>
                  </a:moveTo>
                  <a:cubicBezTo>
                    <a:pt x="1300938" y="658186"/>
                    <a:pt x="1236168" y="761056"/>
                    <a:pt x="1165683" y="872498"/>
                  </a:cubicBezTo>
                  <a:cubicBezTo>
                    <a:pt x="1238073" y="824873"/>
                    <a:pt x="1302843" y="782963"/>
                    <a:pt x="1366660" y="741053"/>
                  </a:cubicBezTo>
                  <a:cubicBezTo>
                    <a:pt x="1371423" y="745816"/>
                    <a:pt x="1376185" y="750578"/>
                    <a:pt x="1380948" y="754388"/>
                  </a:cubicBezTo>
                  <a:cubicBezTo>
                    <a:pt x="1377138" y="767723"/>
                    <a:pt x="1376185" y="783916"/>
                    <a:pt x="1368565" y="795346"/>
                  </a:cubicBezTo>
                  <a:cubicBezTo>
                    <a:pt x="1264743" y="954413"/>
                    <a:pt x="1147585" y="1101098"/>
                    <a:pt x="1006615" y="1228734"/>
                  </a:cubicBezTo>
                  <a:cubicBezTo>
                    <a:pt x="943750" y="1285884"/>
                    <a:pt x="878027" y="1298266"/>
                    <a:pt x="797065" y="1259214"/>
                  </a:cubicBezTo>
                  <a:cubicBezTo>
                    <a:pt x="704673" y="1214446"/>
                    <a:pt x="604660" y="1196348"/>
                    <a:pt x="501790" y="1194443"/>
                  </a:cubicBezTo>
                  <a:cubicBezTo>
                    <a:pt x="342723" y="1192539"/>
                    <a:pt x="101740" y="1034423"/>
                    <a:pt x="33160" y="890596"/>
                  </a:cubicBezTo>
                  <a:cubicBezTo>
                    <a:pt x="27445" y="878213"/>
                    <a:pt x="19825" y="864878"/>
                    <a:pt x="17920" y="850591"/>
                  </a:cubicBezTo>
                  <a:cubicBezTo>
                    <a:pt x="-7798" y="657234"/>
                    <a:pt x="-19227" y="463876"/>
                    <a:pt x="78880" y="283853"/>
                  </a:cubicBezTo>
                  <a:cubicBezTo>
                    <a:pt x="184608" y="90496"/>
                    <a:pt x="352248" y="8"/>
                    <a:pt x="570370" y="8"/>
                  </a:cubicBezTo>
                  <a:cubicBezTo>
                    <a:pt x="852310" y="-944"/>
                    <a:pt x="1110438" y="79066"/>
                    <a:pt x="1344752" y="234323"/>
                  </a:cubicBezTo>
                  <a:cubicBezTo>
                    <a:pt x="1348563" y="237181"/>
                    <a:pt x="1351420" y="240991"/>
                    <a:pt x="1361898" y="250516"/>
                  </a:cubicBezTo>
                  <a:cubicBezTo>
                    <a:pt x="1299033" y="232418"/>
                    <a:pt x="1244740" y="216226"/>
                    <a:pt x="1189495" y="200033"/>
                  </a:cubicBezTo>
                  <a:cubicBezTo>
                    <a:pt x="1187590" y="203843"/>
                    <a:pt x="1184733" y="207653"/>
                    <a:pt x="1182827" y="211463"/>
                  </a:cubicBezTo>
                  <a:cubicBezTo>
                    <a:pt x="1215213" y="233371"/>
                    <a:pt x="1246645" y="258136"/>
                    <a:pt x="1280935" y="278138"/>
                  </a:cubicBezTo>
                  <a:cubicBezTo>
                    <a:pt x="1339038" y="311476"/>
                    <a:pt x="1341895" y="318143"/>
                    <a:pt x="1307605" y="373388"/>
                  </a:cubicBezTo>
                  <a:cubicBezTo>
                    <a:pt x="1301890" y="382913"/>
                    <a:pt x="1296175" y="393391"/>
                    <a:pt x="1296175" y="403868"/>
                  </a:cubicBezTo>
                  <a:cubicBezTo>
                    <a:pt x="1294270" y="495308"/>
                    <a:pt x="1234263" y="549601"/>
                    <a:pt x="1165683" y="590559"/>
                  </a:cubicBezTo>
                  <a:cubicBezTo>
                    <a:pt x="955180" y="713431"/>
                    <a:pt x="734200" y="791536"/>
                    <a:pt x="484645" y="731528"/>
                  </a:cubicBezTo>
                  <a:cubicBezTo>
                    <a:pt x="475120" y="729623"/>
                    <a:pt x="465595" y="727718"/>
                    <a:pt x="456070" y="727718"/>
                  </a:cubicBezTo>
                  <a:cubicBezTo>
                    <a:pt x="424638" y="726766"/>
                    <a:pt x="389395" y="719146"/>
                    <a:pt x="376060" y="760103"/>
                  </a:cubicBezTo>
                  <a:cubicBezTo>
                    <a:pt x="364630" y="795346"/>
                    <a:pt x="389395" y="847734"/>
                    <a:pt x="424638" y="862973"/>
                  </a:cubicBezTo>
                  <a:cubicBezTo>
                    <a:pt x="577990" y="927743"/>
                    <a:pt x="735152" y="936316"/>
                    <a:pt x="895173" y="895359"/>
                  </a:cubicBezTo>
                  <a:cubicBezTo>
                    <a:pt x="933273" y="885834"/>
                    <a:pt x="969468" y="860116"/>
                    <a:pt x="1001852" y="835351"/>
                  </a:cubicBezTo>
                  <a:cubicBezTo>
                    <a:pt x="1121868" y="741053"/>
                    <a:pt x="1239025" y="644851"/>
                    <a:pt x="1357135" y="548648"/>
                  </a:cubicBezTo>
                  <a:cubicBezTo>
                    <a:pt x="1360945" y="551506"/>
                    <a:pt x="1362850" y="553411"/>
                    <a:pt x="1365708" y="555316"/>
                  </a:cubicBezTo>
                  <a:close/>
                  <a:moveTo>
                    <a:pt x="770395" y="341956"/>
                  </a:moveTo>
                  <a:cubicBezTo>
                    <a:pt x="761823" y="344813"/>
                    <a:pt x="752298" y="345766"/>
                    <a:pt x="743725" y="349576"/>
                  </a:cubicBezTo>
                  <a:cubicBezTo>
                    <a:pt x="666573" y="378151"/>
                    <a:pt x="589420" y="406726"/>
                    <a:pt x="503695" y="394343"/>
                  </a:cubicBezTo>
                  <a:cubicBezTo>
                    <a:pt x="482740" y="391486"/>
                    <a:pt x="459880" y="409583"/>
                    <a:pt x="437020" y="418156"/>
                  </a:cubicBezTo>
                  <a:cubicBezTo>
                    <a:pt x="438925" y="422918"/>
                    <a:pt x="440830" y="427681"/>
                    <a:pt x="441783" y="432443"/>
                  </a:cubicBezTo>
                  <a:cubicBezTo>
                    <a:pt x="560845" y="439111"/>
                    <a:pt x="674193" y="424823"/>
                    <a:pt x="770395" y="3419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29"/>
            <p:cNvSpPr/>
            <p:nvPr/>
          </p:nvSpPr>
          <p:spPr>
            <a:xfrm>
              <a:off x="9794424" y="2725094"/>
              <a:ext cx="1381125" cy="1276350"/>
            </a:xfrm>
            <a:custGeom>
              <a:avLst/>
              <a:gdLst/>
              <a:ahLst/>
              <a:cxnLst/>
              <a:rect l="l" t="t" r="r" b="b"/>
              <a:pathLst>
                <a:path w="1381125" h="1276350" extrusionOk="0">
                  <a:moveTo>
                    <a:pt x="1361255" y="252421"/>
                  </a:moveTo>
                  <a:cubicBezTo>
                    <a:pt x="1293628" y="231466"/>
                    <a:pt x="1234573" y="214321"/>
                    <a:pt x="1176471" y="196223"/>
                  </a:cubicBezTo>
                  <a:cubicBezTo>
                    <a:pt x="1174565" y="199081"/>
                    <a:pt x="1172661" y="201939"/>
                    <a:pt x="1170755" y="205748"/>
                  </a:cubicBezTo>
                  <a:cubicBezTo>
                    <a:pt x="1207903" y="231466"/>
                    <a:pt x="1245051" y="258136"/>
                    <a:pt x="1284103" y="280996"/>
                  </a:cubicBezTo>
                  <a:cubicBezTo>
                    <a:pt x="1338396" y="313381"/>
                    <a:pt x="1341253" y="321953"/>
                    <a:pt x="1306011" y="373389"/>
                  </a:cubicBezTo>
                  <a:cubicBezTo>
                    <a:pt x="1300296" y="381961"/>
                    <a:pt x="1292676" y="393391"/>
                    <a:pt x="1292676" y="402916"/>
                  </a:cubicBezTo>
                  <a:cubicBezTo>
                    <a:pt x="1296486" y="483878"/>
                    <a:pt x="1245051" y="535314"/>
                    <a:pt x="1185996" y="572461"/>
                  </a:cubicBezTo>
                  <a:cubicBezTo>
                    <a:pt x="976446" y="707716"/>
                    <a:pt x="751655" y="787726"/>
                    <a:pt x="496386" y="733434"/>
                  </a:cubicBezTo>
                  <a:cubicBezTo>
                    <a:pt x="482098" y="730576"/>
                    <a:pt x="468763" y="727719"/>
                    <a:pt x="454476" y="726766"/>
                  </a:cubicBezTo>
                  <a:cubicBezTo>
                    <a:pt x="422090" y="725814"/>
                    <a:pt x="384943" y="718194"/>
                    <a:pt x="373513" y="762961"/>
                  </a:cubicBezTo>
                  <a:cubicBezTo>
                    <a:pt x="364940" y="799156"/>
                    <a:pt x="388753" y="846781"/>
                    <a:pt x="423043" y="861069"/>
                  </a:cubicBezTo>
                  <a:cubicBezTo>
                    <a:pt x="576396" y="925839"/>
                    <a:pt x="733558" y="933459"/>
                    <a:pt x="892626" y="893453"/>
                  </a:cubicBezTo>
                  <a:cubicBezTo>
                    <a:pt x="929773" y="883928"/>
                    <a:pt x="965015" y="861069"/>
                    <a:pt x="995496" y="836303"/>
                  </a:cubicBezTo>
                  <a:cubicBezTo>
                    <a:pt x="1118368" y="739149"/>
                    <a:pt x="1239336" y="640089"/>
                    <a:pt x="1366018" y="544839"/>
                  </a:cubicBezTo>
                  <a:cubicBezTo>
                    <a:pt x="1299343" y="650566"/>
                    <a:pt x="1233621" y="755341"/>
                    <a:pt x="1161230" y="870594"/>
                  </a:cubicBezTo>
                  <a:cubicBezTo>
                    <a:pt x="1238384" y="826778"/>
                    <a:pt x="1292676" y="764866"/>
                    <a:pt x="1385068" y="743911"/>
                  </a:cubicBezTo>
                  <a:cubicBezTo>
                    <a:pt x="1374590" y="770581"/>
                    <a:pt x="1371734" y="787726"/>
                    <a:pt x="1362209" y="800109"/>
                  </a:cubicBezTo>
                  <a:cubicBezTo>
                    <a:pt x="1252671" y="935364"/>
                    <a:pt x="1142180" y="1070619"/>
                    <a:pt x="1030738" y="1203969"/>
                  </a:cubicBezTo>
                  <a:cubicBezTo>
                    <a:pt x="1010736" y="1227781"/>
                    <a:pt x="982161" y="1243974"/>
                    <a:pt x="955490" y="1262071"/>
                  </a:cubicBezTo>
                  <a:cubicBezTo>
                    <a:pt x="915486" y="1289694"/>
                    <a:pt x="870718" y="1290646"/>
                    <a:pt x="827855" y="1270644"/>
                  </a:cubicBezTo>
                  <a:cubicBezTo>
                    <a:pt x="708793" y="1215399"/>
                    <a:pt x="580205" y="1210636"/>
                    <a:pt x="454476" y="1187776"/>
                  </a:cubicBezTo>
                  <a:cubicBezTo>
                    <a:pt x="264928" y="1152534"/>
                    <a:pt x="103955" y="1048711"/>
                    <a:pt x="24898" y="863926"/>
                  </a:cubicBezTo>
                  <a:cubicBezTo>
                    <a:pt x="-4630" y="793441"/>
                    <a:pt x="1086" y="705811"/>
                    <a:pt x="133" y="624849"/>
                  </a:cubicBezTo>
                  <a:cubicBezTo>
                    <a:pt x="-2725" y="451494"/>
                    <a:pt x="40138" y="292426"/>
                    <a:pt x="163963" y="162886"/>
                  </a:cubicBezTo>
                  <a:cubicBezTo>
                    <a:pt x="273501" y="47634"/>
                    <a:pt x="409708" y="961"/>
                    <a:pt x="565918" y="9"/>
                  </a:cubicBezTo>
                  <a:cubicBezTo>
                    <a:pt x="847858" y="-944"/>
                    <a:pt x="1105986" y="78114"/>
                    <a:pt x="1341253" y="232419"/>
                  </a:cubicBezTo>
                  <a:cubicBezTo>
                    <a:pt x="1345063" y="237181"/>
                    <a:pt x="1348873" y="241944"/>
                    <a:pt x="1361255" y="252421"/>
                  </a:cubicBezTo>
                  <a:close/>
                  <a:moveTo>
                    <a:pt x="777373" y="339099"/>
                  </a:moveTo>
                  <a:cubicBezTo>
                    <a:pt x="758323" y="343861"/>
                    <a:pt x="750703" y="344814"/>
                    <a:pt x="744036" y="347671"/>
                  </a:cubicBezTo>
                  <a:cubicBezTo>
                    <a:pt x="664026" y="377199"/>
                    <a:pt x="584968" y="406726"/>
                    <a:pt x="496386" y="394344"/>
                  </a:cubicBezTo>
                  <a:cubicBezTo>
                    <a:pt x="476383" y="391486"/>
                    <a:pt x="453523" y="410536"/>
                    <a:pt x="431615" y="419109"/>
                  </a:cubicBezTo>
                  <a:cubicBezTo>
                    <a:pt x="540201" y="450541"/>
                    <a:pt x="698315" y="412441"/>
                    <a:pt x="777373" y="3390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29"/>
            <p:cNvSpPr/>
            <p:nvPr/>
          </p:nvSpPr>
          <p:spPr>
            <a:xfrm>
              <a:off x="6973735" y="2751773"/>
              <a:ext cx="1371600" cy="1190625"/>
            </a:xfrm>
            <a:custGeom>
              <a:avLst/>
              <a:gdLst/>
              <a:ahLst/>
              <a:cxnLst/>
              <a:rect l="l" t="t" r="r" b="b"/>
              <a:pathLst>
                <a:path w="1371600" h="1190625" extrusionOk="0">
                  <a:moveTo>
                    <a:pt x="195733" y="202882"/>
                  </a:moveTo>
                  <a:cubicBezTo>
                    <a:pt x="221450" y="155257"/>
                    <a:pt x="240500" y="120968"/>
                    <a:pt x="265265" y="75248"/>
                  </a:cubicBezTo>
                  <a:cubicBezTo>
                    <a:pt x="265265" y="114300"/>
                    <a:pt x="265265" y="140018"/>
                    <a:pt x="265265" y="176212"/>
                  </a:cubicBezTo>
                  <a:cubicBezTo>
                    <a:pt x="288125" y="156210"/>
                    <a:pt x="303365" y="140970"/>
                    <a:pt x="320510" y="129540"/>
                  </a:cubicBezTo>
                  <a:cubicBezTo>
                    <a:pt x="350038" y="108585"/>
                    <a:pt x="373850" y="119062"/>
                    <a:pt x="375755" y="155257"/>
                  </a:cubicBezTo>
                  <a:cubicBezTo>
                    <a:pt x="377660" y="194310"/>
                    <a:pt x="376708" y="234315"/>
                    <a:pt x="376708" y="278130"/>
                  </a:cubicBezTo>
                  <a:cubicBezTo>
                    <a:pt x="395758" y="279082"/>
                    <a:pt x="410045" y="280987"/>
                    <a:pt x="425285" y="281940"/>
                  </a:cubicBezTo>
                  <a:cubicBezTo>
                    <a:pt x="476720" y="283845"/>
                    <a:pt x="497675" y="301943"/>
                    <a:pt x="488150" y="352425"/>
                  </a:cubicBezTo>
                  <a:cubicBezTo>
                    <a:pt x="481483" y="388620"/>
                    <a:pt x="462433" y="422910"/>
                    <a:pt x="443383" y="455295"/>
                  </a:cubicBezTo>
                  <a:cubicBezTo>
                    <a:pt x="414808" y="501968"/>
                    <a:pt x="399567" y="549593"/>
                    <a:pt x="413855" y="604837"/>
                  </a:cubicBezTo>
                  <a:cubicBezTo>
                    <a:pt x="420522" y="631507"/>
                    <a:pt x="434810" y="641985"/>
                    <a:pt x="462433" y="634365"/>
                  </a:cubicBezTo>
                  <a:cubicBezTo>
                    <a:pt x="479577" y="629603"/>
                    <a:pt x="496722" y="625793"/>
                    <a:pt x="513867" y="625793"/>
                  </a:cubicBezTo>
                  <a:cubicBezTo>
                    <a:pt x="562445" y="624840"/>
                    <a:pt x="589115" y="601980"/>
                    <a:pt x="597688" y="553403"/>
                  </a:cubicBezTo>
                  <a:cubicBezTo>
                    <a:pt x="620547" y="430530"/>
                    <a:pt x="650075" y="308610"/>
                    <a:pt x="713892" y="199073"/>
                  </a:cubicBezTo>
                  <a:cubicBezTo>
                    <a:pt x="721513" y="185737"/>
                    <a:pt x="731038" y="172402"/>
                    <a:pt x="745325" y="150495"/>
                  </a:cubicBezTo>
                  <a:cubicBezTo>
                    <a:pt x="759613" y="235268"/>
                    <a:pt x="772947" y="311468"/>
                    <a:pt x="785330" y="386715"/>
                  </a:cubicBezTo>
                  <a:cubicBezTo>
                    <a:pt x="791997" y="387668"/>
                    <a:pt x="795808" y="390525"/>
                    <a:pt x="797713" y="388620"/>
                  </a:cubicBezTo>
                  <a:cubicBezTo>
                    <a:pt x="854863" y="345757"/>
                    <a:pt x="871055" y="351473"/>
                    <a:pt x="883438" y="425768"/>
                  </a:cubicBezTo>
                  <a:cubicBezTo>
                    <a:pt x="896772" y="508635"/>
                    <a:pt x="906297" y="592455"/>
                    <a:pt x="916775" y="674370"/>
                  </a:cubicBezTo>
                  <a:cubicBezTo>
                    <a:pt x="998690" y="688657"/>
                    <a:pt x="1017740" y="674370"/>
                    <a:pt x="1040600" y="598170"/>
                  </a:cubicBezTo>
                  <a:cubicBezTo>
                    <a:pt x="1078700" y="464820"/>
                    <a:pt x="1123467" y="333375"/>
                    <a:pt x="1161567" y="200025"/>
                  </a:cubicBezTo>
                  <a:cubicBezTo>
                    <a:pt x="1178713" y="140018"/>
                    <a:pt x="1185380" y="76200"/>
                    <a:pt x="1196810" y="9525"/>
                  </a:cubicBezTo>
                  <a:cubicBezTo>
                    <a:pt x="1257770" y="60960"/>
                    <a:pt x="1271105" y="124777"/>
                    <a:pt x="1256817" y="197168"/>
                  </a:cubicBezTo>
                  <a:cubicBezTo>
                    <a:pt x="1245388" y="254318"/>
                    <a:pt x="1229195" y="311468"/>
                    <a:pt x="1219670" y="368618"/>
                  </a:cubicBezTo>
                  <a:cubicBezTo>
                    <a:pt x="1214908" y="395287"/>
                    <a:pt x="1218717" y="422910"/>
                    <a:pt x="1218717" y="450532"/>
                  </a:cubicBezTo>
                  <a:cubicBezTo>
                    <a:pt x="1224433" y="451485"/>
                    <a:pt x="1229195" y="452437"/>
                    <a:pt x="1234910" y="452437"/>
                  </a:cubicBezTo>
                  <a:cubicBezTo>
                    <a:pt x="1253960" y="401003"/>
                    <a:pt x="1273010" y="349568"/>
                    <a:pt x="1293013" y="298132"/>
                  </a:cubicBezTo>
                  <a:cubicBezTo>
                    <a:pt x="1300633" y="279082"/>
                    <a:pt x="1304442" y="258127"/>
                    <a:pt x="1314920" y="240030"/>
                  </a:cubicBezTo>
                  <a:cubicBezTo>
                    <a:pt x="1330160" y="213360"/>
                    <a:pt x="1351115" y="215265"/>
                    <a:pt x="1365403" y="240982"/>
                  </a:cubicBezTo>
                  <a:cubicBezTo>
                    <a:pt x="1373022" y="254318"/>
                    <a:pt x="1376833" y="271462"/>
                    <a:pt x="1376833" y="286703"/>
                  </a:cubicBezTo>
                  <a:cubicBezTo>
                    <a:pt x="1375880" y="310515"/>
                    <a:pt x="1374928" y="335280"/>
                    <a:pt x="1366355" y="357187"/>
                  </a:cubicBezTo>
                  <a:cubicBezTo>
                    <a:pt x="1319683" y="485775"/>
                    <a:pt x="1325397" y="615315"/>
                    <a:pt x="1353020" y="746760"/>
                  </a:cubicBezTo>
                  <a:cubicBezTo>
                    <a:pt x="1375880" y="853440"/>
                    <a:pt x="1381595" y="961073"/>
                    <a:pt x="1340638" y="1065848"/>
                  </a:cubicBezTo>
                  <a:cubicBezTo>
                    <a:pt x="1309205" y="1146810"/>
                    <a:pt x="1249197" y="1199198"/>
                    <a:pt x="1173950" y="1189673"/>
                  </a:cubicBezTo>
                  <a:cubicBezTo>
                    <a:pt x="1112990" y="1182053"/>
                    <a:pt x="1054888" y="1153478"/>
                    <a:pt x="995833" y="1131570"/>
                  </a:cubicBezTo>
                  <a:cubicBezTo>
                    <a:pt x="960590" y="1118235"/>
                    <a:pt x="929158" y="1094423"/>
                    <a:pt x="894867" y="1081087"/>
                  </a:cubicBezTo>
                  <a:cubicBezTo>
                    <a:pt x="884390" y="1077278"/>
                    <a:pt x="864388" y="1087755"/>
                    <a:pt x="853910" y="1096328"/>
                  </a:cubicBezTo>
                  <a:cubicBezTo>
                    <a:pt x="803428" y="1137285"/>
                    <a:pt x="745325" y="1147762"/>
                    <a:pt x="683413" y="1138237"/>
                  </a:cubicBezTo>
                  <a:cubicBezTo>
                    <a:pt x="629120" y="1129665"/>
                    <a:pt x="571017" y="1124903"/>
                    <a:pt x="521488" y="1102043"/>
                  </a:cubicBezTo>
                  <a:cubicBezTo>
                    <a:pt x="460527" y="1074420"/>
                    <a:pt x="406235" y="1030605"/>
                    <a:pt x="350038" y="992505"/>
                  </a:cubicBezTo>
                  <a:cubicBezTo>
                    <a:pt x="343370" y="988695"/>
                    <a:pt x="337655" y="976312"/>
                    <a:pt x="332892" y="977265"/>
                  </a:cubicBezTo>
                  <a:cubicBezTo>
                    <a:pt x="279552" y="988695"/>
                    <a:pt x="251930" y="944880"/>
                    <a:pt x="211925" y="926782"/>
                  </a:cubicBezTo>
                  <a:cubicBezTo>
                    <a:pt x="159538" y="903923"/>
                    <a:pt x="130963" y="866775"/>
                    <a:pt x="110008" y="821055"/>
                  </a:cubicBezTo>
                  <a:cubicBezTo>
                    <a:pt x="30950" y="650557"/>
                    <a:pt x="-30010" y="477203"/>
                    <a:pt x="15710" y="284798"/>
                  </a:cubicBezTo>
                  <a:cubicBezTo>
                    <a:pt x="32855" y="209550"/>
                    <a:pt x="43333" y="132398"/>
                    <a:pt x="63335" y="58102"/>
                  </a:cubicBezTo>
                  <a:cubicBezTo>
                    <a:pt x="69050" y="36195"/>
                    <a:pt x="95720" y="19050"/>
                    <a:pt x="112865" y="0"/>
                  </a:cubicBezTo>
                  <a:cubicBezTo>
                    <a:pt x="130963" y="19050"/>
                    <a:pt x="154775" y="35242"/>
                    <a:pt x="165252" y="57150"/>
                  </a:cubicBezTo>
                  <a:cubicBezTo>
                    <a:pt x="178588" y="86677"/>
                    <a:pt x="180492" y="121920"/>
                    <a:pt x="187160" y="154305"/>
                  </a:cubicBezTo>
                  <a:cubicBezTo>
                    <a:pt x="186208" y="164782"/>
                    <a:pt x="189065" y="176212"/>
                    <a:pt x="195733" y="2028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4" name="Google Shape;1534;p29"/>
            <p:cNvSpPr/>
            <p:nvPr/>
          </p:nvSpPr>
          <p:spPr>
            <a:xfrm>
              <a:off x="11195454" y="2539575"/>
              <a:ext cx="933450" cy="1752600"/>
            </a:xfrm>
            <a:custGeom>
              <a:avLst/>
              <a:gdLst/>
              <a:ahLst/>
              <a:cxnLst/>
              <a:rect l="l" t="t" r="r" b="b"/>
              <a:pathLst>
                <a:path w="933450" h="1752600" extrusionOk="0">
                  <a:moveTo>
                    <a:pt x="197397" y="466515"/>
                  </a:moveTo>
                  <a:cubicBezTo>
                    <a:pt x="220258" y="419842"/>
                    <a:pt x="223116" y="377932"/>
                    <a:pt x="186920" y="334117"/>
                  </a:cubicBezTo>
                  <a:cubicBezTo>
                    <a:pt x="154535" y="296017"/>
                    <a:pt x="186920" y="210292"/>
                    <a:pt x="235497" y="195052"/>
                  </a:cubicBezTo>
                  <a:cubicBezTo>
                    <a:pt x="249785" y="190290"/>
                    <a:pt x="271693" y="195052"/>
                    <a:pt x="282170" y="204577"/>
                  </a:cubicBezTo>
                  <a:cubicBezTo>
                    <a:pt x="289791" y="211245"/>
                    <a:pt x="291695" y="236962"/>
                    <a:pt x="285028" y="246487"/>
                  </a:cubicBezTo>
                  <a:cubicBezTo>
                    <a:pt x="240260" y="317925"/>
                    <a:pt x="245975" y="389362"/>
                    <a:pt x="276455" y="464610"/>
                  </a:cubicBezTo>
                  <a:cubicBezTo>
                    <a:pt x="292647" y="505567"/>
                    <a:pt x="298362" y="550335"/>
                    <a:pt x="311697" y="605580"/>
                  </a:cubicBezTo>
                  <a:cubicBezTo>
                    <a:pt x="343130" y="540810"/>
                    <a:pt x="411710" y="520807"/>
                    <a:pt x="434570" y="455085"/>
                  </a:cubicBezTo>
                  <a:cubicBezTo>
                    <a:pt x="442191" y="432225"/>
                    <a:pt x="471718" y="414127"/>
                    <a:pt x="495530" y="401745"/>
                  </a:cubicBezTo>
                  <a:cubicBezTo>
                    <a:pt x="523153" y="387457"/>
                    <a:pt x="554585" y="380790"/>
                    <a:pt x="585066" y="370312"/>
                  </a:cubicBezTo>
                  <a:cubicBezTo>
                    <a:pt x="667933" y="341737"/>
                    <a:pt x="740322" y="367455"/>
                    <a:pt x="782233" y="445560"/>
                  </a:cubicBezTo>
                  <a:cubicBezTo>
                    <a:pt x="803187" y="483660"/>
                    <a:pt x="824143" y="516997"/>
                    <a:pt x="861291" y="542715"/>
                  </a:cubicBezTo>
                  <a:cubicBezTo>
                    <a:pt x="908916" y="576052"/>
                    <a:pt x="928918" y="632250"/>
                    <a:pt x="931775" y="688447"/>
                  </a:cubicBezTo>
                  <a:cubicBezTo>
                    <a:pt x="934633" y="753217"/>
                    <a:pt x="932728" y="817987"/>
                    <a:pt x="924155" y="882757"/>
                  </a:cubicBezTo>
                  <a:cubicBezTo>
                    <a:pt x="907010" y="1011345"/>
                    <a:pt x="885103" y="1138980"/>
                    <a:pt x="863195" y="1266615"/>
                  </a:cubicBezTo>
                  <a:cubicBezTo>
                    <a:pt x="859385" y="1289475"/>
                    <a:pt x="847955" y="1312335"/>
                    <a:pt x="839383" y="1334242"/>
                  </a:cubicBezTo>
                  <a:cubicBezTo>
                    <a:pt x="821285" y="1319002"/>
                    <a:pt x="802235" y="1303762"/>
                    <a:pt x="786995" y="1291380"/>
                  </a:cubicBezTo>
                  <a:cubicBezTo>
                    <a:pt x="775566" y="1359960"/>
                    <a:pt x="800330" y="1387582"/>
                    <a:pt x="866053" y="1429492"/>
                  </a:cubicBezTo>
                  <a:cubicBezTo>
                    <a:pt x="901295" y="1452352"/>
                    <a:pt x="931775" y="1502835"/>
                    <a:pt x="938443" y="1545697"/>
                  </a:cubicBezTo>
                  <a:cubicBezTo>
                    <a:pt x="947016" y="1598085"/>
                    <a:pt x="932728" y="1655235"/>
                    <a:pt x="919393" y="1707622"/>
                  </a:cubicBezTo>
                  <a:cubicBezTo>
                    <a:pt x="909868" y="1745722"/>
                    <a:pt x="878435" y="1768582"/>
                    <a:pt x="834620" y="1751437"/>
                  </a:cubicBezTo>
                  <a:cubicBezTo>
                    <a:pt x="829858" y="1749532"/>
                    <a:pt x="826047" y="1747627"/>
                    <a:pt x="821285" y="1746675"/>
                  </a:cubicBezTo>
                  <a:cubicBezTo>
                    <a:pt x="733655" y="1739055"/>
                    <a:pt x="731750" y="1738102"/>
                    <a:pt x="714605" y="1651425"/>
                  </a:cubicBezTo>
                  <a:cubicBezTo>
                    <a:pt x="706033" y="1607610"/>
                    <a:pt x="693650" y="1564747"/>
                    <a:pt x="689841" y="1520932"/>
                  </a:cubicBezTo>
                  <a:cubicBezTo>
                    <a:pt x="687935" y="1500930"/>
                    <a:pt x="696508" y="1477117"/>
                    <a:pt x="707937" y="1460925"/>
                  </a:cubicBezTo>
                  <a:cubicBezTo>
                    <a:pt x="752705" y="1395202"/>
                    <a:pt x="753658" y="1330432"/>
                    <a:pt x="715558" y="1260900"/>
                  </a:cubicBezTo>
                  <a:cubicBezTo>
                    <a:pt x="665075" y="1167555"/>
                    <a:pt x="624118" y="1070400"/>
                    <a:pt x="605068" y="963720"/>
                  </a:cubicBezTo>
                  <a:cubicBezTo>
                    <a:pt x="595543" y="911332"/>
                    <a:pt x="569825" y="900855"/>
                    <a:pt x="519343" y="918952"/>
                  </a:cubicBezTo>
                  <a:cubicBezTo>
                    <a:pt x="405043" y="959910"/>
                    <a:pt x="361228" y="1099927"/>
                    <a:pt x="431712" y="1197082"/>
                  </a:cubicBezTo>
                  <a:cubicBezTo>
                    <a:pt x="448858" y="1219942"/>
                    <a:pt x="468860" y="1240897"/>
                    <a:pt x="485053" y="1264710"/>
                  </a:cubicBezTo>
                  <a:cubicBezTo>
                    <a:pt x="518391" y="1314240"/>
                    <a:pt x="498387" y="1365675"/>
                    <a:pt x="440285" y="1369485"/>
                  </a:cubicBezTo>
                  <a:cubicBezTo>
                    <a:pt x="363133" y="1374247"/>
                    <a:pt x="282170" y="1379962"/>
                    <a:pt x="208828" y="1363770"/>
                  </a:cubicBezTo>
                  <a:cubicBezTo>
                    <a:pt x="150725" y="1350435"/>
                    <a:pt x="88812" y="1313287"/>
                    <a:pt x="50712" y="1268520"/>
                  </a:cubicBezTo>
                  <a:cubicBezTo>
                    <a:pt x="18328" y="1230420"/>
                    <a:pt x="10708" y="1167555"/>
                    <a:pt x="4993" y="1114215"/>
                  </a:cubicBezTo>
                  <a:cubicBezTo>
                    <a:pt x="-11200" y="969435"/>
                    <a:pt x="15470" y="826560"/>
                    <a:pt x="35472" y="683685"/>
                  </a:cubicBezTo>
                  <a:cubicBezTo>
                    <a:pt x="58333" y="520807"/>
                    <a:pt x="77383" y="357930"/>
                    <a:pt x="98337" y="190290"/>
                  </a:cubicBezTo>
                  <a:cubicBezTo>
                    <a:pt x="68810" y="190290"/>
                    <a:pt x="48808" y="190290"/>
                    <a:pt x="21185" y="190290"/>
                  </a:cubicBezTo>
                  <a:cubicBezTo>
                    <a:pt x="39283" y="139807"/>
                    <a:pt x="52618" y="94087"/>
                    <a:pt x="71668" y="50272"/>
                  </a:cubicBezTo>
                  <a:cubicBezTo>
                    <a:pt x="96433" y="-7830"/>
                    <a:pt x="117387" y="-12593"/>
                    <a:pt x="169775" y="20745"/>
                  </a:cubicBezTo>
                  <a:cubicBezTo>
                    <a:pt x="180253" y="27412"/>
                    <a:pt x="189778" y="35032"/>
                    <a:pt x="205970" y="45510"/>
                  </a:cubicBezTo>
                  <a:cubicBezTo>
                    <a:pt x="105958" y="102660"/>
                    <a:pt x="131675" y="185527"/>
                    <a:pt x="153583" y="269347"/>
                  </a:cubicBezTo>
                  <a:cubicBezTo>
                    <a:pt x="168822" y="334117"/>
                    <a:pt x="182158" y="399840"/>
                    <a:pt x="197397" y="4665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29"/>
            <p:cNvSpPr/>
            <p:nvPr/>
          </p:nvSpPr>
          <p:spPr>
            <a:xfrm>
              <a:off x="5948342" y="2869883"/>
              <a:ext cx="971550" cy="1304925"/>
            </a:xfrm>
            <a:custGeom>
              <a:avLst/>
              <a:gdLst/>
              <a:ahLst/>
              <a:cxnLst/>
              <a:rect l="l" t="t" r="r" b="b"/>
              <a:pathLst>
                <a:path w="971550" h="1304925" extrusionOk="0">
                  <a:moveTo>
                    <a:pt x="349588" y="0"/>
                  </a:moveTo>
                  <a:cubicBezTo>
                    <a:pt x="401976" y="21908"/>
                    <a:pt x="461031" y="35242"/>
                    <a:pt x="506751" y="67627"/>
                  </a:cubicBezTo>
                  <a:cubicBezTo>
                    <a:pt x="577235" y="116205"/>
                    <a:pt x="648673" y="159067"/>
                    <a:pt x="730588" y="184785"/>
                  </a:cubicBezTo>
                  <a:cubicBezTo>
                    <a:pt x="796310" y="205740"/>
                    <a:pt x="853460" y="242888"/>
                    <a:pt x="876320" y="316230"/>
                  </a:cubicBezTo>
                  <a:cubicBezTo>
                    <a:pt x="879178" y="325755"/>
                    <a:pt x="892513" y="334327"/>
                    <a:pt x="902990" y="340995"/>
                  </a:cubicBezTo>
                  <a:cubicBezTo>
                    <a:pt x="964903" y="381000"/>
                    <a:pt x="980143" y="418147"/>
                    <a:pt x="967760" y="489585"/>
                  </a:cubicBezTo>
                  <a:cubicBezTo>
                    <a:pt x="956331" y="554355"/>
                    <a:pt x="951568" y="621030"/>
                    <a:pt x="939185" y="685800"/>
                  </a:cubicBezTo>
                  <a:cubicBezTo>
                    <a:pt x="933470" y="716280"/>
                    <a:pt x="919183" y="745808"/>
                    <a:pt x="905848" y="773430"/>
                  </a:cubicBezTo>
                  <a:cubicBezTo>
                    <a:pt x="854413" y="881063"/>
                    <a:pt x="765831" y="956310"/>
                    <a:pt x="671533" y="1024890"/>
                  </a:cubicBezTo>
                  <a:cubicBezTo>
                    <a:pt x="587713" y="1086802"/>
                    <a:pt x="523895" y="1162050"/>
                    <a:pt x="482938" y="1258252"/>
                  </a:cubicBezTo>
                  <a:cubicBezTo>
                    <a:pt x="458173" y="1318260"/>
                    <a:pt x="442933" y="1309687"/>
                    <a:pt x="380068" y="1310640"/>
                  </a:cubicBezTo>
                  <a:cubicBezTo>
                    <a:pt x="308631" y="1311593"/>
                    <a:pt x="287676" y="1263968"/>
                    <a:pt x="255290" y="1221105"/>
                  </a:cubicBezTo>
                  <a:cubicBezTo>
                    <a:pt x="168613" y="1106805"/>
                    <a:pt x="89556" y="989647"/>
                    <a:pt x="68601" y="842963"/>
                  </a:cubicBezTo>
                  <a:cubicBezTo>
                    <a:pt x="58123" y="765810"/>
                    <a:pt x="49551" y="688658"/>
                    <a:pt x="30501" y="613410"/>
                  </a:cubicBezTo>
                  <a:cubicBezTo>
                    <a:pt x="-2837" y="485775"/>
                    <a:pt x="973" y="357188"/>
                    <a:pt x="20" y="227647"/>
                  </a:cubicBezTo>
                  <a:cubicBezTo>
                    <a:pt x="-932" y="160020"/>
                    <a:pt x="31453" y="123825"/>
                    <a:pt x="94318" y="102870"/>
                  </a:cubicBezTo>
                  <a:cubicBezTo>
                    <a:pt x="142895" y="86677"/>
                    <a:pt x="188615" y="62865"/>
                    <a:pt x="236240" y="42863"/>
                  </a:cubicBezTo>
                  <a:cubicBezTo>
                    <a:pt x="271483" y="28575"/>
                    <a:pt x="306726" y="16192"/>
                    <a:pt x="349588" y="0"/>
                  </a:cubicBezTo>
                  <a:close/>
                  <a:moveTo>
                    <a:pt x="451506" y="335280"/>
                  </a:moveTo>
                  <a:cubicBezTo>
                    <a:pt x="435313" y="343852"/>
                    <a:pt x="421978" y="350520"/>
                    <a:pt x="409595" y="358140"/>
                  </a:cubicBezTo>
                  <a:cubicBezTo>
                    <a:pt x="302915" y="430530"/>
                    <a:pt x="294343" y="689610"/>
                    <a:pt x="364828" y="770572"/>
                  </a:cubicBezTo>
                  <a:cubicBezTo>
                    <a:pt x="392451" y="802005"/>
                    <a:pt x="423883" y="803910"/>
                    <a:pt x="452458" y="779145"/>
                  </a:cubicBezTo>
                  <a:cubicBezTo>
                    <a:pt x="494368" y="742950"/>
                    <a:pt x="525801" y="696277"/>
                    <a:pt x="514370" y="638175"/>
                  </a:cubicBezTo>
                  <a:cubicBezTo>
                    <a:pt x="496273" y="539115"/>
                    <a:pt x="473413" y="441008"/>
                    <a:pt x="451506" y="3352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29"/>
            <p:cNvSpPr/>
            <p:nvPr/>
          </p:nvSpPr>
          <p:spPr>
            <a:xfrm>
              <a:off x="2708102" y="2850951"/>
              <a:ext cx="971550" cy="1114425"/>
            </a:xfrm>
            <a:custGeom>
              <a:avLst/>
              <a:gdLst/>
              <a:ahLst/>
              <a:cxnLst/>
              <a:rect l="l" t="t" r="r" b="b"/>
              <a:pathLst>
                <a:path w="971550" h="1114425" extrusionOk="0">
                  <a:moveTo>
                    <a:pt x="756140" y="1018104"/>
                  </a:moveTo>
                  <a:cubicBezTo>
                    <a:pt x="749472" y="1026677"/>
                    <a:pt x="742804" y="1034297"/>
                    <a:pt x="728517" y="1051442"/>
                  </a:cubicBezTo>
                  <a:cubicBezTo>
                    <a:pt x="681845" y="965717"/>
                    <a:pt x="637077" y="884754"/>
                    <a:pt x="587547" y="794267"/>
                  </a:cubicBezTo>
                  <a:cubicBezTo>
                    <a:pt x="545637" y="839034"/>
                    <a:pt x="501822" y="883802"/>
                    <a:pt x="461817" y="930474"/>
                  </a:cubicBezTo>
                  <a:cubicBezTo>
                    <a:pt x="419907" y="978099"/>
                    <a:pt x="383712" y="1030487"/>
                    <a:pt x="340850" y="1077159"/>
                  </a:cubicBezTo>
                  <a:cubicBezTo>
                    <a:pt x="291319" y="1131452"/>
                    <a:pt x="267507" y="1129547"/>
                    <a:pt x="214167" y="1076207"/>
                  </a:cubicBezTo>
                  <a:cubicBezTo>
                    <a:pt x="201785" y="1080969"/>
                    <a:pt x="188450" y="1085732"/>
                    <a:pt x="165590" y="1095257"/>
                  </a:cubicBezTo>
                  <a:cubicBezTo>
                    <a:pt x="142729" y="1042869"/>
                    <a:pt x="112250" y="994292"/>
                    <a:pt x="99867" y="939999"/>
                  </a:cubicBezTo>
                  <a:cubicBezTo>
                    <a:pt x="72244" y="819984"/>
                    <a:pt x="61767" y="695207"/>
                    <a:pt x="28429" y="578049"/>
                  </a:cubicBezTo>
                  <a:cubicBezTo>
                    <a:pt x="-4908" y="463749"/>
                    <a:pt x="9379" y="349449"/>
                    <a:pt x="807" y="235149"/>
                  </a:cubicBezTo>
                  <a:cubicBezTo>
                    <a:pt x="-5860" y="144662"/>
                    <a:pt x="28429" y="105609"/>
                    <a:pt x="117012" y="86559"/>
                  </a:cubicBezTo>
                  <a:cubicBezTo>
                    <a:pt x="148444" y="79892"/>
                    <a:pt x="181782" y="67509"/>
                    <a:pt x="207500" y="48459"/>
                  </a:cubicBezTo>
                  <a:cubicBezTo>
                    <a:pt x="297987" y="-20121"/>
                    <a:pt x="389427" y="-8691"/>
                    <a:pt x="482772" y="37982"/>
                  </a:cubicBezTo>
                  <a:cubicBezTo>
                    <a:pt x="488487" y="40839"/>
                    <a:pt x="494202" y="43697"/>
                    <a:pt x="498965" y="48459"/>
                  </a:cubicBezTo>
                  <a:cubicBezTo>
                    <a:pt x="570402" y="107514"/>
                    <a:pt x="649460" y="148472"/>
                    <a:pt x="738995" y="176094"/>
                  </a:cubicBezTo>
                  <a:cubicBezTo>
                    <a:pt x="801860" y="196097"/>
                    <a:pt x="855200" y="233244"/>
                    <a:pt x="877107" y="303729"/>
                  </a:cubicBezTo>
                  <a:cubicBezTo>
                    <a:pt x="880917" y="316112"/>
                    <a:pt x="898062" y="326589"/>
                    <a:pt x="910445" y="335162"/>
                  </a:cubicBezTo>
                  <a:cubicBezTo>
                    <a:pt x="967595" y="374214"/>
                    <a:pt x="988550" y="417077"/>
                    <a:pt x="968547" y="481847"/>
                  </a:cubicBezTo>
                  <a:cubicBezTo>
                    <a:pt x="942829" y="564714"/>
                    <a:pt x="941877" y="645677"/>
                    <a:pt x="954260" y="730449"/>
                  </a:cubicBezTo>
                  <a:cubicBezTo>
                    <a:pt x="969500" y="841892"/>
                    <a:pt x="925685" y="939047"/>
                    <a:pt x="863772" y="1028582"/>
                  </a:cubicBezTo>
                  <a:cubicBezTo>
                    <a:pt x="833292" y="1069539"/>
                    <a:pt x="811385" y="1065729"/>
                    <a:pt x="756140" y="1018104"/>
                  </a:cubicBezTo>
                  <a:close/>
                  <a:moveTo>
                    <a:pt x="400857" y="674252"/>
                  </a:moveTo>
                  <a:cubicBezTo>
                    <a:pt x="495154" y="577097"/>
                    <a:pt x="493250" y="476132"/>
                    <a:pt x="445625" y="332304"/>
                  </a:cubicBezTo>
                  <a:cubicBezTo>
                    <a:pt x="364662" y="361832"/>
                    <a:pt x="328467" y="438032"/>
                    <a:pt x="355137" y="517089"/>
                  </a:cubicBezTo>
                  <a:cubicBezTo>
                    <a:pt x="372282" y="567572"/>
                    <a:pt x="385617" y="619959"/>
                    <a:pt x="400857" y="674252"/>
                  </a:cubicBezTo>
                  <a:close/>
                  <a:moveTo>
                    <a:pt x="553257" y="655202"/>
                  </a:moveTo>
                  <a:cubicBezTo>
                    <a:pt x="513252" y="696159"/>
                    <a:pt x="473247" y="738069"/>
                    <a:pt x="424669" y="786647"/>
                  </a:cubicBezTo>
                  <a:cubicBezTo>
                    <a:pt x="492297" y="791409"/>
                    <a:pt x="544685" y="737117"/>
                    <a:pt x="553257" y="6552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37" name="Google Shape;1537;p29"/>
          <p:cNvGrpSpPr/>
          <p:nvPr/>
        </p:nvGrpSpPr>
        <p:grpSpPr>
          <a:xfrm>
            <a:off x="9746001" y="5910687"/>
            <a:ext cx="2068521" cy="639561"/>
            <a:chOff x="3731519" y="2326153"/>
            <a:chExt cx="1641893" cy="507653"/>
          </a:xfrm>
        </p:grpSpPr>
        <p:sp>
          <p:nvSpPr>
            <p:cNvPr id="1538" name="Google Shape;1538;p29"/>
            <p:cNvSpPr/>
            <p:nvPr/>
          </p:nvSpPr>
          <p:spPr>
            <a:xfrm>
              <a:off x="3731519" y="2326153"/>
              <a:ext cx="320464" cy="507653"/>
            </a:xfrm>
            <a:custGeom>
              <a:avLst/>
              <a:gdLst/>
              <a:ahLst/>
              <a:cxnLst/>
              <a:rect l="l" t="t" r="r" b="b"/>
              <a:pathLst>
                <a:path w="320464" h="507653" extrusionOk="0">
                  <a:moveTo>
                    <a:pt x="157720" y="0"/>
                  </a:moveTo>
                  <a:cubicBezTo>
                    <a:pt x="205941" y="0"/>
                    <a:pt x="241827" y="12557"/>
                    <a:pt x="265379" y="37672"/>
                  </a:cubicBezTo>
                  <a:cubicBezTo>
                    <a:pt x="288931" y="62787"/>
                    <a:pt x="302939" y="99008"/>
                    <a:pt x="307404" y="146335"/>
                  </a:cubicBezTo>
                  <a:lnTo>
                    <a:pt x="214312" y="151358"/>
                  </a:lnTo>
                  <a:cubicBezTo>
                    <a:pt x="210517" y="101575"/>
                    <a:pt x="190872" y="76684"/>
                    <a:pt x="155376" y="76684"/>
                  </a:cubicBezTo>
                  <a:cubicBezTo>
                    <a:pt x="140866" y="76684"/>
                    <a:pt x="128811" y="81093"/>
                    <a:pt x="119211" y="89911"/>
                  </a:cubicBezTo>
                  <a:cubicBezTo>
                    <a:pt x="109612" y="98729"/>
                    <a:pt x="104812" y="110282"/>
                    <a:pt x="104812" y="124569"/>
                  </a:cubicBezTo>
                  <a:cubicBezTo>
                    <a:pt x="104812" y="134392"/>
                    <a:pt x="106765" y="143098"/>
                    <a:pt x="110672" y="150689"/>
                  </a:cubicBezTo>
                  <a:cubicBezTo>
                    <a:pt x="114579" y="158279"/>
                    <a:pt x="122448" y="166371"/>
                    <a:pt x="134280" y="174966"/>
                  </a:cubicBezTo>
                  <a:cubicBezTo>
                    <a:pt x="146112" y="183561"/>
                    <a:pt x="163748" y="193328"/>
                    <a:pt x="187188" y="204267"/>
                  </a:cubicBezTo>
                  <a:cubicBezTo>
                    <a:pt x="222684" y="221010"/>
                    <a:pt x="250031" y="237083"/>
                    <a:pt x="269230" y="252487"/>
                  </a:cubicBezTo>
                  <a:cubicBezTo>
                    <a:pt x="288429" y="267891"/>
                    <a:pt x="301767" y="283964"/>
                    <a:pt x="309246" y="300707"/>
                  </a:cubicBezTo>
                  <a:cubicBezTo>
                    <a:pt x="316725" y="317450"/>
                    <a:pt x="320464" y="337207"/>
                    <a:pt x="320464" y="359978"/>
                  </a:cubicBezTo>
                  <a:cubicBezTo>
                    <a:pt x="320464" y="388553"/>
                    <a:pt x="313990" y="414003"/>
                    <a:pt x="301042" y="436327"/>
                  </a:cubicBezTo>
                  <a:cubicBezTo>
                    <a:pt x="288094" y="458651"/>
                    <a:pt x="269621" y="476120"/>
                    <a:pt x="245622" y="488733"/>
                  </a:cubicBezTo>
                  <a:cubicBezTo>
                    <a:pt x="221623" y="501346"/>
                    <a:pt x="193439" y="507653"/>
                    <a:pt x="161069" y="507653"/>
                  </a:cubicBezTo>
                  <a:cubicBezTo>
                    <a:pt x="110393" y="507653"/>
                    <a:pt x="71437" y="493700"/>
                    <a:pt x="44202" y="465795"/>
                  </a:cubicBezTo>
                  <a:cubicBezTo>
                    <a:pt x="16966" y="437890"/>
                    <a:pt x="2232" y="396143"/>
                    <a:pt x="0" y="340556"/>
                  </a:cubicBezTo>
                  <a:lnTo>
                    <a:pt x="94096" y="332184"/>
                  </a:lnTo>
                  <a:cubicBezTo>
                    <a:pt x="95213" y="356518"/>
                    <a:pt x="98617" y="375772"/>
                    <a:pt x="104310" y="389948"/>
                  </a:cubicBezTo>
                  <a:cubicBezTo>
                    <a:pt x="110002" y="404124"/>
                    <a:pt x="117872" y="414170"/>
                    <a:pt x="127918" y="420086"/>
                  </a:cubicBezTo>
                  <a:cubicBezTo>
                    <a:pt x="137964" y="426002"/>
                    <a:pt x="150353" y="428960"/>
                    <a:pt x="165087" y="428960"/>
                  </a:cubicBezTo>
                  <a:cubicBezTo>
                    <a:pt x="178482" y="428960"/>
                    <a:pt x="190035" y="426058"/>
                    <a:pt x="199746" y="420254"/>
                  </a:cubicBezTo>
                  <a:cubicBezTo>
                    <a:pt x="209457" y="414449"/>
                    <a:pt x="216768" y="406859"/>
                    <a:pt x="221679" y="397483"/>
                  </a:cubicBezTo>
                  <a:cubicBezTo>
                    <a:pt x="226591" y="388107"/>
                    <a:pt x="229046" y="377949"/>
                    <a:pt x="229046" y="367010"/>
                  </a:cubicBezTo>
                  <a:cubicBezTo>
                    <a:pt x="229046" y="355625"/>
                    <a:pt x="226200" y="345244"/>
                    <a:pt x="220507" y="335868"/>
                  </a:cubicBezTo>
                  <a:cubicBezTo>
                    <a:pt x="214815" y="326492"/>
                    <a:pt x="204713" y="316892"/>
                    <a:pt x="190202" y="307070"/>
                  </a:cubicBezTo>
                  <a:cubicBezTo>
                    <a:pt x="175691" y="297247"/>
                    <a:pt x="155153" y="286531"/>
                    <a:pt x="128587" y="274923"/>
                  </a:cubicBezTo>
                  <a:cubicBezTo>
                    <a:pt x="87957" y="257063"/>
                    <a:pt x="58545" y="236804"/>
                    <a:pt x="40351" y="214145"/>
                  </a:cubicBezTo>
                  <a:cubicBezTo>
                    <a:pt x="22157" y="191486"/>
                    <a:pt x="13059" y="164530"/>
                    <a:pt x="13059" y="133276"/>
                  </a:cubicBezTo>
                  <a:cubicBezTo>
                    <a:pt x="13059" y="107380"/>
                    <a:pt x="19031" y="84330"/>
                    <a:pt x="30975" y="64126"/>
                  </a:cubicBezTo>
                  <a:cubicBezTo>
                    <a:pt x="42918" y="43923"/>
                    <a:pt x="59829" y="28184"/>
                    <a:pt x="81706" y="16911"/>
                  </a:cubicBezTo>
                  <a:cubicBezTo>
                    <a:pt x="103584" y="5637"/>
                    <a:pt x="128922" y="0"/>
                    <a:pt x="1577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9" name="Google Shape;1539;p29"/>
            <p:cNvSpPr/>
            <p:nvPr/>
          </p:nvSpPr>
          <p:spPr>
            <a:xfrm>
              <a:off x="4189649" y="2334525"/>
              <a:ext cx="381074" cy="490909"/>
            </a:xfrm>
            <a:custGeom>
              <a:avLst/>
              <a:gdLst/>
              <a:ahLst/>
              <a:cxnLst/>
              <a:rect l="l" t="t" r="r" b="b"/>
              <a:pathLst>
                <a:path w="381074" h="490909" extrusionOk="0">
                  <a:moveTo>
                    <a:pt x="191207" y="91082"/>
                  </a:moveTo>
                  <a:lnTo>
                    <a:pt x="138633" y="313432"/>
                  </a:lnTo>
                  <a:lnTo>
                    <a:pt x="243111" y="313432"/>
                  </a:lnTo>
                  <a:close/>
                  <a:moveTo>
                    <a:pt x="140642" y="0"/>
                  </a:moveTo>
                  <a:lnTo>
                    <a:pt x="241771" y="0"/>
                  </a:lnTo>
                  <a:lnTo>
                    <a:pt x="381074" y="490909"/>
                  </a:lnTo>
                  <a:lnTo>
                    <a:pt x="284299" y="490909"/>
                  </a:lnTo>
                  <a:lnTo>
                    <a:pt x="261528" y="393799"/>
                  </a:lnTo>
                  <a:lnTo>
                    <a:pt x="119546" y="393799"/>
                  </a:lnTo>
                  <a:lnTo>
                    <a:pt x="96441" y="490909"/>
                  </a:lnTo>
                  <a:lnTo>
                    <a:pt x="0" y="49090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0" name="Google Shape;1540;p29"/>
            <p:cNvSpPr/>
            <p:nvPr/>
          </p:nvSpPr>
          <p:spPr>
            <a:xfrm>
              <a:off x="4708390" y="2334525"/>
              <a:ext cx="279945" cy="490909"/>
            </a:xfrm>
            <a:custGeom>
              <a:avLst/>
              <a:gdLst/>
              <a:ahLst/>
              <a:cxnLst/>
              <a:rect l="l" t="t" r="r" b="b"/>
              <a:pathLst>
                <a:path w="279945" h="490909" extrusionOk="0">
                  <a:moveTo>
                    <a:pt x="0" y="0"/>
                  </a:moveTo>
                  <a:lnTo>
                    <a:pt x="93092" y="0"/>
                  </a:lnTo>
                  <a:lnTo>
                    <a:pt x="93092" y="412886"/>
                  </a:lnTo>
                  <a:lnTo>
                    <a:pt x="279945" y="412886"/>
                  </a:lnTo>
                  <a:lnTo>
                    <a:pt x="279945" y="490909"/>
                  </a:lnTo>
                  <a:lnTo>
                    <a:pt x="0" y="49090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400" b="1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1" name="Google Shape;1541;p29"/>
            <p:cNvSpPr/>
            <p:nvPr/>
          </p:nvSpPr>
          <p:spPr>
            <a:xfrm>
              <a:off x="5126002" y="2334525"/>
              <a:ext cx="247410" cy="490909"/>
            </a:xfrm>
            <a:custGeom>
              <a:avLst/>
              <a:gdLst/>
              <a:ahLst/>
              <a:cxnLst/>
              <a:rect l="l" t="t" r="r" b="b"/>
              <a:pathLst>
                <a:path w="247410" h="490909" extrusionOk="0">
                  <a:moveTo>
                    <a:pt x="0" y="0"/>
                  </a:moveTo>
                  <a:lnTo>
                    <a:pt x="238703" y="0"/>
                  </a:lnTo>
                  <a:lnTo>
                    <a:pt x="238703" y="77688"/>
                  </a:lnTo>
                  <a:lnTo>
                    <a:pt x="74621" y="77688"/>
                  </a:lnTo>
                  <a:lnTo>
                    <a:pt x="74621" y="193551"/>
                  </a:lnTo>
                  <a:lnTo>
                    <a:pt x="223300" y="193551"/>
                  </a:lnTo>
                  <a:lnTo>
                    <a:pt x="223300" y="271239"/>
                  </a:lnTo>
                  <a:lnTo>
                    <a:pt x="74621" y="271239"/>
                  </a:lnTo>
                  <a:lnTo>
                    <a:pt x="74621" y="413221"/>
                  </a:lnTo>
                  <a:lnTo>
                    <a:pt x="247410" y="413221"/>
                  </a:lnTo>
                  <a:lnTo>
                    <a:pt x="247410" y="490909"/>
                  </a:lnTo>
                  <a:lnTo>
                    <a:pt x="0" y="49090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400" b="1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42" name="Google Shape;1542;p29"/>
          <p:cNvSpPr txBox="1"/>
          <p:nvPr/>
        </p:nvSpPr>
        <p:spPr>
          <a:xfrm>
            <a:off x="518288" y="637282"/>
            <a:ext cx="2891365" cy="1757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</a:pPr>
            <a:r>
              <a:rPr lang="en-US" sz="36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Graphic </a:t>
            </a:r>
            <a:r>
              <a:rPr lang="en-US" sz="36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Infographic</a:t>
            </a:r>
            <a:r>
              <a:rPr lang="en-US" sz="36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Designed</a:t>
            </a:r>
            <a:endParaRPr/>
          </a:p>
        </p:txBody>
      </p:sp>
      <p:sp>
        <p:nvSpPr>
          <p:cNvPr id="1543" name="Google Shape;1543;p29"/>
          <p:cNvSpPr txBox="1"/>
          <p:nvPr/>
        </p:nvSpPr>
        <p:spPr>
          <a:xfrm>
            <a:off x="518288" y="315808"/>
            <a:ext cx="2891365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</a:pPr>
            <a:r>
              <a:rPr lang="en-US" sz="12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Modern PowerPoint Presentation</a:t>
            </a:r>
            <a:endParaRPr/>
          </a:p>
        </p:txBody>
      </p:sp>
      <p:sp>
        <p:nvSpPr>
          <p:cNvPr id="1544" name="Google Shape;1544;p29"/>
          <p:cNvSpPr txBox="1"/>
          <p:nvPr/>
        </p:nvSpPr>
        <p:spPr>
          <a:xfrm>
            <a:off x="529222" y="2474893"/>
            <a:ext cx="2880431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</a:t>
            </a:r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45" name="Google Shape;1545;p29"/>
          <p:cNvGrpSpPr/>
          <p:nvPr/>
        </p:nvGrpSpPr>
        <p:grpSpPr>
          <a:xfrm>
            <a:off x="3890139" y="340357"/>
            <a:ext cx="2236571" cy="5039415"/>
            <a:chOff x="3944163" y="940693"/>
            <a:chExt cx="2236571" cy="5039415"/>
          </a:xfrm>
        </p:grpSpPr>
        <p:sp>
          <p:nvSpPr>
            <p:cNvPr id="1546" name="Google Shape;1546;p29"/>
            <p:cNvSpPr txBox="1"/>
            <p:nvPr/>
          </p:nvSpPr>
          <p:spPr>
            <a:xfrm>
              <a:off x="3944164" y="1271127"/>
              <a:ext cx="2236570" cy="47089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Time, Money and Reputation. Easy to change colors, photos and Text.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I hope and I believe that this Template will your Time, Money and Reputation. Easy to change colors, photos and Text. I hope and I believe that this Template will your Time, Money and Reputation. Easy to change colors, photos and Text. </a:t>
              </a:r>
              <a:endParaRPr/>
            </a:p>
          </p:txBody>
        </p:sp>
        <p:sp>
          <p:nvSpPr>
            <p:cNvPr id="1547" name="Google Shape;1547;p29"/>
            <p:cNvSpPr txBox="1"/>
            <p:nvPr/>
          </p:nvSpPr>
          <p:spPr>
            <a:xfrm>
              <a:off x="3944163" y="940693"/>
              <a:ext cx="2236570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Simple PowerPoint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48" name="Google Shape;1548;p29"/>
          <p:cNvSpPr/>
          <p:nvPr/>
        </p:nvSpPr>
        <p:spPr>
          <a:xfrm>
            <a:off x="7461783" y="1651714"/>
            <a:ext cx="2258813" cy="1486879"/>
          </a:xfrm>
          <a:custGeom>
            <a:avLst/>
            <a:gdLst/>
            <a:ahLst/>
            <a:cxnLst/>
            <a:rect l="l" t="t" r="r" b="b"/>
            <a:pathLst>
              <a:path w="8305800" h="5467350" extrusionOk="0">
                <a:moveTo>
                  <a:pt x="8252460" y="1882968"/>
                </a:moveTo>
                <a:cubicBezTo>
                  <a:pt x="8234363" y="1884873"/>
                  <a:pt x="8216265" y="1891541"/>
                  <a:pt x="8200073" y="1898208"/>
                </a:cubicBezTo>
                <a:cubicBezTo>
                  <a:pt x="7945755" y="2000125"/>
                  <a:pt x="7691438" y="2102996"/>
                  <a:pt x="7437120" y="2204913"/>
                </a:cubicBezTo>
                <a:cubicBezTo>
                  <a:pt x="7406640" y="2217296"/>
                  <a:pt x="7377113" y="2242061"/>
                  <a:pt x="7340918" y="2217296"/>
                </a:cubicBezTo>
                <a:cubicBezTo>
                  <a:pt x="7339013" y="2215391"/>
                  <a:pt x="7334250" y="2216343"/>
                  <a:pt x="7331393" y="2217296"/>
                </a:cubicBezTo>
                <a:cubicBezTo>
                  <a:pt x="7301865" y="2229678"/>
                  <a:pt x="7289483" y="2210628"/>
                  <a:pt x="7279005" y="2189673"/>
                </a:cubicBezTo>
                <a:cubicBezTo>
                  <a:pt x="7256145" y="2143001"/>
                  <a:pt x="7242810" y="2092518"/>
                  <a:pt x="7223760" y="2043941"/>
                </a:cubicBezTo>
                <a:cubicBezTo>
                  <a:pt x="7199948" y="1982980"/>
                  <a:pt x="7198995" y="1924878"/>
                  <a:pt x="7222808" y="1863918"/>
                </a:cubicBezTo>
                <a:cubicBezTo>
                  <a:pt x="7239953" y="1820103"/>
                  <a:pt x="7237095" y="1775336"/>
                  <a:pt x="7219950" y="1730568"/>
                </a:cubicBezTo>
                <a:cubicBezTo>
                  <a:pt x="7206615" y="1693420"/>
                  <a:pt x="7189470" y="1658178"/>
                  <a:pt x="7170420" y="1624841"/>
                </a:cubicBezTo>
                <a:cubicBezTo>
                  <a:pt x="7157085" y="1601980"/>
                  <a:pt x="7155180" y="1585788"/>
                  <a:pt x="7175183" y="1565786"/>
                </a:cubicBezTo>
                <a:cubicBezTo>
                  <a:pt x="7197090" y="1543878"/>
                  <a:pt x="7211378" y="1517208"/>
                  <a:pt x="7214235" y="1485775"/>
                </a:cubicBezTo>
                <a:cubicBezTo>
                  <a:pt x="7215188" y="1477203"/>
                  <a:pt x="7217093" y="1465773"/>
                  <a:pt x="7206615" y="1463868"/>
                </a:cubicBezTo>
                <a:cubicBezTo>
                  <a:pt x="7158990" y="1451486"/>
                  <a:pt x="7118033" y="1420053"/>
                  <a:pt x="7068503" y="1417195"/>
                </a:cubicBezTo>
                <a:cubicBezTo>
                  <a:pt x="7043738" y="1416243"/>
                  <a:pt x="7031355" y="1406718"/>
                  <a:pt x="7025640" y="1383858"/>
                </a:cubicBezTo>
                <a:cubicBezTo>
                  <a:pt x="7023735" y="1376238"/>
                  <a:pt x="7019925" y="1369570"/>
                  <a:pt x="7016115" y="1362903"/>
                </a:cubicBezTo>
                <a:cubicBezTo>
                  <a:pt x="7004685" y="1346711"/>
                  <a:pt x="7001828" y="1314325"/>
                  <a:pt x="6981825" y="1317183"/>
                </a:cubicBezTo>
                <a:cubicBezTo>
                  <a:pt x="6962775" y="1320041"/>
                  <a:pt x="6955155" y="1348616"/>
                  <a:pt x="6949440" y="1369570"/>
                </a:cubicBezTo>
                <a:cubicBezTo>
                  <a:pt x="6941820" y="1395288"/>
                  <a:pt x="6939915" y="1422911"/>
                  <a:pt x="6918960" y="1443866"/>
                </a:cubicBezTo>
                <a:cubicBezTo>
                  <a:pt x="6865620" y="1495300"/>
                  <a:pt x="6859905" y="1557213"/>
                  <a:pt x="6881813" y="1623888"/>
                </a:cubicBezTo>
                <a:cubicBezTo>
                  <a:pt x="6885623" y="1635318"/>
                  <a:pt x="6886575" y="1646748"/>
                  <a:pt x="6881813" y="1658178"/>
                </a:cubicBezTo>
                <a:cubicBezTo>
                  <a:pt x="6863715" y="1702945"/>
                  <a:pt x="6838950" y="1744855"/>
                  <a:pt x="6797040" y="1770573"/>
                </a:cubicBezTo>
                <a:cubicBezTo>
                  <a:pt x="6680835" y="1841058"/>
                  <a:pt x="6669405" y="1958216"/>
                  <a:pt x="6670358" y="2075373"/>
                </a:cubicBezTo>
                <a:cubicBezTo>
                  <a:pt x="6671310" y="2163003"/>
                  <a:pt x="6718935" y="2241108"/>
                  <a:pt x="6758940" y="2317308"/>
                </a:cubicBezTo>
                <a:cubicBezTo>
                  <a:pt x="6783705" y="2364933"/>
                  <a:pt x="6773228" y="2414463"/>
                  <a:pt x="6774180" y="2463993"/>
                </a:cubicBezTo>
                <a:cubicBezTo>
                  <a:pt x="6774180" y="2466851"/>
                  <a:pt x="6772275" y="2470661"/>
                  <a:pt x="6770370" y="2472565"/>
                </a:cubicBezTo>
                <a:cubicBezTo>
                  <a:pt x="6752273" y="2493521"/>
                  <a:pt x="6674168" y="2509713"/>
                  <a:pt x="6651308" y="2494473"/>
                </a:cubicBezTo>
                <a:cubicBezTo>
                  <a:pt x="6591300" y="2455421"/>
                  <a:pt x="6529388" y="2447801"/>
                  <a:pt x="6462713" y="2472565"/>
                </a:cubicBezTo>
                <a:cubicBezTo>
                  <a:pt x="6438900" y="2481138"/>
                  <a:pt x="6411278" y="2490663"/>
                  <a:pt x="6386513" y="2480186"/>
                </a:cubicBezTo>
                <a:cubicBezTo>
                  <a:pt x="6309360" y="2447801"/>
                  <a:pt x="6230303" y="2422083"/>
                  <a:pt x="6151245" y="2394461"/>
                </a:cubicBezTo>
                <a:cubicBezTo>
                  <a:pt x="6121718" y="2383983"/>
                  <a:pt x="6098858" y="2362076"/>
                  <a:pt x="6100763" y="2329691"/>
                </a:cubicBezTo>
                <a:cubicBezTo>
                  <a:pt x="6104573" y="2269683"/>
                  <a:pt x="6076950" y="2226821"/>
                  <a:pt x="6040755" y="2184911"/>
                </a:cubicBezTo>
                <a:cubicBezTo>
                  <a:pt x="6021705" y="2163003"/>
                  <a:pt x="6004560" y="2139191"/>
                  <a:pt x="5987415" y="2115378"/>
                </a:cubicBezTo>
                <a:cubicBezTo>
                  <a:pt x="5928360" y="2033463"/>
                  <a:pt x="5855970" y="1967741"/>
                  <a:pt x="5766435" y="1918211"/>
                </a:cubicBezTo>
                <a:cubicBezTo>
                  <a:pt x="5656898" y="1858203"/>
                  <a:pt x="5551170" y="1793433"/>
                  <a:pt x="5456873" y="1709613"/>
                </a:cubicBezTo>
                <a:cubicBezTo>
                  <a:pt x="5434965" y="1689611"/>
                  <a:pt x="5427345" y="1667703"/>
                  <a:pt x="5434965" y="1640080"/>
                </a:cubicBezTo>
                <a:cubicBezTo>
                  <a:pt x="5440680" y="1619125"/>
                  <a:pt x="5452110" y="1601980"/>
                  <a:pt x="5475923" y="1598170"/>
                </a:cubicBezTo>
                <a:cubicBezTo>
                  <a:pt x="5504498" y="1593408"/>
                  <a:pt x="5518785" y="1615316"/>
                  <a:pt x="5533073" y="1634366"/>
                </a:cubicBezTo>
                <a:cubicBezTo>
                  <a:pt x="5553075" y="1661036"/>
                  <a:pt x="5568315" y="1691516"/>
                  <a:pt x="5594033" y="1714375"/>
                </a:cubicBezTo>
                <a:cubicBezTo>
                  <a:pt x="5615940" y="1733425"/>
                  <a:pt x="5658803" y="1736283"/>
                  <a:pt x="5680710" y="1716280"/>
                </a:cubicBezTo>
                <a:cubicBezTo>
                  <a:pt x="5696903" y="1700088"/>
                  <a:pt x="5680710" y="1680086"/>
                  <a:pt x="5674995" y="1662941"/>
                </a:cubicBezTo>
                <a:cubicBezTo>
                  <a:pt x="5668328" y="1643891"/>
                  <a:pt x="5658803" y="1624841"/>
                  <a:pt x="5649278" y="1606743"/>
                </a:cubicBezTo>
                <a:cubicBezTo>
                  <a:pt x="5626418" y="1561975"/>
                  <a:pt x="5613083" y="1514350"/>
                  <a:pt x="5607368" y="1463868"/>
                </a:cubicBezTo>
                <a:cubicBezTo>
                  <a:pt x="5605463" y="1443866"/>
                  <a:pt x="5605463" y="1423863"/>
                  <a:pt x="5623560" y="1410528"/>
                </a:cubicBezTo>
                <a:cubicBezTo>
                  <a:pt x="5642610" y="1397193"/>
                  <a:pt x="5662613" y="1400050"/>
                  <a:pt x="5682615" y="1409575"/>
                </a:cubicBezTo>
                <a:cubicBezTo>
                  <a:pt x="5717858" y="1425768"/>
                  <a:pt x="5736908" y="1454343"/>
                  <a:pt x="5743575" y="1492443"/>
                </a:cubicBezTo>
                <a:cubicBezTo>
                  <a:pt x="5746433" y="1509588"/>
                  <a:pt x="5752148" y="1511493"/>
                  <a:pt x="5766435" y="1501968"/>
                </a:cubicBezTo>
                <a:cubicBezTo>
                  <a:pt x="5802630" y="1478155"/>
                  <a:pt x="5809298" y="1443866"/>
                  <a:pt x="5804535" y="1404813"/>
                </a:cubicBezTo>
                <a:cubicBezTo>
                  <a:pt x="5798820" y="1356236"/>
                  <a:pt x="5772150" y="1318136"/>
                  <a:pt x="5739765" y="1283845"/>
                </a:cubicBezTo>
                <a:cubicBezTo>
                  <a:pt x="5712143" y="1253366"/>
                  <a:pt x="5679758" y="1227648"/>
                  <a:pt x="5655945" y="1193358"/>
                </a:cubicBezTo>
                <a:cubicBezTo>
                  <a:pt x="5637848" y="1167641"/>
                  <a:pt x="5632133" y="1139066"/>
                  <a:pt x="5650230" y="1111443"/>
                </a:cubicBezTo>
                <a:cubicBezTo>
                  <a:pt x="5668328" y="1082868"/>
                  <a:pt x="5687378" y="1057150"/>
                  <a:pt x="5729288" y="1062866"/>
                </a:cubicBezTo>
                <a:cubicBezTo>
                  <a:pt x="5772150" y="1068581"/>
                  <a:pt x="5816918" y="1067628"/>
                  <a:pt x="5855018" y="1042863"/>
                </a:cubicBezTo>
                <a:cubicBezTo>
                  <a:pt x="5896928" y="1016193"/>
                  <a:pt x="5942648" y="995238"/>
                  <a:pt x="5987415" y="973330"/>
                </a:cubicBezTo>
                <a:cubicBezTo>
                  <a:pt x="6020753" y="957138"/>
                  <a:pt x="6052185" y="939040"/>
                  <a:pt x="6079808" y="913323"/>
                </a:cubicBezTo>
                <a:cubicBezTo>
                  <a:pt x="6101715" y="893320"/>
                  <a:pt x="6115050" y="871413"/>
                  <a:pt x="6115050" y="839980"/>
                </a:cubicBezTo>
                <a:cubicBezTo>
                  <a:pt x="6115050" y="802833"/>
                  <a:pt x="6114098" y="766638"/>
                  <a:pt x="6109335" y="729490"/>
                </a:cubicBezTo>
                <a:cubicBezTo>
                  <a:pt x="6103620" y="691390"/>
                  <a:pt x="6094095" y="655195"/>
                  <a:pt x="6071235" y="623763"/>
                </a:cubicBezTo>
                <a:cubicBezTo>
                  <a:pt x="6052185" y="597093"/>
                  <a:pt x="6034088" y="587568"/>
                  <a:pt x="6008370" y="589473"/>
                </a:cubicBezTo>
                <a:cubicBezTo>
                  <a:pt x="6034088" y="625668"/>
                  <a:pt x="6035993" y="666625"/>
                  <a:pt x="6032183" y="708535"/>
                </a:cubicBezTo>
                <a:cubicBezTo>
                  <a:pt x="6030278" y="726633"/>
                  <a:pt x="6023610" y="736158"/>
                  <a:pt x="6005513" y="728538"/>
                </a:cubicBezTo>
                <a:cubicBezTo>
                  <a:pt x="5974080" y="714250"/>
                  <a:pt x="5955030" y="726633"/>
                  <a:pt x="5938838" y="753303"/>
                </a:cubicBezTo>
                <a:cubicBezTo>
                  <a:pt x="5931218" y="765685"/>
                  <a:pt x="5919788" y="774258"/>
                  <a:pt x="5912168" y="786640"/>
                </a:cubicBezTo>
                <a:cubicBezTo>
                  <a:pt x="5883593" y="831408"/>
                  <a:pt x="5841683" y="846648"/>
                  <a:pt x="5790248" y="845695"/>
                </a:cubicBezTo>
                <a:cubicBezTo>
                  <a:pt x="5710238" y="843790"/>
                  <a:pt x="5630228" y="848553"/>
                  <a:pt x="5550218" y="855220"/>
                </a:cubicBezTo>
                <a:cubicBezTo>
                  <a:pt x="5530215" y="857125"/>
                  <a:pt x="5518785" y="851410"/>
                  <a:pt x="5507355" y="835218"/>
                </a:cubicBezTo>
                <a:cubicBezTo>
                  <a:pt x="5460683" y="766638"/>
                  <a:pt x="5409248" y="701868"/>
                  <a:pt x="5341620" y="653290"/>
                </a:cubicBezTo>
                <a:cubicBezTo>
                  <a:pt x="5310188" y="630430"/>
                  <a:pt x="5302568" y="606618"/>
                  <a:pt x="5305425" y="571375"/>
                </a:cubicBezTo>
                <a:cubicBezTo>
                  <a:pt x="5309235" y="536133"/>
                  <a:pt x="5309235" y="499938"/>
                  <a:pt x="5287328" y="467553"/>
                </a:cubicBezTo>
                <a:cubicBezTo>
                  <a:pt x="5266373" y="436120"/>
                  <a:pt x="5244465" y="404688"/>
                  <a:pt x="5222558" y="374208"/>
                </a:cubicBezTo>
                <a:cubicBezTo>
                  <a:pt x="5192078" y="331345"/>
                  <a:pt x="5152073" y="303723"/>
                  <a:pt x="5098733" y="291340"/>
                </a:cubicBezTo>
                <a:cubicBezTo>
                  <a:pt x="5013960" y="272290"/>
                  <a:pt x="4992053" y="238953"/>
                  <a:pt x="5002530" y="151323"/>
                </a:cubicBezTo>
                <a:cubicBezTo>
                  <a:pt x="5013008" y="58930"/>
                  <a:pt x="4931093" y="-15365"/>
                  <a:pt x="4840605" y="2733"/>
                </a:cubicBezTo>
                <a:cubicBezTo>
                  <a:pt x="4800600" y="10353"/>
                  <a:pt x="4764405" y="26545"/>
                  <a:pt x="4727258" y="41785"/>
                </a:cubicBezTo>
                <a:cubicBezTo>
                  <a:pt x="4681538" y="61788"/>
                  <a:pt x="4635818" y="74170"/>
                  <a:pt x="4585335" y="69408"/>
                </a:cubicBezTo>
                <a:cubicBezTo>
                  <a:pt x="4558665" y="66550"/>
                  <a:pt x="4531043" y="70360"/>
                  <a:pt x="4504373" y="76075"/>
                </a:cubicBezTo>
                <a:cubicBezTo>
                  <a:pt x="4458653" y="86553"/>
                  <a:pt x="4411980" y="101793"/>
                  <a:pt x="4371975" y="59883"/>
                </a:cubicBezTo>
                <a:cubicBezTo>
                  <a:pt x="4371023" y="58930"/>
                  <a:pt x="4370070" y="58930"/>
                  <a:pt x="4369118" y="57978"/>
                </a:cubicBezTo>
                <a:cubicBezTo>
                  <a:pt x="4358640" y="54168"/>
                  <a:pt x="4347210" y="50358"/>
                  <a:pt x="4338638" y="57978"/>
                </a:cubicBezTo>
                <a:cubicBezTo>
                  <a:pt x="4328160" y="67503"/>
                  <a:pt x="4334828" y="77980"/>
                  <a:pt x="4338638" y="87505"/>
                </a:cubicBezTo>
                <a:cubicBezTo>
                  <a:pt x="4368165" y="167515"/>
                  <a:pt x="4496753" y="238953"/>
                  <a:pt x="4581525" y="219903"/>
                </a:cubicBezTo>
                <a:cubicBezTo>
                  <a:pt x="4613910" y="212283"/>
                  <a:pt x="4640580" y="217998"/>
                  <a:pt x="4659630" y="248478"/>
                </a:cubicBezTo>
                <a:cubicBezTo>
                  <a:pt x="4673918" y="272290"/>
                  <a:pt x="4692015" y="294198"/>
                  <a:pt x="4707255" y="318010"/>
                </a:cubicBezTo>
                <a:cubicBezTo>
                  <a:pt x="4726305" y="347538"/>
                  <a:pt x="4746308" y="379923"/>
                  <a:pt x="4740593" y="414213"/>
                </a:cubicBezTo>
                <a:cubicBezTo>
                  <a:pt x="4727258" y="490413"/>
                  <a:pt x="4752023" y="559945"/>
                  <a:pt x="4765358" y="632335"/>
                </a:cubicBezTo>
                <a:cubicBezTo>
                  <a:pt x="4772025" y="670435"/>
                  <a:pt x="4789170" y="703773"/>
                  <a:pt x="4815840" y="732348"/>
                </a:cubicBezTo>
                <a:cubicBezTo>
                  <a:pt x="4840605" y="758065"/>
                  <a:pt x="4863465" y="785688"/>
                  <a:pt x="4885373" y="814263"/>
                </a:cubicBezTo>
                <a:cubicBezTo>
                  <a:pt x="4910138" y="845695"/>
                  <a:pt x="4919663" y="880938"/>
                  <a:pt x="4912995" y="920943"/>
                </a:cubicBezTo>
                <a:cubicBezTo>
                  <a:pt x="4909185" y="945708"/>
                  <a:pt x="4904423" y="970473"/>
                  <a:pt x="4901565" y="995238"/>
                </a:cubicBezTo>
                <a:cubicBezTo>
                  <a:pt x="4896803" y="1040005"/>
                  <a:pt x="4873943" y="1064770"/>
                  <a:pt x="4830128" y="1075248"/>
                </a:cubicBezTo>
                <a:cubicBezTo>
                  <a:pt x="4746308" y="1095250"/>
                  <a:pt x="4662488" y="1119063"/>
                  <a:pt x="4580573" y="1148591"/>
                </a:cubicBezTo>
                <a:cubicBezTo>
                  <a:pt x="4507230" y="1175260"/>
                  <a:pt x="4436745" y="1209550"/>
                  <a:pt x="4373880" y="1257175"/>
                </a:cubicBezTo>
                <a:cubicBezTo>
                  <a:pt x="4355783" y="1271463"/>
                  <a:pt x="4359593" y="1277178"/>
                  <a:pt x="4377690" y="1283845"/>
                </a:cubicBezTo>
                <a:cubicBezTo>
                  <a:pt x="4420553" y="1300038"/>
                  <a:pt x="4464368" y="1300038"/>
                  <a:pt x="4509135" y="1295275"/>
                </a:cubicBezTo>
                <a:cubicBezTo>
                  <a:pt x="4536758" y="1292418"/>
                  <a:pt x="4563428" y="1289561"/>
                  <a:pt x="4595813" y="1285750"/>
                </a:cubicBezTo>
                <a:cubicBezTo>
                  <a:pt x="4556760" y="1349568"/>
                  <a:pt x="4502468" y="1377191"/>
                  <a:pt x="4436745" y="1382905"/>
                </a:cubicBezTo>
                <a:cubicBezTo>
                  <a:pt x="4386263" y="1387668"/>
                  <a:pt x="4332923" y="1379095"/>
                  <a:pt x="4284345" y="1391478"/>
                </a:cubicBezTo>
                <a:cubicBezTo>
                  <a:pt x="4196715" y="1413386"/>
                  <a:pt x="4122420" y="1384811"/>
                  <a:pt x="4044315" y="1353378"/>
                </a:cubicBezTo>
                <a:cubicBezTo>
                  <a:pt x="3973830" y="1324803"/>
                  <a:pt x="3922395" y="1281941"/>
                  <a:pt x="3888105" y="1215266"/>
                </a:cubicBezTo>
                <a:cubicBezTo>
                  <a:pt x="3874770" y="1189548"/>
                  <a:pt x="3863340" y="1162878"/>
                  <a:pt x="3842385" y="1139066"/>
                </a:cubicBezTo>
                <a:cubicBezTo>
                  <a:pt x="3857625" y="1230505"/>
                  <a:pt x="3923348" y="1336233"/>
                  <a:pt x="3999548" y="1395288"/>
                </a:cubicBezTo>
                <a:cubicBezTo>
                  <a:pt x="4015740" y="1407670"/>
                  <a:pt x="4031933" y="1414338"/>
                  <a:pt x="4052888" y="1415291"/>
                </a:cubicBezTo>
                <a:cubicBezTo>
                  <a:pt x="4097655" y="1417195"/>
                  <a:pt x="4139565" y="1427673"/>
                  <a:pt x="4177665" y="1457200"/>
                </a:cubicBezTo>
                <a:cubicBezTo>
                  <a:pt x="4072890" y="1469583"/>
                  <a:pt x="3960495" y="1441008"/>
                  <a:pt x="3897630" y="1379095"/>
                </a:cubicBezTo>
                <a:cubicBezTo>
                  <a:pt x="3790950" y="1275273"/>
                  <a:pt x="3651885" y="1268605"/>
                  <a:pt x="3508058" y="1252413"/>
                </a:cubicBezTo>
                <a:cubicBezTo>
                  <a:pt x="3539490" y="1300038"/>
                  <a:pt x="3575685" y="1328613"/>
                  <a:pt x="3622358" y="1342900"/>
                </a:cubicBezTo>
                <a:cubicBezTo>
                  <a:pt x="3656648" y="1353378"/>
                  <a:pt x="3691890" y="1360998"/>
                  <a:pt x="3726180" y="1368618"/>
                </a:cubicBezTo>
                <a:cubicBezTo>
                  <a:pt x="3792855" y="1383858"/>
                  <a:pt x="3849053" y="1416243"/>
                  <a:pt x="3890010" y="1472441"/>
                </a:cubicBezTo>
                <a:cubicBezTo>
                  <a:pt x="3899535" y="1485775"/>
                  <a:pt x="3911918" y="1492443"/>
                  <a:pt x="3927158" y="1496253"/>
                </a:cubicBezTo>
                <a:cubicBezTo>
                  <a:pt x="3991928" y="1513398"/>
                  <a:pt x="4057650" y="1525780"/>
                  <a:pt x="4125278" y="1526733"/>
                </a:cubicBezTo>
                <a:cubicBezTo>
                  <a:pt x="4108133" y="1540068"/>
                  <a:pt x="4088130" y="1542925"/>
                  <a:pt x="4068128" y="1544830"/>
                </a:cubicBezTo>
                <a:cubicBezTo>
                  <a:pt x="4007168" y="1550545"/>
                  <a:pt x="3947160" y="1544830"/>
                  <a:pt x="3886200" y="1541020"/>
                </a:cubicBezTo>
                <a:cubicBezTo>
                  <a:pt x="3807143" y="1536258"/>
                  <a:pt x="3728085" y="1532448"/>
                  <a:pt x="3649028" y="1543878"/>
                </a:cubicBezTo>
                <a:cubicBezTo>
                  <a:pt x="3607118" y="1550545"/>
                  <a:pt x="3566160" y="1560070"/>
                  <a:pt x="3529965" y="1583883"/>
                </a:cubicBezTo>
                <a:cubicBezTo>
                  <a:pt x="3632835" y="1577216"/>
                  <a:pt x="3733800" y="1589598"/>
                  <a:pt x="3835718" y="1588645"/>
                </a:cubicBezTo>
                <a:cubicBezTo>
                  <a:pt x="3877628" y="1588645"/>
                  <a:pt x="3919538" y="1592455"/>
                  <a:pt x="3955733" y="1611505"/>
                </a:cubicBezTo>
                <a:cubicBezTo>
                  <a:pt x="4019550" y="1644843"/>
                  <a:pt x="4083368" y="1643891"/>
                  <a:pt x="4151948" y="1630555"/>
                </a:cubicBezTo>
                <a:cubicBezTo>
                  <a:pt x="4194810" y="1621983"/>
                  <a:pt x="4238625" y="1615316"/>
                  <a:pt x="4284345" y="1623888"/>
                </a:cubicBezTo>
                <a:cubicBezTo>
                  <a:pt x="4276725" y="1636270"/>
                  <a:pt x="4265295" y="1638175"/>
                  <a:pt x="4256723" y="1641986"/>
                </a:cubicBezTo>
                <a:cubicBezTo>
                  <a:pt x="4138613" y="1695325"/>
                  <a:pt x="4012883" y="1707708"/>
                  <a:pt x="3885248" y="1702945"/>
                </a:cubicBezTo>
                <a:cubicBezTo>
                  <a:pt x="3801428" y="1699136"/>
                  <a:pt x="3718560" y="1695325"/>
                  <a:pt x="3634740" y="1700088"/>
                </a:cubicBezTo>
                <a:cubicBezTo>
                  <a:pt x="3603308" y="1701993"/>
                  <a:pt x="3570923" y="1702945"/>
                  <a:pt x="3540443" y="1716280"/>
                </a:cubicBezTo>
                <a:cubicBezTo>
                  <a:pt x="3555683" y="1718186"/>
                  <a:pt x="3569970" y="1719138"/>
                  <a:pt x="3584258" y="1718186"/>
                </a:cubicBezTo>
                <a:cubicBezTo>
                  <a:pt x="3650933" y="1713423"/>
                  <a:pt x="3716655" y="1716280"/>
                  <a:pt x="3782378" y="1725805"/>
                </a:cubicBezTo>
                <a:cubicBezTo>
                  <a:pt x="3907155" y="1742950"/>
                  <a:pt x="4031933" y="1756286"/>
                  <a:pt x="4153853" y="1705803"/>
                </a:cubicBezTo>
                <a:cubicBezTo>
                  <a:pt x="4186238" y="1692468"/>
                  <a:pt x="4221480" y="1694373"/>
                  <a:pt x="4257675" y="1705803"/>
                </a:cubicBezTo>
                <a:cubicBezTo>
                  <a:pt x="4243388" y="1727711"/>
                  <a:pt x="4225290" y="1741998"/>
                  <a:pt x="4208145" y="1755333"/>
                </a:cubicBezTo>
                <a:cubicBezTo>
                  <a:pt x="4122420" y="1820103"/>
                  <a:pt x="4023360" y="1843916"/>
                  <a:pt x="3918585" y="1848678"/>
                </a:cubicBezTo>
                <a:cubicBezTo>
                  <a:pt x="3778568" y="1854393"/>
                  <a:pt x="3645218" y="1823913"/>
                  <a:pt x="3514725" y="1776288"/>
                </a:cubicBezTo>
                <a:cubicBezTo>
                  <a:pt x="3434715" y="1746761"/>
                  <a:pt x="3354705" y="1740093"/>
                  <a:pt x="3271838" y="1759143"/>
                </a:cubicBezTo>
                <a:cubicBezTo>
                  <a:pt x="3211830" y="1772478"/>
                  <a:pt x="3154680" y="1794386"/>
                  <a:pt x="3103245" y="1828675"/>
                </a:cubicBezTo>
                <a:cubicBezTo>
                  <a:pt x="3149918" y="1823913"/>
                  <a:pt x="3195638" y="1815341"/>
                  <a:pt x="3241358" y="1806768"/>
                </a:cubicBezTo>
                <a:cubicBezTo>
                  <a:pt x="3309938" y="1794386"/>
                  <a:pt x="3374708" y="1798195"/>
                  <a:pt x="3432810" y="1842011"/>
                </a:cubicBezTo>
                <a:cubicBezTo>
                  <a:pt x="3458528" y="1861061"/>
                  <a:pt x="3487103" y="1878205"/>
                  <a:pt x="3518535" y="1888683"/>
                </a:cubicBezTo>
                <a:cubicBezTo>
                  <a:pt x="3661410" y="1935355"/>
                  <a:pt x="3803333" y="1987743"/>
                  <a:pt x="3956685" y="1986791"/>
                </a:cubicBezTo>
                <a:cubicBezTo>
                  <a:pt x="3964305" y="1986791"/>
                  <a:pt x="3973830" y="1982980"/>
                  <a:pt x="3981450" y="1994411"/>
                </a:cubicBezTo>
                <a:cubicBezTo>
                  <a:pt x="3945255" y="2021080"/>
                  <a:pt x="3907155" y="2042036"/>
                  <a:pt x="3867150" y="2062038"/>
                </a:cubicBezTo>
                <a:cubicBezTo>
                  <a:pt x="3788093" y="2102996"/>
                  <a:pt x="3705225" y="2117283"/>
                  <a:pt x="3618548" y="2096328"/>
                </a:cubicBezTo>
                <a:cubicBezTo>
                  <a:pt x="3524250" y="2073468"/>
                  <a:pt x="3428048" y="2067753"/>
                  <a:pt x="3330893" y="2072516"/>
                </a:cubicBezTo>
                <a:cubicBezTo>
                  <a:pt x="3201353" y="2078230"/>
                  <a:pt x="3070860" y="2082041"/>
                  <a:pt x="2943225" y="2110616"/>
                </a:cubicBezTo>
                <a:cubicBezTo>
                  <a:pt x="2908935" y="2118236"/>
                  <a:pt x="2874645" y="2127761"/>
                  <a:pt x="2846070" y="2153478"/>
                </a:cubicBezTo>
                <a:cubicBezTo>
                  <a:pt x="2949893" y="2122998"/>
                  <a:pt x="3035618" y="2160146"/>
                  <a:pt x="3124200" y="2209676"/>
                </a:cubicBezTo>
                <a:cubicBezTo>
                  <a:pt x="3237548" y="2273493"/>
                  <a:pt x="3358515" y="2314451"/>
                  <a:pt x="3490913" y="2321118"/>
                </a:cubicBezTo>
                <a:cubicBezTo>
                  <a:pt x="3568065" y="2324928"/>
                  <a:pt x="3644265" y="2323976"/>
                  <a:pt x="3721418" y="2335405"/>
                </a:cubicBezTo>
                <a:cubicBezTo>
                  <a:pt x="3756660" y="2340168"/>
                  <a:pt x="3772853" y="2358266"/>
                  <a:pt x="3781425" y="2389698"/>
                </a:cubicBezTo>
                <a:cubicBezTo>
                  <a:pt x="3787140" y="2410653"/>
                  <a:pt x="3789998" y="2434466"/>
                  <a:pt x="3806190" y="2448753"/>
                </a:cubicBezTo>
                <a:cubicBezTo>
                  <a:pt x="3824288" y="2464946"/>
                  <a:pt x="3818573" y="2476376"/>
                  <a:pt x="3809048" y="2492568"/>
                </a:cubicBezTo>
                <a:cubicBezTo>
                  <a:pt x="3765233" y="2569721"/>
                  <a:pt x="3701415" y="2624013"/>
                  <a:pt x="3624263" y="2665923"/>
                </a:cubicBezTo>
                <a:cubicBezTo>
                  <a:pt x="3543300" y="2710690"/>
                  <a:pt x="3455670" y="2739265"/>
                  <a:pt x="3369945" y="2773555"/>
                </a:cubicBezTo>
                <a:cubicBezTo>
                  <a:pt x="3271838" y="2813561"/>
                  <a:pt x="3174683" y="2857376"/>
                  <a:pt x="3104198" y="2938338"/>
                </a:cubicBezTo>
                <a:cubicBezTo>
                  <a:pt x="3057525" y="2990726"/>
                  <a:pt x="3005138" y="3005013"/>
                  <a:pt x="2940368" y="3002155"/>
                </a:cubicBezTo>
                <a:cubicBezTo>
                  <a:pt x="2833688" y="2997393"/>
                  <a:pt x="2639378" y="2929765"/>
                  <a:pt x="2557463" y="2945005"/>
                </a:cubicBezTo>
                <a:cubicBezTo>
                  <a:pt x="2676525" y="2991678"/>
                  <a:pt x="2788920" y="3040255"/>
                  <a:pt x="2907030" y="3071688"/>
                </a:cubicBezTo>
                <a:cubicBezTo>
                  <a:pt x="2950845" y="3083118"/>
                  <a:pt x="2992755" y="3078355"/>
                  <a:pt x="3032760" y="3056448"/>
                </a:cubicBezTo>
                <a:cubicBezTo>
                  <a:pt x="3100388" y="3020253"/>
                  <a:pt x="3172778" y="2999298"/>
                  <a:pt x="3248025" y="2986915"/>
                </a:cubicBezTo>
                <a:cubicBezTo>
                  <a:pt x="3338513" y="2971676"/>
                  <a:pt x="3429953" y="2966913"/>
                  <a:pt x="3514725" y="2924051"/>
                </a:cubicBezTo>
                <a:cubicBezTo>
                  <a:pt x="3560445" y="2901190"/>
                  <a:pt x="3614738" y="2904048"/>
                  <a:pt x="3673793" y="2908811"/>
                </a:cubicBezTo>
                <a:cubicBezTo>
                  <a:pt x="3632835" y="2936433"/>
                  <a:pt x="3597593" y="2957388"/>
                  <a:pt x="3569018" y="2986915"/>
                </a:cubicBezTo>
                <a:cubicBezTo>
                  <a:pt x="3472815" y="3085976"/>
                  <a:pt x="3481388" y="3224088"/>
                  <a:pt x="3589973" y="3306955"/>
                </a:cubicBezTo>
                <a:cubicBezTo>
                  <a:pt x="3610928" y="3323148"/>
                  <a:pt x="3776663" y="3423161"/>
                  <a:pt x="3832860" y="3464118"/>
                </a:cubicBezTo>
                <a:cubicBezTo>
                  <a:pt x="3847148" y="3474596"/>
                  <a:pt x="3859530" y="3485073"/>
                  <a:pt x="3863340" y="3504123"/>
                </a:cubicBezTo>
                <a:cubicBezTo>
                  <a:pt x="3841433" y="3507933"/>
                  <a:pt x="3821430" y="3505076"/>
                  <a:pt x="3801428" y="3502218"/>
                </a:cubicBezTo>
                <a:cubicBezTo>
                  <a:pt x="3698558" y="3489836"/>
                  <a:pt x="3600450" y="3460308"/>
                  <a:pt x="3499485" y="3437448"/>
                </a:cubicBezTo>
                <a:cubicBezTo>
                  <a:pt x="3409950" y="3417446"/>
                  <a:pt x="3320415" y="3389823"/>
                  <a:pt x="3227070" y="3397443"/>
                </a:cubicBezTo>
                <a:cubicBezTo>
                  <a:pt x="3146108" y="3404111"/>
                  <a:pt x="3065145" y="3406015"/>
                  <a:pt x="2983230" y="3406968"/>
                </a:cubicBezTo>
                <a:cubicBezTo>
                  <a:pt x="2844165" y="3408873"/>
                  <a:pt x="2714625" y="3446021"/>
                  <a:pt x="2602230" y="3528888"/>
                </a:cubicBezTo>
                <a:cubicBezTo>
                  <a:pt x="2494598" y="3607946"/>
                  <a:pt x="2375535" y="3629853"/>
                  <a:pt x="2245995" y="3619376"/>
                </a:cubicBezTo>
                <a:cubicBezTo>
                  <a:pt x="2123123" y="3608898"/>
                  <a:pt x="1874520" y="3530793"/>
                  <a:pt x="1793558" y="3546986"/>
                </a:cubicBezTo>
                <a:cubicBezTo>
                  <a:pt x="1927860" y="3588896"/>
                  <a:pt x="2050733" y="3632711"/>
                  <a:pt x="2167890" y="3690813"/>
                </a:cubicBezTo>
                <a:cubicBezTo>
                  <a:pt x="2231708" y="3722246"/>
                  <a:pt x="2292668" y="3728913"/>
                  <a:pt x="2358390" y="3706053"/>
                </a:cubicBezTo>
                <a:cubicBezTo>
                  <a:pt x="2413635" y="3687003"/>
                  <a:pt x="2470785" y="3684146"/>
                  <a:pt x="2527935" y="3698433"/>
                </a:cubicBezTo>
                <a:cubicBezTo>
                  <a:pt x="2587943" y="3712721"/>
                  <a:pt x="2646045" y="3710815"/>
                  <a:pt x="2702243" y="3683193"/>
                </a:cubicBezTo>
                <a:cubicBezTo>
                  <a:pt x="2721293" y="3673668"/>
                  <a:pt x="2776538" y="3672715"/>
                  <a:pt x="2797493" y="3670811"/>
                </a:cubicBezTo>
                <a:cubicBezTo>
                  <a:pt x="2868930" y="3663190"/>
                  <a:pt x="3021330" y="3602230"/>
                  <a:pt x="3054668" y="3603183"/>
                </a:cubicBezTo>
                <a:cubicBezTo>
                  <a:pt x="3044190" y="3608898"/>
                  <a:pt x="2839403" y="3678430"/>
                  <a:pt x="2714625" y="3778443"/>
                </a:cubicBezTo>
                <a:cubicBezTo>
                  <a:pt x="2693670" y="3792730"/>
                  <a:pt x="2669858" y="3793683"/>
                  <a:pt x="2646045" y="3791778"/>
                </a:cubicBezTo>
                <a:cubicBezTo>
                  <a:pt x="2581275" y="3786063"/>
                  <a:pt x="2446020" y="3776538"/>
                  <a:pt x="2358390" y="3778443"/>
                </a:cubicBezTo>
                <a:cubicBezTo>
                  <a:pt x="2527935" y="3846071"/>
                  <a:pt x="2692718" y="3920365"/>
                  <a:pt x="2810828" y="4069908"/>
                </a:cubicBezTo>
                <a:cubicBezTo>
                  <a:pt x="2800350" y="4074671"/>
                  <a:pt x="2375535" y="4248026"/>
                  <a:pt x="2174558" y="4330893"/>
                </a:cubicBezTo>
                <a:cubicBezTo>
                  <a:pt x="2144078" y="4343276"/>
                  <a:pt x="2119313" y="4346133"/>
                  <a:pt x="2087880" y="4332798"/>
                </a:cubicBezTo>
                <a:cubicBezTo>
                  <a:pt x="2041208" y="4312796"/>
                  <a:pt x="1991678" y="4297556"/>
                  <a:pt x="1940243" y="4299461"/>
                </a:cubicBezTo>
                <a:cubicBezTo>
                  <a:pt x="1876425" y="4288031"/>
                  <a:pt x="1841183" y="4335656"/>
                  <a:pt x="1828800" y="4400426"/>
                </a:cubicBezTo>
                <a:cubicBezTo>
                  <a:pt x="1823085" y="4430906"/>
                  <a:pt x="1783080" y="4451861"/>
                  <a:pt x="1753553" y="4452813"/>
                </a:cubicBezTo>
                <a:cubicBezTo>
                  <a:pt x="1746885" y="4452813"/>
                  <a:pt x="1742123" y="4450908"/>
                  <a:pt x="1742123" y="4445193"/>
                </a:cubicBezTo>
                <a:cubicBezTo>
                  <a:pt x="1743075" y="4406141"/>
                  <a:pt x="1708785" y="4403283"/>
                  <a:pt x="1685925" y="4387091"/>
                </a:cubicBezTo>
                <a:cubicBezTo>
                  <a:pt x="1561148" y="4301366"/>
                  <a:pt x="1424940" y="4303271"/>
                  <a:pt x="1290638" y="4351848"/>
                </a:cubicBezTo>
                <a:cubicBezTo>
                  <a:pt x="1184910" y="4389948"/>
                  <a:pt x="1077278" y="4418523"/>
                  <a:pt x="967740" y="4434716"/>
                </a:cubicBezTo>
                <a:cubicBezTo>
                  <a:pt x="782955" y="4462338"/>
                  <a:pt x="610553" y="4521393"/>
                  <a:pt x="452438" y="4620453"/>
                </a:cubicBezTo>
                <a:cubicBezTo>
                  <a:pt x="375285" y="4669031"/>
                  <a:pt x="295275" y="4713798"/>
                  <a:pt x="209550" y="4743326"/>
                </a:cubicBezTo>
                <a:cubicBezTo>
                  <a:pt x="110490" y="4777616"/>
                  <a:pt x="58103" y="4860483"/>
                  <a:pt x="0" y="4937635"/>
                </a:cubicBezTo>
                <a:cubicBezTo>
                  <a:pt x="62865" y="4910966"/>
                  <a:pt x="122873" y="4881438"/>
                  <a:pt x="195263" y="4855721"/>
                </a:cubicBezTo>
                <a:cubicBezTo>
                  <a:pt x="174308" y="4883343"/>
                  <a:pt x="159068" y="4904298"/>
                  <a:pt x="140970" y="4928110"/>
                </a:cubicBezTo>
                <a:cubicBezTo>
                  <a:pt x="170498" y="4928110"/>
                  <a:pt x="189548" y="4906203"/>
                  <a:pt x="220028" y="4903346"/>
                </a:cubicBezTo>
                <a:cubicBezTo>
                  <a:pt x="176213" y="4950018"/>
                  <a:pt x="120968" y="4971926"/>
                  <a:pt x="70485" y="5009073"/>
                </a:cubicBezTo>
                <a:cubicBezTo>
                  <a:pt x="133350" y="5022408"/>
                  <a:pt x="190500" y="4996691"/>
                  <a:pt x="250508" y="5015741"/>
                </a:cubicBezTo>
                <a:cubicBezTo>
                  <a:pt x="193358" y="5082416"/>
                  <a:pt x="120968" y="5126231"/>
                  <a:pt x="58103" y="5182428"/>
                </a:cubicBezTo>
                <a:cubicBezTo>
                  <a:pt x="138113" y="5158616"/>
                  <a:pt x="209550" y="5111943"/>
                  <a:pt x="292418" y="5093846"/>
                </a:cubicBezTo>
                <a:cubicBezTo>
                  <a:pt x="264795" y="5129088"/>
                  <a:pt x="224790" y="5150043"/>
                  <a:pt x="190500" y="5181476"/>
                </a:cubicBezTo>
                <a:cubicBezTo>
                  <a:pt x="225743" y="5184333"/>
                  <a:pt x="247650" y="5155758"/>
                  <a:pt x="280988" y="5154806"/>
                </a:cubicBezTo>
                <a:cubicBezTo>
                  <a:pt x="248603" y="5207193"/>
                  <a:pt x="194310" y="5225291"/>
                  <a:pt x="138113" y="5254818"/>
                </a:cubicBezTo>
                <a:cubicBezTo>
                  <a:pt x="195263" y="5259581"/>
                  <a:pt x="246698" y="5242435"/>
                  <a:pt x="294323" y="5263391"/>
                </a:cubicBezTo>
                <a:cubicBezTo>
                  <a:pt x="288608" y="5277678"/>
                  <a:pt x="271463" y="5281488"/>
                  <a:pt x="274320" y="5297681"/>
                </a:cubicBezTo>
                <a:cubicBezTo>
                  <a:pt x="292418" y="5301491"/>
                  <a:pt x="308610" y="5286251"/>
                  <a:pt x="326708" y="5298633"/>
                </a:cubicBezTo>
                <a:cubicBezTo>
                  <a:pt x="252413" y="5358641"/>
                  <a:pt x="172403" y="5403408"/>
                  <a:pt x="79058" y="5425316"/>
                </a:cubicBezTo>
                <a:cubicBezTo>
                  <a:pt x="130493" y="5431983"/>
                  <a:pt x="181928" y="5420553"/>
                  <a:pt x="232410" y="5434841"/>
                </a:cubicBezTo>
                <a:cubicBezTo>
                  <a:pt x="227648" y="5451033"/>
                  <a:pt x="209550" y="5453891"/>
                  <a:pt x="209550" y="5469131"/>
                </a:cubicBezTo>
                <a:cubicBezTo>
                  <a:pt x="526733" y="5440556"/>
                  <a:pt x="664845" y="5419601"/>
                  <a:pt x="781050" y="5351021"/>
                </a:cubicBezTo>
                <a:cubicBezTo>
                  <a:pt x="858203" y="5305301"/>
                  <a:pt x="940118" y="5283393"/>
                  <a:pt x="1028700" y="5282441"/>
                </a:cubicBezTo>
                <a:cubicBezTo>
                  <a:pt x="1185863" y="5278631"/>
                  <a:pt x="1341120" y="5238626"/>
                  <a:pt x="1429703" y="5131946"/>
                </a:cubicBezTo>
                <a:cubicBezTo>
                  <a:pt x="1488758" y="5060508"/>
                  <a:pt x="1569720" y="5016693"/>
                  <a:pt x="1658303" y="4989071"/>
                </a:cubicBezTo>
                <a:cubicBezTo>
                  <a:pt x="1789748" y="4962401"/>
                  <a:pt x="1830705" y="4889058"/>
                  <a:pt x="1838325" y="4842386"/>
                </a:cubicBezTo>
                <a:cubicBezTo>
                  <a:pt x="1845945" y="4789998"/>
                  <a:pt x="1850708" y="4729991"/>
                  <a:pt x="1834515" y="4670936"/>
                </a:cubicBezTo>
                <a:cubicBezTo>
                  <a:pt x="1829753" y="4651886"/>
                  <a:pt x="1821180" y="4629978"/>
                  <a:pt x="1850708" y="4620453"/>
                </a:cubicBezTo>
                <a:cubicBezTo>
                  <a:pt x="1876425" y="4612833"/>
                  <a:pt x="1899285" y="4585211"/>
                  <a:pt x="1927860" y="4624263"/>
                </a:cubicBezTo>
                <a:cubicBezTo>
                  <a:pt x="1962150" y="4669983"/>
                  <a:pt x="1994535" y="4671888"/>
                  <a:pt x="2044065" y="4640456"/>
                </a:cubicBezTo>
                <a:cubicBezTo>
                  <a:pt x="2121218" y="4583306"/>
                  <a:pt x="2134553" y="4496628"/>
                  <a:pt x="2145983" y="4464243"/>
                </a:cubicBezTo>
                <a:cubicBezTo>
                  <a:pt x="2150745" y="4450908"/>
                  <a:pt x="2157413" y="4442336"/>
                  <a:pt x="2170748" y="4436621"/>
                </a:cubicBezTo>
                <a:cubicBezTo>
                  <a:pt x="2401253" y="4345181"/>
                  <a:pt x="2631758" y="4252788"/>
                  <a:pt x="2861310" y="4160396"/>
                </a:cubicBezTo>
                <a:cubicBezTo>
                  <a:pt x="2873693" y="4155633"/>
                  <a:pt x="2882265" y="4152776"/>
                  <a:pt x="2888933" y="4168968"/>
                </a:cubicBezTo>
                <a:cubicBezTo>
                  <a:pt x="2904173" y="4204211"/>
                  <a:pt x="2931795" y="4228023"/>
                  <a:pt x="2963228" y="4248978"/>
                </a:cubicBezTo>
                <a:cubicBezTo>
                  <a:pt x="2988945" y="4266123"/>
                  <a:pt x="3013710" y="4283268"/>
                  <a:pt x="3039428" y="4299461"/>
                </a:cubicBezTo>
                <a:cubicBezTo>
                  <a:pt x="3053715" y="4308986"/>
                  <a:pt x="3059430" y="4318511"/>
                  <a:pt x="3053715" y="4337561"/>
                </a:cubicBezTo>
                <a:cubicBezTo>
                  <a:pt x="3038475" y="4388996"/>
                  <a:pt x="3005138" y="4427096"/>
                  <a:pt x="2966085" y="4459481"/>
                </a:cubicBezTo>
                <a:cubicBezTo>
                  <a:pt x="2928938" y="4490913"/>
                  <a:pt x="2895600" y="4531871"/>
                  <a:pt x="2837498" y="4522346"/>
                </a:cubicBezTo>
                <a:cubicBezTo>
                  <a:pt x="2832735" y="4521393"/>
                  <a:pt x="2826068" y="4521393"/>
                  <a:pt x="2826068" y="4529966"/>
                </a:cubicBezTo>
                <a:cubicBezTo>
                  <a:pt x="2887028" y="4540443"/>
                  <a:pt x="2947988" y="4550921"/>
                  <a:pt x="3007995" y="4562351"/>
                </a:cubicBezTo>
                <a:cubicBezTo>
                  <a:pt x="3113723" y="4582353"/>
                  <a:pt x="3213735" y="4575686"/>
                  <a:pt x="3307080" y="4513773"/>
                </a:cubicBezTo>
                <a:cubicBezTo>
                  <a:pt x="3359468" y="4478531"/>
                  <a:pt x="3420428" y="4458528"/>
                  <a:pt x="3481388" y="4445193"/>
                </a:cubicBezTo>
                <a:cubicBezTo>
                  <a:pt x="3597593" y="4419476"/>
                  <a:pt x="3696653" y="4361373"/>
                  <a:pt x="3770948" y="4270886"/>
                </a:cubicBezTo>
                <a:cubicBezTo>
                  <a:pt x="3819525" y="4212783"/>
                  <a:pt x="3881438" y="4204211"/>
                  <a:pt x="3947160" y="4195638"/>
                </a:cubicBezTo>
                <a:cubicBezTo>
                  <a:pt x="3962400" y="4193733"/>
                  <a:pt x="3966210" y="4199448"/>
                  <a:pt x="3962400" y="4213736"/>
                </a:cubicBezTo>
                <a:cubicBezTo>
                  <a:pt x="3956685" y="4240406"/>
                  <a:pt x="3940493" y="4260408"/>
                  <a:pt x="3919538" y="4276601"/>
                </a:cubicBezTo>
                <a:cubicBezTo>
                  <a:pt x="3888105" y="4301366"/>
                  <a:pt x="3855720" y="4325178"/>
                  <a:pt x="3824288" y="4349943"/>
                </a:cubicBezTo>
                <a:cubicBezTo>
                  <a:pt x="3768090" y="4394711"/>
                  <a:pt x="3739515" y="4452813"/>
                  <a:pt x="3745230" y="4526156"/>
                </a:cubicBezTo>
                <a:cubicBezTo>
                  <a:pt x="3748088" y="4558541"/>
                  <a:pt x="3740468" y="4588068"/>
                  <a:pt x="3726180" y="4617596"/>
                </a:cubicBezTo>
                <a:cubicBezTo>
                  <a:pt x="3716655" y="4636646"/>
                  <a:pt x="3707130" y="4656648"/>
                  <a:pt x="3696653" y="4675698"/>
                </a:cubicBezTo>
                <a:cubicBezTo>
                  <a:pt x="3689985" y="4687128"/>
                  <a:pt x="3690938" y="4696653"/>
                  <a:pt x="3699510" y="4707131"/>
                </a:cubicBezTo>
                <a:cubicBezTo>
                  <a:pt x="3730943" y="4748088"/>
                  <a:pt x="3728085" y="4771901"/>
                  <a:pt x="3692843" y="4809048"/>
                </a:cubicBezTo>
                <a:cubicBezTo>
                  <a:pt x="3672840" y="4830003"/>
                  <a:pt x="3648075" y="4845243"/>
                  <a:pt x="3626168" y="4864293"/>
                </a:cubicBezTo>
                <a:cubicBezTo>
                  <a:pt x="3688080" y="4861436"/>
                  <a:pt x="3743325" y="4844291"/>
                  <a:pt x="3779520" y="4789046"/>
                </a:cubicBezTo>
                <a:cubicBezTo>
                  <a:pt x="3802380" y="4754756"/>
                  <a:pt x="3822383" y="4717608"/>
                  <a:pt x="3848100" y="4686176"/>
                </a:cubicBezTo>
                <a:cubicBezTo>
                  <a:pt x="3877628" y="4649028"/>
                  <a:pt x="3893820" y="4608071"/>
                  <a:pt x="3896678" y="4561398"/>
                </a:cubicBezTo>
                <a:cubicBezTo>
                  <a:pt x="3898583" y="4526156"/>
                  <a:pt x="3915728" y="4500438"/>
                  <a:pt x="3946208" y="4482341"/>
                </a:cubicBezTo>
                <a:cubicBezTo>
                  <a:pt x="4036695" y="4426143"/>
                  <a:pt x="4134803" y="4408046"/>
                  <a:pt x="4239578" y="4420428"/>
                </a:cubicBezTo>
                <a:cubicBezTo>
                  <a:pt x="4270058" y="4424238"/>
                  <a:pt x="4273868" y="4434716"/>
                  <a:pt x="4257675" y="4460433"/>
                </a:cubicBezTo>
                <a:cubicBezTo>
                  <a:pt x="4244340" y="4481388"/>
                  <a:pt x="4222433" y="4492818"/>
                  <a:pt x="4203383" y="4506153"/>
                </a:cubicBezTo>
                <a:cubicBezTo>
                  <a:pt x="4168140" y="4531871"/>
                  <a:pt x="4147185" y="4563303"/>
                  <a:pt x="4157663" y="4608071"/>
                </a:cubicBezTo>
                <a:cubicBezTo>
                  <a:pt x="4163378" y="4632836"/>
                  <a:pt x="4159568" y="4654743"/>
                  <a:pt x="4146233" y="4676651"/>
                </a:cubicBezTo>
                <a:cubicBezTo>
                  <a:pt x="4137660" y="4689986"/>
                  <a:pt x="4139565" y="4700463"/>
                  <a:pt x="4153853" y="4708083"/>
                </a:cubicBezTo>
                <a:cubicBezTo>
                  <a:pt x="4163378" y="4713798"/>
                  <a:pt x="4172903" y="4719513"/>
                  <a:pt x="4179570" y="4727133"/>
                </a:cubicBezTo>
                <a:cubicBezTo>
                  <a:pt x="4201478" y="4749993"/>
                  <a:pt x="4218623" y="4747136"/>
                  <a:pt x="4241483" y="4726181"/>
                </a:cubicBezTo>
                <a:cubicBezTo>
                  <a:pt x="4276725" y="4693796"/>
                  <a:pt x="4296728" y="4697606"/>
                  <a:pt x="4328160" y="4734753"/>
                </a:cubicBezTo>
                <a:cubicBezTo>
                  <a:pt x="4354830" y="4765233"/>
                  <a:pt x="4372928" y="4801428"/>
                  <a:pt x="4394835" y="4834766"/>
                </a:cubicBezTo>
                <a:cubicBezTo>
                  <a:pt x="4426268" y="4883343"/>
                  <a:pt x="4462463" y="4927158"/>
                  <a:pt x="4512945" y="4957638"/>
                </a:cubicBezTo>
                <a:cubicBezTo>
                  <a:pt x="4581525" y="4999548"/>
                  <a:pt x="4653915" y="4996691"/>
                  <a:pt x="4725353" y="4969068"/>
                </a:cubicBezTo>
                <a:cubicBezTo>
                  <a:pt x="4784408" y="4947160"/>
                  <a:pt x="4803458" y="4850006"/>
                  <a:pt x="4758690" y="4816668"/>
                </a:cubicBezTo>
                <a:cubicBezTo>
                  <a:pt x="4755833" y="4850958"/>
                  <a:pt x="4737735" y="4870961"/>
                  <a:pt x="4705350" y="4877628"/>
                </a:cubicBezTo>
                <a:cubicBezTo>
                  <a:pt x="4672965" y="4884296"/>
                  <a:pt x="4650105" y="4871913"/>
                  <a:pt x="4631055" y="4845243"/>
                </a:cubicBezTo>
                <a:cubicBezTo>
                  <a:pt x="4605338" y="4809048"/>
                  <a:pt x="4578668" y="4772853"/>
                  <a:pt x="4565333" y="4729991"/>
                </a:cubicBezTo>
                <a:cubicBezTo>
                  <a:pt x="4548188" y="4671888"/>
                  <a:pt x="4521518" y="4619501"/>
                  <a:pt x="4486275" y="4570923"/>
                </a:cubicBezTo>
                <a:cubicBezTo>
                  <a:pt x="4471035" y="4549968"/>
                  <a:pt x="4458653" y="4525203"/>
                  <a:pt x="4464368" y="4497581"/>
                </a:cubicBezTo>
                <a:cubicBezTo>
                  <a:pt x="4483418" y="4401378"/>
                  <a:pt x="4518660" y="4315653"/>
                  <a:pt x="4625340" y="4286126"/>
                </a:cubicBezTo>
                <a:cubicBezTo>
                  <a:pt x="4630103" y="4284221"/>
                  <a:pt x="4634865" y="4281363"/>
                  <a:pt x="4640580" y="4279458"/>
                </a:cubicBezTo>
                <a:cubicBezTo>
                  <a:pt x="4703445" y="4250883"/>
                  <a:pt x="4757738" y="4213736"/>
                  <a:pt x="4777740" y="4141346"/>
                </a:cubicBezTo>
                <a:cubicBezTo>
                  <a:pt x="4782503" y="4125153"/>
                  <a:pt x="4792028" y="4109913"/>
                  <a:pt x="4805363" y="4097530"/>
                </a:cubicBezTo>
                <a:cubicBezTo>
                  <a:pt x="4811078" y="4091815"/>
                  <a:pt x="4817745" y="4084196"/>
                  <a:pt x="4827270" y="4084196"/>
                </a:cubicBezTo>
                <a:cubicBezTo>
                  <a:pt x="4856798" y="4085148"/>
                  <a:pt x="4886325" y="4084196"/>
                  <a:pt x="4903470" y="4116580"/>
                </a:cubicBezTo>
                <a:cubicBezTo>
                  <a:pt x="4922520" y="4150871"/>
                  <a:pt x="4922520" y="4174683"/>
                  <a:pt x="4897755" y="4203258"/>
                </a:cubicBezTo>
                <a:cubicBezTo>
                  <a:pt x="4887278" y="4215641"/>
                  <a:pt x="4875848" y="4227071"/>
                  <a:pt x="4863465" y="4238501"/>
                </a:cubicBezTo>
                <a:cubicBezTo>
                  <a:pt x="4837748" y="4263266"/>
                  <a:pt x="4830128" y="4290888"/>
                  <a:pt x="4835843" y="4327083"/>
                </a:cubicBezTo>
                <a:cubicBezTo>
                  <a:pt x="4843463" y="4373756"/>
                  <a:pt x="4870133" y="4416618"/>
                  <a:pt x="4870133" y="4461386"/>
                </a:cubicBezTo>
                <a:cubicBezTo>
                  <a:pt x="4871085" y="4513773"/>
                  <a:pt x="4898708" y="4532823"/>
                  <a:pt x="4939665" y="4545206"/>
                </a:cubicBezTo>
                <a:cubicBezTo>
                  <a:pt x="4945380" y="4547111"/>
                  <a:pt x="4952048" y="4549016"/>
                  <a:pt x="4957763" y="4552826"/>
                </a:cubicBezTo>
                <a:cubicBezTo>
                  <a:pt x="4981575" y="4566161"/>
                  <a:pt x="4993958" y="4565208"/>
                  <a:pt x="5006340" y="4534728"/>
                </a:cubicBezTo>
                <a:cubicBezTo>
                  <a:pt x="5034915" y="4464243"/>
                  <a:pt x="5093970" y="4452813"/>
                  <a:pt x="5152073" y="4501391"/>
                </a:cubicBezTo>
                <a:cubicBezTo>
                  <a:pt x="5155883" y="4505201"/>
                  <a:pt x="5160645" y="4508058"/>
                  <a:pt x="5164455" y="4511868"/>
                </a:cubicBezTo>
                <a:cubicBezTo>
                  <a:pt x="5196840" y="4546158"/>
                  <a:pt x="5235893" y="4566161"/>
                  <a:pt x="5283518" y="4569971"/>
                </a:cubicBezTo>
                <a:cubicBezTo>
                  <a:pt x="5340668" y="4574733"/>
                  <a:pt x="5395913" y="4591878"/>
                  <a:pt x="5454015" y="4586163"/>
                </a:cubicBezTo>
                <a:cubicBezTo>
                  <a:pt x="5492115" y="4582353"/>
                  <a:pt x="5519738" y="4564256"/>
                  <a:pt x="5533073" y="4528061"/>
                </a:cubicBezTo>
                <a:cubicBezTo>
                  <a:pt x="5548313" y="4489008"/>
                  <a:pt x="5544503" y="4450908"/>
                  <a:pt x="5517833" y="4410903"/>
                </a:cubicBezTo>
                <a:cubicBezTo>
                  <a:pt x="5514975" y="4423286"/>
                  <a:pt x="5512118" y="4430906"/>
                  <a:pt x="5511165" y="4437573"/>
                </a:cubicBezTo>
                <a:cubicBezTo>
                  <a:pt x="5503545" y="4476626"/>
                  <a:pt x="5494973" y="4484246"/>
                  <a:pt x="5454015" y="4483293"/>
                </a:cubicBezTo>
                <a:cubicBezTo>
                  <a:pt x="5414010" y="4482341"/>
                  <a:pt x="5380673" y="4466148"/>
                  <a:pt x="5353050" y="4437573"/>
                </a:cubicBezTo>
                <a:cubicBezTo>
                  <a:pt x="5328285" y="4411856"/>
                  <a:pt x="5305425" y="4384233"/>
                  <a:pt x="5282565" y="4356611"/>
                </a:cubicBezTo>
                <a:cubicBezTo>
                  <a:pt x="5238750" y="4305176"/>
                  <a:pt x="5185410" y="4270886"/>
                  <a:pt x="5115878" y="4266123"/>
                </a:cubicBezTo>
                <a:cubicBezTo>
                  <a:pt x="5100638" y="4265171"/>
                  <a:pt x="5093970" y="4258503"/>
                  <a:pt x="5093970" y="4244216"/>
                </a:cubicBezTo>
                <a:cubicBezTo>
                  <a:pt x="5090160" y="4159443"/>
                  <a:pt x="5083493" y="4075623"/>
                  <a:pt x="5083493" y="3990851"/>
                </a:cubicBezTo>
                <a:cubicBezTo>
                  <a:pt x="5083493" y="3924176"/>
                  <a:pt x="5120640" y="3869883"/>
                  <a:pt x="5159693" y="3818448"/>
                </a:cubicBezTo>
                <a:cubicBezTo>
                  <a:pt x="5207318" y="3755583"/>
                  <a:pt x="5263515" y="3696528"/>
                  <a:pt x="5293043" y="3623186"/>
                </a:cubicBezTo>
                <a:cubicBezTo>
                  <a:pt x="5329238" y="3535555"/>
                  <a:pt x="5388293" y="3469833"/>
                  <a:pt x="5463540" y="3415540"/>
                </a:cubicBezTo>
                <a:cubicBezTo>
                  <a:pt x="5514023" y="3378393"/>
                  <a:pt x="5564505" y="3340293"/>
                  <a:pt x="5606415" y="3293621"/>
                </a:cubicBezTo>
                <a:cubicBezTo>
                  <a:pt x="5666423" y="3225993"/>
                  <a:pt x="5690235" y="3147888"/>
                  <a:pt x="5673090" y="3059305"/>
                </a:cubicBezTo>
                <a:cubicBezTo>
                  <a:pt x="5669280" y="3037398"/>
                  <a:pt x="5674043" y="3028826"/>
                  <a:pt x="5694045" y="3021205"/>
                </a:cubicBezTo>
                <a:cubicBezTo>
                  <a:pt x="5823585" y="2969771"/>
                  <a:pt x="5954078" y="2919288"/>
                  <a:pt x="6082665" y="2864996"/>
                </a:cubicBezTo>
                <a:cubicBezTo>
                  <a:pt x="6126480" y="2845946"/>
                  <a:pt x="6164580" y="2843088"/>
                  <a:pt x="6204585" y="2869758"/>
                </a:cubicBezTo>
                <a:cubicBezTo>
                  <a:pt x="6221730" y="2880236"/>
                  <a:pt x="6241733" y="2887855"/>
                  <a:pt x="6260783" y="2880236"/>
                </a:cubicBezTo>
                <a:cubicBezTo>
                  <a:pt x="6311265" y="2861186"/>
                  <a:pt x="6362700" y="2841183"/>
                  <a:pt x="6395085" y="2793558"/>
                </a:cubicBezTo>
                <a:cubicBezTo>
                  <a:pt x="6402705" y="2782128"/>
                  <a:pt x="6411278" y="2778318"/>
                  <a:pt x="6424613" y="2776413"/>
                </a:cubicBezTo>
                <a:cubicBezTo>
                  <a:pt x="6477953" y="2768793"/>
                  <a:pt x="6477000" y="2768793"/>
                  <a:pt x="6466523" y="2717358"/>
                </a:cubicBezTo>
                <a:cubicBezTo>
                  <a:pt x="6466523" y="2716405"/>
                  <a:pt x="6468428" y="2714501"/>
                  <a:pt x="6471285" y="2711643"/>
                </a:cubicBezTo>
                <a:cubicBezTo>
                  <a:pt x="6484620" y="2721168"/>
                  <a:pt x="6497003" y="2730693"/>
                  <a:pt x="6510338" y="2740218"/>
                </a:cubicBezTo>
                <a:cubicBezTo>
                  <a:pt x="6525578" y="2751648"/>
                  <a:pt x="6541770" y="2760221"/>
                  <a:pt x="6559868" y="2762126"/>
                </a:cubicBezTo>
                <a:cubicBezTo>
                  <a:pt x="6630353" y="2766888"/>
                  <a:pt x="6697028" y="2762126"/>
                  <a:pt x="6742748" y="2696403"/>
                </a:cubicBezTo>
                <a:cubicBezTo>
                  <a:pt x="6748463" y="2687830"/>
                  <a:pt x="6757035" y="2680211"/>
                  <a:pt x="6765608" y="2673543"/>
                </a:cubicBezTo>
                <a:cubicBezTo>
                  <a:pt x="6782753" y="2661161"/>
                  <a:pt x="6783705" y="2646873"/>
                  <a:pt x="6775133" y="2628776"/>
                </a:cubicBezTo>
                <a:cubicBezTo>
                  <a:pt x="6770370" y="2618298"/>
                  <a:pt x="6759893" y="2605915"/>
                  <a:pt x="6766560" y="2592580"/>
                </a:cubicBezTo>
                <a:cubicBezTo>
                  <a:pt x="6772275" y="2582103"/>
                  <a:pt x="6840855" y="2564005"/>
                  <a:pt x="6854190" y="2568768"/>
                </a:cubicBezTo>
                <a:cubicBezTo>
                  <a:pt x="6923723" y="2598296"/>
                  <a:pt x="6996113" y="2598296"/>
                  <a:pt x="7067550" y="2580198"/>
                </a:cubicBezTo>
                <a:cubicBezTo>
                  <a:pt x="7146608" y="2559243"/>
                  <a:pt x="7217093" y="2521143"/>
                  <a:pt x="7276148" y="2462088"/>
                </a:cubicBezTo>
                <a:cubicBezTo>
                  <a:pt x="7159943" y="2474471"/>
                  <a:pt x="7056120" y="2555433"/>
                  <a:pt x="6925628" y="2526858"/>
                </a:cubicBezTo>
                <a:cubicBezTo>
                  <a:pt x="6941820" y="2520190"/>
                  <a:pt x="6952298" y="2514476"/>
                  <a:pt x="6962775" y="2510665"/>
                </a:cubicBezTo>
                <a:cubicBezTo>
                  <a:pt x="7379970" y="2344930"/>
                  <a:pt x="7799070" y="2181101"/>
                  <a:pt x="8211503" y="2002983"/>
                </a:cubicBezTo>
                <a:cubicBezTo>
                  <a:pt x="8245793" y="1987743"/>
                  <a:pt x="8281988" y="1975361"/>
                  <a:pt x="8311515" y="1950595"/>
                </a:cubicBezTo>
                <a:cubicBezTo>
                  <a:pt x="8311515" y="1940118"/>
                  <a:pt x="8311515" y="1928688"/>
                  <a:pt x="8311515" y="1918211"/>
                </a:cubicBezTo>
                <a:cubicBezTo>
                  <a:pt x="8301990" y="1900113"/>
                  <a:pt x="8282940" y="1879158"/>
                  <a:pt x="8252460" y="1882968"/>
                </a:cubicBezTo>
                <a:close/>
                <a:moveTo>
                  <a:pt x="3441383" y="2204913"/>
                </a:moveTo>
                <a:cubicBezTo>
                  <a:pt x="3373755" y="2183958"/>
                  <a:pt x="3306128" y="2159193"/>
                  <a:pt x="3234690" y="2153478"/>
                </a:cubicBezTo>
                <a:cubicBezTo>
                  <a:pt x="3211830" y="2151573"/>
                  <a:pt x="3188018" y="2151573"/>
                  <a:pt x="3162300" y="2140143"/>
                </a:cubicBezTo>
                <a:cubicBezTo>
                  <a:pt x="3272790" y="2112521"/>
                  <a:pt x="3377565" y="2120141"/>
                  <a:pt x="3482340" y="2153478"/>
                </a:cubicBezTo>
                <a:cubicBezTo>
                  <a:pt x="3537585" y="2171576"/>
                  <a:pt x="3592830" y="2190626"/>
                  <a:pt x="3651885" y="2198246"/>
                </a:cubicBezTo>
                <a:cubicBezTo>
                  <a:pt x="3581400" y="2223011"/>
                  <a:pt x="3510915" y="2226821"/>
                  <a:pt x="3441383" y="2204913"/>
                </a:cubicBezTo>
                <a:close/>
                <a:moveTo>
                  <a:pt x="3643313" y="4098483"/>
                </a:moveTo>
                <a:cubicBezTo>
                  <a:pt x="3576638" y="4208021"/>
                  <a:pt x="3483293" y="4278506"/>
                  <a:pt x="3355658" y="4301366"/>
                </a:cubicBezTo>
                <a:cubicBezTo>
                  <a:pt x="3298508" y="4311843"/>
                  <a:pt x="3241358" y="4325178"/>
                  <a:pt x="3188018" y="4353753"/>
                </a:cubicBezTo>
                <a:cubicBezTo>
                  <a:pt x="3247073" y="4250883"/>
                  <a:pt x="3322320" y="4165158"/>
                  <a:pt x="3435668" y="4121343"/>
                </a:cubicBezTo>
                <a:cubicBezTo>
                  <a:pt x="3515678" y="4090863"/>
                  <a:pt x="3594735" y="4059430"/>
                  <a:pt x="3680460" y="4033713"/>
                </a:cubicBezTo>
                <a:cubicBezTo>
                  <a:pt x="3668078" y="4055621"/>
                  <a:pt x="3655695" y="4077528"/>
                  <a:pt x="3643313" y="4098483"/>
                </a:cubicBezTo>
                <a:close/>
                <a:moveTo>
                  <a:pt x="6054090" y="2764983"/>
                </a:moveTo>
                <a:cubicBezTo>
                  <a:pt x="5919788" y="2819276"/>
                  <a:pt x="5784533" y="2872615"/>
                  <a:pt x="5650230" y="2926908"/>
                </a:cubicBezTo>
                <a:cubicBezTo>
                  <a:pt x="5630228" y="2935480"/>
                  <a:pt x="5616893" y="2934528"/>
                  <a:pt x="5603558" y="2915478"/>
                </a:cubicBezTo>
                <a:cubicBezTo>
                  <a:pt x="5591175" y="2897380"/>
                  <a:pt x="5575935" y="2882140"/>
                  <a:pt x="5561648" y="2865948"/>
                </a:cubicBezTo>
                <a:cubicBezTo>
                  <a:pt x="5519738" y="2817371"/>
                  <a:pt x="5466398" y="2793558"/>
                  <a:pt x="5402580" y="2787843"/>
                </a:cubicBezTo>
                <a:cubicBezTo>
                  <a:pt x="5327333" y="2780223"/>
                  <a:pt x="5251133" y="2781176"/>
                  <a:pt x="5174933" y="2780223"/>
                </a:cubicBezTo>
                <a:cubicBezTo>
                  <a:pt x="5145405" y="2780223"/>
                  <a:pt x="5115878" y="2772603"/>
                  <a:pt x="5105400" y="2747838"/>
                </a:cubicBezTo>
                <a:cubicBezTo>
                  <a:pt x="5093970" y="2721168"/>
                  <a:pt x="5104448" y="2690688"/>
                  <a:pt x="5122545" y="2665923"/>
                </a:cubicBezTo>
                <a:cubicBezTo>
                  <a:pt x="5140643" y="2642111"/>
                  <a:pt x="5166360" y="2630680"/>
                  <a:pt x="5193030" y="2622108"/>
                </a:cubicBezTo>
                <a:cubicBezTo>
                  <a:pt x="5238750" y="2607821"/>
                  <a:pt x="5286375" y="2603058"/>
                  <a:pt x="5334000" y="2600201"/>
                </a:cubicBezTo>
                <a:cubicBezTo>
                  <a:pt x="5371148" y="2598296"/>
                  <a:pt x="5378768" y="2612583"/>
                  <a:pt x="5366385" y="2647826"/>
                </a:cubicBezTo>
                <a:cubicBezTo>
                  <a:pt x="5341620" y="2719263"/>
                  <a:pt x="5323523" y="2716405"/>
                  <a:pt x="5414963" y="2713548"/>
                </a:cubicBezTo>
                <a:cubicBezTo>
                  <a:pt x="5468303" y="2712596"/>
                  <a:pt x="5518785" y="2697355"/>
                  <a:pt x="5567363" y="2672590"/>
                </a:cubicBezTo>
                <a:cubicBezTo>
                  <a:pt x="5647373" y="2631633"/>
                  <a:pt x="5728335" y="2592580"/>
                  <a:pt x="5808345" y="2551623"/>
                </a:cubicBezTo>
                <a:cubicBezTo>
                  <a:pt x="5824538" y="2544003"/>
                  <a:pt x="5835015" y="2544003"/>
                  <a:pt x="5849303" y="2555433"/>
                </a:cubicBezTo>
                <a:cubicBezTo>
                  <a:pt x="5905500" y="2598296"/>
                  <a:pt x="5965508" y="2634490"/>
                  <a:pt x="6014085" y="2686878"/>
                </a:cubicBezTo>
                <a:cubicBezTo>
                  <a:pt x="6032183" y="2706880"/>
                  <a:pt x="6058853" y="2707833"/>
                  <a:pt x="6083618" y="2706880"/>
                </a:cubicBezTo>
                <a:cubicBezTo>
                  <a:pt x="6096953" y="2705928"/>
                  <a:pt x="6109335" y="2704976"/>
                  <a:pt x="6132195" y="2702118"/>
                </a:cubicBezTo>
                <a:cubicBezTo>
                  <a:pt x="6106478" y="2732598"/>
                  <a:pt x="6083618" y="2752601"/>
                  <a:pt x="6054090" y="2764983"/>
                </a:cubicBezTo>
                <a:close/>
                <a:moveTo>
                  <a:pt x="7141845" y="2294448"/>
                </a:moveTo>
                <a:cubicBezTo>
                  <a:pt x="7148513" y="2270636"/>
                  <a:pt x="7153275" y="2249680"/>
                  <a:pt x="7158990" y="2228726"/>
                </a:cubicBezTo>
                <a:cubicBezTo>
                  <a:pt x="7178993" y="2248728"/>
                  <a:pt x="7197090" y="2267778"/>
                  <a:pt x="7218045" y="2289686"/>
                </a:cubicBezTo>
                <a:cubicBezTo>
                  <a:pt x="7193280" y="2290638"/>
                  <a:pt x="7169468" y="2292543"/>
                  <a:pt x="7141845" y="2294448"/>
                </a:cubicBezTo>
                <a:close/>
              </a:path>
            </a:pathLst>
          </a:custGeom>
          <a:solidFill>
            <a:srgbClr val="02020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"/>
          <p:cNvSpPr txBox="1"/>
          <p:nvPr/>
        </p:nvSpPr>
        <p:spPr>
          <a:xfrm>
            <a:off x="5407321" y="855724"/>
            <a:ext cx="1531549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sz="8000" b="1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3"/>
          <p:cNvSpPr txBox="1"/>
          <p:nvPr/>
        </p:nvSpPr>
        <p:spPr>
          <a:xfrm>
            <a:off x="5407321" y="2218106"/>
            <a:ext cx="1531549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sz="8000" b="1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3"/>
          <p:cNvSpPr txBox="1"/>
          <p:nvPr/>
        </p:nvSpPr>
        <p:spPr>
          <a:xfrm>
            <a:off x="5407321" y="3457378"/>
            <a:ext cx="1531549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sz="8000" b="1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3"/>
          <p:cNvSpPr txBox="1"/>
          <p:nvPr/>
        </p:nvSpPr>
        <p:spPr>
          <a:xfrm>
            <a:off x="5407321" y="4758205"/>
            <a:ext cx="1531549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 sz="8000" b="1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0" name="Google Shape;240;p3"/>
          <p:cNvGrpSpPr/>
          <p:nvPr/>
        </p:nvGrpSpPr>
        <p:grpSpPr>
          <a:xfrm>
            <a:off x="6891237" y="1004498"/>
            <a:ext cx="4274994" cy="969496"/>
            <a:chOff x="6509852" y="714552"/>
            <a:chExt cx="4946526" cy="969496"/>
          </a:xfrm>
        </p:grpSpPr>
        <p:sp>
          <p:nvSpPr>
            <p:cNvPr id="241" name="Google Shape;241;p3"/>
            <p:cNvSpPr txBox="1"/>
            <p:nvPr/>
          </p:nvSpPr>
          <p:spPr>
            <a:xfrm>
              <a:off x="6509852" y="1222383"/>
              <a:ext cx="4946526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</a:t>
              </a: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</a:t>
              </a: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3"/>
            <p:cNvSpPr txBox="1"/>
            <p:nvPr/>
          </p:nvSpPr>
          <p:spPr>
            <a:xfrm>
              <a:off x="6509852" y="714552"/>
              <a:ext cx="4946526" cy="5078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 b="1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rPr>
                <a:t>Contents</a:t>
              </a:r>
              <a:endParaRPr sz="2700" b="1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3" name="Google Shape;243;p3"/>
          <p:cNvGrpSpPr/>
          <p:nvPr/>
        </p:nvGrpSpPr>
        <p:grpSpPr>
          <a:xfrm>
            <a:off x="6891237" y="2324528"/>
            <a:ext cx="4274994" cy="962960"/>
            <a:chOff x="6509852" y="2211483"/>
            <a:chExt cx="4946526" cy="962960"/>
          </a:xfrm>
        </p:grpSpPr>
        <p:sp>
          <p:nvSpPr>
            <p:cNvPr id="244" name="Google Shape;244;p3"/>
            <p:cNvSpPr txBox="1"/>
            <p:nvPr/>
          </p:nvSpPr>
          <p:spPr>
            <a:xfrm>
              <a:off x="6509852" y="2712778"/>
              <a:ext cx="4946526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</a:t>
              </a: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</a:t>
              </a: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3"/>
            <p:cNvSpPr txBox="1"/>
            <p:nvPr/>
          </p:nvSpPr>
          <p:spPr>
            <a:xfrm>
              <a:off x="6509852" y="2211483"/>
              <a:ext cx="4946526" cy="5078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 b="1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rPr>
                <a:t>Contents</a:t>
              </a:r>
              <a:endParaRPr sz="27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6" name="Google Shape;246;p3"/>
          <p:cNvGrpSpPr/>
          <p:nvPr/>
        </p:nvGrpSpPr>
        <p:grpSpPr>
          <a:xfrm>
            <a:off x="6891237" y="3638022"/>
            <a:ext cx="4274994" cy="956424"/>
            <a:chOff x="6509852" y="3708414"/>
            <a:chExt cx="4946526" cy="956424"/>
          </a:xfrm>
        </p:grpSpPr>
        <p:sp>
          <p:nvSpPr>
            <p:cNvPr id="247" name="Google Shape;247;p3"/>
            <p:cNvSpPr txBox="1"/>
            <p:nvPr/>
          </p:nvSpPr>
          <p:spPr>
            <a:xfrm>
              <a:off x="6509852" y="4203173"/>
              <a:ext cx="4946526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</a:t>
              </a: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</a:t>
              </a: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3"/>
            <p:cNvSpPr txBox="1"/>
            <p:nvPr/>
          </p:nvSpPr>
          <p:spPr>
            <a:xfrm>
              <a:off x="6509852" y="3708414"/>
              <a:ext cx="4946526" cy="5078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 b="1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Contents</a:t>
              </a:r>
              <a:endParaRPr sz="27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9" name="Google Shape;249;p3"/>
          <p:cNvGrpSpPr/>
          <p:nvPr/>
        </p:nvGrpSpPr>
        <p:grpSpPr>
          <a:xfrm>
            <a:off x="6891237" y="4944979"/>
            <a:ext cx="4274994" cy="949889"/>
            <a:chOff x="6509852" y="5205344"/>
            <a:chExt cx="4946526" cy="949889"/>
          </a:xfrm>
        </p:grpSpPr>
        <p:sp>
          <p:nvSpPr>
            <p:cNvPr id="250" name="Google Shape;250;p3"/>
            <p:cNvSpPr txBox="1"/>
            <p:nvPr/>
          </p:nvSpPr>
          <p:spPr>
            <a:xfrm>
              <a:off x="6509852" y="5693568"/>
              <a:ext cx="4946526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</a:t>
              </a: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</a:t>
              </a: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3"/>
            <p:cNvSpPr txBox="1"/>
            <p:nvPr/>
          </p:nvSpPr>
          <p:spPr>
            <a:xfrm>
              <a:off x="6509852" y="5205344"/>
              <a:ext cx="4946526" cy="5078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 b="1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Contents</a:t>
              </a:r>
              <a:endParaRPr sz="27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2" name="Google Shape;252;p3"/>
          <p:cNvSpPr txBox="1"/>
          <p:nvPr/>
        </p:nvSpPr>
        <p:spPr>
          <a:xfrm>
            <a:off x="1584849" y="543159"/>
            <a:ext cx="3675185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Agenda Style</a:t>
            </a:r>
            <a:endParaRPr sz="5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3"/>
          <p:cNvSpPr/>
          <p:nvPr/>
        </p:nvSpPr>
        <p:spPr>
          <a:xfrm flipH="1">
            <a:off x="10201275" y="-17953"/>
            <a:ext cx="1990725" cy="2876550"/>
          </a:xfrm>
          <a:custGeom>
            <a:avLst/>
            <a:gdLst/>
            <a:ahLst/>
            <a:cxnLst/>
            <a:rect l="l" t="t" r="r" b="b"/>
            <a:pathLst>
              <a:path w="1990725" h="2876550" extrusionOk="0">
                <a:moveTo>
                  <a:pt x="1966913" y="337185"/>
                </a:moveTo>
                <a:cubicBezTo>
                  <a:pt x="1859280" y="335280"/>
                  <a:pt x="1752600" y="345758"/>
                  <a:pt x="1647825" y="373380"/>
                </a:cubicBezTo>
                <a:cubicBezTo>
                  <a:pt x="1629728" y="378143"/>
                  <a:pt x="1620203" y="373380"/>
                  <a:pt x="1613535" y="356235"/>
                </a:cubicBezTo>
                <a:cubicBezTo>
                  <a:pt x="1584008" y="282893"/>
                  <a:pt x="1598295" y="215265"/>
                  <a:pt x="1641158" y="151448"/>
                </a:cubicBezTo>
                <a:cubicBezTo>
                  <a:pt x="1649730" y="139065"/>
                  <a:pt x="1661160" y="130493"/>
                  <a:pt x="1675448" y="123825"/>
                </a:cubicBezTo>
                <a:cubicBezTo>
                  <a:pt x="1771650" y="81915"/>
                  <a:pt x="1868805" y="43815"/>
                  <a:pt x="1968818" y="11430"/>
                </a:cubicBezTo>
                <a:cubicBezTo>
                  <a:pt x="1977390" y="8573"/>
                  <a:pt x="1985963" y="7620"/>
                  <a:pt x="1991678" y="0"/>
                </a:cubicBezTo>
                <a:cubicBezTo>
                  <a:pt x="1979295" y="0"/>
                  <a:pt x="1966913" y="0"/>
                  <a:pt x="1954530" y="0"/>
                </a:cubicBezTo>
                <a:cubicBezTo>
                  <a:pt x="1853565" y="37148"/>
                  <a:pt x="1751648" y="74295"/>
                  <a:pt x="1653540" y="119063"/>
                </a:cubicBezTo>
                <a:cubicBezTo>
                  <a:pt x="1644968" y="122873"/>
                  <a:pt x="1636395" y="121920"/>
                  <a:pt x="1627823" y="120015"/>
                </a:cubicBezTo>
                <a:cubicBezTo>
                  <a:pt x="1556385" y="107633"/>
                  <a:pt x="1483995" y="95250"/>
                  <a:pt x="1412558" y="82868"/>
                </a:cubicBezTo>
                <a:cubicBezTo>
                  <a:pt x="1410653" y="71438"/>
                  <a:pt x="1421130" y="71438"/>
                  <a:pt x="1426845" y="67628"/>
                </a:cubicBezTo>
                <a:cubicBezTo>
                  <a:pt x="1463040" y="41910"/>
                  <a:pt x="1505903" y="26670"/>
                  <a:pt x="1542098" y="0"/>
                </a:cubicBezTo>
                <a:cubicBezTo>
                  <a:pt x="1533525" y="0"/>
                  <a:pt x="1524953" y="0"/>
                  <a:pt x="1515428" y="0"/>
                </a:cubicBezTo>
                <a:cubicBezTo>
                  <a:pt x="1409700" y="80010"/>
                  <a:pt x="1285875" y="111443"/>
                  <a:pt x="1157288" y="132398"/>
                </a:cubicBezTo>
                <a:cubicBezTo>
                  <a:pt x="1064895" y="147638"/>
                  <a:pt x="973455" y="144780"/>
                  <a:pt x="882015" y="127635"/>
                </a:cubicBezTo>
                <a:cubicBezTo>
                  <a:pt x="875348" y="126683"/>
                  <a:pt x="868680" y="123825"/>
                  <a:pt x="862013" y="121920"/>
                </a:cubicBezTo>
                <a:cubicBezTo>
                  <a:pt x="839153" y="116205"/>
                  <a:pt x="828675" y="104775"/>
                  <a:pt x="833438" y="79058"/>
                </a:cubicBezTo>
                <a:cubicBezTo>
                  <a:pt x="837248" y="52388"/>
                  <a:pt x="838200" y="26670"/>
                  <a:pt x="840105" y="0"/>
                </a:cubicBezTo>
                <a:cubicBezTo>
                  <a:pt x="834390" y="0"/>
                  <a:pt x="829628" y="0"/>
                  <a:pt x="823913" y="0"/>
                </a:cubicBezTo>
                <a:cubicBezTo>
                  <a:pt x="822008" y="34290"/>
                  <a:pt x="820103" y="68580"/>
                  <a:pt x="818198" y="102870"/>
                </a:cubicBezTo>
                <a:cubicBezTo>
                  <a:pt x="817245" y="116205"/>
                  <a:pt x="806768" y="123825"/>
                  <a:pt x="800100" y="134303"/>
                </a:cubicBezTo>
                <a:cubicBezTo>
                  <a:pt x="744855" y="217170"/>
                  <a:pt x="666750" y="255270"/>
                  <a:pt x="567690" y="255270"/>
                </a:cubicBezTo>
                <a:cubicBezTo>
                  <a:pt x="470535" y="255270"/>
                  <a:pt x="470535" y="256223"/>
                  <a:pt x="401955" y="186690"/>
                </a:cubicBezTo>
                <a:cubicBezTo>
                  <a:pt x="342900" y="125730"/>
                  <a:pt x="290513" y="57150"/>
                  <a:pt x="226695" y="0"/>
                </a:cubicBezTo>
                <a:cubicBezTo>
                  <a:pt x="220980" y="0"/>
                  <a:pt x="216218" y="0"/>
                  <a:pt x="210503" y="0"/>
                </a:cubicBezTo>
                <a:cubicBezTo>
                  <a:pt x="286703" y="77153"/>
                  <a:pt x="354330" y="162878"/>
                  <a:pt x="434340" y="237173"/>
                </a:cubicBezTo>
                <a:cubicBezTo>
                  <a:pt x="450533" y="252413"/>
                  <a:pt x="457200" y="267653"/>
                  <a:pt x="455295" y="290513"/>
                </a:cubicBezTo>
                <a:cubicBezTo>
                  <a:pt x="447675" y="405765"/>
                  <a:pt x="404813" y="510540"/>
                  <a:pt x="344805" y="607695"/>
                </a:cubicBezTo>
                <a:cubicBezTo>
                  <a:pt x="282893" y="707708"/>
                  <a:pt x="280988" y="706755"/>
                  <a:pt x="164783" y="701040"/>
                </a:cubicBezTo>
                <a:cubicBezTo>
                  <a:pt x="109538" y="698183"/>
                  <a:pt x="54293" y="696278"/>
                  <a:pt x="0" y="681990"/>
                </a:cubicBezTo>
                <a:cubicBezTo>
                  <a:pt x="0" y="687705"/>
                  <a:pt x="0" y="692468"/>
                  <a:pt x="0" y="698183"/>
                </a:cubicBezTo>
                <a:cubicBezTo>
                  <a:pt x="49530" y="706755"/>
                  <a:pt x="99060" y="711518"/>
                  <a:pt x="149543" y="713423"/>
                </a:cubicBezTo>
                <a:cubicBezTo>
                  <a:pt x="163830" y="714375"/>
                  <a:pt x="168593" y="723900"/>
                  <a:pt x="175260" y="733425"/>
                </a:cubicBezTo>
                <a:cubicBezTo>
                  <a:pt x="204788" y="781050"/>
                  <a:pt x="218123" y="833438"/>
                  <a:pt x="224790" y="887730"/>
                </a:cubicBezTo>
                <a:cubicBezTo>
                  <a:pt x="238125" y="1004888"/>
                  <a:pt x="262890" y="1120140"/>
                  <a:pt x="266700" y="1238250"/>
                </a:cubicBezTo>
                <a:cubicBezTo>
                  <a:pt x="267653" y="1267778"/>
                  <a:pt x="266700" y="1298258"/>
                  <a:pt x="263843" y="1327785"/>
                </a:cubicBezTo>
                <a:cubicBezTo>
                  <a:pt x="259080" y="1380173"/>
                  <a:pt x="241935" y="1426845"/>
                  <a:pt x="213360" y="1472565"/>
                </a:cubicBezTo>
                <a:cubicBezTo>
                  <a:pt x="164783" y="1547813"/>
                  <a:pt x="122873" y="1626870"/>
                  <a:pt x="77153" y="1704023"/>
                </a:cubicBezTo>
                <a:cubicBezTo>
                  <a:pt x="56198" y="1739265"/>
                  <a:pt x="36195" y="1776413"/>
                  <a:pt x="1905" y="1801178"/>
                </a:cubicBezTo>
                <a:cubicBezTo>
                  <a:pt x="1905" y="1806893"/>
                  <a:pt x="1905" y="1811655"/>
                  <a:pt x="1905" y="1817370"/>
                </a:cubicBezTo>
                <a:cubicBezTo>
                  <a:pt x="12383" y="1818323"/>
                  <a:pt x="16193" y="1808798"/>
                  <a:pt x="21908" y="1803083"/>
                </a:cubicBezTo>
                <a:cubicBezTo>
                  <a:pt x="56198" y="1770698"/>
                  <a:pt x="79058" y="1729740"/>
                  <a:pt x="101918" y="1688783"/>
                </a:cubicBezTo>
                <a:cubicBezTo>
                  <a:pt x="178118" y="1552575"/>
                  <a:pt x="258128" y="1417320"/>
                  <a:pt x="349568" y="1290638"/>
                </a:cubicBezTo>
                <a:cubicBezTo>
                  <a:pt x="358140" y="1279208"/>
                  <a:pt x="365760" y="1267778"/>
                  <a:pt x="379095" y="1261110"/>
                </a:cubicBezTo>
                <a:cubicBezTo>
                  <a:pt x="455295" y="1225868"/>
                  <a:pt x="529590" y="1224915"/>
                  <a:pt x="602933" y="1271588"/>
                </a:cubicBezTo>
                <a:cubicBezTo>
                  <a:pt x="620078" y="1282065"/>
                  <a:pt x="627698" y="1296353"/>
                  <a:pt x="626745" y="1318260"/>
                </a:cubicBezTo>
                <a:cubicBezTo>
                  <a:pt x="624840" y="1373505"/>
                  <a:pt x="624840" y="1428750"/>
                  <a:pt x="623888" y="1483995"/>
                </a:cubicBezTo>
                <a:cubicBezTo>
                  <a:pt x="622935" y="1535430"/>
                  <a:pt x="621983" y="1587818"/>
                  <a:pt x="621030" y="1639253"/>
                </a:cubicBezTo>
                <a:cubicBezTo>
                  <a:pt x="616268" y="1643063"/>
                  <a:pt x="617220" y="1648778"/>
                  <a:pt x="617220" y="1653540"/>
                </a:cubicBezTo>
                <a:cubicBezTo>
                  <a:pt x="617220" y="1755458"/>
                  <a:pt x="617220" y="1857375"/>
                  <a:pt x="617220" y="1959293"/>
                </a:cubicBezTo>
                <a:cubicBezTo>
                  <a:pt x="617220" y="1964055"/>
                  <a:pt x="616268" y="1969770"/>
                  <a:pt x="621030" y="1974533"/>
                </a:cubicBezTo>
                <a:cubicBezTo>
                  <a:pt x="621983" y="1977390"/>
                  <a:pt x="622935" y="1979295"/>
                  <a:pt x="622935" y="1982153"/>
                </a:cubicBezTo>
                <a:cubicBezTo>
                  <a:pt x="626745" y="2114550"/>
                  <a:pt x="618173" y="2245995"/>
                  <a:pt x="630555" y="2378393"/>
                </a:cubicBezTo>
                <a:cubicBezTo>
                  <a:pt x="631508" y="2386013"/>
                  <a:pt x="629603" y="2390775"/>
                  <a:pt x="621983" y="2395538"/>
                </a:cubicBezTo>
                <a:cubicBezTo>
                  <a:pt x="570548" y="2427923"/>
                  <a:pt x="540068" y="2472690"/>
                  <a:pt x="544830" y="2539365"/>
                </a:cubicBezTo>
                <a:cubicBezTo>
                  <a:pt x="522923" y="2521268"/>
                  <a:pt x="510540" y="2504123"/>
                  <a:pt x="512445" y="2478405"/>
                </a:cubicBezTo>
                <a:cubicBezTo>
                  <a:pt x="514350" y="2453640"/>
                  <a:pt x="515303" y="2428875"/>
                  <a:pt x="516255" y="2405063"/>
                </a:cubicBezTo>
                <a:cubicBezTo>
                  <a:pt x="520065" y="2345055"/>
                  <a:pt x="531495" y="2286953"/>
                  <a:pt x="547688" y="2228850"/>
                </a:cubicBezTo>
                <a:cubicBezTo>
                  <a:pt x="549593" y="2223135"/>
                  <a:pt x="553403" y="2215515"/>
                  <a:pt x="544830" y="2213610"/>
                </a:cubicBezTo>
                <a:cubicBezTo>
                  <a:pt x="538163" y="2211705"/>
                  <a:pt x="537210" y="2219325"/>
                  <a:pt x="535305" y="2224088"/>
                </a:cubicBezTo>
                <a:cubicBezTo>
                  <a:pt x="521970" y="2277428"/>
                  <a:pt x="499110" y="2328863"/>
                  <a:pt x="494348" y="2385060"/>
                </a:cubicBezTo>
                <a:cubicBezTo>
                  <a:pt x="489585" y="2442210"/>
                  <a:pt x="474345" y="2501265"/>
                  <a:pt x="521018" y="2555558"/>
                </a:cubicBezTo>
                <a:cubicBezTo>
                  <a:pt x="468630" y="2527935"/>
                  <a:pt x="416243" y="2523173"/>
                  <a:pt x="362903" y="2520315"/>
                </a:cubicBezTo>
                <a:cubicBezTo>
                  <a:pt x="356235" y="2520315"/>
                  <a:pt x="345758" y="2517458"/>
                  <a:pt x="345758" y="2526030"/>
                </a:cubicBezTo>
                <a:cubicBezTo>
                  <a:pt x="345758" y="2537460"/>
                  <a:pt x="356235" y="2533650"/>
                  <a:pt x="363855" y="2533650"/>
                </a:cubicBezTo>
                <a:cubicBezTo>
                  <a:pt x="435293" y="2533650"/>
                  <a:pt x="494348" y="2566988"/>
                  <a:pt x="556260" y="2608898"/>
                </a:cubicBezTo>
                <a:cubicBezTo>
                  <a:pt x="529590" y="2611755"/>
                  <a:pt x="504825" y="2607945"/>
                  <a:pt x="489585" y="2626043"/>
                </a:cubicBezTo>
                <a:cubicBezTo>
                  <a:pt x="441960" y="2685098"/>
                  <a:pt x="395288" y="2745105"/>
                  <a:pt x="381000" y="2822258"/>
                </a:cubicBezTo>
                <a:cubicBezTo>
                  <a:pt x="380048" y="2827973"/>
                  <a:pt x="370523" y="2839403"/>
                  <a:pt x="383858" y="2841308"/>
                </a:cubicBezTo>
                <a:cubicBezTo>
                  <a:pt x="391478" y="2842260"/>
                  <a:pt x="394335" y="2832735"/>
                  <a:pt x="396240" y="2824163"/>
                </a:cubicBezTo>
                <a:cubicBezTo>
                  <a:pt x="408623" y="2751773"/>
                  <a:pt x="456248" y="2700338"/>
                  <a:pt x="501015" y="2647950"/>
                </a:cubicBezTo>
                <a:cubicBezTo>
                  <a:pt x="513398" y="2633663"/>
                  <a:pt x="537210" y="2637473"/>
                  <a:pt x="553403" y="2643188"/>
                </a:cubicBezTo>
                <a:cubicBezTo>
                  <a:pt x="567690" y="2647950"/>
                  <a:pt x="558165" y="2666048"/>
                  <a:pt x="556260" y="2678430"/>
                </a:cubicBezTo>
                <a:cubicBezTo>
                  <a:pt x="550545" y="2720340"/>
                  <a:pt x="560070" y="2760345"/>
                  <a:pt x="570548" y="2801303"/>
                </a:cubicBezTo>
                <a:cubicBezTo>
                  <a:pt x="572453" y="2807970"/>
                  <a:pt x="573405" y="2820353"/>
                  <a:pt x="583883" y="2816543"/>
                </a:cubicBezTo>
                <a:cubicBezTo>
                  <a:pt x="590550" y="2813685"/>
                  <a:pt x="586740" y="2804160"/>
                  <a:pt x="584835" y="2797493"/>
                </a:cubicBezTo>
                <a:cubicBezTo>
                  <a:pt x="574358" y="2756535"/>
                  <a:pt x="572453" y="2715578"/>
                  <a:pt x="577215" y="2673668"/>
                </a:cubicBezTo>
                <a:cubicBezTo>
                  <a:pt x="579120" y="2661285"/>
                  <a:pt x="587693" y="2654618"/>
                  <a:pt x="596265" y="2659380"/>
                </a:cubicBezTo>
                <a:cubicBezTo>
                  <a:pt x="608648" y="2666048"/>
                  <a:pt x="611505" y="2695575"/>
                  <a:pt x="634365" y="2672715"/>
                </a:cubicBezTo>
                <a:cubicBezTo>
                  <a:pt x="634365" y="2672715"/>
                  <a:pt x="636270" y="2673668"/>
                  <a:pt x="636270" y="2674620"/>
                </a:cubicBezTo>
                <a:cubicBezTo>
                  <a:pt x="651510" y="2697480"/>
                  <a:pt x="655320" y="2679383"/>
                  <a:pt x="661035" y="2667953"/>
                </a:cubicBezTo>
                <a:cubicBezTo>
                  <a:pt x="663893" y="2661285"/>
                  <a:pt x="667703" y="2653665"/>
                  <a:pt x="676275" y="2655570"/>
                </a:cubicBezTo>
                <a:cubicBezTo>
                  <a:pt x="685800" y="2657475"/>
                  <a:pt x="680085" y="2667000"/>
                  <a:pt x="681038" y="2673668"/>
                </a:cubicBezTo>
                <a:cubicBezTo>
                  <a:pt x="683895" y="2686050"/>
                  <a:pt x="684848" y="2700338"/>
                  <a:pt x="685800" y="2712720"/>
                </a:cubicBezTo>
                <a:cubicBezTo>
                  <a:pt x="685800" y="2746058"/>
                  <a:pt x="694373" y="2782253"/>
                  <a:pt x="668655" y="2810828"/>
                </a:cubicBezTo>
                <a:cubicBezTo>
                  <a:pt x="664845" y="2814638"/>
                  <a:pt x="660083" y="2822258"/>
                  <a:pt x="667703" y="2827020"/>
                </a:cubicBezTo>
                <a:cubicBezTo>
                  <a:pt x="674370" y="2830830"/>
                  <a:pt x="680085" y="2824163"/>
                  <a:pt x="682943" y="2819400"/>
                </a:cubicBezTo>
                <a:cubicBezTo>
                  <a:pt x="698183" y="2794635"/>
                  <a:pt x="705803" y="2766060"/>
                  <a:pt x="705803" y="2737485"/>
                </a:cubicBezTo>
                <a:cubicBezTo>
                  <a:pt x="705803" y="2707005"/>
                  <a:pt x="705803" y="2676525"/>
                  <a:pt x="705803" y="2646045"/>
                </a:cubicBezTo>
                <a:cubicBezTo>
                  <a:pt x="723900" y="2656523"/>
                  <a:pt x="750570" y="2645093"/>
                  <a:pt x="766763" y="2671763"/>
                </a:cubicBezTo>
                <a:cubicBezTo>
                  <a:pt x="802005" y="2733675"/>
                  <a:pt x="841058" y="2793683"/>
                  <a:pt x="859155" y="2863215"/>
                </a:cubicBezTo>
                <a:cubicBezTo>
                  <a:pt x="861060" y="2868930"/>
                  <a:pt x="861060" y="2880360"/>
                  <a:pt x="871538" y="2876550"/>
                </a:cubicBezTo>
                <a:cubicBezTo>
                  <a:pt x="881063" y="2873693"/>
                  <a:pt x="875348" y="2865120"/>
                  <a:pt x="874395" y="2858453"/>
                </a:cubicBezTo>
                <a:cubicBezTo>
                  <a:pt x="859155" y="2791778"/>
                  <a:pt x="829628" y="2731770"/>
                  <a:pt x="792480" y="2674620"/>
                </a:cubicBezTo>
                <a:cubicBezTo>
                  <a:pt x="776288" y="2648903"/>
                  <a:pt x="759143" y="2624138"/>
                  <a:pt x="719138" y="2621280"/>
                </a:cubicBezTo>
                <a:cubicBezTo>
                  <a:pt x="741045" y="2609850"/>
                  <a:pt x="758190" y="2609850"/>
                  <a:pt x="774383" y="2609850"/>
                </a:cubicBezTo>
                <a:cubicBezTo>
                  <a:pt x="825818" y="2609850"/>
                  <a:pt x="875348" y="2619375"/>
                  <a:pt x="918210" y="2650808"/>
                </a:cubicBezTo>
                <a:cubicBezTo>
                  <a:pt x="923925" y="2654618"/>
                  <a:pt x="928688" y="2667000"/>
                  <a:pt x="936308" y="2657475"/>
                </a:cubicBezTo>
                <a:cubicBezTo>
                  <a:pt x="942023" y="2649855"/>
                  <a:pt x="933450" y="2643188"/>
                  <a:pt x="926783" y="2638425"/>
                </a:cubicBezTo>
                <a:cubicBezTo>
                  <a:pt x="900113" y="2615565"/>
                  <a:pt x="868680" y="2602230"/>
                  <a:pt x="835343" y="2592705"/>
                </a:cubicBezTo>
                <a:cubicBezTo>
                  <a:pt x="800100" y="2582228"/>
                  <a:pt x="763905" y="2581275"/>
                  <a:pt x="722948" y="2589848"/>
                </a:cubicBezTo>
                <a:cubicBezTo>
                  <a:pt x="745808" y="2563178"/>
                  <a:pt x="770573" y="2545080"/>
                  <a:pt x="773430" y="2516505"/>
                </a:cubicBezTo>
                <a:cubicBezTo>
                  <a:pt x="782955" y="2417445"/>
                  <a:pt x="769620" y="2320290"/>
                  <a:pt x="729615" y="2227898"/>
                </a:cubicBezTo>
                <a:cubicBezTo>
                  <a:pt x="726758" y="2220278"/>
                  <a:pt x="722948" y="2211705"/>
                  <a:pt x="710565" y="2212658"/>
                </a:cubicBezTo>
                <a:cubicBezTo>
                  <a:pt x="709613" y="2229803"/>
                  <a:pt x="722948" y="2240280"/>
                  <a:pt x="726758" y="2254568"/>
                </a:cubicBezTo>
                <a:cubicBezTo>
                  <a:pt x="748665" y="2335530"/>
                  <a:pt x="757238" y="2416493"/>
                  <a:pt x="749618" y="2500313"/>
                </a:cubicBezTo>
                <a:cubicBezTo>
                  <a:pt x="747713" y="2520315"/>
                  <a:pt x="743903" y="2526983"/>
                  <a:pt x="723900" y="2537460"/>
                </a:cubicBezTo>
                <a:cubicBezTo>
                  <a:pt x="726758" y="2486978"/>
                  <a:pt x="708660" y="2445068"/>
                  <a:pt x="668655" y="2415540"/>
                </a:cubicBezTo>
                <a:cubicBezTo>
                  <a:pt x="648653" y="2400300"/>
                  <a:pt x="642938" y="2382203"/>
                  <a:pt x="641985" y="2359343"/>
                </a:cubicBezTo>
                <a:cubicBezTo>
                  <a:pt x="636270" y="2284095"/>
                  <a:pt x="637223" y="2207895"/>
                  <a:pt x="637223" y="2132648"/>
                </a:cubicBezTo>
                <a:cubicBezTo>
                  <a:pt x="638175" y="1856423"/>
                  <a:pt x="632460" y="1580198"/>
                  <a:pt x="641985" y="1303973"/>
                </a:cubicBezTo>
                <a:cubicBezTo>
                  <a:pt x="642938" y="1280160"/>
                  <a:pt x="649605" y="1259205"/>
                  <a:pt x="663893" y="1240155"/>
                </a:cubicBezTo>
                <a:cubicBezTo>
                  <a:pt x="725805" y="1158240"/>
                  <a:pt x="810578" y="1104900"/>
                  <a:pt x="902018" y="1062038"/>
                </a:cubicBezTo>
                <a:cubicBezTo>
                  <a:pt x="923925" y="1052513"/>
                  <a:pt x="939165" y="1046798"/>
                  <a:pt x="941070" y="1020128"/>
                </a:cubicBezTo>
                <a:cubicBezTo>
                  <a:pt x="942975" y="1002030"/>
                  <a:pt x="955358" y="986790"/>
                  <a:pt x="966788" y="971550"/>
                </a:cubicBezTo>
                <a:cubicBezTo>
                  <a:pt x="995363" y="933450"/>
                  <a:pt x="1022985" y="894398"/>
                  <a:pt x="1052513" y="858203"/>
                </a:cubicBezTo>
                <a:cubicBezTo>
                  <a:pt x="1113473" y="783908"/>
                  <a:pt x="1181100" y="718185"/>
                  <a:pt x="1268730" y="676275"/>
                </a:cubicBezTo>
                <a:cubicBezTo>
                  <a:pt x="1301115" y="661035"/>
                  <a:pt x="1333500" y="646748"/>
                  <a:pt x="1351598" y="612458"/>
                </a:cubicBezTo>
                <a:cubicBezTo>
                  <a:pt x="1355408" y="604838"/>
                  <a:pt x="1363028" y="599123"/>
                  <a:pt x="1369695" y="593408"/>
                </a:cubicBezTo>
                <a:cubicBezTo>
                  <a:pt x="1424940" y="547688"/>
                  <a:pt x="1481138" y="501968"/>
                  <a:pt x="1537335" y="456248"/>
                </a:cubicBezTo>
                <a:cubicBezTo>
                  <a:pt x="1582103" y="420053"/>
                  <a:pt x="1632585" y="398145"/>
                  <a:pt x="1688783" y="384810"/>
                </a:cubicBezTo>
                <a:cubicBezTo>
                  <a:pt x="1778318" y="363855"/>
                  <a:pt x="1868805" y="355283"/>
                  <a:pt x="1961198" y="354330"/>
                </a:cubicBezTo>
                <a:cubicBezTo>
                  <a:pt x="1971675" y="354330"/>
                  <a:pt x="1985010" y="359093"/>
                  <a:pt x="1993583" y="346710"/>
                </a:cubicBezTo>
                <a:cubicBezTo>
                  <a:pt x="1983105" y="334328"/>
                  <a:pt x="1974533" y="337185"/>
                  <a:pt x="1966913" y="337185"/>
                </a:cubicBezTo>
                <a:close/>
                <a:moveTo>
                  <a:pt x="1400175" y="91440"/>
                </a:moveTo>
                <a:cubicBezTo>
                  <a:pt x="1472565" y="103823"/>
                  <a:pt x="1544955" y="117158"/>
                  <a:pt x="1618298" y="130493"/>
                </a:cubicBezTo>
                <a:cubicBezTo>
                  <a:pt x="1618298" y="130493"/>
                  <a:pt x="1619250" y="132398"/>
                  <a:pt x="1620203" y="134303"/>
                </a:cubicBezTo>
                <a:cubicBezTo>
                  <a:pt x="1568768" y="160020"/>
                  <a:pt x="1517333" y="185738"/>
                  <a:pt x="1465898" y="212408"/>
                </a:cubicBezTo>
                <a:cubicBezTo>
                  <a:pt x="1455420" y="218123"/>
                  <a:pt x="1446848" y="215265"/>
                  <a:pt x="1439228" y="208598"/>
                </a:cubicBezTo>
                <a:cubicBezTo>
                  <a:pt x="1409700" y="182880"/>
                  <a:pt x="1389698" y="151448"/>
                  <a:pt x="1381125" y="113348"/>
                </a:cubicBezTo>
                <a:cubicBezTo>
                  <a:pt x="1376363" y="96203"/>
                  <a:pt x="1383983" y="88583"/>
                  <a:pt x="1400175" y="91440"/>
                </a:cubicBezTo>
                <a:close/>
                <a:moveTo>
                  <a:pt x="1369695" y="117158"/>
                </a:moveTo>
                <a:cubicBezTo>
                  <a:pt x="1380173" y="160020"/>
                  <a:pt x="1404938" y="195263"/>
                  <a:pt x="1440180" y="224790"/>
                </a:cubicBezTo>
                <a:cubicBezTo>
                  <a:pt x="1406843" y="242888"/>
                  <a:pt x="1377315" y="261938"/>
                  <a:pt x="1345883" y="276225"/>
                </a:cubicBezTo>
                <a:cubicBezTo>
                  <a:pt x="1310640" y="292418"/>
                  <a:pt x="1244918" y="260985"/>
                  <a:pt x="1230630" y="224790"/>
                </a:cubicBezTo>
                <a:cubicBezTo>
                  <a:pt x="1226820" y="213360"/>
                  <a:pt x="1227773" y="204788"/>
                  <a:pt x="1237298" y="197168"/>
                </a:cubicBezTo>
                <a:cubicBezTo>
                  <a:pt x="1276350" y="169545"/>
                  <a:pt x="1315403" y="140970"/>
                  <a:pt x="1354455" y="112395"/>
                </a:cubicBezTo>
                <a:cubicBezTo>
                  <a:pt x="1361123" y="108585"/>
                  <a:pt x="1366838" y="105728"/>
                  <a:pt x="1369695" y="117158"/>
                </a:cubicBezTo>
                <a:close/>
                <a:moveTo>
                  <a:pt x="1472565" y="414338"/>
                </a:moveTo>
                <a:cubicBezTo>
                  <a:pt x="1442085" y="423863"/>
                  <a:pt x="1416368" y="430530"/>
                  <a:pt x="1391603" y="439103"/>
                </a:cubicBezTo>
                <a:cubicBezTo>
                  <a:pt x="1368743" y="447675"/>
                  <a:pt x="1353503" y="439103"/>
                  <a:pt x="1343025" y="421005"/>
                </a:cubicBezTo>
                <a:cubicBezTo>
                  <a:pt x="1323975" y="389573"/>
                  <a:pt x="1323023" y="354330"/>
                  <a:pt x="1327785" y="319088"/>
                </a:cubicBezTo>
                <a:cubicBezTo>
                  <a:pt x="1328738" y="308610"/>
                  <a:pt x="1336358" y="300038"/>
                  <a:pt x="1345883" y="294323"/>
                </a:cubicBezTo>
                <a:cubicBezTo>
                  <a:pt x="1372553" y="279083"/>
                  <a:pt x="1399223" y="264795"/>
                  <a:pt x="1429703" y="246698"/>
                </a:cubicBezTo>
                <a:cubicBezTo>
                  <a:pt x="1411605" y="311468"/>
                  <a:pt x="1418273" y="366713"/>
                  <a:pt x="1472565" y="414338"/>
                </a:cubicBezTo>
                <a:close/>
                <a:moveTo>
                  <a:pt x="416243" y="710565"/>
                </a:moveTo>
                <a:cubicBezTo>
                  <a:pt x="464820" y="705803"/>
                  <a:pt x="509588" y="701040"/>
                  <a:pt x="554355" y="697230"/>
                </a:cubicBezTo>
                <a:cubicBezTo>
                  <a:pt x="568643" y="696278"/>
                  <a:pt x="577215" y="704850"/>
                  <a:pt x="584835" y="715328"/>
                </a:cubicBezTo>
                <a:cubicBezTo>
                  <a:pt x="625793" y="778193"/>
                  <a:pt x="637223" y="845820"/>
                  <a:pt x="620078" y="919163"/>
                </a:cubicBezTo>
                <a:cubicBezTo>
                  <a:pt x="619125" y="924878"/>
                  <a:pt x="615315" y="930593"/>
                  <a:pt x="611505" y="935355"/>
                </a:cubicBezTo>
                <a:cubicBezTo>
                  <a:pt x="581978" y="971550"/>
                  <a:pt x="552450" y="1006793"/>
                  <a:pt x="517208" y="1049655"/>
                </a:cubicBezTo>
                <a:cubicBezTo>
                  <a:pt x="530543" y="919163"/>
                  <a:pt x="513398" y="803910"/>
                  <a:pt x="416243" y="710565"/>
                </a:cubicBezTo>
                <a:close/>
                <a:moveTo>
                  <a:pt x="571500" y="375285"/>
                </a:moveTo>
                <a:cubicBezTo>
                  <a:pt x="640080" y="426720"/>
                  <a:pt x="662940" y="441008"/>
                  <a:pt x="650558" y="527685"/>
                </a:cubicBezTo>
                <a:cubicBezTo>
                  <a:pt x="647700" y="545783"/>
                  <a:pt x="643890" y="563880"/>
                  <a:pt x="638175" y="581025"/>
                </a:cubicBezTo>
                <a:cubicBezTo>
                  <a:pt x="615315" y="643890"/>
                  <a:pt x="582930" y="693420"/>
                  <a:pt x="504825" y="688658"/>
                </a:cubicBezTo>
                <a:cubicBezTo>
                  <a:pt x="484823" y="687705"/>
                  <a:pt x="463868" y="692468"/>
                  <a:pt x="441008" y="694373"/>
                </a:cubicBezTo>
                <a:cubicBezTo>
                  <a:pt x="526733" y="603885"/>
                  <a:pt x="575310" y="501015"/>
                  <a:pt x="571500" y="375285"/>
                </a:cubicBezTo>
                <a:close/>
                <a:moveTo>
                  <a:pt x="662940" y="457200"/>
                </a:moveTo>
                <a:cubicBezTo>
                  <a:pt x="721995" y="484823"/>
                  <a:pt x="722948" y="543878"/>
                  <a:pt x="705803" y="596265"/>
                </a:cubicBezTo>
                <a:cubicBezTo>
                  <a:pt x="684848" y="660083"/>
                  <a:pt x="661035" y="678180"/>
                  <a:pt x="597218" y="674370"/>
                </a:cubicBezTo>
                <a:cubicBezTo>
                  <a:pt x="648653" y="610553"/>
                  <a:pt x="672465" y="539115"/>
                  <a:pt x="662940" y="457200"/>
                </a:cubicBezTo>
                <a:close/>
                <a:moveTo>
                  <a:pt x="1199198" y="505778"/>
                </a:moveTo>
                <a:cubicBezTo>
                  <a:pt x="1174433" y="514350"/>
                  <a:pt x="1154430" y="521018"/>
                  <a:pt x="1136333" y="529590"/>
                </a:cubicBezTo>
                <a:cubicBezTo>
                  <a:pt x="1116330" y="539115"/>
                  <a:pt x="1108710" y="529590"/>
                  <a:pt x="1104900" y="512445"/>
                </a:cubicBezTo>
                <a:cubicBezTo>
                  <a:pt x="1098233" y="473393"/>
                  <a:pt x="1103948" y="422910"/>
                  <a:pt x="1166813" y="398145"/>
                </a:cubicBezTo>
                <a:cubicBezTo>
                  <a:pt x="1149668" y="441008"/>
                  <a:pt x="1158240" y="476250"/>
                  <a:pt x="1199198" y="505778"/>
                </a:cubicBezTo>
                <a:close/>
                <a:moveTo>
                  <a:pt x="1119188" y="630555"/>
                </a:moveTo>
                <a:cubicBezTo>
                  <a:pt x="1121093" y="649605"/>
                  <a:pt x="1104900" y="641033"/>
                  <a:pt x="1096328" y="641033"/>
                </a:cubicBezTo>
                <a:cubicBezTo>
                  <a:pt x="1085850" y="641033"/>
                  <a:pt x="1071563" y="646748"/>
                  <a:pt x="1070610" y="625793"/>
                </a:cubicBezTo>
                <a:cubicBezTo>
                  <a:pt x="1069658" y="590550"/>
                  <a:pt x="1087755" y="561975"/>
                  <a:pt x="1121093" y="549593"/>
                </a:cubicBezTo>
                <a:cubicBezTo>
                  <a:pt x="1131570" y="545783"/>
                  <a:pt x="1142048" y="541973"/>
                  <a:pt x="1157288" y="537210"/>
                </a:cubicBezTo>
                <a:cubicBezTo>
                  <a:pt x="1133475" y="566738"/>
                  <a:pt x="1116330" y="594360"/>
                  <a:pt x="1119188" y="630555"/>
                </a:cubicBezTo>
                <a:close/>
                <a:moveTo>
                  <a:pt x="1049655" y="639128"/>
                </a:moveTo>
                <a:cubicBezTo>
                  <a:pt x="1038225" y="639128"/>
                  <a:pt x="1024890" y="642938"/>
                  <a:pt x="1017270" y="634365"/>
                </a:cubicBezTo>
                <a:cubicBezTo>
                  <a:pt x="1010603" y="627698"/>
                  <a:pt x="1014413" y="616268"/>
                  <a:pt x="1019175" y="606743"/>
                </a:cubicBezTo>
                <a:cubicBezTo>
                  <a:pt x="1029653" y="585788"/>
                  <a:pt x="1045845" y="572453"/>
                  <a:pt x="1072515" y="569595"/>
                </a:cubicBezTo>
                <a:cubicBezTo>
                  <a:pt x="1066800" y="587693"/>
                  <a:pt x="1061085" y="601980"/>
                  <a:pt x="1060133" y="618173"/>
                </a:cubicBezTo>
                <a:cubicBezTo>
                  <a:pt x="1059180" y="626745"/>
                  <a:pt x="1062990" y="639128"/>
                  <a:pt x="1049655" y="639128"/>
                </a:cubicBezTo>
                <a:close/>
                <a:moveTo>
                  <a:pt x="631508" y="789623"/>
                </a:moveTo>
                <a:cubicBezTo>
                  <a:pt x="621983" y="756285"/>
                  <a:pt x="609600" y="722948"/>
                  <a:pt x="582930" y="693420"/>
                </a:cubicBezTo>
                <a:cubicBezTo>
                  <a:pt x="608648" y="689610"/>
                  <a:pt x="629603" y="686753"/>
                  <a:pt x="650558" y="683895"/>
                </a:cubicBezTo>
                <a:cubicBezTo>
                  <a:pt x="663893" y="681990"/>
                  <a:pt x="671513" y="689610"/>
                  <a:pt x="679133" y="699135"/>
                </a:cubicBezTo>
                <a:cubicBezTo>
                  <a:pt x="710565" y="738188"/>
                  <a:pt x="710565" y="818198"/>
                  <a:pt x="677228" y="857250"/>
                </a:cubicBezTo>
                <a:cubicBezTo>
                  <a:pt x="665798" y="870585"/>
                  <a:pt x="653415" y="884873"/>
                  <a:pt x="637223" y="902970"/>
                </a:cubicBezTo>
                <a:cubicBezTo>
                  <a:pt x="639128" y="860108"/>
                  <a:pt x="641033" y="824865"/>
                  <a:pt x="631508" y="789623"/>
                </a:cubicBezTo>
                <a:close/>
                <a:moveTo>
                  <a:pt x="721995" y="504825"/>
                </a:moveTo>
                <a:cubicBezTo>
                  <a:pt x="743903" y="522923"/>
                  <a:pt x="761048" y="536258"/>
                  <a:pt x="777240" y="550545"/>
                </a:cubicBezTo>
                <a:cubicBezTo>
                  <a:pt x="785813" y="559118"/>
                  <a:pt x="787718" y="569595"/>
                  <a:pt x="785813" y="581978"/>
                </a:cubicBezTo>
                <a:cubicBezTo>
                  <a:pt x="776288" y="633413"/>
                  <a:pt x="758190" y="651510"/>
                  <a:pt x="706755" y="661988"/>
                </a:cubicBezTo>
                <a:cubicBezTo>
                  <a:pt x="700088" y="662940"/>
                  <a:pt x="693420" y="664845"/>
                  <a:pt x="677228" y="667703"/>
                </a:cubicBezTo>
                <a:cubicBezTo>
                  <a:pt x="721995" y="619125"/>
                  <a:pt x="730568" y="566738"/>
                  <a:pt x="721995" y="504825"/>
                </a:cubicBezTo>
                <a:close/>
                <a:moveTo>
                  <a:pt x="913448" y="603885"/>
                </a:moveTo>
                <a:cubicBezTo>
                  <a:pt x="922973" y="582930"/>
                  <a:pt x="938213" y="570548"/>
                  <a:pt x="953453" y="557213"/>
                </a:cubicBezTo>
                <a:cubicBezTo>
                  <a:pt x="968693" y="589598"/>
                  <a:pt x="968693" y="589598"/>
                  <a:pt x="913448" y="603885"/>
                </a:cubicBezTo>
                <a:close/>
                <a:moveTo>
                  <a:pt x="957263" y="621983"/>
                </a:moveTo>
                <a:cubicBezTo>
                  <a:pt x="955358" y="629603"/>
                  <a:pt x="948690" y="629603"/>
                  <a:pt x="942975" y="628650"/>
                </a:cubicBezTo>
                <a:cubicBezTo>
                  <a:pt x="935355" y="626745"/>
                  <a:pt x="927735" y="624840"/>
                  <a:pt x="914400" y="621030"/>
                </a:cubicBezTo>
                <a:cubicBezTo>
                  <a:pt x="928688" y="616268"/>
                  <a:pt x="935355" y="612458"/>
                  <a:pt x="942975" y="610553"/>
                </a:cubicBezTo>
                <a:cubicBezTo>
                  <a:pt x="948690" y="608648"/>
                  <a:pt x="954405" y="603885"/>
                  <a:pt x="959168" y="610553"/>
                </a:cubicBezTo>
                <a:cubicBezTo>
                  <a:pt x="961073" y="612458"/>
                  <a:pt x="959168" y="618173"/>
                  <a:pt x="957263" y="621983"/>
                </a:cubicBezTo>
                <a:close/>
                <a:moveTo>
                  <a:pt x="938213" y="536258"/>
                </a:moveTo>
                <a:cubicBezTo>
                  <a:pt x="928688" y="529590"/>
                  <a:pt x="939165" y="521018"/>
                  <a:pt x="942023" y="513398"/>
                </a:cubicBezTo>
                <a:cubicBezTo>
                  <a:pt x="947738" y="496253"/>
                  <a:pt x="959168" y="504825"/>
                  <a:pt x="968693" y="508635"/>
                </a:cubicBezTo>
                <a:cubicBezTo>
                  <a:pt x="971550" y="509588"/>
                  <a:pt x="974408" y="511493"/>
                  <a:pt x="982980" y="516255"/>
                </a:cubicBezTo>
                <a:cubicBezTo>
                  <a:pt x="976313" y="520065"/>
                  <a:pt x="971550" y="522923"/>
                  <a:pt x="966788" y="525780"/>
                </a:cubicBezTo>
                <a:cubicBezTo>
                  <a:pt x="958215" y="531495"/>
                  <a:pt x="950595" y="544830"/>
                  <a:pt x="938213" y="536258"/>
                </a:cubicBezTo>
                <a:close/>
                <a:moveTo>
                  <a:pt x="842010" y="622935"/>
                </a:moveTo>
                <a:cubicBezTo>
                  <a:pt x="837248" y="619125"/>
                  <a:pt x="838200" y="606743"/>
                  <a:pt x="843915" y="603885"/>
                </a:cubicBezTo>
                <a:cubicBezTo>
                  <a:pt x="854393" y="599123"/>
                  <a:pt x="860108" y="610553"/>
                  <a:pt x="873443" y="617220"/>
                </a:cubicBezTo>
                <a:cubicBezTo>
                  <a:pt x="859155" y="621983"/>
                  <a:pt x="850583" y="630555"/>
                  <a:pt x="842010" y="622935"/>
                </a:cubicBezTo>
                <a:close/>
                <a:moveTo>
                  <a:pt x="862013" y="639128"/>
                </a:moveTo>
                <a:cubicBezTo>
                  <a:pt x="854393" y="649605"/>
                  <a:pt x="850583" y="661035"/>
                  <a:pt x="838200" y="662940"/>
                </a:cubicBezTo>
                <a:cubicBezTo>
                  <a:pt x="837248" y="662940"/>
                  <a:pt x="831533" y="653415"/>
                  <a:pt x="832485" y="650558"/>
                </a:cubicBezTo>
                <a:cubicBezTo>
                  <a:pt x="837248" y="637223"/>
                  <a:pt x="848678" y="639128"/>
                  <a:pt x="862013" y="639128"/>
                </a:cubicBezTo>
                <a:close/>
                <a:moveTo>
                  <a:pt x="854393" y="575310"/>
                </a:moveTo>
                <a:cubicBezTo>
                  <a:pt x="836295" y="589598"/>
                  <a:pt x="831533" y="566738"/>
                  <a:pt x="812483" y="565785"/>
                </a:cubicBezTo>
                <a:cubicBezTo>
                  <a:pt x="833438" y="552450"/>
                  <a:pt x="846773" y="541973"/>
                  <a:pt x="859155" y="526733"/>
                </a:cubicBezTo>
                <a:cubicBezTo>
                  <a:pt x="867728" y="546735"/>
                  <a:pt x="873443" y="561975"/>
                  <a:pt x="854393" y="575310"/>
                </a:cubicBezTo>
                <a:close/>
                <a:moveTo>
                  <a:pt x="680085" y="681038"/>
                </a:moveTo>
                <a:cubicBezTo>
                  <a:pt x="703898" y="675323"/>
                  <a:pt x="724853" y="670560"/>
                  <a:pt x="745808" y="665798"/>
                </a:cubicBezTo>
                <a:cubicBezTo>
                  <a:pt x="756285" y="663893"/>
                  <a:pt x="762000" y="668655"/>
                  <a:pt x="767715" y="676275"/>
                </a:cubicBezTo>
                <a:cubicBezTo>
                  <a:pt x="785813" y="700088"/>
                  <a:pt x="784860" y="728663"/>
                  <a:pt x="764858" y="752475"/>
                </a:cubicBezTo>
                <a:cubicBezTo>
                  <a:pt x="749618" y="770573"/>
                  <a:pt x="734378" y="788670"/>
                  <a:pt x="719138" y="806768"/>
                </a:cubicBezTo>
                <a:cubicBezTo>
                  <a:pt x="718185" y="807720"/>
                  <a:pt x="716280" y="807720"/>
                  <a:pt x="712470" y="809625"/>
                </a:cubicBezTo>
                <a:cubicBezTo>
                  <a:pt x="716280" y="763905"/>
                  <a:pt x="715328" y="719138"/>
                  <a:pt x="680085" y="681038"/>
                </a:cubicBezTo>
                <a:close/>
                <a:moveTo>
                  <a:pt x="772478" y="661988"/>
                </a:moveTo>
                <a:cubicBezTo>
                  <a:pt x="790575" y="659130"/>
                  <a:pt x="807720" y="639128"/>
                  <a:pt x="821055" y="658178"/>
                </a:cubicBezTo>
                <a:cubicBezTo>
                  <a:pt x="839153" y="683895"/>
                  <a:pt x="812483" y="698183"/>
                  <a:pt x="796290" y="719138"/>
                </a:cubicBezTo>
                <a:cubicBezTo>
                  <a:pt x="790575" y="696278"/>
                  <a:pt x="786765" y="678180"/>
                  <a:pt x="772478" y="661988"/>
                </a:cubicBezTo>
                <a:close/>
                <a:moveTo>
                  <a:pt x="776288" y="643890"/>
                </a:moveTo>
                <a:cubicBezTo>
                  <a:pt x="786765" y="620078"/>
                  <a:pt x="794385" y="596265"/>
                  <a:pt x="799148" y="570548"/>
                </a:cubicBezTo>
                <a:cubicBezTo>
                  <a:pt x="822008" y="578168"/>
                  <a:pt x="833438" y="594360"/>
                  <a:pt x="829628" y="616268"/>
                </a:cubicBezTo>
                <a:cubicBezTo>
                  <a:pt x="824865" y="645795"/>
                  <a:pt x="795338" y="635318"/>
                  <a:pt x="776288" y="643890"/>
                </a:cubicBezTo>
                <a:close/>
                <a:moveTo>
                  <a:pt x="861060" y="450533"/>
                </a:moveTo>
                <a:cubicBezTo>
                  <a:pt x="893445" y="462915"/>
                  <a:pt x="923925" y="463868"/>
                  <a:pt x="956310" y="456248"/>
                </a:cubicBezTo>
                <a:cubicBezTo>
                  <a:pt x="944880" y="487680"/>
                  <a:pt x="926783" y="500063"/>
                  <a:pt x="898208" y="496253"/>
                </a:cubicBezTo>
                <a:cubicBezTo>
                  <a:pt x="874395" y="493395"/>
                  <a:pt x="860108" y="481013"/>
                  <a:pt x="861060" y="450533"/>
                </a:cubicBezTo>
                <a:close/>
                <a:moveTo>
                  <a:pt x="975360" y="497205"/>
                </a:moveTo>
                <a:cubicBezTo>
                  <a:pt x="962025" y="494348"/>
                  <a:pt x="956310" y="488633"/>
                  <a:pt x="965835" y="475298"/>
                </a:cubicBezTo>
                <a:cubicBezTo>
                  <a:pt x="974408" y="463868"/>
                  <a:pt x="982028" y="452438"/>
                  <a:pt x="990600" y="441008"/>
                </a:cubicBezTo>
                <a:cubicBezTo>
                  <a:pt x="994410" y="436245"/>
                  <a:pt x="998220" y="431483"/>
                  <a:pt x="1005840" y="434340"/>
                </a:cubicBezTo>
                <a:cubicBezTo>
                  <a:pt x="1024890" y="443865"/>
                  <a:pt x="1045845" y="441960"/>
                  <a:pt x="1072515" y="441008"/>
                </a:cubicBezTo>
                <a:cubicBezTo>
                  <a:pt x="1046798" y="460058"/>
                  <a:pt x="1025843" y="475298"/>
                  <a:pt x="1005840" y="491490"/>
                </a:cubicBezTo>
                <a:cubicBezTo>
                  <a:pt x="995363" y="499110"/>
                  <a:pt x="985838" y="499110"/>
                  <a:pt x="975360" y="497205"/>
                </a:cubicBezTo>
                <a:close/>
                <a:moveTo>
                  <a:pt x="1050608" y="474345"/>
                </a:moveTo>
                <a:cubicBezTo>
                  <a:pt x="1064895" y="463868"/>
                  <a:pt x="1080135" y="453390"/>
                  <a:pt x="1099185" y="439103"/>
                </a:cubicBezTo>
                <a:cubicBezTo>
                  <a:pt x="1089660" y="473393"/>
                  <a:pt x="1085850" y="501968"/>
                  <a:pt x="1098233" y="529590"/>
                </a:cubicBezTo>
                <a:cubicBezTo>
                  <a:pt x="1102995" y="541020"/>
                  <a:pt x="1096328" y="544830"/>
                  <a:pt x="1087755" y="545783"/>
                </a:cubicBezTo>
                <a:cubicBezTo>
                  <a:pt x="1072515" y="548640"/>
                  <a:pt x="1058228" y="566738"/>
                  <a:pt x="1042035" y="548640"/>
                </a:cubicBezTo>
                <a:cubicBezTo>
                  <a:pt x="1022033" y="524828"/>
                  <a:pt x="1024890" y="492443"/>
                  <a:pt x="1050608" y="474345"/>
                </a:cubicBezTo>
                <a:close/>
                <a:moveTo>
                  <a:pt x="1028700" y="430530"/>
                </a:moveTo>
                <a:cubicBezTo>
                  <a:pt x="1011555" y="428625"/>
                  <a:pt x="1002030" y="423863"/>
                  <a:pt x="1018223" y="407670"/>
                </a:cubicBezTo>
                <a:cubicBezTo>
                  <a:pt x="1023938" y="401003"/>
                  <a:pt x="1030605" y="394335"/>
                  <a:pt x="1035368" y="387668"/>
                </a:cubicBezTo>
                <a:cubicBezTo>
                  <a:pt x="1047750" y="369570"/>
                  <a:pt x="1059180" y="361950"/>
                  <a:pt x="1082040" y="375285"/>
                </a:cubicBezTo>
                <a:cubicBezTo>
                  <a:pt x="1102995" y="387668"/>
                  <a:pt x="1129665" y="380048"/>
                  <a:pt x="1160145" y="383858"/>
                </a:cubicBezTo>
                <a:cubicBezTo>
                  <a:pt x="1116330" y="413385"/>
                  <a:pt x="1077278" y="437198"/>
                  <a:pt x="1028700" y="430530"/>
                </a:cubicBezTo>
                <a:close/>
                <a:moveTo>
                  <a:pt x="919163" y="449580"/>
                </a:moveTo>
                <a:cubicBezTo>
                  <a:pt x="853440" y="447675"/>
                  <a:pt x="849630" y="431483"/>
                  <a:pt x="848678" y="381953"/>
                </a:cubicBezTo>
                <a:cubicBezTo>
                  <a:pt x="907733" y="400050"/>
                  <a:pt x="965835" y="395288"/>
                  <a:pt x="1025843" y="375285"/>
                </a:cubicBezTo>
                <a:cubicBezTo>
                  <a:pt x="996315" y="413385"/>
                  <a:pt x="972503" y="451485"/>
                  <a:pt x="919163" y="449580"/>
                </a:cubicBezTo>
                <a:close/>
                <a:moveTo>
                  <a:pt x="822960" y="545783"/>
                </a:moveTo>
                <a:cubicBezTo>
                  <a:pt x="795338" y="561975"/>
                  <a:pt x="785813" y="534353"/>
                  <a:pt x="762953" y="521970"/>
                </a:cubicBezTo>
                <a:cubicBezTo>
                  <a:pt x="801053" y="515303"/>
                  <a:pt x="828675" y="501968"/>
                  <a:pt x="845820" y="470535"/>
                </a:cubicBezTo>
                <a:cubicBezTo>
                  <a:pt x="859155" y="504825"/>
                  <a:pt x="850583" y="529590"/>
                  <a:pt x="822960" y="545783"/>
                </a:cubicBezTo>
                <a:close/>
                <a:moveTo>
                  <a:pt x="713423" y="836295"/>
                </a:moveTo>
                <a:cubicBezTo>
                  <a:pt x="721995" y="826770"/>
                  <a:pt x="733425" y="823913"/>
                  <a:pt x="743903" y="831533"/>
                </a:cubicBezTo>
                <a:cubicBezTo>
                  <a:pt x="754380" y="839153"/>
                  <a:pt x="756285" y="850583"/>
                  <a:pt x="749618" y="862013"/>
                </a:cubicBezTo>
                <a:cubicBezTo>
                  <a:pt x="746760" y="867728"/>
                  <a:pt x="742950" y="872490"/>
                  <a:pt x="741045" y="878205"/>
                </a:cubicBezTo>
                <a:cubicBezTo>
                  <a:pt x="735330" y="897255"/>
                  <a:pt x="726758" y="906780"/>
                  <a:pt x="707708" y="890588"/>
                </a:cubicBezTo>
                <a:cubicBezTo>
                  <a:pt x="699135" y="882968"/>
                  <a:pt x="686753" y="887730"/>
                  <a:pt x="672465" y="884873"/>
                </a:cubicBezTo>
                <a:cubicBezTo>
                  <a:pt x="686753" y="866775"/>
                  <a:pt x="700088" y="851535"/>
                  <a:pt x="713423" y="836295"/>
                </a:cubicBezTo>
                <a:close/>
                <a:moveTo>
                  <a:pt x="756285" y="784860"/>
                </a:moveTo>
                <a:cubicBezTo>
                  <a:pt x="768668" y="770573"/>
                  <a:pt x="781050" y="755333"/>
                  <a:pt x="793433" y="741045"/>
                </a:cubicBezTo>
                <a:cubicBezTo>
                  <a:pt x="796290" y="737235"/>
                  <a:pt x="799148" y="730568"/>
                  <a:pt x="805815" y="733425"/>
                </a:cubicBezTo>
                <a:cubicBezTo>
                  <a:pt x="812483" y="737235"/>
                  <a:pt x="810578" y="743903"/>
                  <a:pt x="807720" y="749618"/>
                </a:cubicBezTo>
                <a:cubicBezTo>
                  <a:pt x="793433" y="776288"/>
                  <a:pt x="779145" y="803910"/>
                  <a:pt x="763905" y="832485"/>
                </a:cubicBezTo>
                <a:cubicBezTo>
                  <a:pt x="735330" y="810578"/>
                  <a:pt x="735330" y="810578"/>
                  <a:pt x="756285" y="784860"/>
                </a:cubicBezTo>
                <a:close/>
                <a:moveTo>
                  <a:pt x="842010" y="718185"/>
                </a:moveTo>
                <a:cubicBezTo>
                  <a:pt x="846773" y="709613"/>
                  <a:pt x="853440" y="704850"/>
                  <a:pt x="863918" y="706755"/>
                </a:cubicBezTo>
                <a:cubicBezTo>
                  <a:pt x="875348" y="708660"/>
                  <a:pt x="872490" y="718185"/>
                  <a:pt x="873443" y="725805"/>
                </a:cubicBezTo>
                <a:cubicBezTo>
                  <a:pt x="874395" y="759143"/>
                  <a:pt x="874395" y="792480"/>
                  <a:pt x="875348" y="825818"/>
                </a:cubicBezTo>
                <a:cubicBezTo>
                  <a:pt x="876300" y="838200"/>
                  <a:pt x="870585" y="841058"/>
                  <a:pt x="860108" y="840105"/>
                </a:cubicBezTo>
                <a:cubicBezTo>
                  <a:pt x="826770" y="837248"/>
                  <a:pt x="796290" y="846773"/>
                  <a:pt x="764858" y="863918"/>
                </a:cubicBezTo>
                <a:cubicBezTo>
                  <a:pt x="789623" y="815340"/>
                  <a:pt x="815340" y="766763"/>
                  <a:pt x="842010" y="718185"/>
                </a:cubicBezTo>
                <a:close/>
                <a:moveTo>
                  <a:pt x="867728" y="499110"/>
                </a:moveTo>
                <a:cubicBezTo>
                  <a:pt x="891540" y="510540"/>
                  <a:pt x="908685" y="508635"/>
                  <a:pt x="927735" y="507683"/>
                </a:cubicBezTo>
                <a:cubicBezTo>
                  <a:pt x="920115" y="525780"/>
                  <a:pt x="915353" y="543878"/>
                  <a:pt x="892493" y="541020"/>
                </a:cubicBezTo>
                <a:cubicBezTo>
                  <a:pt x="870585" y="538163"/>
                  <a:pt x="875348" y="519113"/>
                  <a:pt x="867728" y="499110"/>
                </a:cubicBezTo>
                <a:close/>
                <a:moveTo>
                  <a:pt x="886778" y="553403"/>
                </a:moveTo>
                <a:cubicBezTo>
                  <a:pt x="888683" y="551498"/>
                  <a:pt x="900113" y="552450"/>
                  <a:pt x="901065" y="554355"/>
                </a:cubicBezTo>
                <a:cubicBezTo>
                  <a:pt x="907733" y="566738"/>
                  <a:pt x="894398" y="575310"/>
                  <a:pt x="891540" y="586740"/>
                </a:cubicBezTo>
                <a:cubicBezTo>
                  <a:pt x="890588" y="575310"/>
                  <a:pt x="876300" y="564833"/>
                  <a:pt x="886778" y="553403"/>
                </a:cubicBezTo>
                <a:close/>
                <a:moveTo>
                  <a:pt x="969645" y="648653"/>
                </a:moveTo>
                <a:cubicBezTo>
                  <a:pt x="936308" y="659130"/>
                  <a:pt x="913448" y="673418"/>
                  <a:pt x="890588" y="690563"/>
                </a:cubicBezTo>
                <a:cubicBezTo>
                  <a:pt x="894398" y="655320"/>
                  <a:pt x="922020" y="639128"/>
                  <a:pt x="969645" y="648653"/>
                </a:cubicBezTo>
                <a:close/>
                <a:moveTo>
                  <a:pt x="973455" y="614363"/>
                </a:moveTo>
                <a:cubicBezTo>
                  <a:pt x="979170" y="597218"/>
                  <a:pt x="993458" y="591503"/>
                  <a:pt x="1010603" y="590550"/>
                </a:cubicBezTo>
                <a:cubicBezTo>
                  <a:pt x="1007745" y="602933"/>
                  <a:pt x="1004888" y="613410"/>
                  <a:pt x="1002983" y="623888"/>
                </a:cubicBezTo>
                <a:cubicBezTo>
                  <a:pt x="999173" y="641033"/>
                  <a:pt x="986790" y="633413"/>
                  <a:pt x="978218" y="632460"/>
                </a:cubicBezTo>
                <a:cubicBezTo>
                  <a:pt x="963930" y="631508"/>
                  <a:pt x="970598" y="621030"/>
                  <a:pt x="973455" y="614363"/>
                </a:cubicBezTo>
                <a:close/>
                <a:moveTo>
                  <a:pt x="981075" y="581025"/>
                </a:moveTo>
                <a:cubicBezTo>
                  <a:pt x="966788" y="581025"/>
                  <a:pt x="963930" y="547688"/>
                  <a:pt x="977265" y="534353"/>
                </a:cubicBezTo>
                <a:cubicBezTo>
                  <a:pt x="987743" y="523875"/>
                  <a:pt x="999173" y="514350"/>
                  <a:pt x="1013460" y="502920"/>
                </a:cubicBezTo>
                <a:cubicBezTo>
                  <a:pt x="1017270" y="517208"/>
                  <a:pt x="1021080" y="526733"/>
                  <a:pt x="1022985" y="537210"/>
                </a:cubicBezTo>
                <a:cubicBezTo>
                  <a:pt x="1024890" y="546735"/>
                  <a:pt x="1040130" y="558165"/>
                  <a:pt x="1032510" y="563880"/>
                </a:cubicBezTo>
                <a:cubicBezTo>
                  <a:pt x="1019175" y="575310"/>
                  <a:pt x="999173" y="581025"/>
                  <a:pt x="981075" y="581025"/>
                </a:cubicBezTo>
                <a:close/>
                <a:moveTo>
                  <a:pt x="1116330" y="369570"/>
                </a:moveTo>
                <a:cubicBezTo>
                  <a:pt x="1112520" y="368618"/>
                  <a:pt x="1109663" y="369570"/>
                  <a:pt x="1105853" y="368618"/>
                </a:cubicBezTo>
                <a:cubicBezTo>
                  <a:pt x="1093470" y="365760"/>
                  <a:pt x="1076325" y="367665"/>
                  <a:pt x="1071563" y="353378"/>
                </a:cubicBezTo>
                <a:cubicBezTo>
                  <a:pt x="1067753" y="341948"/>
                  <a:pt x="1082993" y="335280"/>
                  <a:pt x="1090613" y="327660"/>
                </a:cubicBezTo>
                <a:cubicBezTo>
                  <a:pt x="1128713" y="289560"/>
                  <a:pt x="1168718" y="251460"/>
                  <a:pt x="1214438" y="216218"/>
                </a:cubicBezTo>
                <a:cubicBezTo>
                  <a:pt x="1229678" y="265748"/>
                  <a:pt x="1267778" y="282893"/>
                  <a:pt x="1320165" y="291465"/>
                </a:cubicBezTo>
                <a:cubicBezTo>
                  <a:pt x="1249680" y="325755"/>
                  <a:pt x="1196340" y="381953"/>
                  <a:pt x="1116330" y="369570"/>
                </a:cubicBezTo>
                <a:close/>
                <a:moveTo>
                  <a:pt x="1027748" y="359093"/>
                </a:moveTo>
                <a:cubicBezTo>
                  <a:pt x="981075" y="383858"/>
                  <a:pt x="931545" y="383858"/>
                  <a:pt x="881063" y="378143"/>
                </a:cubicBezTo>
                <a:cubicBezTo>
                  <a:pt x="856298" y="375285"/>
                  <a:pt x="839153" y="361950"/>
                  <a:pt x="840105" y="332423"/>
                </a:cubicBezTo>
                <a:cubicBezTo>
                  <a:pt x="841058" y="306705"/>
                  <a:pt x="831533" y="280988"/>
                  <a:pt x="836295" y="251460"/>
                </a:cubicBezTo>
                <a:cubicBezTo>
                  <a:pt x="950595" y="300990"/>
                  <a:pt x="1060133" y="276225"/>
                  <a:pt x="1169670" y="233363"/>
                </a:cubicBezTo>
                <a:cubicBezTo>
                  <a:pt x="1117283" y="272415"/>
                  <a:pt x="1083945" y="328613"/>
                  <a:pt x="1027748" y="359093"/>
                </a:cubicBezTo>
                <a:close/>
                <a:moveTo>
                  <a:pt x="802958" y="498158"/>
                </a:moveTo>
                <a:cubicBezTo>
                  <a:pt x="766763" y="519113"/>
                  <a:pt x="739140" y="509588"/>
                  <a:pt x="696278" y="461010"/>
                </a:cubicBezTo>
                <a:cubicBezTo>
                  <a:pt x="752475" y="451485"/>
                  <a:pt x="798195" y="427673"/>
                  <a:pt x="829628" y="379095"/>
                </a:cubicBezTo>
                <a:cubicBezTo>
                  <a:pt x="848678" y="446723"/>
                  <a:pt x="842010" y="476250"/>
                  <a:pt x="802958" y="498158"/>
                </a:cubicBezTo>
                <a:close/>
                <a:moveTo>
                  <a:pt x="650558" y="911543"/>
                </a:moveTo>
                <a:cubicBezTo>
                  <a:pt x="660083" y="900113"/>
                  <a:pt x="675323" y="895350"/>
                  <a:pt x="691515" y="897255"/>
                </a:cubicBezTo>
                <a:cubicBezTo>
                  <a:pt x="712470" y="900113"/>
                  <a:pt x="722948" y="914400"/>
                  <a:pt x="715328" y="934403"/>
                </a:cubicBezTo>
                <a:cubicBezTo>
                  <a:pt x="694373" y="990600"/>
                  <a:pt x="676275" y="1048703"/>
                  <a:pt x="657225" y="1110615"/>
                </a:cubicBezTo>
                <a:cubicBezTo>
                  <a:pt x="620078" y="1078230"/>
                  <a:pt x="586740" y="1045845"/>
                  <a:pt x="526733" y="1058228"/>
                </a:cubicBezTo>
                <a:cubicBezTo>
                  <a:pt x="572453" y="1004888"/>
                  <a:pt x="610553" y="958215"/>
                  <a:pt x="650558" y="911543"/>
                </a:cubicBezTo>
                <a:close/>
                <a:moveTo>
                  <a:pt x="741045" y="915353"/>
                </a:moveTo>
                <a:cubicBezTo>
                  <a:pt x="764858" y="873443"/>
                  <a:pt x="802958" y="851535"/>
                  <a:pt x="851535" y="850583"/>
                </a:cubicBezTo>
                <a:cubicBezTo>
                  <a:pt x="866775" y="850583"/>
                  <a:pt x="878205" y="853440"/>
                  <a:pt x="878205" y="873443"/>
                </a:cubicBezTo>
                <a:cubicBezTo>
                  <a:pt x="879158" y="895350"/>
                  <a:pt x="883920" y="917258"/>
                  <a:pt x="886778" y="938213"/>
                </a:cubicBezTo>
                <a:cubicBezTo>
                  <a:pt x="887730" y="945833"/>
                  <a:pt x="889635" y="954405"/>
                  <a:pt x="877253" y="955358"/>
                </a:cubicBezTo>
                <a:cubicBezTo>
                  <a:pt x="801053" y="963930"/>
                  <a:pt x="740093" y="1001078"/>
                  <a:pt x="688658" y="1057275"/>
                </a:cubicBezTo>
                <a:cubicBezTo>
                  <a:pt x="702945" y="1008698"/>
                  <a:pt x="715328" y="959168"/>
                  <a:pt x="741045" y="915353"/>
                </a:cubicBezTo>
                <a:close/>
                <a:moveTo>
                  <a:pt x="956310" y="664845"/>
                </a:moveTo>
                <a:cubicBezTo>
                  <a:pt x="984885" y="652463"/>
                  <a:pt x="1014413" y="647700"/>
                  <a:pt x="1049655" y="655320"/>
                </a:cubicBezTo>
                <a:cubicBezTo>
                  <a:pt x="980123" y="688658"/>
                  <a:pt x="924878" y="733425"/>
                  <a:pt x="890588" y="800100"/>
                </a:cubicBezTo>
                <a:cubicBezTo>
                  <a:pt x="878205" y="718185"/>
                  <a:pt x="882015" y="696278"/>
                  <a:pt x="956310" y="664845"/>
                </a:cubicBezTo>
                <a:close/>
                <a:moveTo>
                  <a:pt x="1183005" y="656273"/>
                </a:moveTo>
                <a:cubicBezTo>
                  <a:pt x="1042988" y="708660"/>
                  <a:pt x="959168" y="805815"/>
                  <a:pt x="902018" y="940118"/>
                </a:cubicBezTo>
                <a:cubicBezTo>
                  <a:pt x="870585" y="764858"/>
                  <a:pt x="983933" y="650558"/>
                  <a:pt x="1183005" y="656273"/>
                </a:cubicBezTo>
                <a:close/>
                <a:moveTo>
                  <a:pt x="1161098" y="641985"/>
                </a:moveTo>
                <a:cubicBezTo>
                  <a:pt x="1133475" y="641985"/>
                  <a:pt x="1126808" y="634365"/>
                  <a:pt x="1131570" y="607695"/>
                </a:cubicBezTo>
                <a:cubicBezTo>
                  <a:pt x="1139190" y="572453"/>
                  <a:pt x="1161098" y="544830"/>
                  <a:pt x="1190625" y="526733"/>
                </a:cubicBezTo>
                <a:cubicBezTo>
                  <a:pt x="1224915" y="505778"/>
                  <a:pt x="1264920" y="498158"/>
                  <a:pt x="1303020" y="486728"/>
                </a:cubicBezTo>
                <a:cubicBezTo>
                  <a:pt x="1283970" y="507683"/>
                  <a:pt x="1263968" y="527685"/>
                  <a:pt x="1247775" y="550545"/>
                </a:cubicBezTo>
                <a:cubicBezTo>
                  <a:pt x="1231583" y="573405"/>
                  <a:pt x="1218248" y="597218"/>
                  <a:pt x="1215390" y="624840"/>
                </a:cubicBezTo>
                <a:cubicBezTo>
                  <a:pt x="1213485" y="638175"/>
                  <a:pt x="1207770" y="642938"/>
                  <a:pt x="1195388" y="641985"/>
                </a:cubicBezTo>
                <a:cubicBezTo>
                  <a:pt x="1183958" y="641033"/>
                  <a:pt x="1172528" y="641985"/>
                  <a:pt x="1161098" y="641985"/>
                </a:cubicBezTo>
                <a:close/>
                <a:moveTo>
                  <a:pt x="1223963" y="497205"/>
                </a:moveTo>
                <a:cubicBezTo>
                  <a:pt x="1201103" y="504825"/>
                  <a:pt x="1169670" y="469583"/>
                  <a:pt x="1170623" y="438150"/>
                </a:cubicBezTo>
                <a:cubicBezTo>
                  <a:pt x="1171575" y="410528"/>
                  <a:pt x="1183958" y="386715"/>
                  <a:pt x="1207770" y="371475"/>
                </a:cubicBezTo>
                <a:cubicBezTo>
                  <a:pt x="1241108" y="350520"/>
                  <a:pt x="1275398" y="331470"/>
                  <a:pt x="1312545" y="310515"/>
                </a:cubicBezTo>
                <a:cubicBezTo>
                  <a:pt x="1315403" y="361950"/>
                  <a:pt x="1309688" y="412433"/>
                  <a:pt x="1354455" y="450533"/>
                </a:cubicBezTo>
                <a:cubicBezTo>
                  <a:pt x="1308735" y="466725"/>
                  <a:pt x="1266825" y="482918"/>
                  <a:pt x="1223963" y="497205"/>
                </a:cubicBezTo>
                <a:close/>
                <a:moveTo>
                  <a:pt x="829628" y="138113"/>
                </a:moveTo>
                <a:cubicBezTo>
                  <a:pt x="831533" y="125730"/>
                  <a:pt x="834390" y="123825"/>
                  <a:pt x="845820" y="127635"/>
                </a:cubicBezTo>
                <a:cubicBezTo>
                  <a:pt x="942975" y="158115"/>
                  <a:pt x="1042988" y="159068"/>
                  <a:pt x="1143000" y="144780"/>
                </a:cubicBezTo>
                <a:cubicBezTo>
                  <a:pt x="1206818" y="135255"/>
                  <a:pt x="1270635" y="120968"/>
                  <a:pt x="1338263" y="102870"/>
                </a:cubicBezTo>
                <a:cubicBezTo>
                  <a:pt x="1216343" y="205740"/>
                  <a:pt x="1087755" y="280035"/>
                  <a:pt x="927735" y="264795"/>
                </a:cubicBezTo>
                <a:cubicBezTo>
                  <a:pt x="834390" y="256223"/>
                  <a:pt x="818198" y="232410"/>
                  <a:pt x="829628" y="138113"/>
                </a:cubicBezTo>
                <a:close/>
                <a:moveTo>
                  <a:pt x="827723" y="341948"/>
                </a:moveTo>
                <a:cubicBezTo>
                  <a:pt x="828675" y="350520"/>
                  <a:pt x="827723" y="357188"/>
                  <a:pt x="823913" y="364808"/>
                </a:cubicBezTo>
                <a:cubicBezTo>
                  <a:pt x="796290" y="415290"/>
                  <a:pt x="752475" y="441008"/>
                  <a:pt x="697230" y="448628"/>
                </a:cubicBezTo>
                <a:cubicBezTo>
                  <a:pt x="686753" y="450533"/>
                  <a:pt x="676275" y="447675"/>
                  <a:pt x="667703" y="440055"/>
                </a:cubicBezTo>
                <a:cubicBezTo>
                  <a:pt x="645795" y="421005"/>
                  <a:pt x="624840" y="401003"/>
                  <a:pt x="600075" y="379095"/>
                </a:cubicBezTo>
                <a:cubicBezTo>
                  <a:pt x="704850" y="389573"/>
                  <a:pt x="772478" y="342900"/>
                  <a:pt x="818198" y="247650"/>
                </a:cubicBezTo>
                <a:cubicBezTo>
                  <a:pt x="822008" y="283845"/>
                  <a:pt x="824865" y="313373"/>
                  <a:pt x="827723" y="341948"/>
                </a:cubicBezTo>
                <a:close/>
                <a:moveTo>
                  <a:pt x="811530" y="136208"/>
                </a:moveTo>
                <a:cubicBezTo>
                  <a:pt x="844868" y="233363"/>
                  <a:pt x="759143" y="348615"/>
                  <a:pt x="668655" y="365760"/>
                </a:cubicBezTo>
                <a:cubicBezTo>
                  <a:pt x="622935" y="374333"/>
                  <a:pt x="584835" y="364808"/>
                  <a:pt x="552450" y="333375"/>
                </a:cubicBezTo>
                <a:cubicBezTo>
                  <a:pt x="531495" y="312420"/>
                  <a:pt x="512445" y="289560"/>
                  <a:pt x="490538" y="265748"/>
                </a:cubicBezTo>
                <a:cubicBezTo>
                  <a:pt x="616268" y="273368"/>
                  <a:pt x="736283" y="260985"/>
                  <a:pt x="811530" y="136208"/>
                </a:cubicBezTo>
                <a:close/>
                <a:moveTo>
                  <a:pt x="471488" y="279083"/>
                </a:moveTo>
                <a:cubicBezTo>
                  <a:pt x="474345" y="276225"/>
                  <a:pt x="477203" y="273368"/>
                  <a:pt x="480060" y="270510"/>
                </a:cubicBezTo>
                <a:cubicBezTo>
                  <a:pt x="502920" y="296228"/>
                  <a:pt x="524828" y="321945"/>
                  <a:pt x="547688" y="346710"/>
                </a:cubicBezTo>
                <a:cubicBezTo>
                  <a:pt x="557213" y="357188"/>
                  <a:pt x="558165" y="368618"/>
                  <a:pt x="559118" y="381000"/>
                </a:cubicBezTo>
                <a:cubicBezTo>
                  <a:pt x="564833" y="488633"/>
                  <a:pt x="522923" y="580073"/>
                  <a:pt x="455295" y="660083"/>
                </a:cubicBezTo>
                <a:cubicBezTo>
                  <a:pt x="433388" y="685800"/>
                  <a:pt x="404813" y="700088"/>
                  <a:pt x="369570" y="698183"/>
                </a:cubicBezTo>
                <a:cubicBezTo>
                  <a:pt x="345758" y="697230"/>
                  <a:pt x="321945" y="700088"/>
                  <a:pt x="290513" y="701993"/>
                </a:cubicBezTo>
                <a:cubicBezTo>
                  <a:pt x="393383" y="575310"/>
                  <a:pt x="454343" y="436245"/>
                  <a:pt x="471488" y="279083"/>
                </a:cubicBezTo>
                <a:close/>
                <a:moveTo>
                  <a:pt x="314325" y="1317308"/>
                </a:moveTo>
                <a:cubicBezTo>
                  <a:pt x="298133" y="1335405"/>
                  <a:pt x="285750" y="1358265"/>
                  <a:pt x="267653" y="1383983"/>
                </a:cubicBezTo>
                <a:cubicBezTo>
                  <a:pt x="297180" y="1195388"/>
                  <a:pt x="248603" y="1019175"/>
                  <a:pt x="227648" y="842010"/>
                </a:cubicBezTo>
                <a:cubicBezTo>
                  <a:pt x="221933" y="797243"/>
                  <a:pt x="202883" y="757238"/>
                  <a:pt x="179070" y="716280"/>
                </a:cubicBezTo>
                <a:cubicBezTo>
                  <a:pt x="208598" y="716280"/>
                  <a:pt x="236220" y="716280"/>
                  <a:pt x="262890" y="716280"/>
                </a:cubicBezTo>
                <a:cubicBezTo>
                  <a:pt x="277178" y="716280"/>
                  <a:pt x="282893" y="729615"/>
                  <a:pt x="289560" y="739140"/>
                </a:cubicBezTo>
                <a:cubicBezTo>
                  <a:pt x="314325" y="779145"/>
                  <a:pt x="326708" y="823913"/>
                  <a:pt x="335280" y="870585"/>
                </a:cubicBezTo>
                <a:cubicBezTo>
                  <a:pt x="350520" y="951548"/>
                  <a:pt x="363855" y="1033463"/>
                  <a:pt x="370523" y="1115378"/>
                </a:cubicBezTo>
                <a:cubicBezTo>
                  <a:pt x="377190" y="1189673"/>
                  <a:pt x="365760" y="1258253"/>
                  <a:pt x="314325" y="1317308"/>
                </a:cubicBezTo>
                <a:close/>
                <a:moveTo>
                  <a:pt x="292418" y="712470"/>
                </a:moveTo>
                <a:cubicBezTo>
                  <a:pt x="325755" y="712470"/>
                  <a:pt x="358140" y="712470"/>
                  <a:pt x="391478" y="712470"/>
                </a:cubicBezTo>
                <a:cubicBezTo>
                  <a:pt x="401955" y="712470"/>
                  <a:pt x="408623" y="721043"/>
                  <a:pt x="415290" y="727710"/>
                </a:cubicBezTo>
                <a:cubicBezTo>
                  <a:pt x="473393" y="779145"/>
                  <a:pt x="496253" y="847725"/>
                  <a:pt x="506730" y="921068"/>
                </a:cubicBezTo>
                <a:cubicBezTo>
                  <a:pt x="508635" y="935355"/>
                  <a:pt x="509588" y="948690"/>
                  <a:pt x="510540" y="962978"/>
                </a:cubicBezTo>
                <a:cubicBezTo>
                  <a:pt x="512445" y="1022033"/>
                  <a:pt x="506730" y="1077278"/>
                  <a:pt x="461010" y="1122998"/>
                </a:cubicBezTo>
                <a:cubicBezTo>
                  <a:pt x="432435" y="1151573"/>
                  <a:pt x="410528" y="1185863"/>
                  <a:pt x="384810" y="1218248"/>
                </a:cubicBezTo>
                <a:cubicBezTo>
                  <a:pt x="380048" y="1044893"/>
                  <a:pt x="366713" y="876300"/>
                  <a:pt x="292418" y="712470"/>
                </a:cubicBezTo>
                <a:close/>
                <a:moveTo>
                  <a:pt x="626745" y="1275398"/>
                </a:moveTo>
                <a:cubicBezTo>
                  <a:pt x="550545" y="1217295"/>
                  <a:pt x="471488" y="1213485"/>
                  <a:pt x="381000" y="1243965"/>
                </a:cubicBezTo>
                <a:cubicBezTo>
                  <a:pt x="426720" y="1185863"/>
                  <a:pt x="466725" y="1132523"/>
                  <a:pt x="509588" y="1082040"/>
                </a:cubicBezTo>
                <a:cubicBezTo>
                  <a:pt x="527685" y="1061085"/>
                  <a:pt x="555308" y="1062038"/>
                  <a:pt x="581025" y="1070610"/>
                </a:cubicBezTo>
                <a:cubicBezTo>
                  <a:pt x="606743" y="1080135"/>
                  <a:pt x="625793" y="1098233"/>
                  <a:pt x="643890" y="1117283"/>
                </a:cubicBezTo>
                <a:cubicBezTo>
                  <a:pt x="650558" y="1123950"/>
                  <a:pt x="650558" y="1131570"/>
                  <a:pt x="648653" y="1139190"/>
                </a:cubicBezTo>
                <a:cubicBezTo>
                  <a:pt x="639128" y="1183005"/>
                  <a:pt x="633413" y="1227773"/>
                  <a:pt x="626745" y="1275398"/>
                </a:cubicBezTo>
                <a:close/>
                <a:moveTo>
                  <a:pt x="912495" y="1034415"/>
                </a:moveTo>
                <a:cubicBezTo>
                  <a:pt x="908685" y="1047750"/>
                  <a:pt x="885825" y="1045845"/>
                  <a:pt x="872490" y="1053465"/>
                </a:cubicBezTo>
                <a:cubicBezTo>
                  <a:pt x="791528" y="1100138"/>
                  <a:pt x="710565" y="1148715"/>
                  <a:pt x="649605" y="1229678"/>
                </a:cubicBezTo>
                <a:cubicBezTo>
                  <a:pt x="654368" y="1067753"/>
                  <a:pt x="757238" y="991553"/>
                  <a:pt x="866775" y="969645"/>
                </a:cubicBezTo>
                <a:cubicBezTo>
                  <a:pt x="886778" y="965835"/>
                  <a:pt x="896303" y="970598"/>
                  <a:pt x="900113" y="990600"/>
                </a:cubicBezTo>
                <a:cubicBezTo>
                  <a:pt x="902018" y="1005840"/>
                  <a:pt x="915353" y="1022033"/>
                  <a:pt x="912495" y="1034415"/>
                </a:cubicBezTo>
                <a:close/>
                <a:moveTo>
                  <a:pt x="922973" y="1006793"/>
                </a:moveTo>
                <a:cubicBezTo>
                  <a:pt x="910590" y="993458"/>
                  <a:pt x="903923" y="971550"/>
                  <a:pt x="909638" y="954405"/>
                </a:cubicBezTo>
                <a:cubicBezTo>
                  <a:pt x="959168" y="822008"/>
                  <a:pt x="1042035" y="720090"/>
                  <a:pt x="1179195" y="670560"/>
                </a:cubicBezTo>
                <a:cubicBezTo>
                  <a:pt x="1207770" y="660083"/>
                  <a:pt x="1235393" y="649605"/>
                  <a:pt x="1273493" y="651510"/>
                </a:cubicBezTo>
                <a:cubicBezTo>
                  <a:pt x="1112520" y="733425"/>
                  <a:pt x="1016318" y="867728"/>
                  <a:pt x="922973" y="1006793"/>
                </a:cubicBezTo>
                <a:close/>
                <a:moveTo>
                  <a:pt x="1369695" y="570548"/>
                </a:moveTo>
                <a:cubicBezTo>
                  <a:pt x="1352550" y="584835"/>
                  <a:pt x="1336358" y="599123"/>
                  <a:pt x="1324928" y="618173"/>
                </a:cubicBezTo>
                <a:cubicBezTo>
                  <a:pt x="1313498" y="638175"/>
                  <a:pt x="1292543" y="632460"/>
                  <a:pt x="1275398" y="635318"/>
                </a:cubicBezTo>
                <a:cubicBezTo>
                  <a:pt x="1259205" y="638175"/>
                  <a:pt x="1237298" y="647700"/>
                  <a:pt x="1228725" y="634365"/>
                </a:cubicBezTo>
                <a:cubicBezTo>
                  <a:pt x="1220153" y="621030"/>
                  <a:pt x="1231583" y="600075"/>
                  <a:pt x="1240155" y="585788"/>
                </a:cubicBezTo>
                <a:cubicBezTo>
                  <a:pt x="1275398" y="523875"/>
                  <a:pt x="1323975" y="475298"/>
                  <a:pt x="1393508" y="453390"/>
                </a:cubicBezTo>
                <a:cubicBezTo>
                  <a:pt x="1451610" y="434340"/>
                  <a:pt x="1510665" y="418148"/>
                  <a:pt x="1571625" y="406718"/>
                </a:cubicBezTo>
                <a:cubicBezTo>
                  <a:pt x="1501140" y="457200"/>
                  <a:pt x="1436370" y="515303"/>
                  <a:pt x="1369695" y="570548"/>
                </a:cubicBezTo>
                <a:close/>
                <a:moveTo>
                  <a:pt x="1598295" y="383858"/>
                </a:moveTo>
                <a:cubicBezTo>
                  <a:pt x="1565910" y="391478"/>
                  <a:pt x="1533525" y="399098"/>
                  <a:pt x="1501140" y="406718"/>
                </a:cubicBezTo>
                <a:cubicBezTo>
                  <a:pt x="1489710" y="409575"/>
                  <a:pt x="1481138" y="405765"/>
                  <a:pt x="1472565" y="398145"/>
                </a:cubicBezTo>
                <a:cubicBezTo>
                  <a:pt x="1431608" y="362903"/>
                  <a:pt x="1419225" y="292418"/>
                  <a:pt x="1444943" y="245745"/>
                </a:cubicBezTo>
                <a:cubicBezTo>
                  <a:pt x="1447800" y="240983"/>
                  <a:pt x="1451610" y="235268"/>
                  <a:pt x="1457325" y="232410"/>
                </a:cubicBezTo>
                <a:cubicBezTo>
                  <a:pt x="1484948" y="217170"/>
                  <a:pt x="1513523" y="202883"/>
                  <a:pt x="1541145" y="188595"/>
                </a:cubicBezTo>
                <a:cubicBezTo>
                  <a:pt x="1567815" y="175260"/>
                  <a:pt x="1595438" y="161925"/>
                  <a:pt x="1628775" y="145733"/>
                </a:cubicBezTo>
                <a:cubicBezTo>
                  <a:pt x="1595438" y="201930"/>
                  <a:pt x="1580198" y="256223"/>
                  <a:pt x="1588770" y="314325"/>
                </a:cubicBezTo>
                <a:cubicBezTo>
                  <a:pt x="1591628" y="332423"/>
                  <a:pt x="1596390" y="350520"/>
                  <a:pt x="1605915" y="366713"/>
                </a:cubicBezTo>
                <a:cubicBezTo>
                  <a:pt x="1612583" y="377190"/>
                  <a:pt x="1609725" y="381000"/>
                  <a:pt x="1598295" y="38385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4" name="Google Shape;254;p3"/>
          <p:cNvGrpSpPr/>
          <p:nvPr/>
        </p:nvGrpSpPr>
        <p:grpSpPr>
          <a:xfrm>
            <a:off x="4843592" y="558749"/>
            <a:ext cx="599229" cy="425285"/>
            <a:chOff x="4870479" y="649274"/>
            <a:chExt cx="449126" cy="318754"/>
          </a:xfrm>
        </p:grpSpPr>
        <p:sp>
          <p:nvSpPr>
            <p:cNvPr id="255" name="Google Shape;255;p3"/>
            <p:cNvSpPr/>
            <p:nvPr/>
          </p:nvSpPr>
          <p:spPr>
            <a:xfrm>
              <a:off x="4870479" y="649274"/>
              <a:ext cx="276326" cy="206450"/>
            </a:xfrm>
            <a:custGeom>
              <a:avLst/>
              <a:gdLst/>
              <a:ahLst/>
              <a:cxnLst/>
              <a:rect l="l" t="t" r="r" b="b"/>
              <a:pathLst>
                <a:path w="622803" h="465313" extrusionOk="0">
                  <a:moveTo>
                    <a:pt x="165365" y="459586"/>
                  </a:moveTo>
                  <a:cubicBezTo>
                    <a:pt x="163933" y="450280"/>
                    <a:pt x="163217" y="443837"/>
                    <a:pt x="162501" y="437394"/>
                  </a:cubicBezTo>
                  <a:cubicBezTo>
                    <a:pt x="156774" y="405180"/>
                    <a:pt x="140310" y="394442"/>
                    <a:pt x="108096" y="402317"/>
                  </a:cubicBezTo>
                  <a:cubicBezTo>
                    <a:pt x="98789" y="404465"/>
                    <a:pt x="91630" y="409476"/>
                    <a:pt x="88767" y="394442"/>
                  </a:cubicBezTo>
                  <a:cubicBezTo>
                    <a:pt x="80177" y="351490"/>
                    <a:pt x="66575" y="340037"/>
                    <a:pt x="23623" y="334310"/>
                  </a:cubicBezTo>
                  <a:cubicBezTo>
                    <a:pt x="15749" y="332878"/>
                    <a:pt x="7159" y="336457"/>
                    <a:pt x="0" y="330014"/>
                  </a:cubicBezTo>
                  <a:cubicBezTo>
                    <a:pt x="47247" y="274177"/>
                    <a:pt x="143889" y="261291"/>
                    <a:pt x="201874" y="303527"/>
                  </a:cubicBezTo>
                  <a:cubicBezTo>
                    <a:pt x="219771" y="316413"/>
                    <a:pt x="237667" y="330014"/>
                    <a:pt x="254848" y="343616"/>
                  </a:cubicBezTo>
                  <a:cubicBezTo>
                    <a:pt x="264154" y="350775"/>
                    <a:pt x="274176" y="355070"/>
                    <a:pt x="286347" y="357217"/>
                  </a:cubicBezTo>
                  <a:cubicBezTo>
                    <a:pt x="315697" y="360797"/>
                    <a:pt x="324287" y="350059"/>
                    <a:pt x="313549" y="322140"/>
                  </a:cubicBezTo>
                  <a:cubicBezTo>
                    <a:pt x="311402" y="315697"/>
                    <a:pt x="308538" y="309970"/>
                    <a:pt x="307106" y="303527"/>
                  </a:cubicBezTo>
                  <a:cubicBezTo>
                    <a:pt x="305675" y="295653"/>
                    <a:pt x="297800" y="287062"/>
                    <a:pt x="304959" y="280620"/>
                  </a:cubicBezTo>
                  <a:cubicBezTo>
                    <a:pt x="311402" y="274893"/>
                    <a:pt x="317844" y="285631"/>
                    <a:pt x="324287" y="286347"/>
                  </a:cubicBezTo>
                  <a:cubicBezTo>
                    <a:pt x="339320" y="288494"/>
                    <a:pt x="354354" y="287778"/>
                    <a:pt x="362944" y="272029"/>
                  </a:cubicBezTo>
                  <a:cubicBezTo>
                    <a:pt x="372251" y="255564"/>
                    <a:pt x="377261" y="264155"/>
                    <a:pt x="381556" y="274893"/>
                  </a:cubicBezTo>
                  <a:cubicBezTo>
                    <a:pt x="385136" y="284199"/>
                    <a:pt x="387284" y="293505"/>
                    <a:pt x="389431" y="303527"/>
                  </a:cubicBezTo>
                  <a:cubicBezTo>
                    <a:pt x="391579" y="312834"/>
                    <a:pt x="392294" y="322140"/>
                    <a:pt x="404465" y="322140"/>
                  </a:cubicBezTo>
                  <a:cubicBezTo>
                    <a:pt x="415203" y="322140"/>
                    <a:pt x="420929" y="315697"/>
                    <a:pt x="424508" y="307107"/>
                  </a:cubicBezTo>
                  <a:cubicBezTo>
                    <a:pt x="430236" y="291358"/>
                    <a:pt x="435962" y="276324"/>
                    <a:pt x="435962" y="259144"/>
                  </a:cubicBezTo>
                  <a:cubicBezTo>
                    <a:pt x="433815" y="174671"/>
                    <a:pt x="475335" y="111675"/>
                    <a:pt x="534752" y="57985"/>
                  </a:cubicBezTo>
                  <a:cubicBezTo>
                    <a:pt x="561955" y="33646"/>
                    <a:pt x="592021" y="14317"/>
                    <a:pt x="629246" y="0"/>
                  </a:cubicBezTo>
                  <a:cubicBezTo>
                    <a:pt x="623519" y="29351"/>
                    <a:pt x="610634" y="57269"/>
                    <a:pt x="620656" y="82325"/>
                  </a:cubicBezTo>
                  <a:cubicBezTo>
                    <a:pt x="634257" y="117402"/>
                    <a:pt x="621372" y="141742"/>
                    <a:pt x="602043" y="168945"/>
                  </a:cubicBezTo>
                  <a:cubicBezTo>
                    <a:pt x="581283" y="198295"/>
                    <a:pt x="573409" y="231941"/>
                    <a:pt x="587726" y="267018"/>
                  </a:cubicBezTo>
                  <a:cubicBezTo>
                    <a:pt x="590590" y="274177"/>
                    <a:pt x="590590" y="279904"/>
                    <a:pt x="581283" y="282051"/>
                  </a:cubicBezTo>
                  <a:cubicBezTo>
                    <a:pt x="505401" y="300664"/>
                    <a:pt x="478198" y="367239"/>
                    <a:pt x="443121" y="424509"/>
                  </a:cubicBezTo>
                  <a:cubicBezTo>
                    <a:pt x="412339" y="474619"/>
                    <a:pt x="414486" y="477483"/>
                    <a:pt x="358649" y="455291"/>
                  </a:cubicBezTo>
                  <a:cubicBezTo>
                    <a:pt x="333594" y="445269"/>
                    <a:pt x="309254" y="443121"/>
                    <a:pt x="285630" y="457439"/>
                  </a:cubicBezTo>
                  <a:cubicBezTo>
                    <a:pt x="275609" y="463881"/>
                    <a:pt x="268450" y="462450"/>
                    <a:pt x="259859" y="454575"/>
                  </a:cubicBezTo>
                  <a:cubicBezTo>
                    <a:pt x="223350" y="425225"/>
                    <a:pt x="204738" y="426656"/>
                    <a:pt x="165365" y="459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5113155" y="869567"/>
              <a:ext cx="206450" cy="98461"/>
            </a:xfrm>
            <a:custGeom>
              <a:avLst/>
              <a:gdLst/>
              <a:ahLst/>
              <a:cxnLst/>
              <a:rect l="l" t="t" r="r" b="b"/>
              <a:pathLst>
                <a:path w="465313" h="221918" extrusionOk="0">
                  <a:moveTo>
                    <a:pt x="51543" y="135911"/>
                  </a:moveTo>
                  <a:cubicBezTo>
                    <a:pt x="61564" y="107993"/>
                    <a:pt x="60849" y="88664"/>
                    <a:pt x="30783" y="82937"/>
                  </a:cubicBezTo>
                  <a:cubicBezTo>
                    <a:pt x="25771" y="82221"/>
                    <a:pt x="25055" y="79358"/>
                    <a:pt x="25771" y="74347"/>
                  </a:cubicBezTo>
                  <a:cubicBezTo>
                    <a:pt x="29350" y="34974"/>
                    <a:pt x="29350" y="34974"/>
                    <a:pt x="0" y="6339"/>
                  </a:cubicBezTo>
                  <a:cubicBezTo>
                    <a:pt x="40805" y="-11557"/>
                    <a:pt x="99506" y="9919"/>
                    <a:pt x="121697" y="52155"/>
                  </a:cubicBezTo>
                  <a:cubicBezTo>
                    <a:pt x="130288" y="67904"/>
                    <a:pt x="136015" y="85085"/>
                    <a:pt x="143889" y="101550"/>
                  </a:cubicBezTo>
                  <a:cubicBezTo>
                    <a:pt x="149616" y="113004"/>
                    <a:pt x="157491" y="123742"/>
                    <a:pt x="171092" y="123026"/>
                  </a:cubicBezTo>
                  <a:cubicBezTo>
                    <a:pt x="186125" y="121594"/>
                    <a:pt x="182546" y="107277"/>
                    <a:pt x="184694" y="97255"/>
                  </a:cubicBezTo>
                  <a:cubicBezTo>
                    <a:pt x="188273" y="83653"/>
                    <a:pt x="191137" y="72915"/>
                    <a:pt x="204022" y="90812"/>
                  </a:cubicBezTo>
                  <a:cubicBezTo>
                    <a:pt x="204738" y="92243"/>
                    <a:pt x="206886" y="92959"/>
                    <a:pt x="208317" y="92959"/>
                  </a:cubicBezTo>
                  <a:cubicBezTo>
                    <a:pt x="237668" y="90812"/>
                    <a:pt x="244110" y="101550"/>
                    <a:pt x="233372" y="128753"/>
                  </a:cubicBezTo>
                  <a:cubicBezTo>
                    <a:pt x="229793" y="137343"/>
                    <a:pt x="243395" y="139491"/>
                    <a:pt x="251269" y="135195"/>
                  </a:cubicBezTo>
                  <a:cubicBezTo>
                    <a:pt x="262723" y="129469"/>
                    <a:pt x="270598" y="120162"/>
                    <a:pt x="277041" y="109424"/>
                  </a:cubicBezTo>
                  <a:cubicBezTo>
                    <a:pt x="307107" y="55734"/>
                    <a:pt x="356502" y="33542"/>
                    <a:pt x="413771" y="24952"/>
                  </a:cubicBezTo>
                  <a:cubicBezTo>
                    <a:pt x="428088" y="22804"/>
                    <a:pt x="443121" y="22089"/>
                    <a:pt x="458154" y="22089"/>
                  </a:cubicBezTo>
                  <a:cubicBezTo>
                    <a:pt x="469608" y="22089"/>
                    <a:pt x="475335" y="27815"/>
                    <a:pt x="464597" y="38553"/>
                  </a:cubicBezTo>
                  <a:cubicBezTo>
                    <a:pt x="451712" y="51439"/>
                    <a:pt x="443121" y="67904"/>
                    <a:pt x="438826" y="85801"/>
                  </a:cubicBezTo>
                  <a:cubicBezTo>
                    <a:pt x="436678" y="95823"/>
                    <a:pt x="430952" y="100834"/>
                    <a:pt x="421645" y="105129"/>
                  </a:cubicBezTo>
                  <a:cubicBezTo>
                    <a:pt x="394442" y="118015"/>
                    <a:pt x="368671" y="133048"/>
                    <a:pt x="362228" y="165978"/>
                  </a:cubicBezTo>
                  <a:cubicBezTo>
                    <a:pt x="360797" y="173852"/>
                    <a:pt x="354354" y="173852"/>
                    <a:pt x="348627" y="172421"/>
                  </a:cubicBezTo>
                  <a:cubicBezTo>
                    <a:pt x="299233" y="162398"/>
                    <a:pt x="261291" y="190317"/>
                    <a:pt x="222634" y="211793"/>
                  </a:cubicBezTo>
                  <a:cubicBezTo>
                    <a:pt x="183978" y="233269"/>
                    <a:pt x="194000" y="236133"/>
                    <a:pt x="164649" y="201771"/>
                  </a:cubicBezTo>
                  <a:cubicBezTo>
                    <a:pt x="163218" y="199623"/>
                    <a:pt x="161786" y="197476"/>
                    <a:pt x="160354" y="196044"/>
                  </a:cubicBezTo>
                  <a:cubicBezTo>
                    <a:pt x="134583" y="176000"/>
                    <a:pt x="100221" y="168125"/>
                    <a:pt x="82325" y="137343"/>
                  </a:cubicBezTo>
                  <a:cubicBezTo>
                    <a:pt x="78745" y="129469"/>
                    <a:pt x="64428" y="134480"/>
                    <a:pt x="51543" y="1359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7" name="Google Shape;257;p3"/>
          <p:cNvGrpSpPr/>
          <p:nvPr/>
        </p:nvGrpSpPr>
        <p:grpSpPr>
          <a:xfrm>
            <a:off x="-32350" y="787964"/>
            <a:ext cx="12242773" cy="6114828"/>
            <a:chOff x="-32350" y="787964"/>
            <a:chExt cx="12242773" cy="6114828"/>
          </a:xfrm>
        </p:grpSpPr>
        <p:sp>
          <p:nvSpPr>
            <p:cNvPr id="258" name="Google Shape;258;p3"/>
            <p:cNvSpPr/>
            <p:nvPr/>
          </p:nvSpPr>
          <p:spPr>
            <a:xfrm>
              <a:off x="-32350" y="787964"/>
              <a:ext cx="12242773" cy="6114828"/>
            </a:xfrm>
            <a:custGeom>
              <a:avLst/>
              <a:gdLst/>
              <a:ahLst/>
              <a:cxnLst/>
              <a:rect l="l" t="t" r="r" b="b"/>
              <a:pathLst>
                <a:path w="12242773" h="6114828" extrusionOk="0">
                  <a:moveTo>
                    <a:pt x="2187480" y="4459442"/>
                  </a:moveTo>
                  <a:lnTo>
                    <a:pt x="2187957" y="4459597"/>
                  </a:lnTo>
                  <a:cubicBezTo>
                    <a:pt x="2187966" y="4459593"/>
                    <a:pt x="2187975" y="4459588"/>
                    <a:pt x="2187983" y="4459584"/>
                  </a:cubicBezTo>
                  <a:close/>
                  <a:moveTo>
                    <a:pt x="4149108" y="4380319"/>
                  </a:moveTo>
                  <a:lnTo>
                    <a:pt x="4160297" y="4431688"/>
                  </a:lnTo>
                  <a:cubicBezTo>
                    <a:pt x="4160806" y="4433214"/>
                    <a:pt x="4161314" y="4435248"/>
                    <a:pt x="4162841" y="4436266"/>
                  </a:cubicBezTo>
                  <a:cubicBezTo>
                    <a:pt x="4176065" y="4446946"/>
                    <a:pt x="4176065" y="4446946"/>
                    <a:pt x="4177080" y="4459662"/>
                  </a:cubicBezTo>
                  <a:cubicBezTo>
                    <a:pt x="4185219" y="4451524"/>
                    <a:pt x="4189796" y="4454575"/>
                    <a:pt x="4192847" y="4463730"/>
                  </a:cubicBezTo>
                  <a:cubicBezTo>
                    <a:pt x="4194883" y="4469325"/>
                    <a:pt x="4194374" y="4476954"/>
                    <a:pt x="4206581" y="4471867"/>
                  </a:cubicBezTo>
                  <a:cubicBezTo>
                    <a:pt x="4213701" y="4468816"/>
                    <a:pt x="4209123" y="4483057"/>
                    <a:pt x="4213701" y="4489669"/>
                  </a:cubicBezTo>
                  <a:cubicBezTo>
                    <a:pt x="4222855" y="4486109"/>
                    <a:pt x="4232010" y="4482040"/>
                    <a:pt x="4235060" y="4498823"/>
                  </a:cubicBezTo>
                  <a:cubicBezTo>
                    <a:pt x="4236077" y="4507470"/>
                    <a:pt x="4243706" y="4499332"/>
                    <a:pt x="4247267" y="4496789"/>
                  </a:cubicBezTo>
                  <a:cubicBezTo>
                    <a:pt x="4254387" y="4492212"/>
                    <a:pt x="4259982" y="4490686"/>
                    <a:pt x="4262524" y="4500858"/>
                  </a:cubicBezTo>
                  <a:cubicBezTo>
                    <a:pt x="4264053" y="4508487"/>
                    <a:pt x="4268629" y="4508487"/>
                    <a:pt x="4274224" y="4505436"/>
                  </a:cubicBezTo>
                  <a:cubicBezTo>
                    <a:pt x="4284394" y="4499841"/>
                    <a:pt x="4293042" y="4497807"/>
                    <a:pt x="4291514" y="4515607"/>
                  </a:cubicBezTo>
                  <a:cubicBezTo>
                    <a:pt x="4299145" y="4512047"/>
                    <a:pt x="4304739" y="4509505"/>
                    <a:pt x="4310334" y="4506452"/>
                  </a:cubicBezTo>
                  <a:cubicBezTo>
                    <a:pt x="4313385" y="4504927"/>
                    <a:pt x="4316437" y="4502893"/>
                    <a:pt x="4319996" y="4505944"/>
                  </a:cubicBezTo>
                  <a:cubicBezTo>
                    <a:pt x="4332711" y="4517642"/>
                    <a:pt x="4344919" y="4515099"/>
                    <a:pt x="4357126" y="4504418"/>
                  </a:cubicBezTo>
                  <a:cubicBezTo>
                    <a:pt x="4369332" y="4493738"/>
                    <a:pt x="4381539" y="4483057"/>
                    <a:pt x="4393744" y="4472885"/>
                  </a:cubicBezTo>
                  <a:cubicBezTo>
                    <a:pt x="4375435" y="4483565"/>
                    <a:pt x="4367807" y="4468816"/>
                    <a:pt x="4358143" y="4456609"/>
                  </a:cubicBezTo>
                  <a:cubicBezTo>
                    <a:pt x="4355092" y="4463730"/>
                    <a:pt x="4352548" y="4468816"/>
                    <a:pt x="4350006" y="4474920"/>
                  </a:cubicBezTo>
                  <a:cubicBezTo>
                    <a:pt x="4343392" y="4469325"/>
                    <a:pt x="4339325" y="4458135"/>
                    <a:pt x="4328644" y="4466273"/>
                  </a:cubicBezTo>
                  <a:cubicBezTo>
                    <a:pt x="4314912" y="4476445"/>
                    <a:pt x="4305248" y="4475936"/>
                    <a:pt x="4305248" y="4454575"/>
                  </a:cubicBezTo>
                  <a:cubicBezTo>
                    <a:pt x="4301689" y="4456101"/>
                    <a:pt x="4299145" y="4456609"/>
                    <a:pt x="4298128" y="4458135"/>
                  </a:cubicBezTo>
                  <a:cubicBezTo>
                    <a:pt x="4287447" y="4470342"/>
                    <a:pt x="4280327" y="4471867"/>
                    <a:pt x="4276766" y="4453049"/>
                  </a:cubicBezTo>
                  <a:cubicBezTo>
                    <a:pt x="4275240" y="4444404"/>
                    <a:pt x="4270662" y="4442369"/>
                    <a:pt x="4264053" y="4449998"/>
                  </a:cubicBezTo>
                  <a:cubicBezTo>
                    <a:pt x="4256931" y="4459153"/>
                    <a:pt x="4251845" y="4455593"/>
                    <a:pt x="4247267" y="4447455"/>
                  </a:cubicBezTo>
                  <a:cubicBezTo>
                    <a:pt x="4243706" y="4440843"/>
                    <a:pt x="4239638" y="4435757"/>
                    <a:pt x="4231502" y="4442877"/>
                  </a:cubicBezTo>
                  <a:cubicBezTo>
                    <a:pt x="4225399" y="4447964"/>
                    <a:pt x="4222346" y="4444404"/>
                    <a:pt x="4220313" y="4438300"/>
                  </a:cubicBezTo>
                  <a:cubicBezTo>
                    <a:pt x="4219295" y="4435757"/>
                    <a:pt x="4218278" y="4430162"/>
                    <a:pt x="4217770" y="4430162"/>
                  </a:cubicBezTo>
                  <a:cubicBezTo>
                    <a:pt x="4203528" y="4431688"/>
                    <a:pt x="4192847" y="4415413"/>
                    <a:pt x="4186235" y="4415922"/>
                  </a:cubicBezTo>
                  <a:cubicBezTo>
                    <a:pt x="4170978" y="4417448"/>
                    <a:pt x="4167926" y="4409310"/>
                    <a:pt x="4163348" y="4400663"/>
                  </a:cubicBezTo>
                  <a:cubicBezTo>
                    <a:pt x="4159280" y="4393543"/>
                    <a:pt x="4155720" y="4386423"/>
                    <a:pt x="4149108" y="4380319"/>
                  </a:cubicBezTo>
                  <a:close/>
                  <a:moveTo>
                    <a:pt x="4288972" y="4374725"/>
                  </a:moveTo>
                  <a:cubicBezTo>
                    <a:pt x="4280327" y="4384388"/>
                    <a:pt x="4273715" y="4392017"/>
                    <a:pt x="4267104" y="4399646"/>
                  </a:cubicBezTo>
                  <a:cubicBezTo>
                    <a:pt x="4254895" y="4413887"/>
                    <a:pt x="4254387" y="4414396"/>
                    <a:pt x="4273205" y="4418973"/>
                  </a:cubicBezTo>
                  <a:cubicBezTo>
                    <a:pt x="4281852" y="4421008"/>
                    <a:pt x="4293042" y="4429145"/>
                    <a:pt x="4299145" y="4423042"/>
                  </a:cubicBezTo>
                  <a:cubicBezTo>
                    <a:pt x="4305248" y="4417448"/>
                    <a:pt x="4297619" y="4406258"/>
                    <a:pt x="4295584" y="4397103"/>
                  </a:cubicBezTo>
                  <a:cubicBezTo>
                    <a:pt x="4294058" y="4390492"/>
                    <a:pt x="4292023" y="4384388"/>
                    <a:pt x="4288972" y="4374725"/>
                  </a:cubicBezTo>
                  <a:close/>
                  <a:moveTo>
                    <a:pt x="2453635" y="4372119"/>
                  </a:moveTo>
                  <a:cubicBezTo>
                    <a:pt x="2434179" y="4394493"/>
                    <a:pt x="2417642" y="4418812"/>
                    <a:pt x="2412778" y="4452859"/>
                  </a:cubicBezTo>
                  <a:cubicBezTo>
                    <a:pt x="2442449" y="4429998"/>
                    <a:pt x="2449258" y="4401301"/>
                    <a:pt x="2453635" y="4372119"/>
                  </a:cubicBezTo>
                  <a:close/>
                  <a:moveTo>
                    <a:pt x="4356298" y="4361438"/>
                  </a:moveTo>
                  <a:cubicBezTo>
                    <a:pt x="4354835" y="4362773"/>
                    <a:pt x="4354327" y="4365316"/>
                    <a:pt x="4354582" y="4368622"/>
                  </a:cubicBezTo>
                  <a:cubicBezTo>
                    <a:pt x="4355598" y="4380319"/>
                    <a:pt x="4357126" y="4392017"/>
                    <a:pt x="4358143" y="4403206"/>
                  </a:cubicBezTo>
                  <a:cubicBezTo>
                    <a:pt x="4358651" y="4409819"/>
                    <a:pt x="4362210" y="4411345"/>
                    <a:pt x="4367296" y="4407784"/>
                  </a:cubicBezTo>
                  <a:cubicBezTo>
                    <a:pt x="4379502" y="4399138"/>
                    <a:pt x="4393236" y="4392017"/>
                    <a:pt x="4403917" y="4380319"/>
                  </a:cubicBezTo>
                  <a:cubicBezTo>
                    <a:pt x="4391200" y="4371165"/>
                    <a:pt x="4376960" y="4367605"/>
                    <a:pt x="4363737" y="4361501"/>
                  </a:cubicBezTo>
                  <a:cubicBezTo>
                    <a:pt x="4360176" y="4359976"/>
                    <a:pt x="4357760" y="4360103"/>
                    <a:pt x="4356298" y="4361438"/>
                  </a:cubicBezTo>
                  <a:close/>
                  <a:moveTo>
                    <a:pt x="4195898" y="4332002"/>
                  </a:moveTo>
                  <a:cubicBezTo>
                    <a:pt x="4202513" y="4347769"/>
                    <a:pt x="4208106" y="4360484"/>
                    <a:pt x="4213192" y="4373200"/>
                  </a:cubicBezTo>
                  <a:cubicBezTo>
                    <a:pt x="4215734" y="4379811"/>
                    <a:pt x="4218785" y="4381845"/>
                    <a:pt x="4223873" y="4375234"/>
                  </a:cubicBezTo>
                  <a:cubicBezTo>
                    <a:pt x="4224381" y="4374725"/>
                    <a:pt x="4224890" y="4374216"/>
                    <a:pt x="4224890" y="4373708"/>
                  </a:cubicBezTo>
                  <a:cubicBezTo>
                    <a:pt x="4232010" y="4362518"/>
                    <a:pt x="4251336" y="4347260"/>
                    <a:pt x="4246250" y="4341666"/>
                  </a:cubicBezTo>
                  <a:cubicBezTo>
                    <a:pt x="4235569" y="4330477"/>
                    <a:pt x="4215734" y="4332511"/>
                    <a:pt x="4195898" y="4332002"/>
                  </a:cubicBezTo>
                  <a:close/>
                  <a:moveTo>
                    <a:pt x="2451690" y="4306944"/>
                  </a:moveTo>
                  <a:cubicBezTo>
                    <a:pt x="2444880" y="4330776"/>
                    <a:pt x="2438557" y="4351690"/>
                    <a:pt x="2432233" y="4375524"/>
                  </a:cubicBezTo>
                  <a:cubicBezTo>
                    <a:pt x="2464335" y="4359960"/>
                    <a:pt x="2465307" y="4358013"/>
                    <a:pt x="2471630" y="4315698"/>
                  </a:cubicBezTo>
                  <a:cubicBezTo>
                    <a:pt x="2465307" y="4312780"/>
                    <a:pt x="2459470" y="4310348"/>
                    <a:pt x="2451690" y="4306944"/>
                  </a:cubicBezTo>
                  <a:close/>
                  <a:moveTo>
                    <a:pt x="2398674" y="4286028"/>
                  </a:moveTo>
                  <a:cubicBezTo>
                    <a:pt x="2385054" y="4347800"/>
                    <a:pt x="2371921" y="4406652"/>
                    <a:pt x="2358789" y="4465505"/>
                  </a:cubicBezTo>
                  <a:cubicBezTo>
                    <a:pt x="2386514" y="4474746"/>
                    <a:pt x="2386998" y="4473773"/>
                    <a:pt x="2392838" y="4447509"/>
                  </a:cubicBezTo>
                  <a:cubicBezTo>
                    <a:pt x="2396727" y="4429998"/>
                    <a:pt x="2404510" y="4413947"/>
                    <a:pt x="2409860" y="4396925"/>
                  </a:cubicBezTo>
                  <a:cubicBezTo>
                    <a:pt x="2419587" y="4365309"/>
                    <a:pt x="2428829" y="4333694"/>
                    <a:pt x="2438557" y="4301592"/>
                  </a:cubicBezTo>
                  <a:cubicBezTo>
                    <a:pt x="2423965" y="4296242"/>
                    <a:pt x="2412778" y="4291864"/>
                    <a:pt x="2398674" y="4286028"/>
                  </a:cubicBezTo>
                  <a:close/>
                  <a:moveTo>
                    <a:pt x="2307720" y="4250036"/>
                  </a:moveTo>
                  <a:cubicBezTo>
                    <a:pt x="2302046" y="4272896"/>
                    <a:pt x="2340226" y="4389872"/>
                    <a:pt x="2347116" y="4416380"/>
                  </a:cubicBezTo>
                  <a:cubicBezTo>
                    <a:pt x="2347603" y="4413947"/>
                    <a:pt x="2348576" y="4411516"/>
                    <a:pt x="2349063" y="4409084"/>
                  </a:cubicBezTo>
                  <a:cubicBezTo>
                    <a:pt x="2359762" y="4366283"/>
                    <a:pt x="2370463" y="4322993"/>
                    <a:pt x="2381162" y="4279218"/>
                  </a:cubicBezTo>
                  <a:cubicBezTo>
                    <a:pt x="2356358" y="4269005"/>
                    <a:pt x="2333011" y="4259764"/>
                    <a:pt x="2307720" y="4250036"/>
                  </a:cubicBezTo>
                  <a:close/>
                  <a:moveTo>
                    <a:pt x="2246920" y="4225717"/>
                  </a:moveTo>
                  <a:cubicBezTo>
                    <a:pt x="2234760" y="4295756"/>
                    <a:pt x="2223088" y="4364336"/>
                    <a:pt x="2211416" y="4433890"/>
                  </a:cubicBezTo>
                  <a:cubicBezTo>
                    <a:pt x="2244488" y="4429511"/>
                    <a:pt x="2289236" y="4319588"/>
                    <a:pt x="2290694" y="4243226"/>
                  </a:cubicBezTo>
                  <a:cubicBezTo>
                    <a:pt x="2276591" y="4237390"/>
                    <a:pt x="2262485" y="4232040"/>
                    <a:pt x="2246920" y="4225717"/>
                  </a:cubicBezTo>
                  <a:close/>
                  <a:moveTo>
                    <a:pt x="940974" y="4224257"/>
                  </a:moveTo>
                  <a:lnTo>
                    <a:pt x="830565" y="4239821"/>
                  </a:lnTo>
                  <a:cubicBezTo>
                    <a:pt x="867043" y="4312293"/>
                    <a:pt x="913736" y="4415407"/>
                    <a:pt x="949243" y="4486419"/>
                  </a:cubicBezTo>
                  <a:cubicBezTo>
                    <a:pt x="951188" y="4485446"/>
                    <a:pt x="953622" y="4484474"/>
                    <a:pt x="955566" y="4483987"/>
                  </a:cubicBezTo>
                  <a:cubicBezTo>
                    <a:pt x="944380" y="4454804"/>
                    <a:pt x="922006" y="4393520"/>
                    <a:pt x="911792" y="4367741"/>
                  </a:cubicBezTo>
                  <a:cubicBezTo>
                    <a:pt x="940974" y="4382332"/>
                    <a:pt x="954108" y="4402274"/>
                    <a:pt x="959458" y="4436321"/>
                  </a:cubicBezTo>
                  <a:cubicBezTo>
                    <a:pt x="960916" y="4447509"/>
                    <a:pt x="969672" y="4464531"/>
                    <a:pt x="973561" y="4475233"/>
                  </a:cubicBezTo>
                  <a:cubicBezTo>
                    <a:pt x="975993" y="4474259"/>
                    <a:pt x="975993" y="4466963"/>
                    <a:pt x="978427" y="4466476"/>
                  </a:cubicBezTo>
                  <a:lnTo>
                    <a:pt x="959458" y="4384765"/>
                  </a:lnTo>
                  <a:cubicBezTo>
                    <a:pt x="960429" y="4384278"/>
                    <a:pt x="960916" y="4384278"/>
                    <a:pt x="961889" y="4383792"/>
                  </a:cubicBezTo>
                  <a:cubicBezTo>
                    <a:pt x="972591" y="4406166"/>
                    <a:pt x="983289" y="4428053"/>
                    <a:pt x="993991" y="4450427"/>
                  </a:cubicBezTo>
                  <a:cubicBezTo>
                    <a:pt x="994478" y="4449941"/>
                    <a:pt x="995450" y="4449941"/>
                    <a:pt x="995936" y="4449454"/>
                  </a:cubicBezTo>
                  <a:cubicBezTo>
                    <a:pt x="977453" y="4374551"/>
                    <a:pt x="959458" y="4299647"/>
                    <a:pt x="940974" y="4224257"/>
                  </a:cubicBezTo>
                  <a:close/>
                  <a:moveTo>
                    <a:pt x="1028524" y="4212584"/>
                  </a:moveTo>
                  <a:lnTo>
                    <a:pt x="963834" y="4221826"/>
                  </a:lnTo>
                  <a:lnTo>
                    <a:pt x="1021483" y="4463202"/>
                  </a:lnTo>
                  <a:lnTo>
                    <a:pt x="1021641" y="4463095"/>
                  </a:lnTo>
                  <a:lnTo>
                    <a:pt x="1030964" y="4461213"/>
                  </a:lnTo>
                  <a:lnTo>
                    <a:pt x="1032240" y="4432636"/>
                  </a:lnTo>
                  <a:cubicBezTo>
                    <a:pt x="1028067" y="4393945"/>
                    <a:pt x="1009189" y="4357648"/>
                    <a:pt x="1003719" y="4318616"/>
                  </a:cubicBezTo>
                  <a:cubicBezTo>
                    <a:pt x="1019282" y="4344880"/>
                    <a:pt x="1034848" y="4371632"/>
                    <a:pt x="1050412" y="4397896"/>
                  </a:cubicBezTo>
                  <a:lnTo>
                    <a:pt x="1052357" y="4396925"/>
                  </a:lnTo>
                  <a:cubicBezTo>
                    <a:pt x="1044574" y="4335639"/>
                    <a:pt x="1036306" y="4274842"/>
                    <a:pt x="1028524" y="4212584"/>
                  </a:cubicBezTo>
                  <a:close/>
                  <a:moveTo>
                    <a:pt x="2202173" y="4207720"/>
                  </a:moveTo>
                  <a:cubicBezTo>
                    <a:pt x="2184177" y="4271437"/>
                    <a:pt x="2161317" y="4332721"/>
                    <a:pt x="2159370" y="4397896"/>
                  </a:cubicBezTo>
                  <a:cubicBezTo>
                    <a:pt x="2161317" y="4398383"/>
                    <a:pt x="2163262" y="4398869"/>
                    <a:pt x="2165208" y="4399843"/>
                  </a:cubicBezTo>
                  <a:lnTo>
                    <a:pt x="2206063" y="4302079"/>
                  </a:lnTo>
                  <a:lnTo>
                    <a:pt x="2208983" y="4303539"/>
                  </a:lnTo>
                  <a:cubicBezTo>
                    <a:pt x="2202658" y="4339044"/>
                    <a:pt x="2196337" y="4375037"/>
                    <a:pt x="2190015" y="4410542"/>
                  </a:cubicBezTo>
                  <a:cubicBezTo>
                    <a:pt x="2213360" y="4348285"/>
                    <a:pt x="2214334" y="4282623"/>
                    <a:pt x="2226980" y="4217934"/>
                  </a:cubicBezTo>
                  <a:cubicBezTo>
                    <a:pt x="2218225" y="4214529"/>
                    <a:pt x="2210928" y="4211611"/>
                    <a:pt x="2202173" y="4207720"/>
                  </a:cubicBezTo>
                  <a:close/>
                  <a:moveTo>
                    <a:pt x="1096618" y="4203830"/>
                  </a:moveTo>
                  <a:lnTo>
                    <a:pt x="1048465" y="4210638"/>
                  </a:lnTo>
                  <a:lnTo>
                    <a:pt x="1090292" y="4449235"/>
                  </a:lnTo>
                  <a:lnTo>
                    <a:pt x="1092521" y="4448785"/>
                  </a:lnTo>
                  <a:lnTo>
                    <a:pt x="1110741" y="4448785"/>
                  </a:lnTo>
                  <a:lnTo>
                    <a:pt x="1118018" y="4446536"/>
                  </a:lnTo>
                  <a:cubicBezTo>
                    <a:pt x="1110723" y="4364823"/>
                    <a:pt x="1103913" y="4284570"/>
                    <a:pt x="1096618" y="4203830"/>
                  </a:cubicBezTo>
                  <a:close/>
                  <a:moveTo>
                    <a:pt x="1149634" y="4197020"/>
                  </a:moveTo>
                  <a:cubicBezTo>
                    <a:pt x="1136015" y="4198965"/>
                    <a:pt x="1123855" y="4200912"/>
                    <a:pt x="1111209" y="4202370"/>
                  </a:cubicBezTo>
                  <a:cubicBezTo>
                    <a:pt x="1123369" y="4281651"/>
                    <a:pt x="1135043" y="4358500"/>
                    <a:pt x="1147203" y="4436808"/>
                  </a:cubicBezTo>
                  <a:lnTo>
                    <a:pt x="1182221" y="4426106"/>
                  </a:lnTo>
                  <a:cubicBezTo>
                    <a:pt x="1171522" y="4348772"/>
                    <a:pt x="1160819" y="4273868"/>
                    <a:pt x="1149634" y="4197020"/>
                  </a:cubicBezTo>
                  <a:close/>
                  <a:moveTo>
                    <a:pt x="1218215" y="4187292"/>
                  </a:moveTo>
                  <a:lnTo>
                    <a:pt x="1172495" y="4194102"/>
                  </a:lnTo>
                  <a:cubicBezTo>
                    <a:pt x="1186113" y="4269005"/>
                    <a:pt x="1199732" y="4341475"/>
                    <a:pt x="1213350" y="4415894"/>
                  </a:cubicBezTo>
                  <a:lnTo>
                    <a:pt x="1246911" y="4404706"/>
                  </a:lnTo>
                  <a:cubicBezTo>
                    <a:pt x="1237184" y="4331749"/>
                    <a:pt x="1227456" y="4259764"/>
                    <a:pt x="1218215" y="4187292"/>
                  </a:cubicBezTo>
                  <a:close/>
                  <a:moveTo>
                    <a:pt x="1175898" y="3883300"/>
                  </a:moveTo>
                  <a:lnTo>
                    <a:pt x="741557" y="3933398"/>
                  </a:lnTo>
                  <a:cubicBezTo>
                    <a:pt x="743015" y="3946531"/>
                    <a:pt x="744960" y="3957717"/>
                    <a:pt x="745934" y="3969392"/>
                  </a:cubicBezTo>
                  <a:cubicBezTo>
                    <a:pt x="754203" y="4042348"/>
                    <a:pt x="768794" y="4113847"/>
                    <a:pt x="800895" y="4180482"/>
                  </a:cubicBezTo>
                  <a:cubicBezTo>
                    <a:pt x="806733" y="4192642"/>
                    <a:pt x="812083" y="4194589"/>
                    <a:pt x="824729" y="4193128"/>
                  </a:cubicBezTo>
                  <a:cubicBezTo>
                    <a:pt x="899631" y="4182914"/>
                    <a:pt x="975021" y="4174159"/>
                    <a:pt x="1049925" y="4164918"/>
                  </a:cubicBezTo>
                  <a:lnTo>
                    <a:pt x="1212378" y="4144491"/>
                  </a:lnTo>
                  <a:cubicBezTo>
                    <a:pt x="1200219" y="4056941"/>
                    <a:pt x="1188059" y="3970850"/>
                    <a:pt x="1175898" y="3883300"/>
                  </a:cubicBezTo>
                  <a:close/>
                  <a:moveTo>
                    <a:pt x="2321339" y="3841472"/>
                  </a:moveTo>
                  <a:cubicBezTo>
                    <a:pt x="2284859" y="3950909"/>
                    <a:pt x="2249353" y="4057428"/>
                    <a:pt x="2213846" y="4165405"/>
                  </a:cubicBezTo>
                  <a:lnTo>
                    <a:pt x="2489142" y="4265114"/>
                  </a:lnTo>
                  <a:cubicBezTo>
                    <a:pt x="2499354" y="4235443"/>
                    <a:pt x="2506650" y="4207235"/>
                    <a:pt x="2518809" y="4180482"/>
                  </a:cubicBezTo>
                  <a:cubicBezTo>
                    <a:pt x="2548966" y="4114820"/>
                    <a:pt x="2565017" y="4084178"/>
                    <a:pt x="2616574" y="4032620"/>
                  </a:cubicBezTo>
                  <a:cubicBezTo>
                    <a:pt x="2634083" y="4015111"/>
                    <a:pt x="2655971" y="4002952"/>
                    <a:pt x="2677372" y="3986414"/>
                  </a:cubicBezTo>
                  <a:close/>
                  <a:moveTo>
                    <a:pt x="2671048" y="3633298"/>
                  </a:moveTo>
                  <a:cubicBezTo>
                    <a:pt x="2649648" y="3712580"/>
                    <a:pt x="2629221" y="3788943"/>
                    <a:pt x="2608791" y="3865791"/>
                  </a:cubicBezTo>
                  <a:cubicBezTo>
                    <a:pt x="2600037" y="3899351"/>
                    <a:pt x="2600037" y="3899351"/>
                    <a:pt x="2632139" y="3913458"/>
                  </a:cubicBezTo>
                  <a:cubicBezTo>
                    <a:pt x="2633597" y="3913942"/>
                    <a:pt x="2635543" y="3913942"/>
                    <a:pt x="2638948" y="3914429"/>
                  </a:cubicBezTo>
                  <a:cubicBezTo>
                    <a:pt x="2633597" y="3884274"/>
                    <a:pt x="2629221" y="3854603"/>
                    <a:pt x="2656944" y="3831258"/>
                  </a:cubicBezTo>
                  <a:cubicBezTo>
                    <a:pt x="2654026" y="3855577"/>
                    <a:pt x="2645758" y="3878924"/>
                    <a:pt x="2658404" y="3902756"/>
                  </a:cubicBezTo>
                  <a:cubicBezTo>
                    <a:pt x="2665699" y="3876977"/>
                    <a:pt x="2673482" y="3851200"/>
                    <a:pt x="2680776" y="3825421"/>
                  </a:cubicBezTo>
                  <a:cubicBezTo>
                    <a:pt x="2681749" y="3825421"/>
                    <a:pt x="2682722" y="3825908"/>
                    <a:pt x="2683695" y="3825908"/>
                  </a:cubicBezTo>
                  <a:cubicBezTo>
                    <a:pt x="2682236" y="3851200"/>
                    <a:pt x="2680292" y="3876491"/>
                    <a:pt x="2678832" y="3902270"/>
                  </a:cubicBezTo>
                  <a:cubicBezTo>
                    <a:pt x="2680292" y="3902270"/>
                    <a:pt x="2682236" y="3902756"/>
                    <a:pt x="2683695" y="3902756"/>
                  </a:cubicBezTo>
                  <a:cubicBezTo>
                    <a:pt x="2692934" y="3815207"/>
                    <a:pt x="2701692" y="3727171"/>
                    <a:pt x="2710934" y="3638650"/>
                  </a:cubicBezTo>
                  <a:close/>
                  <a:moveTo>
                    <a:pt x="2563558" y="3616762"/>
                  </a:moveTo>
                  <a:cubicBezTo>
                    <a:pt x="2546046" y="3694584"/>
                    <a:pt x="2528538" y="3769972"/>
                    <a:pt x="2512487" y="3845362"/>
                  </a:cubicBezTo>
                  <a:cubicBezTo>
                    <a:pt x="2511515" y="3849254"/>
                    <a:pt x="2515891" y="3856550"/>
                    <a:pt x="2520269" y="3858982"/>
                  </a:cubicBezTo>
                  <a:cubicBezTo>
                    <a:pt x="2537293" y="3868223"/>
                    <a:pt x="2554803" y="3876006"/>
                    <a:pt x="2573773" y="3885247"/>
                  </a:cubicBezTo>
                  <a:cubicBezTo>
                    <a:pt x="2599063" y="3800129"/>
                    <a:pt x="2624355" y="3715498"/>
                    <a:pt x="2650133" y="3629408"/>
                  </a:cubicBezTo>
                  <a:close/>
                  <a:moveTo>
                    <a:pt x="2450230" y="3599738"/>
                  </a:moveTo>
                  <a:cubicBezTo>
                    <a:pt x="2436612" y="3670263"/>
                    <a:pt x="2423965" y="3737872"/>
                    <a:pt x="2410832" y="3807426"/>
                  </a:cubicBezTo>
                  <a:lnTo>
                    <a:pt x="2468712" y="3835149"/>
                  </a:lnTo>
                  <a:cubicBezTo>
                    <a:pt x="2491573" y="3760246"/>
                    <a:pt x="2513461" y="3686801"/>
                    <a:pt x="2536321" y="3612384"/>
                  </a:cubicBezTo>
                  <a:close/>
                  <a:moveTo>
                    <a:pt x="2427855" y="3594875"/>
                  </a:moveTo>
                  <a:cubicBezTo>
                    <a:pt x="2393322" y="3651781"/>
                    <a:pt x="2371921" y="3715011"/>
                    <a:pt x="2346630" y="3776782"/>
                  </a:cubicBezTo>
                  <a:cubicBezTo>
                    <a:pt x="2359762" y="3783105"/>
                    <a:pt x="2371435" y="3788456"/>
                    <a:pt x="2384080" y="3794293"/>
                  </a:cubicBezTo>
                  <a:cubicBezTo>
                    <a:pt x="2401592" y="3728144"/>
                    <a:pt x="2418130" y="3663455"/>
                    <a:pt x="2435152" y="3598765"/>
                  </a:cubicBezTo>
                  <a:cubicBezTo>
                    <a:pt x="2432721" y="3597306"/>
                    <a:pt x="2430289" y="3596333"/>
                    <a:pt x="2427855" y="3594875"/>
                  </a:cubicBezTo>
                  <a:close/>
                  <a:moveTo>
                    <a:pt x="837861" y="3287479"/>
                  </a:moveTo>
                  <a:cubicBezTo>
                    <a:pt x="824242" y="3288452"/>
                    <a:pt x="813543" y="3286992"/>
                    <a:pt x="787277" y="3291857"/>
                  </a:cubicBezTo>
                  <a:cubicBezTo>
                    <a:pt x="779981" y="3339036"/>
                    <a:pt x="743015" y="3525808"/>
                    <a:pt x="736693" y="3561800"/>
                  </a:cubicBezTo>
                  <a:lnTo>
                    <a:pt x="808677" y="3561800"/>
                  </a:lnTo>
                  <a:cubicBezTo>
                    <a:pt x="818892" y="3469387"/>
                    <a:pt x="828134" y="3378919"/>
                    <a:pt x="837861" y="3287479"/>
                  </a:cubicBezTo>
                  <a:close/>
                  <a:moveTo>
                    <a:pt x="920059" y="3277751"/>
                  </a:moveTo>
                  <a:cubicBezTo>
                    <a:pt x="905468" y="3279211"/>
                    <a:pt x="888931" y="3281155"/>
                    <a:pt x="861694" y="3281155"/>
                  </a:cubicBezTo>
                  <a:cubicBezTo>
                    <a:pt x="858288" y="3335145"/>
                    <a:pt x="852452" y="3408101"/>
                    <a:pt x="848074" y="3462091"/>
                  </a:cubicBezTo>
                  <a:cubicBezTo>
                    <a:pt x="845156" y="3494679"/>
                    <a:pt x="842724" y="3527266"/>
                    <a:pt x="840293" y="3558881"/>
                  </a:cubicBezTo>
                  <a:lnTo>
                    <a:pt x="937084" y="3558881"/>
                  </a:lnTo>
                  <a:cubicBezTo>
                    <a:pt x="931246" y="3464037"/>
                    <a:pt x="925898" y="3371623"/>
                    <a:pt x="920059" y="3277751"/>
                  </a:cubicBezTo>
                  <a:close/>
                  <a:moveTo>
                    <a:pt x="1009069" y="3267536"/>
                  </a:moveTo>
                  <a:lnTo>
                    <a:pt x="941946" y="3275319"/>
                  </a:lnTo>
                  <a:cubicBezTo>
                    <a:pt x="948757" y="3370650"/>
                    <a:pt x="956053" y="3463551"/>
                    <a:pt x="962863" y="3556937"/>
                  </a:cubicBezTo>
                  <a:cubicBezTo>
                    <a:pt x="968212" y="3556937"/>
                    <a:pt x="978913" y="3557423"/>
                    <a:pt x="985237" y="3557423"/>
                  </a:cubicBezTo>
                  <a:cubicBezTo>
                    <a:pt x="966752" y="3513162"/>
                    <a:pt x="973075" y="3480087"/>
                    <a:pt x="995936" y="3461604"/>
                  </a:cubicBezTo>
                  <a:cubicBezTo>
                    <a:pt x="986695" y="3501489"/>
                    <a:pt x="986695" y="3518025"/>
                    <a:pt x="995450" y="3531644"/>
                  </a:cubicBezTo>
                  <a:cubicBezTo>
                    <a:pt x="1011014" y="3498084"/>
                    <a:pt x="1020254" y="3323957"/>
                    <a:pt x="1009069" y="3267536"/>
                  </a:cubicBezTo>
                  <a:close/>
                  <a:moveTo>
                    <a:pt x="1065977" y="3262673"/>
                  </a:moveTo>
                  <a:lnTo>
                    <a:pt x="1040198" y="3265104"/>
                  </a:lnTo>
                  <a:lnTo>
                    <a:pt x="1040198" y="3557908"/>
                  </a:lnTo>
                  <a:cubicBezTo>
                    <a:pt x="1041171" y="3557908"/>
                    <a:pt x="1046034" y="3559368"/>
                    <a:pt x="1047494" y="3557423"/>
                  </a:cubicBezTo>
                  <a:cubicBezTo>
                    <a:pt x="1075703" y="3515593"/>
                    <a:pt x="1078135" y="3467927"/>
                    <a:pt x="1081541" y="3410535"/>
                  </a:cubicBezTo>
                  <a:cubicBezTo>
                    <a:pt x="1099050" y="3466956"/>
                    <a:pt x="1100510" y="3508784"/>
                    <a:pt x="1079594" y="3554990"/>
                  </a:cubicBezTo>
                  <a:lnTo>
                    <a:pt x="1130178" y="3554990"/>
                  </a:lnTo>
                  <a:cubicBezTo>
                    <a:pt x="1108291" y="3455281"/>
                    <a:pt x="1086890" y="3358977"/>
                    <a:pt x="1065977" y="3262673"/>
                  </a:cubicBezTo>
                  <a:close/>
                  <a:moveTo>
                    <a:pt x="1462450" y="3142331"/>
                  </a:moveTo>
                  <a:lnTo>
                    <a:pt x="1494967" y="3146913"/>
                  </a:lnTo>
                  <a:lnTo>
                    <a:pt x="1495355" y="3142331"/>
                  </a:lnTo>
                  <a:close/>
                  <a:moveTo>
                    <a:pt x="1528835" y="2728781"/>
                  </a:moveTo>
                  <a:lnTo>
                    <a:pt x="1528835" y="2742059"/>
                  </a:lnTo>
                  <a:lnTo>
                    <a:pt x="1529634" y="2734373"/>
                  </a:lnTo>
                  <a:cubicBezTo>
                    <a:pt x="1530002" y="2731244"/>
                    <a:pt x="1530291" y="2729352"/>
                    <a:pt x="1530474" y="2729108"/>
                  </a:cubicBezTo>
                  <a:close/>
                  <a:moveTo>
                    <a:pt x="2164235" y="0"/>
                  </a:moveTo>
                  <a:cubicBezTo>
                    <a:pt x="2169099" y="0"/>
                    <a:pt x="2175909" y="2918"/>
                    <a:pt x="2178340" y="6809"/>
                  </a:cubicBezTo>
                  <a:cubicBezTo>
                    <a:pt x="2189528" y="23832"/>
                    <a:pt x="2199255" y="41829"/>
                    <a:pt x="2210928" y="60799"/>
                  </a:cubicBezTo>
                  <a:lnTo>
                    <a:pt x="2167641" y="92412"/>
                  </a:lnTo>
                  <a:cubicBezTo>
                    <a:pt x="2164722" y="75876"/>
                    <a:pt x="2161803" y="61770"/>
                    <a:pt x="2159370" y="47666"/>
                  </a:cubicBezTo>
                  <a:cubicBezTo>
                    <a:pt x="2157425" y="47666"/>
                    <a:pt x="2156452" y="47179"/>
                    <a:pt x="2154994" y="47179"/>
                  </a:cubicBezTo>
                  <a:cubicBezTo>
                    <a:pt x="2122891" y="53016"/>
                    <a:pt x="2105381" y="69067"/>
                    <a:pt x="2105381" y="105058"/>
                  </a:cubicBezTo>
                  <a:cubicBezTo>
                    <a:pt x="2105381" y="134729"/>
                    <a:pt x="2097113" y="163912"/>
                    <a:pt x="2093223" y="193581"/>
                  </a:cubicBezTo>
                  <a:cubicBezTo>
                    <a:pt x="2092250" y="200877"/>
                    <a:pt x="2092736" y="208659"/>
                    <a:pt x="2094681" y="215468"/>
                  </a:cubicBezTo>
                  <a:cubicBezTo>
                    <a:pt x="2179314" y="551561"/>
                    <a:pt x="2434179" y="1219854"/>
                    <a:pt x="2446338" y="1247578"/>
                  </a:cubicBezTo>
                  <a:lnTo>
                    <a:pt x="2365114" y="1247578"/>
                  </a:lnTo>
                  <a:cubicBezTo>
                    <a:pt x="2353439" y="1247093"/>
                    <a:pt x="2245948" y="1786980"/>
                    <a:pt x="2245948" y="1800599"/>
                  </a:cubicBezTo>
                  <a:cubicBezTo>
                    <a:pt x="2228438" y="1993693"/>
                    <a:pt x="2230871" y="2431440"/>
                    <a:pt x="2226980" y="2572005"/>
                  </a:cubicBezTo>
                  <a:cubicBezTo>
                    <a:pt x="2230871" y="2571032"/>
                    <a:pt x="2612683" y="2263638"/>
                    <a:pt x="2737197" y="2062277"/>
                  </a:cubicBezTo>
                  <a:cubicBezTo>
                    <a:pt x="2756166" y="2036984"/>
                    <a:pt x="2791187" y="1960619"/>
                    <a:pt x="2799455" y="1957701"/>
                  </a:cubicBezTo>
                  <a:cubicBezTo>
                    <a:pt x="2833988" y="1908577"/>
                    <a:pt x="2919593" y="1936787"/>
                    <a:pt x="2950235" y="1945541"/>
                  </a:cubicBezTo>
                  <a:cubicBezTo>
                    <a:pt x="2975039" y="1952838"/>
                    <a:pt x="2962881" y="2001477"/>
                    <a:pt x="2962881" y="2022876"/>
                  </a:cubicBezTo>
                  <a:cubicBezTo>
                    <a:pt x="2952178" y="2024822"/>
                    <a:pt x="2922511" y="2030659"/>
                    <a:pt x="2911809" y="2026769"/>
                  </a:cubicBezTo>
                  <a:cubicBezTo>
                    <a:pt x="2916675" y="2012662"/>
                    <a:pt x="2921538" y="1999532"/>
                    <a:pt x="2926403" y="1985425"/>
                  </a:cubicBezTo>
                  <a:cubicBezTo>
                    <a:pt x="2915701" y="1983480"/>
                    <a:pt x="2905972" y="1982507"/>
                    <a:pt x="2896245" y="1980562"/>
                  </a:cubicBezTo>
                  <a:cubicBezTo>
                    <a:pt x="2882628" y="1977643"/>
                    <a:pt x="2873871" y="1981535"/>
                    <a:pt x="2866088" y="1994180"/>
                  </a:cubicBezTo>
                  <a:cubicBezTo>
                    <a:pt x="2851498" y="2018500"/>
                    <a:pt x="2811613" y="2075892"/>
                    <a:pt x="2811613" y="2081729"/>
                  </a:cubicBezTo>
                  <a:cubicBezTo>
                    <a:pt x="2814532" y="2327354"/>
                    <a:pt x="2924456" y="2996133"/>
                    <a:pt x="2935156" y="3052556"/>
                  </a:cubicBezTo>
                  <a:cubicBezTo>
                    <a:pt x="2936128" y="3058390"/>
                    <a:pt x="2940506" y="3065687"/>
                    <a:pt x="2945857" y="3068605"/>
                  </a:cubicBezTo>
                  <a:cubicBezTo>
                    <a:pt x="2971636" y="3083198"/>
                    <a:pt x="2998387" y="3096815"/>
                    <a:pt x="3026112" y="3111406"/>
                  </a:cubicBezTo>
                  <a:cubicBezTo>
                    <a:pt x="3040214" y="3088061"/>
                    <a:pt x="3053349" y="3065200"/>
                    <a:pt x="3066967" y="3041854"/>
                  </a:cubicBezTo>
                  <a:cubicBezTo>
                    <a:pt x="3054809" y="3031640"/>
                    <a:pt x="3044106" y="3022399"/>
                    <a:pt x="3030974" y="3011211"/>
                  </a:cubicBezTo>
                  <a:lnTo>
                    <a:pt x="3107338" y="3005377"/>
                  </a:lnTo>
                  <a:cubicBezTo>
                    <a:pt x="3111228" y="3035531"/>
                    <a:pt x="3114632" y="3064228"/>
                    <a:pt x="3117551" y="3092924"/>
                  </a:cubicBezTo>
                  <a:cubicBezTo>
                    <a:pt x="3118037" y="3096815"/>
                    <a:pt x="3050917" y="3152749"/>
                    <a:pt x="3020274" y="3176583"/>
                  </a:cubicBezTo>
                  <a:lnTo>
                    <a:pt x="2761518" y="3035531"/>
                  </a:lnTo>
                  <a:cubicBezTo>
                    <a:pt x="2646730" y="3208197"/>
                    <a:pt x="2536805" y="3382811"/>
                    <a:pt x="2440015" y="3567151"/>
                  </a:cubicBezTo>
                  <a:lnTo>
                    <a:pt x="2762490" y="3595846"/>
                  </a:lnTo>
                  <a:cubicBezTo>
                    <a:pt x="2761032" y="3611897"/>
                    <a:pt x="2760058" y="3627462"/>
                    <a:pt x="2758598" y="3644973"/>
                  </a:cubicBezTo>
                  <a:lnTo>
                    <a:pt x="2728930" y="3642053"/>
                  </a:lnTo>
                  <a:cubicBezTo>
                    <a:pt x="2724064" y="3730576"/>
                    <a:pt x="2719201" y="3818612"/>
                    <a:pt x="2713851" y="3907134"/>
                  </a:cubicBezTo>
                  <a:cubicBezTo>
                    <a:pt x="2737197" y="3870654"/>
                    <a:pt x="2736709" y="3827366"/>
                    <a:pt x="2748385" y="3787970"/>
                  </a:cubicBezTo>
                  <a:cubicBezTo>
                    <a:pt x="2766868" y="3834663"/>
                    <a:pt x="2753735" y="3908106"/>
                    <a:pt x="2718715" y="3953827"/>
                  </a:cubicBezTo>
                  <a:cubicBezTo>
                    <a:pt x="2730388" y="3959664"/>
                    <a:pt x="2741576" y="3965500"/>
                    <a:pt x="2754708" y="3971823"/>
                  </a:cubicBezTo>
                  <a:cubicBezTo>
                    <a:pt x="2749844" y="3984956"/>
                    <a:pt x="2744981" y="3997602"/>
                    <a:pt x="2740116" y="4010248"/>
                  </a:cubicBezTo>
                  <a:cubicBezTo>
                    <a:pt x="2737197" y="4010248"/>
                    <a:pt x="2735738" y="4010733"/>
                    <a:pt x="2734766" y="4010248"/>
                  </a:cubicBezTo>
                  <a:cubicBezTo>
                    <a:pt x="2705582" y="3988846"/>
                    <a:pt x="2685641" y="4002465"/>
                    <a:pt x="2664241" y="4025326"/>
                  </a:cubicBezTo>
                  <a:cubicBezTo>
                    <a:pt x="2596145" y="4096824"/>
                    <a:pt x="2546533" y="4178537"/>
                    <a:pt x="2514919" y="4271923"/>
                  </a:cubicBezTo>
                  <a:cubicBezTo>
                    <a:pt x="2505192" y="4301105"/>
                    <a:pt x="2489628" y="4329802"/>
                    <a:pt x="2485737" y="4359960"/>
                  </a:cubicBezTo>
                  <a:cubicBezTo>
                    <a:pt x="2481845" y="4388655"/>
                    <a:pt x="2462388" y="4411029"/>
                    <a:pt x="2459470" y="4443131"/>
                  </a:cubicBezTo>
                  <a:lnTo>
                    <a:pt x="2507623" y="4378927"/>
                  </a:lnTo>
                  <a:cubicBezTo>
                    <a:pt x="2508597" y="4379414"/>
                    <a:pt x="2509568" y="4379900"/>
                    <a:pt x="2510541" y="4380874"/>
                  </a:cubicBezTo>
                  <a:lnTo>
                    <a:pt x="2453635" y="4486906"/>
                  </a:lnTo>
                  <a:cubicBezTo>
                    <a:pt x="2467740" y="4495660"/>
                    <a:pt x="2478927" y="4493229"/>
                    <a:pt x="2488168" y="4482041"/>
                  </a:cubicBezTo>
                  <a:cubicBezTo>
                    <a:pt x="2505192" y="4461613"/>
                    <a:pt x="2522215" y="4440699"/>
                    <a:pt x="2538265" y="4419783"/>
                  </a:cubicBezTo>
                  <a:cubicBezTo>
                    <a:pt x="2553830" y="4399843"/>
                    <a:pt x="2568422" y="4378927"/>
                    <a:pt x="2583500" y="4358013"/>
                  </a:cubicBezTo>
                  <a:cubicBezTo>
                    <a:pt x="2582528" y="4384278"/>
                    <a:pt x="2542643" y="4468910"/>
                    <a:pt x="2513947" y="4506846"/>
                  </a:cubicBezTo>
                  <a:cubicBezTo>
                    <a:pt x="2544589" y="4513656"/>
                    <a:pt x="2553295" y="4505941"/>
                    <a:pt x="2605387" y="4528249"/>
                  </a:cubicBezTo>
                  <a:cubicBezTo>
                    <a:pt x="2657480" y="4550557"/>
                    <a:pt x="2690692" y="4570240"/>
                    <a:pt x="2826501" y="4640693"/>
                  </a:cubicBezTo>
                  <a:lnTo>
                    <a:pt x="3043878" y="4754290"/>
                  </a:lnTo>
                  <a:lnTo>
                    <a:pt x="3049674" y="4753166"/>
                  </a:lnTo>
                  <a:cubicBezTo>
                    <a:pt x="3053871" y="4749670"/>
                    <a:pt x="3056160" y="4743821"/>
                    <a:pt x="3056922" y="4735428"/>
                  </a:cubicBezTo>
                  <a:cubicBezTo>
                    <a:pt x="3058448" y="4720679"/>
                    <a:pt x="3060483" y="4706438"/>
                    <a:pt x="3060992" y="4691689"/>
                  </a:cubicBezTo>
                  <a:cubicBezTo>
                    <a:pt x="3061499" y="4669310"/>
                    <a:pt x="3055904" y="4663716"/>
                    <a:pt x="3034035" y="4662698"/>
                  </a:cubicBezTo>
                  <a:cubicBezTo>
                    <a:pt x="3018270" y="4662190"/>
                    <a:pt x="3002501" y="4666259"/>
                    <a:pt x="2986734" y="4665241"/>
                  </a:cubicBezTo>
                  <a:cubicBezTo>
                    <a:pt x="2977071" y="4664733"/>
                    <a:pt x="2970460" y="4661173"/>
                    <a:pt x="2970460" y="4651000"/>
                  </a:cubicBezTo>
                  <a:cubicBezTo>
                    <a:pt x="2970460" y="4632182"/>
                    <a:pt x="2966391" y="4613873"/>
                    <a:pt x="2966391" y="4595055"/>
                  </a:cubicBezTo>
                  <a:cubicBezTo>
                    <a:pt x="2966391" y="4574202"/>
                    <a:pt x="2972495" y="4568607"/>
                    <a:pt x="2993347" y="4567590"/>
                  </a:cubicBezTo>
                  <a:cubicBezTo>
                    <a:pt x="3006570" y="4567081"/>
                    <a:pt x="3020304" y="4567590"/>
                    <a:pt x="3033526" y="4567590"/>
                  </a:cubicBezTo>
                  <a:cubicBezTo>
                    <a:pt x="3066076" y="4567590"/>
                    <a:pt x="3071671" y="4561487"/>
                    <a:pt x="3074723" y="4528936"/>
                  </a:cubicBezTo>
                  <a:cubicBezTo>
                    <a:pt x="3076757" y="4503506"/>
                    <a:pt x="3078792" y="4477568"/>
                    <a:pt x="3081843" y="4452138"/>
                  </a:cubicBezTo>
                  <a:cubicBezTo>
                    <a:pt x="3083368" y="4438914"/>
                    <a:pt x="3089472" y="4433319"/>
                    <a:pt x="3102186" y="4434336"/>
                  </a:cubicBezTo>
                  <a:cubicBezTo>
                    <a:pt x="3118462" y="4434845"/>
                    <a:pt x="3134737" y="4436880"/>
                    <a:pt x="3151013" y="4439423"/>
                  </a:cubicBezTo>
                  <a:cubicBezTo>
                    <a:pt x="3163219" y="4440948"/>
                    <a:pt x="3169831" y="4447052"/>
                    <a:pt x="3168307" y="4462310"/>
                  </a:cubicBezTo>
                  <a:cubicBezTo>
                    <a:pt x="3165762" y="4487231"/>
                    <a:pt x="3163728" y="4512153"/>
                    <a:pt x="3161693" y="4537583"/>
                  </a:cubicBezTo>
                  <a:cubicBezTo>
                    <a:pt x="3160168" y="4556909"/>
                    <a:pt x="3165762" y="4562504"/>
                    <a:pt x="3186107" y="4561487"/>
                  </a:cubicBezTo>
                  <a:cubicBezTo>
                    <a:pt x="3202892" y="4560470"/>
                    <a:pt x="3220184" y="4560978"/>
                    <a:pt x="3236967" y="4560978"/>
                  </a:cubicBezTo>
                  <a:cubicBezTo>
                    <a:pt x="3244595" y="4560978"/>
                    <a:pt x="3252732" y="4563012"/>
                    <a:pt x="3252732" y="4571659"/>
                  </a:cubicBezTo>
                  <a:cubicBezTo>
                    <a:pt x="3252732" y="4594546"/>
                    <a:pt x="3259854" y="4616924"/>
                    <a:pt x="3254768" y="4639811"/>
                  </a:cubicBezTo>
                  <a:cubicBezTo>
                    <a:pt x="3252732" y="4648458"/>
                    <a:pt x="3249173" y="4650493"/>
                    <a:pt x="3241544" y="4652018"/>
                  </a:cubicBezTo>
                  <a:cubicBezTo>
                    <a:pt x="3220184" y="4656087"/>
                    <a:pt x="3197804" y="4655578"/>
                    <a:pt x="3176444" y="4658630"/>
                  </a:cubicBezTo>
                  <a:cubicBezTo>
                    <a:pt x="3157624" y="4661173"/>
                    <a:pt x="3151521" y="4666259"/>
                    <a:pt x="3149995" y="4684568"/>
                  </a:cubicBezTo>
                  <a:cubicBezTo>
                    <a:pt x="3148979" y="4696267"/>
                    <a:pt x="3144401" y="4771539"/>
                    <a:pt x="3165254" y="4777642"/>
                  </a:cubicBezTo>
                  <a:cubicBezTo>
                    <a:pt x="3185597" y="4783237"/>
                    <a:pt x="3205434" y="4788832"/>
                    <a:pt x="3225777" y="4794934"/>
                  </a:cubicBezTo>
                  <a:cubicBezTo>
                    <a:pt x="3243579" y="4800529"/>
                    <a:pt x="3249681" y="4796461"/>
                    <a:pt x="3254260" y="4777642"/>
                  </a:cubicBezTo>
                  <a:cubicBezTo>
                    <a:pt x="3257310" y="4764418"/>
                    <a:pt x="3258836" y="4751195"/>
                    <a:pt x="3263922" y="4738480"/>
                  </a:cubicBezTo>
                  <a:cubicBezTo>
                    <a:pt x="3325463" y="4589460"/>
                    <a:pt x="3360557" y="4556401"/>
                    <a:pt x="3394124" y="4524867"/>
                  </a:cubicBezTo>
                  <a:cubicBezTo>
                    <a:pt x="3435321" y="4486214"/>
                    <a:pt x="3491266" y="4480111"/>
                    <a:pt x="3543145" y="4502998"/>
                  </a:cubicBezTo>
                  <a:cubicBezTo>
                    <a:pt x="3591461" y="4524359"/>
                    <a:pt x="3610788" y="4569625"/>
                    <a:pt x="3617909" y="4620484"/>
                  </a:cubicBezTo>
                  <a:cubicBezTo>
                    <a:pt x="3622994" y="4660664"/>
                    <a:pt x="3617909" y="4699826"/>
                    <a:pt x="3608246" y="4738480"/>
                  </a:cubicBezTo>
                  <a:cubicBezTo>
                    <a:pt x="3591461" y="4807141"/>
                    <a:pt x="3562980" y="4871225"/>
                    <a:pt x="3528902" y="4932766"/>
                  </a:cubicBezTo>
                  <a:cubicBezTo>
                    <a:pt x="3522293" y="4944463"/>
                    <a:pt x="3523309" y="4950567"/>
                    <a:pt x="3534497" y="4958196"/>
                  </a:cubicBezTo>
                  <a:cubicBezTo>
                    <a:pt x="3560437" y="4975997"/>
                    <a:pt x="3586376" y="4994306"/>
                    <a:pt x="3611806" y="5013125"/>
                  </a:cubicBezTo>
                  <a:cubicBezTo>
                    <a:pt x="3620452" y="5019736"/>
                    <a:pt x="3626046" y="5019228"/>
                    <a:pt x="3633166" y="5010582"/>
                  </a:cubicBezTo>
                  <a:cubicBezTo>
                    <a:pt x="3653511" y="4985660"/>
                    <a:pt x="3676906" y="4963282"/>
                    <a:pt x="3701827" y="4942938"/>
                  </a:cubicBezTo>
                  <a:cubicBezTo>
                    <a:pt x="3735904" y="4914965"/>
                    <a:pt x="3771506" y="4889026"/>
                    <a:pt x="3815755" y="4879871"/>
                  </a:cubicBezTo>
                  <a:cubicBezTo>
                    <a:pt x="3848814" y="4872751"/>
                    <a:pt x="3877295" y="4881397"/>
                    <a:pt x="3899164" y="4907844"/>
                  </a:cubicBezTo>
                  <a:cubicBezTo>
                    <a:pt x="3931715" y="4947515"/>
                    <a:pt x="3935784" y="4999393"/>
                    <a:pt x="3909336" y="5043641"/>
                  </a:cubicBezTo>
                  <a:cubicBezTo>
                    <a:pt x="3898403" y="5061697"/>
                    <a:pt x="3884798" y="5076827"/>
                    <a:pt x="3869476" y="5090115"/>
                  </a:cubicBezTo>
                  <a:lnTo>
                    <a:pt x="3837818" y="5112464"/>
                  </a:lnTo>
                  <a:lnTo>
                    <a:pt x="3908178" y="5134733"/>
                  </a:lnTo>
                  <a:lnTo>
                    <a:pt x="4103292" y="5185924"/>
                  </a:lnTo>
                  <a:lnTo>
                    <a:pt x="4104362" y="5180628"/>
                  </a:lnTo>
                  <a:cubicBezTo>
                    <a:pt x="4121628" y="5096859"/>
                    <a:pt x="4149552" y="4969916"/>
                    <a:pt x="4145548" y="4963685"/>
                  </a:cubicBezTo>
                  <a:cubicBezTo>
                    <a:pt x="4126730" y="5009968"/>
                    <a:pt x="4108419" y="5054216"/>
                    <a:pt x="4090110" y="5098464"/>
                  </a:cubicBezTo>
                  <a:cubicBezTo>
                    <a:pt x="4088585" y="5097956"/>
                    <a:pt x="4086551" y="5097956"/>
                    <a:pt x="4085023" y="5097447"/>
                  </a:cubicBezTo>
                  <a:lnTo>
                    <a:pt x="4085023" y="4888921"/>
                  </a:lnTo>
                  <a:cubicBezTo>
                    <a:pt x="4083499" y="4888412"/>
                    <a:pt x="4081973" y="4887903"/>
                    <a:pt x="4080446" y="4887903"/>
                  </a:cubicBezTo>
                  <a:cubicBezTo>
                    <a:pt x="4072818" y="4902145"/>
                    <a:pt x="4053491" y="4929609"/>
                    <a:pt x="4051965" y="4929101"/>
                  </a:cubicBezTo>
                  <a:lnTo>
                    <a:pt x="4051965" y="4831449"/>
                  </a:lnTo>
                  <a:cubicBezTo>
                    <a:pt x="4043830" y="4835009"/>
                    <a:pt x="4033656" y="4857387"/>
                    <a:pt x="4028061" y="4856879"/>
                  </a:cubicBezTo>
                  <a:cubicBezTo>
                    <a:pt x="4020941" y="4855862"/>
                    <a:pt x="4000599" y="4796355"/>
                    <a:pt x="3991442" y="4773977"/>
                  </a:cubicBezTo>
                  <a:lnTo>
                    <a:pt x="3986864" y="4773977"/>
                  </a:lnTo>
                  <a:cubicBezTo>
                    <a:pt x="3972624" y="4813139"/>
                    <a:pt x="3941090" y="4890446"/>
                    <a:pt x="3940075" y="4890446"/>
                  </a:cubicBezTo>
                  <a:cubicBezTo>
                    <a:pt x="3936005" y="4837043"/>
                    <a:pt x="3932444" y="4783640"/>
                    <a:pt x="3927867" y="4725151"/>
                  </a:cubicBezTo>
                  <a:cubicBezTo>
                    <a:pt x="3914133" y="4744987"/>
                    <a:pt x="3909049" y="4762788"/>
                    <a:pt x="3894808" y="4779063"/>
                  </a:cubicBezTo>
                  <a:cubicBezTo>
                    <a:pt x="3883617" y="4743461"/>
                    <a:pt x="3873446" y="4710910"/>
                    <a:pt x="3862257" y="4675817"/>
                  </a:cubicBezTo>
                  <a:cubicBezTo>
                    <a:pt x="3856408" y="4681920"/>
                    <a:pt x="3852720" y="4688659"/>
                    <a:pt x="3848842" y="4695144"/>
                  </a:cubicBezTo>
                  <a:lnTo>
                    <a:pt x="3842352" y="4703080"/>
                  </a:lnTo>
                  <a:lnTo>
                    <a:pt x="3831322" y="4678578"/>
                  </a:lnTo>
                  <a:lnTo>
                    <a:pt x="3830216" y="4664755"/>
                  </a:lnTo>
                  <a:cubicBezTo>
                    <a:pt x="3828436" y="4641232"/>
                    <a:pt x="3826657" y="4614785"/>
                    <a:pt x="3826149" y="4599018"/>
                  </a:cubicBezTo>
                  <a:cubicBezTo>
                    <a:pt x="3825638" y="4583251"/>
                    <a:pt x="3819026" y="4575622"/>
                    <a:pt x="3803767" y="4574097"/>
                  </a:cubicBezTo>
                  <a:cubicBezTo>
                    <a:pt x="3786476" y="4572571"/>
                    <a:pt x="3785967" y="4562399"/>
                    <a:pt x="3789527" y="4548158"/>
                  </a:cubicBezTo>
                  <a:cubicBezTo>
                    <a:pt x="3793088" y="4533409"/>
                    <a:pt x="3797664" y="4527814"/>
                    <a:pt x="3814448" y="4532392"/>
                  </a:cubicBezTo>
                  <a:lnTo>
                    <a:pt x="4200477" y="4628009"/>
                  </a:lnTo>
                  <a:cubicBezTo>
                    <a:pt x="4214718" y="4631569"/>
                    <a:pt x="4219295" y="4627500"/>
                    <a:pt x="4221329" y="4614785"/>
                  </a:cubicBezTo>
                  <a:cubicBezTo>
                    <a:pt x="4223364" y="4601561"/>
                    <a:pt x="4225399" y="4588337"/>
                    <a:pt x="4229468" y="4575114"/>
                  </a:cubicBezTo>
                  <a:cubicBezTo>
                    <a:pt x="4234552" y="4558330"/>
                    <a:pt x="4229974" y="4550192"/>
                    <a:pt x="4212683" y="4544597"/>
                  </a:cubicBezTo>
                  <a:cubicBezTo>
                    <a:pt x="4176571" y="4532392"/>
                    <a:pt x="4145548" y="4512047"/>
                    <a:pt x="4120626" y="4482549"/>
                  </a:cubicBezTo>
                  <a:cubicBezTo>
                    <a:pt x="4094687" y="4452033"/>
                    <a:pt x="4080446" y="4416939"/>
                    <a:pt x="4086551" y="4375742"/>
                  </a:cubicBezTo>
                  <a:cubicBezTo>
                    <a:pt x="4093671" y="4327933"/>
                    <a:pt x="4123678" y="4297417"/>
                    <a:pt x="4164367" y="4276056"/>
                  </a:cubicBezTo>
                  <a:cubicBezTo>
                    <a:pt x="4203528" y="4255203"/>
                    <a:pt x="4245740" y="4249100"/>
                    <a:pt x="4289991" y="4251135"/>
                  </a:cubicBezTo>
                  <a:cubicBezTo>
                    <a:pt x="4300161" y="4251643"/>
                    <a:pt x="4312876" y="4258764"/>
                    <a:pt x="4319490" y="4245032"/>
                  </a:cubicBezTo>
                  <a:cubicBezTo>
                    <a:pt x="4326608" y="4229265"/>
                    <a:pt x="4327118" y="4213498"/>
                    <a:pt x="4315929" y="4198749"/>
                  </a:cubicBezTo>
                  <a:cubicBezTo>
                    <a:pt x="4312876" y="4194680"/>
                    <a:pt x="4306773" y="4193155"/>
                    <a:pt x="4307790" y="4186034"/>
                  </a:cubicBezTo>
                  <a:cubicBezTo>
                    <a:pt x="4312622" y="4183491"/>
                    <a:pt x="4316946" y="4183364"/>
                    <a:pt x="4320824" y="4184636"/>
                  </a:cubicBezTo>
                  <a:cubicBezTo>
                    <a:pt x="4324703" y="4185907"/>
                    <a:pt x="4328135" y="4188577"/>
                    <a:pt x="4331188" y="4191628"/>
                  </a:cubicBezTo>
                  <a:cubicBezTo>
                    <a:pt x="4345936" y="4206378"/>
                    <a:pt x="4352548" y="4224687"/>
                    <a:pt x="4344411" y="4244523"/>
                  </a:cubicBezTo>
                  <a:cubicBezTo>
                    <a:pt x="4339325" y="4256729"/>
                    <a:pt x="4343903" y="4259272"/>
                    <a:pt x="4353564" y="4262324"/>
                  </a:cubicBezTo>
                  <a:cubicBezTo>
                    <a:pt x="4391709" y="4273005"/>
                    <a:pt x="4425785" y="4291823"/>
                    <a:pt x="4454776" y="4319796"/>
                  </a:cubicBezTo>
                  <a:cubicBezTo>
                    <a:pt x="4525472" y="4388966"/>
                    <a:pt x="4514282" y="4483565"/>
                    <a:pt x="4429347" y="4533409"/>
                  </a:cubicBezTo>
                  <a:cubicBezTo>
                    <a:pt x="4387133" y="4558330"/>
                    <a:pt x="4340850" y="4566468"/>
                    <a:pt x="4292533" y="4562399"/>
                  </a:cubicBezTo>
                  <a:cubicBezTo>
                    <a:pt x="4280327" y="4561382"/>
                    <a:pt x="4274224" y="4563416"/>
                    <a:pt x="4272190" y="4576640"/>
                  </a:cubicBezTo>
                  <a:cubicBezTo>
                    <a:pt x="4269646" y="4594441"/>
                    <a:pt x="4265068" y="4612242"/>
                    <a:pt x="4260999" y="4629534"/>
                  </a:cubicBezTo>
                  <a:cubicBezTo>
                    <a:pt x="4258456" y="4639198"/>
                    <a:pt x="4262524" y="4643775"/>
                    <a:pt x="4271682" y="4645809"/>
                  </a:cubicBezTo>
                  <a:lnTo>
                    <a:pt x="4663304" y="4741935"/>
                  </a:lnTo>
                  <a:cubicBezTo>
                    <a:pt x="4678052" y="4745495"/>
                    <a:pt x="4678561" y="4753124"/>
                    <a:pt x="4675000" y="4764822"/>
                  </a:cubicBezTo>
                  <a:cubicBezTo>
                    <a:pt x="4671949" y="4776011"/>
                    <a:pt x="4671949" y="4789235"/>
                    <a:pt x="4653638" y="4784149"/>
                  </a:cubicBezTo>
                  <a:cubicBezTo>
                    <a:pt x="4632278" y="4778554"/>
                    <a:pt x="4610409" y="4773977"/>
                    <a:pt x="4589047" y="4767874"/>
                  </a:cubicBezTo>
                  <a:cubicBezTo>
                    <a:pt x="4576331" y="4764314"/>
                    <a:pt x="4571756" y="4766348"/>
                    <a:pt x="4570738" y="4780588"/>
                  </a:cubicBezTo>
                  <a:cubicBezTo>
                    <a:pt x="4569211" y="4815173"/>
                    <a:pt x="4541748" y="4940798"/>
                    <a:pt x="4520894" y="4963685"/>
                  </a:cubicBezTo>
                  <a:cubicBezTo>
                    <a:pt x="4517335" y="4967754"/>
                    <a:pt x="4512247" y="4973349"/>
                    <a:pt x="4506145" y="4971823"/>
                  </a:cubicBezTo>
                  <a:cubicBezTo>
                    <a:pt x="4499024" y="4969788"/>
                    <a:pt x="4502077" y="4961651"/>
                    <a:pt x="4501568" y="4956564"/>
                  </a:cubicBezTo>
                  <a:cubicBezTo>
                    <a:pt x="4500549" y="4941815"/>
                    <a:pt x="4503093" y="4926557"/>
                    <a:pt x="4499024" y="4907739"/>
                  </a:cubicBezTo>
                  <a:cubicBezTo>
                    <a:pt x="4486817" y="4929101"/>
                    <a:pt x="4483259" y="4950462"/>
                    <a:pt x="4470544" y="4968771"/>
                  </a:cubicBezTo>
                  <a:cubicBezTo>
                    <a:pt x="4462404" y="4956564"/>
                    <a:pt x="4465457" y="4942833"/>
                    <a:pt x="4456302" y="4931135"/>
                  </a:cubicBezTo>
                  <a:cubicBezTo>
                    <a:pt x="4429855" y="4973349"/>
                    <a:pt x="4404425" y="5013528"/>
                    <a:pt x="4378994" y="5054725"/>
                  </a:cubicBezTo>
                  <a:cubicBezTo>
                    <a:pt x="4373910" y="5050147"/>
                    <a:pt x="4374925" y="5046587"/>
                    <a:pt x="4374925" y="5043026"/>
                  </a:cubicBezTo>
                  <a:lnTo>
                    <a:pt x="4374925" y="4932661"/>
                  </a:lnTo>
                  <a:cubicBezTo>
                    <a:pt x="4374925" y="4921472"/>
                    <a:pt x="4371366" y="4917403"/>
                    <a:pt x="4360685" y="4923506"/>
                  </a:cubicBezTo>
                  <a:cubicBezTo>
                    <a:pt x="4352548" y="4928083"/>
                    <a:pt x="4343903" y="4931135"/>
                    <a:pt x="4335255" y="4935712"/>
                  </a:cubicBezTo>
                  <a:cubicBezTo>
                    <a:pt x="4327627" y="4939781"/>
                    <a:pt x="4324066" y="4937238"/>
                    <a:pt x="4321015" y="4929609"/>
                  </a:cubicBezTo>
                  <a:cubicBezTo>
                    <a:pt x="4309826" y="4903161"/>
                    <a:pt x="4309318" y="4903161"/>
                    <a:pt x="4288464" y="4924014"/>
                  </a:cubicBezTo>
                  <a:cubicBezTo>
                    <a:pt x="4274224" y="4938255"/>
                    <a:pt x="4274224" y="4938255"/>
                    <a:pt x="4263034" y="4919437"/>
                  </a:cubicBezTo>
                  <a:cubicBezTo>
                    <a:pt x="4250320" y="4970297"/>
                    <a:pt x="4237605" y="5020139"/>
                    <a:pt x="4225399" y="5069474"/>
                  </a:cubicBezTo>
                  <a:cubicBezTo>
                    <a:pt x="4224381" y="5068966"/>
                    <a:pt x="4223364" y="5068966"/>
                    <a:pt x="4221839" y="5068457"/>
                  </a:cubicBezTo>
                  <a:cubicBezTo>
                    <a:pt x="4217770" y="5012510"/>
                    <a:pt x="4213192" y="4957073"/>
                    <a:pt x="4209123" y="4901127"/>
                  </a:cubicBezTo>
                  <a:cubicBezTo>
                    <a:pt x="4204546" y="4905196"/>
                    <a:pt x="4203020" y="4908756"/>
                    <a:pt x="4202513" y="4912825"/>
                  </a:cubicBezTo>
                  <a:lnTo>
                    <a:pt x="4143384" y="5196442"/>
                  </a:lnTo>
                  <a:lnTo>
                    <a:pt x="4147034" y="5197400"/>
                  </a:lnTo>
                  <a:cubicBezTo>
                    <a:pt x="4222427" y="5216617"/>
                    <a:pt x="4292373" y="5234687"/>
                    <a:pt x="4353218" y="5253184"/>
                  </a:cubicBezTo>
                  <a:lnTo>
                    <a:pt x="4495273" y="5292722"/>
                  </a:lnTo>
                  <a:lnTo>
                    <a:pt x="4497500" y="5285780"/>
                  </a:lnTo>
                  <a:cubicBezTo>
                    <a:pt x="4502450" y="5215609"/>
                    <a:pt x="4513479" y="5146354"/>
                    <a:pt x="4536809" y="5079632"/>
                  </a:cubicBezTo>
                  <a:cubicBezTo>
                    <a:pt x="4549763" y="5041953"/>
                    <a:pt x="4566833" y="5006342"/>
                    <a:pt x="4592987" y="4975419"/>
                  </a:cubicBezTo>
                  <a:cubicBezTo>
                    <a:pt x="4618247" y="4946342"/>
                    <a:pt x="4647549" y="4923644"/>
                    <a:pt x="4682624" y="4917659"/>
                  </a:cubicBezTo>
                  <a:cubicBezTo>
                    <a:pt x="4694315" y="4915664"/>
                    <a:pt x="4706650" y="4915526"/>
                    <a:pt x="4719687" y="4917629"/>
                  </a:cubicBezTo>
                  <a:cubicBezTo>
                    <a:pt x="4775659" y="4926698"/>
                    <a:pt x="4819249" y="4962295"/>
                    <a:pt x="4832738" y="5017152"/>
                  </a:cubicBezTo>
                  <a:cubicBezTo>
                    <a:pt x="4843709" y="5061882"/>
                    <a:pt x="4855128" y="5108723"/>
                    <a:pt x="4825549" y="5267215"/>
                  </a:cubicBezTo>
                  <a:cubicBezTo>
                    <a:pt x="4822889" y="5280648"/>
                    <a:pt x="4816963" y="5292568"/>
                    <a:pt x="4812318" y="5305319"/>
                  </a:cubicBezTo>
                  <a:cubicBezTo>
                    <a:pt x="4805904" y="5323594"/>
                    <a:pt x="4808806" y="5330330"/>
                    <a:pt x="4826783" y="5335336"/>
                  </a:cubicBezTo>
                  <a:cubicBezTo>
                    <a:pt x="4847166" y="5341302"/>
                    <a:pt x="4866848" y="5347416"/>
                    <a:pt x="4886955" y="5353808"/>
                  </a:cubicBezTo>
                  <a:cubicBezTo>
                    <a:pt x="4907768" y="5360050"/>
                    <a:pt x="4944935" y="5294435"/>
                    <a:pt x="4950456" y="5284071"/>
                  </a:cubicBezTo>
                  <a:cubicBezTo>
                    <a:pt x="4959152" y="5267886"/>
                    <a:pt x="4956804" y="5260296"/>
                    <a:pt x="4942408" y="5247911"/>
                  </a:cubicBezTo>
                  <a:cubicBezTo>
                    <a:pt x="4926159" y="5233715"/>
                    <a:pt x="4907115" y="5221950"/>
                    <a:pt x="4891419" y="5206901"/>
                  </a:cubicBezTo>
                  <a:cubicBezTo>
                    <a:pt x="4885852" y="5201466"/>
                    <a:pt x="4883976" y="5197820"/>
                    <a:pt x="4886980" y="5189460"/>
                  </a:cubicBezTo>
                  <a:cubicBezTo>
                    <a:pt x="4895183" y="5167497"/>
                    <a:pt x="4913345" y="5152611"/>
                    <a:pt x="4925814" y="5133418"/>
                  </a:cubicBezTo>
                  <a:cubicBezTo>
                    <a:pt x="4930526" y="5126167"/>
                    <a:pt x="4938457" y="5128894"/>
                    <a:pt x="4944854" y="5133050"/>
                  </a:cubicBezTo>
                  <a:cubicBezTo>
                    <a:pt x="4958929" y="5142193"/>
                    <a:pt x="4973705" y="5151188"/>
                    <a:pt x="4987227" y="5161185"/>
                  </a:cubicBezTo>
                  <a:cubicBezTo>
                    <a:pt x="5003734" y="5173121"/>
                    <a:pt x="5011473" y="5171477"/>
                    <a:pt x="5020722" y="5154440"/>
                  </a:cubicBezTo>
                  <a:cubicBezTo>
                    <a:pt x="5032870" y="5132006"/>
                    <a:pt x="5044741" y="5109999"/>
                    <a:pt x="5056184" y="5087715"/>
                  </a:cubicBezTo>
                  <a:cubicBezTo>
                    <a:pt x="5063218" y="5074089"/>
                    <a:pt x="5072088" y="5072573"/>
                    <a:pt x="5083154" y="5077944"/>
                  </a:cubicBezTo>
                  <a:cubicBezTo>
                    <a:pt x="5098188" y="5084678"/>
                    <a:pt x="5112944" y="5091838"/>
                    <a:pt x="5126870" y="5100278"/>
                  </a:cubicBezTo>
                  <a:cubicBezTo>
                    <a:pt x="5138087" y="5106352"/>
                    <a:pt x="5140157" y="5114368"/>
                    <a:pt x="5134231" y="5126289"/>
                  </a:cubicBezTo>
                  <a:cubicBezTo>
                    <a:pt x="5122937" y="5149276"/>
                    <a:pt x="5110512" y="5172136"/>
                    <a:pt x="5098365" y="5194569"/>
                  </a:cubicBezTo>
                  <a:cubicBezTo>
                    <a:pt x="5083191" y="5223528"/>
                    <a:pt x="5084557" y="5231694"/>
                    <a:pt x="5111853" y="5249427"/>
                  </a:cubicBezTo>
                  <a:cubicBezTo>
                    <a:pt x="5122941" y="5256630"/>
                    <a:pt x="5134735" y="5263685"/>
                    <a:pt x="5145546" y="5271316"/>
                  </a:cubicBezTo>
                  <a:cubicBezTo>
                    <a:pt x="5162477" y="5283528"/>
                    <a:pt x="5164549" y="5291545"/>
                    <a:pt x="5153189" y="5309032"/>
                  </a:cubicBezTo>
                  <a:cubicBezTo>
                    <a:pt x="5142936" y="5324813"/>
                    <a:pt x="5129550" y="5337949"/>
                    <a:pt x="5119298" y="5353730"/>
                  </a:cubicBezTo>
                  <a:cubicBezTo>
                    <a:pt x="5113756" y="5362260"/>
                    <a:pt x="5106272" y="5361644"/>
                    <a:pt x="5097891" y="5356805"/>
                  </a:cubicBezTo>
                  <a:cubicBezTo>
                    <a:pt x="5084117" y="5349070"/>
                    <a:pt x="5073110" y="5337067"/>
                    <a:pt x="5059613" y="5328905"/>
                  </a:cubicBezTo>
                  <a:cubicBezTo>
                    <a:pt x="5040720" y="5317844"/>
                    <a:pt x="5032980" y="5319487"/>
                    <a:pt x="5021214" y="5338530"/>
                  </a:cubicBezTo>
                  <a:cubicBezTo>
                    <a:pt x="5013604" y="5351175"/>
                    <a:pt x="5007553" y="5364226"/>
                    <a:pt x="5000797" y="5377425"/>
                  </a:cubicBezTo>
                  <a:cubicBezTo>
                    <a:pt x="4992933" y="5392332"/>
                    <a:pt x="4995730" y="5402033"/>
                    <a:pt x="5010911" y="5409469"/>
                  </a:cubicBezTo>
                  <a:cubicBezTo>
                    <a:pt x="5048378" y="5428353"/>
                    <a:pt x="5085717" y="5448364"/>
                    <a:pt x="5122353" y="5468524"/>
                  </a:cubicBezTo>
                  <a:lnTo>
                    <a:pt x="5146090" y="5483095"/>
                  </a:lnTo>
                  <a:lnTo>
                    <a:pt x="5501336" y="5601055"/>
                  </a:lnTo>
                  <a:cubicBezTo>
                    <a:pt x="5694470" y="5668535"/>
                    <a:pt x="5762364" y="5752895"/>
                    <a:pt x="6039323" y="5799789"/>
                  </a:cubicBezTo>
                  <a:cubicBezTo>
                    <a:pt x="6316280" y="5846683"/>
                    <a:pt x="6782030" y="5881474"/>
                    <a:pt x="7163086" y="5882421"/>
                  </a:cubicBezTo>
                  <a:cubicBezTo>
                    <a:pt x="7544142" y="5883368"/>
                    <a:pt x="7745905" y="5807905"/>
                    <a:pt x="8325658" y="5805470"/>
                  </a:cubicBezTo>
                  <a:cubicBezTo>
                    <a:pt x="8905411" y="5803035"/>
                    <a:pt x="9989193" y="5873331"/>
                    <a:pt x="10641607" y="5867813"/>
                  </a:cubicBezTo>
                  <a:cubicBezTo>
                    <a:pt x="11294021" y="5862295"/>
                    <a:pt x="11741779" y="5806311"/>
                    <a:pt x="12240144" y="5772364"/>
                  </a:cubicBezTo>
                  <a:cubicBezTo>
                    <a:pt x="12252980" y="5939689"/>
                    <a:pt x="12213442" y="5791051"/>
                    <a:pt x="12236118" y="6114828"/>
                  </a:cubicBezTo>
                  <a:lnTo>
                    <a:pt x="1983" y="6075071"/>
                  </a:lnTo>
                  <a:cubicBezTo>
                    <a:pt x="-4780" y="5375106"/>
                    <a:pt x="6878" y="5016418"/>
                    <a:pt x="20102" y="4797381"/>
                  </a:cubicBezTo>
                  <a:cubicBezTo>
                    <a:pt x="132717" y="4787066"/>
                    <a:pt x="88714" y="4782786"/>
                    <a:pt x="131020" y="4760846"/>
                  </a:cubicBezTo>
                  <a:cubicBezTo>
                    <a:pt x="173326" y="4738906"/>
                    <a:pt x="230705" y="4702357"/>
                    <a:pt x="273937" y="4665738"/>
                  </a:cubicBezTo>
                  <a:cubicBezTo>
                    <a:pt x="314625" y="4631153"/>
                    <a:pt x="356838" y="4610809"/>
                    <a:pt x="408716" y="4603180"/>
                  </a:cubicBezTo>
                  <a:cubicBezTo>
                    <a:pt x="427279" y="4600510"/>
                    <a:pt x="444444" y="4595774"/>
                    <a:pt x="460307" y="4589162"/>
                  </a:cubicBezTo>
                  <a:lnTo>
                    <a:pt x="477617" y="4579167"/>
                  </a:lnTo>
                  <a:lnTo>
                    <a:pt x="722172" y="4579167"/>
                  </a:lnTo>
                  <a:lnTo>
                    <a:pt x="746907" y="4569590"/>
                  </a:lnTo>
                  <a:cubicBezTo>
                    <a:pt x="780467" y="4551108"/>
                    <a:pt x="815973" y="4535543"/>
                    <a:pt x="851478" y="4518034"/>
                  </a:cubicBezTo>
                  <a:cubicBezTo>
                    <a:pt x="799923" y="4470855"/>
                    <a:pt x="797492" y="4404219"/>
                    <a:pt x="779494" y="4343909"/>
                  </a:cubicBezTo>
                  <a:cubicBezTo>
                    <a:pt x="819865" y="4396925"/>
                    <a:pt x="822784" y="4470368"/>
                    <a:pt x="884068" y="4507820"/>
                  </a:cubicBezTo>
                  <a:cubicBezTo>
                    <a:pt x="886499" y="4506361"/>
                    <a:pt x="899631" y="4504415"/>
                    <a:pt x="902549" y="4502957"/>
                  </a:cubicBezTo>
                  <a:cubicBezTo>
                    <a:pt x="866559" y="4417352"/>
                    <a:pt x="830565" y="4331262"/>
                    <a:pt x="795058" y="4246145"/>
                  </a:cubicBezTo>
                  <a:cubicBezTo>
                    <a:pt x="759066" y="4251981"/>
                    <a:pt x="741071" y="4250523"/>
                    <a:pt x="725019" y="4206261"/>
                  </a:cubicBezTo>
                  <a:cubicBezTo>
                    <a:pt x="739611" y="4203830"/>
                    <a:pt x="754688" y="4201883"/>
                    <a:pt x="772686" y="4198965"/>
                  </a:cubicBezTo>
                  <a:cubicBezTo>
                    <a:pt x="733288" y="4115794"/>
                    <a:pt x="718695" y="4028244"/>
                    <a:pt x="711400" y="3936803"/>
                  </a:cubicBezTo>
                  <a:cubicBezTo>
                    <a:pt x="683190" y="3940208"/>
                    <a:pt x="656439" y="3942639"/>
                    <a:pt x="629687" y="3947018"/>
                  </a:cubicBezTo>
                  <a:cubicBezTo>
                    <a:pt x="616556" y="3948963"/>
                    <a:pt x="608773" y="3947018"/>
                    <a:pt x="603910" y="3933885"/>
                  </a:cubicBezTo>
                  <a:cubicBezTo>
                    <a:pt x="599532" y="3920752"/>
                    <a:pt x="593208" y="3907621"/>
                    <a:pt x="586886" y="3893515"/>
                  </a:cubicBezTo>
                  <a:lnTo>
                    <a:pt x="807219" y="3858008"/>
                  </a:lnTo>
                  <a:cubicBezTo>
                    <a:pt x="816946" y="3856550"/>
                    <a:pt x="826674" y="3853632"/>
                    <a:pt x="835430" y="3849254"/>
                  </a:cubicBezTo>
                  <a:lnTo>
                    <a:pt x="1134070" y="3709175"/>
                  </a:lnTo>
                  <a:cubicBezTo>
                    <a:pt x="1146716" y="3703338"/>
                    <a:pt x="1150121" y="3697989"/>
                    <a:pt x="1146716" y="3683883"/>
                  </a:cubicBezTo>
                  <a:cubicBezTo>
                    <a:pt x="1141851" y="3665887"/>
                    <a:pt x="1132123" y="3611897"/>
                    <a:pt x="1119964" y="3611897"/>
                  </a:cubicBezTo>
                  <a:lnTo>
                    <a:pt x="645738" y="3600225"/>
                  </a:lnTo>
                  <a:lnTo>
                    <a:pt x="645738" y="3558881"/>
                  </a:lnTo>
                  <a:cubicBezTo>
                    <a:pt x="647685" y="3558395"/>
                    <a:pt x="672490" y="3558881"/>
                    <a:pt x="689513" y="3558881"/>
                  </a:cubicBezTo>
                  <a:cubicBezTo>
                    <a:pt x="707995" y="3482520"/>
                    <a:pt x="734261" y="3376001"/>
                    <a:pt x="753230" y="3296233"/>
                  </a:cubicBezTo>
                  <a:cubicBezTo>
                    <a:pt x="725993" y="3299151"/>
                    <a:pt x="699727" y="3301585"/>
                    <a:pt x="672490" y="3304016"/>
                  </a:cubicBezTo>
                  <a:lnTo>
                    <a:pt x="672490" y="3270456"/>
                  </a:lnTo>
                  <a:lnTo>
                    <a:pt x="1053330" y="3230571"/>
                  </a:lnTo>
                  <a:cubicBezTo>
                    <a:pt x="985721" y="2998567"/>
                    <a:pt x="907413" y="2772883"/>
                    <a:pt x="822784" y="2549145"/>
                  </a:cubicBezTo>
                  <a:lnTo>
                    <a:pt x="514900" y="2616267"/>
                  </a:lnTo>
                  <a:cubicBezTo>
                    <a:pt x="492526" y="2582220"/>
                    <a:pt x="469667" y="2548660"/>
                    <a:pt x="448267" y="2514613"/>
                  </a:cubicBezTo>
                  <a:cubicBezTo>
                    <a:pt x="445833" y="2511208"/>
                    <a:pt x="447293" y="2503912"/>
                    <a:pt x="449237" y="2499535"/>
                  </a:cubicBezTo>
                  <a:cubicBezTo>
                    <a:pt x="460911" y="2474728"/>
                    <a:pt x="473072" y="2450409"/>
                    <a:pt x="485718" y="2424630"/>
                  </a:cubicBezTo>
                  <a:lnTo>
                    <a:pt x="556730" y="2454301"/>
                  </a:lnTo>
                  <a:lnTo>
                    <a:pt x="512469" y="2471810"/>
                  </a:lnTo>
                  <a:cubicBezTo>
                    <a:pt x="517819" y="2497589"/>
                    <a:pt x="523170" y="2523367"/>
                    <a:pt x="529007" y="2550605"/>
                  </a:cubicBezTo>
                  <a:cubicBezTo>
                    <a:pt x="561107" y="2545255"/>
                    <a:pt x="590776" y="2541363"/>
                    <a:pt x="620446" y="2535040"/>
                  </a:cubicBezTo>
                  <a:cubicBezTo>
                    <a:pt x="766362" y="2300117"/>
                    <a:pt x="1084945" y="938238"/>
                    <a:pt x="1111696" y="768489"/>
                  </a:cubicBezTo>
                  <a:cubicBezTo>
                    <a:pt x="1126287" y="731524"/>
                    <a:pt x="1089322" y="694560"/>
                    <a:pt x="1081054" y="670725"/>
                  </a:cubicBezTo>
                  <a:cubicBezTo>
                    <a:pt x="1078623" y="664402"/>
                    <a:pt x="1079594" y="654675"/>
                    <a:pt x="1082999" y="648838"/>
                  </a:cubicBezTo>
                  <a:cubicBezTo>
                    <a:pt x="1092727" y="630842"/>
                    <a:pt x="1106833" y="614792"/>
                    <a:pt x="1115101" y="596309"/>
                  </a:cubicBezTo>
                  <a:cubicBezTo>
                    <a:pt x="1130665" y="563236"/>
                    <a:pt x="1156444" y="545238"/>
                    <a:pt x="1190004" y="535996"/>
                  </a:cubicBezTo>
                  <a:cubicBezTo>
                    <a:pt x="1218701" y="524324"/>
                    <a:pt x="1234752" y="568099"/>
                    <a:pt x="1250317" y="584635"/>
                  </a:cubicBezTo>
                  <a:lnTo>
                    <a:pt x="1214810" y="625980"/>
                  </a:lnTo>
                  <a:cubicBezTo>
                    <a:pt x="1208486" y="610413"/>
                    <a:pt x="1203136" y="597282"/>
                    <a:pt x="1196814" y="582205"/>
                  </a:cubicBezTo>
                  <a:cubicBezTo>
                    <a:pt x="1183681" y="590473"/>
                    <a:pt x="1171035" y="596796"/>
                    <a:pt x="1161793" y="606037"/>
                  </a:cubicBezTo>
                  <a:cubicBezTo>
                    <a:pt x="1156931" y="610899"/>
                    <a:pt x="1156444" y="621600"/>
                    <a:pt x="1156931" y="629383"/>
                  </a:cubicBezTo>
                  <a:cubicBezTo>
                    <a:pt x="1161793" y="709637"/>
                    <a:pt x="1187086" y="784541"/>
                    <a:pt x="1218701" y="857983"/>
                  </a:cubicBezTo>
                  <a:cubicBezTo>
                    <a:pt x="1344189" y="1259253"/>
                    <a:pt x="1674931" y="1859937"/>
                    <a:pt x="1760047" y="1954783"/>
                  </a:cubicBezTo>
                  <a:cubicBezTo>
                    <a:pt x="1785826" y="1916359"/>
                    <a:pt x="1877267" y="1779197"/>
                    <a:pt x="1897694" y="1747582"/>
                  </a:cubicBezTo>
                  <a:cubicBezTo>
                    <a:pt x="1902072" y="1740774"/>
                    <a:pt x="1904504" y="1731531"/>
                    <a:pt x="1904018" y="1723753"/>
                  </a:cubicBezTo>
                  <a:cubicBezTo>
                    <a:pt x="1894776" y="1636201"/>
                    <a:pt x="1852947" y="1261684"/>
                    <a:pt x="1851975" y="1254387"/>
                  </a:cubicBezTo>
                  <a:lnTo>
                    <a:pt x="1716273" y="1254387"/>
                  </a:lnTo>
                  <a:cubicBezTo>
                    <a:pt x="1896236" y="875009"/>
                    <a:pt x="1994972" y="452826"/>
                    <a:pt x="2031451" y="283076"/>
                  </a:cubicBezTo>
                  <a:cubicBezTo>
                    <a:pt x="2034369" y="262162"/>
                    <a:pt x="2041178" y="241247"/>
                    <a:pt x="2040692" y="220331"/>
                  </a:cubicBezTo>
                  <a:cubicBezTo>
                    <a:pt x="2039719" y="190663"/>
                    <a:pt x="2036801" y="160508"/>
                    <a:pt x="2029505" y="132297"/>
                  </a:cubicBezTo>
                  <a:cubicBezTo>
                    <a:pt x="2021723" y="103113"/>
                    <a:pt x="2025613" y="83171"/>
                    <a:pt x="2050420" y="65175"/>
                  </a:cubicBezTo>
                  <a:cubicBezTo>
                    <a:pt x="2098086" y="31128"/>
                    <a:pt x="2093708" y="0"/>
                    <a:pt x="21642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9" name="Google Shape;259;p3"/>
            <p:cNvGrpSpPr/>
            <p:nvPr/>
          </p:nvGrpSpPr>
          <p:grpSpPr>
            <a:xfrm>
              <a:off x="1060018" y="1666218"/>
              <a:ext cx="1627468" cy="2231708"/>
              <a:chOff x="1060018" y="1666218"/>
              <a:chExt cx="1627468" cy="2231708"/>
            </a:xfrm>
          </p:grpSpPr>
          <p:sp>
            <p:nvSpPr>
              <p:cNvPr id="260" name="Google Shape;260;p3"/>
              <p:cNvSpPr/>
              <p:nvPr/>
            </p:nvSpPr>
            <p:spPr>
              <a:xfrm>
                <a:off x="1060018" y="2327254"/>
                <a:ext cx="215265" cy="310515"/>
              </a:xfrm>
              <a:custGeom>
                <a:avLst/>
                <a:gdLst/>
                <a:ahLst/>
                <a:cxnLst/>
                <a:rect l="l" t="t" r="r" b="b"/>
                <a:pathLst>
                  <a:path w="215265" h="310515" extrusionOk="0">
                    <a:moveTo>
                      <a:pt x="131445" y="120015"/>
                    </a:moveTo>
                    <a:cubicBezTo>
                      <a:pt x="156210" y="127635"/>
                      <a:pt x="211455" y="138113"/>
                      <a:pt x="211455" y="142875"/>
                    </a:cubicBezTo>
                    <a:cubicBezTo>
                      <a:pt x="215265" y="179070"/>
                      <a:pt x="215265" y="293370"/>
                      <a:pt x="215265" y="310515"/>
                    </a:cubicBezTo>
                    <a:lnTo>
                      <a:pt x="131445" y="310515"/>
                    </a:lnTo>
                    <a:close/>
                    <a:moveTo>
                      <a:pt x="35243" y="93345"/>
                    </a:moveTo>
                    <a:cubicBezTo>
                      <a:pt x="59055" y="100013"/>
                      <a:pt x="87630" y="105728"/>
                      <a:pt x="110490" y="112395"/>
                    </a:cubicBezTo>
                    <a:cubicBezTo>
                      <a:pt x="114300" y="113348"/>
                      <a:pt x="111443" y="245745"/>
                      <a:pt x="111443" y="309563"/>
                    </a:cubicBezTo>
                    <a:lnTo>
                      <a:pt x="0" y="302895"/>
                    </a:lnTo>
                    <a:cubicBezTo>
                      <a:pt x="11430" y="231458"/>
                      <a:pt x="23813" y="163830"/>
                      <a:pt x="35243" y="93345"/>
                    </a:cubicBezTo>
                    <a:close/>
                    <a:moveTo>
                      <a:pt x="129540" y="13335"/>
                    </a:moveTo>
                    <a:lnTo>
                      <a:pt x="200025" y="26670"/>
                    </a:lnTo>
                    <a:cubicBezTo>
                      <a:pt x="202882" y="59055"/>
                      <a:pt x="204788" y="87630"/>
                      <a:pt x="207645" y="119062"/>
                    </a:cubicBezTo>
                    <a:cubicBezTo>
                      <a:pt x="182880" y="113348"/>
                      <a:pt x="157162" y="106680"/>
                      <a:pt x="134303" y="100965"/>
                    </a:cubicBezTo>
                    <a:cubicBezTo>
                      <a:pt x="131445" y="100012"/>
                      <a:pt x="129540" y="40957"/>
                      <a:pt x="129540" y="13335"/>
                    </a:cubicBezTo>
                    <a:close/>
                    <a:moveTo>
                      <a:pt x="50483" y="0"/>
                    </a:moveTo>
                    <a:lnTo>
                      <a:pt x="110490" y="10477"/>
                    </a:lnTo>
                    <a:lnTo>
                      <a:pt x="110490" y="94298"/>
                    </a:lnTo>
                    <a:lnTo>
                      <a:pt x="38100" y="75248"/>
                    </a:lnTo>
                    <a:cubicBezTo>
                      <a:pt x="41910" y="50482"/>
                      <a:pt x="45720" y="26670"/>
                      <a:pt x="5048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" name="Google Shape;261;p3"/>
              <p:cNvSpPr/>
              <p:nvPr/>
            </p:nvSpPr>
            <p:spPr>
              <a:xfrm>
                <a:off x="1978228" y="1666218"/>
                <a:ext cx="166688" cy="307776"/>
              </a:xfrm>
              <a:custGeom>
                <a:avLst/>
                <a:gdLst/>
                <a:ahLst/>
                <a:cxnLst/>
                <a:rect l="l" t="t" r="r" b="b"/>
                <a:pathLst>
                  <a:path w="166688" h="307776" extrusionOk="0">
                    <a:moveTo>
                      <a:pt x="4763" y="145733"/>
                    </a:moveTo>
                    <a:lnTo>
                      <a:pt x="66676" y="145733"/>
                    </a:lnTo>
                    <a:lnTo>
                      <a:pt x="66676" y="306706"/>
                    </a:lnTo>
                    <a:lnTo>
                      <a:pt x="4763" y="306706"/>
                    </a:lnTo>
                    <a:close/>
                    <a:moveTo>
                      <a:pt x="86678" y="144780"/>
                    </a:moveTo>
                    <a:lnTo>
                      <a:pt x="162878" y="144780"/>
                    </a:lnTo>
                    <a:cubicBezTo>
                      <a:pt x="162878" y="157163"/>
                      <a:pt x="163830" y="170498"/>
                      <a:pt x="162878" y="182881"/>
                    </a:cubicBezTo>
                    <a:cubicBezTo>
                      <a:pt x="160973" y="219076"/>
                      <a:pt x="159068" y="256223"/>
                      <a:pt x="158116" y="292418"/>
                    </a:cubicBezTo>
                    <a:cubicBezTo>
                      <a:pt x="158116" y="303848"/>
                      <a:pt x="154305" y="308611"/>
                      <a:pt x="141923" y="307658"/>
                    </a:cubicBezTo>
                    <a:cubicBezTo>
                      <a:pt x="122873" y="306706"/>
                      <a:pt x="104776" y="307658"/>
                      <a:pt x="86678" y="307658"/>
                    </a:cubicBezTo>
                    <a:close/>
                    <a:moveTo>
                      <a:pt x="91440" y="6667"/>
                    </a:moveTo>
                    <a:lnTo>
                      <a:pt x="166688" y="17145"/>
                    </a:lnTo>
                    <a:lnTo>
                      <a:pt x="166688" y="123825"/>
                    </a:lnTo>
                    <a:lnTo>
                      <a:pt x="91440" y="123825"/>
                    </a:lnTo>
                    <a:close/>
                    <a:moveTo>
                      <a:pt x="34290" y="0"/>
                    </a:moveTo>
                    <a:cubicBezTo>
                      <a:pt x="45720" y="953"/>
                      <a:pt x="58102" y="2858"/>
                      <a:pt x="70485" y="3810"/>
                    </a:cubicBezTo>
                    <a:lnTo>
                      <a:pt x="70485" y="120968"/>
                    </a:lnTo>
                    <a:lnTo>
                      <a:pt x="0" y="120968"/>
                    </a:lnTo>
                    <a:cubicBezTo>
                      <a:pt x="12382" y="80010"/>
                      <a:pt x="23813" y="40005"/>
                      <a:pt x="342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Google Shape;262;p3"/>
              <p:cNvSpPr/>
              <p:nvPr/>
            </p:nvSpPr>
            <p:spPr>
              <a:xfrm>
                <a:off x="1219086" y="3429296"/>
                <a:ext cx="260984" cy="468630"/>
              </a:xfrm>
              <a:custGeom>
                <a:avLst/>
                <a:gdLst/>
                <a:ahLst/>
                <a:cxnLst/>
                <a:rect l="l" t="t" r="r" b="b"/>
                <a:pathLst>
                  <a:path w="260984" h="468630" extrusionOk="0">
                    <a:moveTo>
                      <a:pt x="141922" y="163830"/>
                    </a:moveTo>
                    <a:lnTo>
                      <a:pt x="250507" y="185738"/>
                    </a:lnTo>
                    <a:cubicBezTo>
                      <a:pt x="242887" y="280988"/>
                      <a:pt x="235267" y="373380"/>
                      <a:pt x="226694" y="468630"/>
                    </a:cubicBezTo>
                    <a:lnTo>
                      <a:pt x="200977" y="468630"/>
                    </a:lnTo>
                    <a:lnTo>
                      <a:pt x="120014" y="457200"/>
                    </a:lnTo>
                    <a:cubicBezTo>
                      <a:pt x="127634" y="359093"/>
                      <a:pt x="134302" y="262890"/>
                      <a:pt x="141922" y="163830"/>
                    </a:cubicBezTo>
                    <a:close/>
                    <a:moveTo>
                      <a:pt x="7620" y="137160"/>
                    </a:moveTo>
                    <a:lnTo>
                      <a:pt x="123825" y="160020"/>
                    </a:lnTo>
                    <a:cubicBezTo>
                      <a:pt x="116205" y="258127"/>
                      <a:pt x="109538" y="355282"/>
                      <a:pt x="101918" y="454343"/>
                    </a:cubicBezTo>
                    <a:cubicBezTo>
                      <a:pt x="78105" y="451485"/>
                      <a:pt x="53340" y="448627"/>
                      <a:pt x="33338" y="444818"/>
                    </a:cubicBezTo>
                    <a:cubicBezTo>
                      <a:pt x="29527" y="443865"/>
                      <a:pt x="14288" y="238125"/>
                      <a:pt x="7620" y="137160"/>
                    </a:cubicBezTo>
                    <a:close/>
                    <a:moveTo>
                      <a:pt x="158114" y="35242"/>
                    </a:moveTo>
                    <a:lnTo>
                      <a:pt x="260984" y="56197"/>
                    </a:lnTo>
                    <a:lnTo>
                      <a:pt x="260984" y="65722"/>
                    </a:lnTo>
                    <a:cubicBezTo>
                      <a:pt x="258127" y="92392"/>
                      <a:pt x="252412" y="165734"/>
                      <a:pt x="251459" y="167639"/>
                    </a:cubicBezTo>
                    <a:cubicBezTo>
                      <a:pt x="218121" y="160972"/>
                      <a:pt x="180974" y="151447"/>
                      <a:pt x="144779" y="144780"/>
                    </a:cubicBezTo>
                    <a:cubicBezTo>
                      <a:pt x="147637" y="114300"/>
                      <a:pt x="155257" y="64769"/>
                      <a:pt x="158114" y="35242"/>
                    </a:cubicBezTo>
                    <a:close/>
                    <a:moveTo>
                      <a:pt x="0" y="0"/>
                    </a:moveTo>
                    <a:cubicBezTo>
                      <a:pt x="40957" y="7620"/>
                      <a:pt x="93345" y="16192"/>
                      <a:pt x="133350" y="24765"/>
                    </a:cubicBezTo>
                    <a:cubicBezTo>
                      <a:pt x="138113" y="25717"/>
                      <a:pt x="127635" y="103822"/>
                      <a:pt x="125730" y="140017"/>
                    </a:cubicBezTo>
                    <a:lnTo>
                      <a:pt x="6667" y="118110"/>
                    </a:lnTo>
                    <a:cubicBezTo>
                      <a:pt x="4763" y="79057"/>
                      <a:pt x="2857" y="40005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" name="Google Shape;263;p3"/>
              <p:cNvSpPr/>
              <p:nvPr/>
            </p:nvSpPr>
            <p:spPr>
              <a:xfrm>
                <a:off x="2333156" y="3298281"/>
                <a:ext cx="354330" cy="351472"/>
              </a:xfrm>
              <a:custGeom>
                <a:avLst/>
                <a:gdLst/>
                <a:ahLst/>
                <a:cxnLst/>
                <a:rect l="l" t="t" r="r" b="b"/>
                <a:pathLst>
                  <a:path w="354330" h="351472" extrusionOk="0">
                    <a:moveTo>
                      <a:pt x="234314" y="170497"/>
                    </a:moveTo>
                    <a:lnTo>
                      <a:pt x="319087" y="229552"/>
                    </a:lnTo>
                    <a:cubicBezTo>
                      <a:pt x="300989" y="269557"/>
                      <a:pt x="282892" y="309562"/>
                      <a:pt x="264794" y="351472"/>
                    </a:cubicBezTo>
                    <a:lnTo>
                      <a:pt x="159067" y="302895"/>
                    </a:lnTo>
                    <a:cubicBezTo>
                      <a:pt x="184784" y="258127"/>
                      <a:pt x="208597" y="214312"/>
                      <a:pt x="234314" y="170497"/>
                    </a:cubicBezTo>
                    <a:close/>
                    <a:moveTo>
                      <a:pt x="138113" y="102870"/>
                    </a:moveTo>
                    <a:lnTo>
                      <a:pt x="218122" y="158115"/>
                    </a:lnTo>
                    <a:cubicBezTo>
                      <a:pt x="193357" y="203835"/>
                      <a:pt x="168592" y="248602"/>
                      <a:pt x="142875" y="294322"/>
                    </a:cubicBezTo>
                    <a:lnTo>
                      <a:pt x="0" y="226695"/>
                    </a:lnTo>
                    <a:close/>
                    <a:moveTo>
                      <a:pt x="312419" y="33338"/>
                    </a:moveTo>
                    <a:cubicBezTo>
                      <a:pt x="327659" y="41910"/>
                      <a:pt x="340042" y="49530"/>
                      <a:pt x="348614" y="54293"/>
                    </a:cubicBezTo>
                    <a:cubicBezTo>
                      <a:pt x="350519" y="84773"/>
                      <a:pt x="353377" y="112396"/>
                      <a:pt x="354330" y="140018"/>
                    </a:cubicBezTo>
                    <a:cubicBezTo>
                      <a:pt x="354330" y="148590"/>
                      <a:pt x="350519" y="157163"/>
                      <a:pt x="347662" y="164783"/>
                    </a:cubicBezTo>
                    <a:cubicBezTo>
                      <a:pt x="341947" y="179071"/>
                      <a:pt x="335280" y="193358"/>
                      <a:pt x="327659" y="209551"/>
                    </a:cubicBezTo>
                    <a:lnTo>
                      <a:pt x="244792" y="152401"/>
                    </a:lnTo>
                    <a:close/>
                    <a:moveTo>
                      <a:pt x="252412" y="0"/>
                    </a:moveTo>
                    <a:cubicBezTo>
                      <a:pt x="265747" y="7620"/>
                      <a:pt x="279082" y="14288"/>
                      <a:pt x="293369" y="22860"/>
                    </a:cubicBezTo>
                    <a:cubicBezTo>
                      <a:pt x="271462" y="62865"/>
                      <a:pt x="249555" y="100965"/>
                      <a:pt x="227647" y="140970"/>
                    </a:cubicBezTo>
                    <a:cubicBezTo>
                      <a:pt x="201930" y="123825"/>
                      <a:pt x="178117" y="106680"/>
                      <a:pt x="151447" y="8953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4" name="Google Shape;264;p3"/>
            <p:cNvGrpSpPr/>
            <p:nvPr/>
          </p:nvGrpSpPr>
          <p:grpSpPr>
            <a:xfrm>
              <a:off x="317588" y="5174313"/>
              <a:ext cx="2286257" cy="469803"/>
              <a:chOff x="317588" y="5174313"/>
              <a:chExt cx="2286257" cy="469803"/>
            </a:xfrm>
          </p:grpSpPr>
          <p:grpSp>
            <p:nvGrpSpPr>
              <p:cNvPr id="265" name="Google Shape;265;p3"/>
              <p:cNvGrpSpPr/>
              <p:nvPr/>
            </p:nvGrpSpPr>
            <p:grpSpPr>
              <a:xfrm rot="515488">
                <a:off x="656690" y="5432498"/>
                <a:ext cx="299370" cy="125227"/>
                <a:chOff x="9232835" y="5482894"/>
                <a:chExt cx="463347" cy="193819"/>
              </a:xfrm>
            </p:grpSpPr>
            <p:sp>
              <p:nvSpPr>
                <p:cNvPr id="266" name="Google Shape;266;p3"/>
                <p:cNvSpPr/>
                <p:nvPr/>
              </p:nvSpPr>
              <p:spPr>
                <a:xfrm>
                  <a:off x="9531533" y="5482894"/>
                  <a:ext cx="164649" cy="1145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649" h="114538" extrusionOk="0">
                      <a:moveTo>
                        <a:pt x="164559" y="2074"/>
                      </a:moveTo>
                      <a:cubicBezTo>
                        <a:pt x="140935" y="-2221"/>
                        <a:pt x="116596" y="-73"/>
                        <a:pt x="95120" y="10665"/>
                      </a:cubicBezTo>
                      <a:cubicBezTo>
                        <a:pt x="78655" y="18539"/>
                        <a:pt x="94404" y="32141"/>
                        <a:pt x="94404" y="43594"/>
                      </a:cubicBezTo>
                      <a:cubicBezTo>
                        <a:pt x="93688" y="55764"/>
                        <a:pt x="98699" y="70797"/>
                        <a:pt x="83666" y="75808"/>
                      </a:cubicBezTo>
                      <a:cubicBezTo>
                        <a:pt x="71497" y="80103"/>
                        <a:pt x="57179" y="73661"/>
                        <a:pt x="52168" y="62207"/>
                      </a:cubicBezTo>
                      <a:cubicBezTo>
                        <a:pt x="38567" y="35720"/>
                        <a:pt x="29976" y="48605"/>
                        <a:pt x="19954" y="63638"/>
                      </a:cubicBezTo>
                      <a:cubicBezTo>
                        <a:pt x="15659" y="70081"/>
                        <a:pt x="12079" y="75808"/>
                        <a:pt x="8500" y="82251"/>
                      </a:cubicBezTo>
                      <a:cubicBezTo>
                        <a:pt x="-6533" y="111602"/>
                        <a:pt x="-2954" y="117328"/>
                        <a:pt x="29976" y="117328"/>
                      </a:cubicBezTo>
                      <a:cubicBezTo>
                        <a:pt x="87961" y="117328"/>
                        <a:pt x="152389" y="68650"/>
                        <a:pt x="166706" y="14244"/>
                      </a:cubicBezTo>
                      <a:cubicBezTo>
                        <a:pt x="168139" y="9948"/>
                        <a:pt x="171002" y="2790"/>
                        <a:pt x="164559" y="207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7" name="Google Shape;267;p3"/>
                <p:cNvSpPr/>
                <p:nvPr/>
              </p:nvSpPr>
              <p:spPr>
                <a:xfrm>
                  <a:off x="9232835" y="5605126"/>
                  <a:ext cx="193284" cy="715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283" h="71586" extrusionOk="0">
                      <a:moveTo>
                        <a:pt x="154719" y="5834"/>
                      </a:moveTo>
                      <a:cubicBezTo>
                        <a:pt x="153287" y="5119"/>
                        <a:pt x="151855" y="4403"/>
                        <a:pt x="150423" y="3687"/>
                      </a:cubicBezTo>
                      <a:cubicBezTo>
                        <a:pt x="136822" y="-2040"/>
                        <a:pt x="127516" y="-3472"/>
                        <a:pt x="128947" y="17289"/>
                      </a:cubicBezTo>
                      <a:cubicBezTo>
                        <a:pt x="130379" y="31606"/>
                        <a:pt x="124652" y="46639"/>
                        <a:pt x="108903" y="50218"/>
                      </a:cubicBezTo>
                      <a:cubicBezTo>
                        <a:pt x="92438" y="53082"/>
                        <a:pt x="87427" y="38048"/>
                        <a:pt x="82416" y="25879"/>
                      </a:cubicBezTo>
                      <a:cubicBezTo>
                        <a:pt x="69531" y="-4187"/>
                        <a:pt x="69531" y="-4187"/>
                        <a:pt x="39464" y="8698"/>
                      </a:cubicBezTo>
                      <a:cubicBezTo>
                        <a:pt x="28726" y="12993"/>
                        <a:pt x="19420" y="19436"/>
                        <a:pt x="9398" y="24447"/>
                      </a:cubicBezTo>
                      <a:cubicBezTo>
                        <a:pt x="-3488" y="30890"/>
                        <a:pt x="-2772" y="37333"/>
                        <a:pt x="9398" y="45207"/>
                      </a:cubicBezTo>
                      <a:cubicBezTo>
                        <a:pt x="38748" y="63820"/>
                        <a:pt x="70246" y="76705"/>
                        <a:pt x="106040" y="77421"/>
                      </a:cubicBezTo>
                      <a:cubicBezTo>
                        <a:pt x="122505" y="77421"/>
                        <a:pt x="138969" y="75274"/>
                        <a:pt x="154002" y="68831"/>
                      </a:cubicBezTo>
                      <a:cubicBezTo>
                        <a:pt x="171183" y="61672"/>
                        <a:pt x="196954" y="53798"/>
                        <a:pt x="197671" y="37333"/>
                      </a:cubicBezTo>
                      <a:cubicBezTo>
                        <a:pt x="197671" y="20152"/>
                        <a:pt x="171183" y="13709"/>
                        <a:pt x="154719" y="583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8" name="Google Shape;268;p3"/>
                <p:cNvSpPr/>
                <p:nvPr/>
              </p:nvSpPr>
              <p:spPr>
                <a:xfrm>
                  <a:off x="9589291" y="5509931"/>
                  <a:ext cx="14317" cy="286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17" h="28634" extrusionOk="0">
                      <a:moveTo>
                        <a:pt x="18749" y="30875"/>
                      </a:moveTo>
                      <a:cubicBezTo>
                        <a:pt x="16602" y="15842"/>
                        <a:pt x="18034" y="5820"/>
                        <a:pt x="9444" y="93"/>
                      </a:cubicBezTo>
                      <a:cubicBezTo>
                        <a:pt x="8011" y="-623"/>
                        <a:pt x="137" y="2956"/>
                        <a:pt x="137" y="5104"/>
                      </a:cubicBezTo>
                      <a:cubicBezTo>
                        <a:pt x="-1294" y="15842"/>
                        <a:pt x="8727" y="19422"/>
                        <a:pt x="18749" y="3087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9" name="Google Shape;269;p3"/>
                <p:cNvSpPr/>
                <p:nvPr/>
              </p:nvSpPr>
              <p:spPr>
                <a:xfrm>
                  <a:off x="9327121" y="5601021"/>
                  <a:ext cx="14317" cy="214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17" h="21475" extrusionOk="0">
                      <a:moveTo>
                        <a:pt x="13902" y="2781"/>
                      </a:moveTo>
                      <a:cubicBezTo>
                        <a:pt x="11754" y="-798"/>
                        <a:pt x="5311" y="-798"/>
                        <a:pt x="3164" y="2066"/>
                      </a:cubicBezTo>
                      <a:cubicBezTo>
                        <a:pt x="-3995" y="9940"/>
                        <a:pt x="2447" y="17099"/>
                        <a:pt x="8175" y="27837"/>
                      </a:cubicBezTo>
                      <a:cubicBezTo>
                        <a:pt x="12470" y="17815"/>
                        <a:pt x="18912" y="11372"/>
                        <a:pt x="13902" y="278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70" name="Google Shape;270;p3"/>
              <p:cNvGrpSpPr/>
              <p:nvPr/>
            </p:nvGrpSpPr>
            <p:grpSpPr>
              <a:xfrm rot="1285172">
                <a:off x="1192361" y="5224652"/>
                <a:ext cx="299370" cy="125227"/>
                <a:chOff x="9232835" y="5482894"/>
                <a:chExt cx="463347" cy="193819"/>
              </a:xfrm>
            </p:grpSpPr>
            <p:sp>
              <p:nvSpPr>
                <p:cNvPr id="271" name="Google Shape;271;p3"/>
                <p:cNvSpPr/>
                <p:nvPr/>
              </p:nvSpPr>
              <p:spPr>
                <a:xfrm>
                  <a:off x="9531533" y="5482894"/>
                  <a:ext cx="164649" cy="1145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649" h="114538" extrusionOk="0">
                      <a:moveTo>
                        <a:pt x="164559" y="2074"/>
                      </a:moveTo>
                      <a:cubicBezTo>
                        <a:pt x="140935" y="-2221"/>
                        <a:pt x="116596" y="-73"/>
                        <a:pt x="95120" y="10665"/>
                      </a:cubicBezTo>
                      <a:cubicBezTo>
                        <a:pt x="78655" y="18539"/>
                        <a:pt x="94404" y="32141"/>
                        <a:pt x="94404" y="43594"/>
                      </a:cubicBezTo>
                      <a:cubicBezTo>
                        <a:pt x="93688" y="55764"/>
                        <a:pt x="98699" y="70797"/>
                        <a:pt x="83666" y="75808"/>
                      </a:cubicBezTo>
                      <a:cubicBezTo>
                        <a:pt x="71497" y="80103"/>
                        <a:pt x="57179" y="73661"/>
                        <a:pt x="52168" y="62207"/>
                      </a:cubicBezTo>
                      <a:cubicBezTo>
                        <a:pt x="38567" y="35720"/>
                        <a:pt x="29976" y="48605"/>
                        <a:pt x="19954" y="63638"/>
                      </a:cubicBezTo>
                      <a:cubicBezTo>
                        <a:pt x="15659" y="70081"/>
                        <a:pt x="12079" y="75808"/>
                        <a:pt x="8500" y="82251"/>
                      </a:cubicBezTo>
                      <a:cubicBezTo>
                        <a:pt x="-6533" y="111602"/>
                        <a:pt x="-2954" y="117328"/>
                        <a:pt x="29976" y="117328"/>
                      </a:cubicBezTo>
                      <a:cubicBezTo>
                        <a:pt x="87961" y="117328"/>
                        <a:pt x="152389" y="68650"/>
                        <a:pt x="166706" y="14244"/>
                      </a:cubicBezTo>
                      <a:cubicBezTo>
                        <a:pt x="168139" y="9948"/>
                        <a:pt x="171002" y="2790"/>
                        <a:pt x="164559" y="207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2" name="Google Shape;272;p3"/>
                <p:cNvSpPr/>
                <p:nvPr/>
              </p:nvSpPr>
              <p:spPr>
                <a:xfrm>
                  <a:off x="9232835" y="5605126"/>
                  <a:ext cx="193284" cy="715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283" h="71586" extrusionOk="0">
                      <a:moveTo>
                        <a:pt x="154719" y="5834"/>
                      </a:moveTo>
                      <a:cubicBezTo>
                        <a:pt x="153287" y="5119"/>
                        <a:pt x="151855" y="4403"/>
                        <a:pt x="150423" y="3687"/>
                      </a:cubicBezTo>
                      <a:cubicBezTo>
                        <a:pt x="136822" y="-2040"/>
                        <a:pt x="127516" y="-3472"/>
                        <a:pt x="128947" y="17289"/>
                      </a:cubicBezTo>
                      <a:cubicBezTo>
                        <a:pt x="130379" y="31606"/>
                        <a:pt x="124652" y="46639"/>
                        <a:pt x="108903" y="50218"/>
                      </a:cubicBezTo>
                      <a:cubicBezTo>
                        <a:pt x="92438" y="53082"/>
                        <a:pt x="87427" y="38048"/>
                        <a:pt x="82416" y="25879"/>
                      </a:cubicBezTo>
                      <a:cubicBezTo>
                        <a:pt x="69531" y="-4187"/>
                        <a:pt x="69531" y="-4187"/>
                        <a:pt x="39464" y="8698"/>
                      </a:cubicBezTo>
                      <a:cubicBezTo>
                        <a:pt x="28726" y="12993"/>
                        <a:pt x="19420" y="19436"/>
                        <a:pt x="9398" y="24447"/>
                      </a:cubicBezTo>
                      <a:cubicBezTo>
                        <a:pt x="-3488" y="30890"/>
                        <a:pt x="-2772" y="37333"/>
                        <a:pt x="9398" y="45207"/>
                      </a:cubicBezTo>
                      <a:cubicBezTo>
                        <a:pt x="38748" y="63820"/>
                        <a:pt x="70246" y="76705"/>
                        <a:pt x="106040" y="77421"/>
                      </a:cubicBezTo>
                      <a:cubicBezTo>
                        <a:pt x="122505" y="77421"/>
                        <a:pt x="138969" y="75274"/>
                        <a:pt x="154002" y="68831"/>
                      </a:cubicBezTo>
                      <a:cubicBezTo>
                        <a:pt x="171183" y="61672"/>
                        <a:pt x="196954" y="53798"/>
                        <a:pt x="197671" y="37333"/>
                      </a:cubicBezTo>
                      <a:cubicBezTo>
                        <a:pt x="197671" y="20152"/>
                        <a:pt x="171183" y="13709"/>
                        <a:pt x="154719" y="583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3" name="Google Shape;273;p3"/>
                <p:cNvSpPr/>
                <p:nvPr/>
              </p:nvSpPr>
              <p:spPr>
                <a:xfrm>
                  <a:off x="9589291" y="5509931"/>
                  <a:ext cx="14317" cy="286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17" h="28634" extrusionOk="0">
                      <a:moveTo>
                        <a:pt x="18749" y="30875"/>
                      </a:moveTo>
                      <a:cubicBezTo>
                        <a:pt x="16602" y="15842"/>
                        <a:pt x="18034" y="5820"/>
                        <a:pt x="9444" y="93"/>
                      </a:cubicBezTo>
                      <a:cubicBezTo>
                        <a:pt x="8011" y="-623"/>
                        <a:pt x="137" y="2956"/>
                        <a:pt x="137" y="5104"/>
                      </a:cubicBezTo>
                      <a:cubicBezTo>
                        <a:pt x="-1294" y="15842"/>
                        <a:pt x="8727" y="19422"/>
                        <a:pt x="18749" y="3087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4" name="Google Shape;274;p3"/>
                <p:cNvSpPr/>
                <p:nvPr/>
              </p:nvSpPr>
              <p:spPr>
                <a:xfrm>
                  <a:off x="9327121" y="5601021"/>
                  <a:ext cx="14317" cy="214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17" h="21475" extrusionOk="0">
                      <a:moveTo>
                        <a:pt x="13902" y="2781"/>
                      </a:moveTo>
                      <a:cubicBezTo>
                        <a:pt x="11754" y="-798"/>
                        <a:pt x="5311" y="-798"/>
                        <a:pt x="3164" y="2066"/>
                      </a:cubicBezTo>
                      <a:cubicBezTo>
                        <a:pt x="-3995" y="9940"/>
                        <a:pt x="2447" y="17099"/>
                        <a:pt x="8175" y="27837"/>
                      </a:cubicBezTo>
                      <a:cubicBezTo>
                        <a:pt x="12470" y="17815"/>
                        <a:pt x="18912" y="11372"/>
                        <a:pt x="13902" y="278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75" name="Google Shape;275;p3"/>
              <p:cNvGrpSpPr/>
              <p:nvPr/>
            </p:nvGrpSpPr>
            <p:grpSpPr>
              <a:xfrm rot="-1388203">
                <a:off x="1554632" y="5486692"/>
                <a:ext cx="237637" cy="99403"/>
                <a:chOff x="9232835" y="5482894"/>
                <a:chExt cx="463347" cy="193819"/>
              </a:xfrm>
            </p:grpSpPr>
            <p:sp>
              <p:nvSpPr>
                <p:cNvPr id="276" name="Google Shape;276;p3"/>
                <p:cNvSpPr/>
                <p:nvPr/>
              </p:nvSpPr>
              <p:spPr>
                <a:xfrm>
                  <a:off x="9531533" y="5482894"/>
                  <a:ext cx="164649" cy="1145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649" h="114538" extrusionOk="0">
                      <a:moveTo>
                        <a:pt x="164559" y="2074"/>
                      </a:moveTo>
                      <a:cubicBezTo>
                        <a:pt x="140935" y="-2221"/>
                        <a:pt x="116596" y="-73"/>
                        <a:pt x="95120" y="10665"/>
                      </a:cubicBezTo>
                      <a:cubicBezTo>
                        <a:pt x="78655" y="18539"/>
                        <a:pt x="94404" y="32141"/>
                        <a:pt x="94404" y="43594"/>
                      </a:cubicBezTo>
                      <a:cubicBezTo>
                        <a:pt x="93688" y="55764"/>
                        <a:pt x="98699" y="70797"/>
                        <a:pt x="83666" y="75808"/>
                      </a:cubicBezTo>
                      <a:cubicBezTo>
                        <a:pt x="71497" y="80103"/>
                        <a:pt x="57179" y="73661"/>
                        <a:pt x="52168" y="62207"/>
                      </a:cubicBezTo>
                      <a:cubicBezTo>
                        <a:pt x="38567" y="35720"/>
                        <a:pt x="29976" y="48605"/>
                        <a:pt x="19954" y="63638"/>
                      </a:cubicBezTo>
                      <a:cubicBezTo>
                        <a:pt x="15659" y="70081"/>
                        <a:pt x="12079" y="75808"/>
                        <a:pt x="8500" y="82251"/>
                      </a:cubicBezTo>
                      <a:cubicBezTo>
                        <a:pt x="-6533" y="111602"/>
                        <a:pt x="-2954" y="117328"/>
                        <a:pt x="29976" y="117328"/>
                      </a:cubicBezTo>
                      <a:cubicBezTo>
                        <a:pt x="87961" y="117328"/>
                        <a:pt x="152389" y="68650"/>
                        <a:pt x="166706" y="14244"/>
                      </a:cubicBezTo>
                      <a:cubicBezTo>
                        <a:pt x="168139" y="9948"/>
                        <a:pt x="171002" y="2790"/>
                        <a:pt x="164559" y="207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7" name="Google Shape;277;p3"/>
                <p:cNvSpPr/>
                <p:nvPr/>
              </p:nvSpPr>
              <p:spPr>
                <a:xfrm>
                  <a:off x="9232835" y="5605126"/>
                  <a:ext cx="193284" cy="715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283" h="71586" extrusionOk="0">
                      <a:moveTo>
                        <a:pt x="154719" y="5834"/>
                      </a:moveTo>
                      <a:cubicBezTo>
                        <a:pt x="153287" y="5119"/>
                        <a:pt x="151855" y="4403"/>
                        <a:pt x="150423" y="3687"/>
                      </a:cubicBezTo>
                      <a:cubicBezTo>
                        <a:pt x="136822" y="-2040"/>
                        <a:pt x="127516" y="-3472"/>
                        <a:pt x="128947" y="17289"/>
                      </a:cubicBezTo>
                      <a:cubicBezTo>
                        <a:pt x="130379" y="31606"/>
                        <a:pt x="124652" y="46639"/>
                        <a:pt x="108903" y="50218"/>
                      </a:cubicBezTo>
                      <a:cubicBezTo>
                        <a:pt x="92438" y="53082"/>
                        <a:pt x="87427" y="38048"/>
                        <a:pt x="82416" y="25879"/>
                      </a:cubicBezTo>
                      <a:cubicBezTo>
                        <a:pt x="69531" y="-4187"/>
                        <a:pt x="69531" y="-4187"/>
                        <a:pt x="39464" y="8698"/>
                      </a:cubicBezTo>
                      <a:cubicBezTo>
                        <a:pt x="28726" y="12993"/>
                        <a:pt x="19420" y="19436"/>
                        <a:pt x="9398" y="24447"/>
                      </a:cubicBezTo>
                      <a:cubicBezTo>
                        <a:pt x="-3488" y="30890"/>
                        <a:pt x="-2772" y="37333"/>
                        <a:pt x="9398" y="45207"/>
                      </a:cubicBezTo>
                      <a:cubicBezTo>
                        <a:pt x="38748" y="63820"/>
                        <a:pt x="70246" y="76705"/>
                        <a:pt x="106040" y="77421"/>
                      </a:cubicBezTo>
                      <a:cubicBezTo>
                        <a:pt x="122505" y="77421"/>
                        <a:pt x="138969" y="75274"/>
                        <a:pt x="154002" y="68831"/>
                      </a:cubicBezTo>
                      <a:cubicBezTo>
                        <a:pt x="171183" y="61672"/>
                        <a:pt x="196954" y="53798"/>
                        <a:pt x="197671" y="37333"/>
                      </a:cubicBezTo>
                      <a:cubicBezTo>
                        <a:pt x="197671" y="20152"/>
                        <a:pt x="171183" y="13709"/>
                        <a:pt x="154719" y="583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8" name="Google Shape;278;p3"/>
                <p:cNvSpPr/>
                <p:nvPr/>
              </p:nvSpPr>
              <p:spPr>
                <a:xfrm>
                  <a:off x="9589291" y="5509931"/>
                  <a:ext cx="14317" cy="286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17" h="28634" extrusionOk="0">
                      <a:moveTo>
                        <a:pt x="18749" y="30875"/>
                      </a:moveTo>
                      <a:cubicBezTo>
                        <a:pt x="16602" y="15842"/>
                        <a:pt x="18034" y="5820"/>
                        <a:pt x="9444" y="93"/>
                      </a:cubicBezTo>
                      <a:cubicBezTo>
                        <a:pt x="8011" y="-623"/>
                        <a:pt x="137" y="2956"/>
                        <a:pt x="137" y="5104"/>
                      </a:cubicBezTo>
                      <a:cubicBezTo>
                        <a:pt x="-1294" y="15842"/>
                        <a:pt x="8727" y="19422"/>
                        <a:pt x="18749" y="3087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9" name="Google Shape;279;p3"/>
                <p:cNvSpPr/>
                <p:nvPr/>
              </p:nvSpPr>
              <p:spPr>
                <a:xfrm>
                  <a:off x="9327121" y="5601021"/>
                  <a:ext cx="14317" cy="214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17" h="21475" extrusionOk="0">
                      <a:moveTo>
                        <a:pt x="13902" y="2781"/>
                      </a:moveTo>
                      <a:cubicBezTo>
                        <a:pt x="11754" y="-798"/>
                        <a:pt x="5311" y="-798"/>
                        <a:pt x="3164" y="2066"/>
                      </a:cubicBezTo>
                      <a:cubicBezTo>
                        <a:pt x="-3995" y="9940"/>
                        <a:pt x="2447" y="17099"/>
                        <a:pt x="8175" y="27837"/>
                      </a:cubicBezTo>
                      <a:cubicBezTo>
                        <a:pt x="12470" y="17815"/>
                        <a:pt x="18912" y="11372"/>
                        <a:pt x="13902" y="278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80" name="Google Shape;280;p3"/>
              <p:cNvGrpSpPr/>
              <p:nvPr/>
            </p:nvGrpSpPr>
            <p:grpSpPr>
              <a:xfrm rot="1270328">
                <a:off x="2033267" y="5505154"/>
                <a:ext cx="237637" cy="99403"/>
                <a:chOff x="9232835" y="5482894"/>
                <a:chExt cx="463347" cy="193819"/>
              </a:xfrm>
            </p:grpSpPr>
            <p:sp>
              <p:nvSpPr>
                <p:cNvPr id="281" name="Google Shape;281;p3"/>
                <p:cNvSpPr/>
                <p:nvPr/>
              </p:nvSpPr>
              <p:spPr>
                <a:xfrm>
                  <a:off x="9531533" y="5482894"/>
                  <a:ext cx="164649" cy="1145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649" h="114538" extrusionOk="0">
                      <a:moveTo>
                        <a:pt x="164559" y="2074"/>
                      </a:moveTo>
                      <a:cubicBezTo>
                        <a:pt x="140935" y="-2221"/>
                        <a:pt x="116596" y="-73"/>
                        <a:pt x="95120" y="10665"/>
                      </a:cubicBezTo>
                      <a:cubicBezTo>
                        <a:pt x="78655" y="18539"/>
                        <a:pt x="94404" y="32141"/>
                        <a:pt x="94404" y="43594"/>
                      </a:cubicBezTo>
                      <a:cubicBezTo>
                        <a:pt x="93688" y="55764"/>
                        <a:pt x="98699" y="70797"/>
                        <a:pt x="83666" y="75808"/>
                      </a:cubicBezTo>
                      <a:cubicBezTo>
                        <a:pt x="71497" y="80103"/>
                        <a:pt x="57179" y="73661"/>
                        <a:pt x="52168" y="62207"/>
                      </a:cubicBezTo>
                      <a:cubicBezTo>
                        <a:pt x="38567" y="35720"/>
                        <a:pt x="29976" y="48605"/>
                        <a:pt x="19954" y="63638"/>
                      </a:cubicBezTo>
                      <a:cubicBezTo>
                        <a:pt x="15659" y="70081"/>
                        <a:pt x="12079" y="75808"/>
                        <a:pt x="8500" y="82251"/>
                      </a:cubicBezTo>
                      <a:cubicBezTo>
                        <a:pt x="-6533" y="111602"/>
                        <a:pt x="-2954" y="117328"/>
                        <a:pt x="29976" y="117328"/>
                      </a:cubicBezTo>
                      <a:cubicBezTo>
                        <a:pt x="87961" y="117328"/>
                        <a:pt x="152389" y="68650"/>
                        <a:pt x="166706" y="14244"/>
                      </a:cubicBezTo>
                      <a:cubicBezTo>
                        <a:pt x="168139" y="9948"/>
                        <a:pt x="171002" y="2790"/>
                        <a:pt x="164559" y="207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2" name="Google Shape;282;p3"/>
                <p:cNvSpPr/>
                <p:nvPr/>
              </p:nvSpPr>
              <p:spPr>
                <a:xfrm>
                  <a:off x="9232835" y="5605126"/>
                  <a:ext cx="193284" cy="715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283" h="71586" extrusionOk="0">
                      <a:moveTo>
                        <a:pt x="154719" y="5834"/>
                      </a:moveTo>
                      <a:cubicBezTo>
                        <a:pt x="153287" y="5119"/>
                        <a:pt x="151855" y="4403"/>
                        <a:pt x="150423" y="3687"/>
                      </a:cubicBezTo>
                      <a:cubicBezTo>
                        <a:pt x="136822" y="-2040"/>
                        <a:pt x="127516" y="-3472"/>
                        <a:pt x="128947" y="17289"/>
                      </a:cubicBezTo>
                      <a:cubicBezTo>
                        <a:pt x="130379" y="31606"/>
                        <a:pt x="124652" y="46639"/>
                        <a:pt x="108903" y="50218"/>
                      </a:cubicBezTo>
                      <a:cubicBezTo>
                        <a:pt x="92438" y="53082"/>
                        <a:pt x="87427" y="38048"/>
                        <a:pt x="82416" y="25879"/>
                      </a:cubicBezTo>
                      <a:cubicBezTo>
                        <a:pt x="69531" y="-4187"/>
                        <a:pt x="69531" y="-4187"/>
                        <a:pt x="39464" y="8698"/>
                      </a:cubicBezTo>
                      <a:cubicBezTo>
                        <a:pt x="28726" y="12993"/>
                        <a:pt x="19420" y="19436"/>
                        <a:pt x="9398" y="24447"/>
                      </a:cubicBezTo>
                      <a:cubicBezTo>
                        <a:pt x="-3488" y="30890"/>
                        <a:pt x="-2772" y="37333"/>
                        <a:pt x="9398" y="45207"/>
                      </a:cubicBezTo>
                      <a:cubicBezTo>
                        <a:pt x="38748" y="63820"/>
                        <a:pt x="70246" y="76705"/>
                        <a:pt x="106040" y="77421"/>
                      </a:cubicBezTo>
                      <a:cubicBezTo>
                        <a:pt x="122505" y="77421"/>
                        <a:pt x="138969" y="75274"/>
                        <a:pt x="154002" y="68831"/>
                      </a:cubicBezTo>
                      <a:cubicBezTo>
                        <a:pt x="171183" y="61672"/>
                        <a:pt x="196954" y="53798"/>
                        <a:pt x="197671" y="37333"/>
                      </a:cubicBezTo>
                      <a:cubicBezTo>
                        <a:pt x="197671" y="20152"/>
                        <a:pt x="171183" y="13709"/>
                        <a:pt x="154719" y="583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3" name="Google Shape;283;p3"/>
                <p:cNvSpPr/>
                <p:nvPr/>
              </p:nvSpPr>
              <p:spPr>
                <a:xfrm>
                  <a:off x="9589291" y="5509931"/>
                  <a:ext cx="14317" cy="286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17" h="28634" extrusionOk="0">
                      <a:moveTo>
                        <a:pt x="18749" y="30875"/>
                      </a:moveTo>
                      <a:cubicBezTo>
                        <a:pt x="16602" y="15842"/>
                        <a:pt x="18034" y="5820"/>
                        <a:pt x="9444" y="93"/>
                      </a:cubicBezTo>
                      <a:cubicBezTo>
                        <a:pt x="8011" y="-623"/>
                        <a:pt x="137" y="2956"/>
                        <a:pt x="137" y="5104"/>
                      </a:cubicBezTo>
                      <a:cubicBezTo>
                        <a:pt x="-1294" y="15842"/>
                        <a:pt x="8727" y="19422"/>
                        <a:pt x="18749" y="3087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4" name="Google Shape;284;p3"/>
                <p:cNvSpPr/>
                <p:nvPr/>
              </p:nvSpPr>
              <p:spPr>
                <a:xfrm>
                  <a:off x="9327121" y="5601021"/>
                  <a:ext cx="14317" cy="214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17" h="21475" extrusionOk="0">
                      <a:moveTo>
                        <a:pt x="13902" y="2781"/>
                      </a:moveTo>
                      <a:cubicBezTo>
                        <a:pt x="11754" y="-798"/>
                        <a:pt x="5311" y="-798"/>
                        <a:pt x="3164" y="2066"/>
                      </a:cubicBezTo>
                      <a:cubicBezTo>
                        <a:pt x="-3995" y="9940"/>
                        <a:pt x="2447" y="17099"/>
                        <a:pt x="8175" y="27837"/>
                      </a:cubicBezTo>
                      <a:cubicBezTo>
                        <a:pt x="12470" y="17815"/>
                        <a:pt x="18912" y="11372"/>
                        <a:pt x="13902" y="278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85" name="Google Shape;285;p3"/>
              <p:cNvGrpSpPr/>
              <p:nvPr/>
            </p:nvGrpSpPr>
            <p:grpSpPr>
              <a:xfrm rot="1270328">
                <a:off x="767403" y="5302779"/>
                <a:ext cx="237637" cy="99403"/>
                <a:chOff x="9232835" y="5482894"/>
                <a:chExt cx="463347" cy="193819"/>
              </a:xfrm>
            </p:grpSpPr>
            <p:sp>
              <p:nvSpPr>
                <p:cNvPr id="286" name="Google Shape;286;p3"/>
                <p:cNvSpPr/>
                <p:nvPr/>
              </p:nvSpPr>
              <p:spPr>
                <a:xfrm>
                  <a:off x="9531533" y="5482894"/>
                  <a:ext cx="164649" cy="1145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649" h="114538" extrusionOk="0">
                      <a:moveTo>
                        <a:pt x="164559" y="2074"/>
                      </a:moveTo>
                      <a:cubicBezTo>
                        <a:pt x="140935" y="-2221"/>
                        <a:pt x="116596" y="-73"/>
                        <a:pt x="95120" y="10665"/>
                      </a:cubicBezTo>
                      <a:cubicBezTo>
                        <a:pt x="78655" y="18539"/>
                        <a:pt x="94404" y="32141"/>
                        <a:pt x="94404" y="43594"/>
                      </a:cubicBezTo>
                      <a:cubicBezTo>
                        <a:pt x="93688" y="55764"/>
                        <a:pt x="98699" y="70797"/>
                        <a:pt x="83666" y="75808"/>
                      </a:cubicBezTo>
                      <a:cubicBezTo>
                        <a:pt x="71497" y="80103"/>
                        <a:pt x="57179" y="73661"/>
                        <a:pt x="52168" y="62207"/>
                      </a:cubicBezTo>
                      <a:cubicBezTo>
                        <a:pt x="38567" y="35720"/>
                        <a:pt x="29976" y="48605"/>
                        <a:pt x="19954" y="63638"/>
                      </a:cubicBezTo>
                      <a:cubicBezTo>
                        <a:pt x="15659" y="70081"/>
                        <a:pt x="12079" y="75808"/>
                        <a:pt x="8500" y="82251"/>
                      </a:cubicBezTo>
                      <a:cubicBezTo>
                        <a:pt x="-6533" y="111602"/>
                        <a:pt x="-2954" y="117328"/>
                        <a:pt x="29976" y="117328"/>
                      </a:cubicBezTo>
                      <a:cubicBezTo>
                        <a:pt x="87961" y="117328"/>
                        <a:pt x="152389" y="68650"/>
                        <a:pt x="166706" y="14244"/>
                      </a:cubicBezTo>
                      <a:cubicBezTo>
                        <a:pt x="168139" y="9948"/>
                        <a:pt x="171002" y="2790"/>
                        <a:pt x="164559" y="207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" name="Google Shape;287;p3"/>
                <p:cNvSpPr/>
                <p:nvPr/>
              </p:nvSpPr>
              <p:spPr>
                <a:xfrm>
                  <a:off x="9232835" y="5605126"/>
                  <a:ext cx="193284" cy="715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283" h="71586" extrusionOk="0">
                      <a:moveTo>
                        <a:pt x="154719" y="5834"/>
                      </a:moveTo>
                      <a:cubicBezTo>
                        <a:pt x="153287" y="5119"/>
                        <a:pt x="151855" y="4403"/>
                        <a:pt x="150423" y="3687"/>
                      </a:cubicBezTo>
                      <a:cubicBezTo>
                        <a:pt x="136822" y="-2040"/>
                        <a:pt x="127516" y="-3472"/>
                        <a:pt x="128947" y="17289"/>
                      </a:cubicBezTo>
                      <a:cubicBezTo>
                        <a:pt x="130379" y="31606"/>
                        <a:pt x="124652" y="46639"/>
                        <a:pt x="108903" y="50218"/>
                      </a:cubicBezTo>
                      <a:cubicBezTo>
                        <a:pt x="92438" y="53082"/>
                        <a:pt x="87427" y="38048"/>
                        <a:pt x="82416" y="25879"/>
                      </a:cubicBezTo>
                      <a:cubicBezTo>
                        <a:pt x="69531" y="-4187"/>
                        <a:pt x="69531" y="-4187"/>
                        <a:pt x="39464" y="8698"/>
                      </a:cubicBezTo>
                      <a:cubicBezTo>
                        <a:pt x="28726" y="12993"/>
                        <a:pt x="19420" y="19436"/>
                        <a:pt x="9398" y="24447"/>
                      </a:cubicBezTo>
                      <a:cubicBezTo>
                        <a:pt x="-3488" y="30890"/>
                        <a:pt x="-2772" y="37333"/>
                        <a:pt x="9398" y="45207"/>
                      </a:cubicBezTo>
                      <a:cubicBezTo>
                        <a:pt x="38748" y="63820"/>
                        <a:pt x="70246" y="76705"/>
                        <a:pt x="106040" y="77421"/>
                      </a:cubicBezTo>
                      <a:cubicBezTo>
                        <a:pt x="122505" y="77421"/>
                        <a:pt x="138969" y="75274"/>
                        <a:pt x="154002" y="68831"/>
                      </a:cubicBezTo>
                      <a:cubicBezTo>
                        <a:pt x="171183" y="61672"/>
                        <a:pt x="196954" y="53798"/>
                        <a:pt x="197671" y="37333"/>
                      </a:cubicBezTo>
                      <a:cubicBezTo>
                        <a:pt x="197671" y="20152"/>
                        <a:pt x="171183" y="13709"/>
                        <a:pt x="154719" y="583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" name="Google Shape;288;p3"/>
                <p:cNvSpPr/>
                <p:nvPr/>
              </p:nvSpPr>
              <p:spPr>
                <a:xfrm>
                  <a:off x="9589291" y="5509931"/>
                  <a:ext cx="14317" cy="286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17" h="28634" extrusionOk="0">
                      <a:moveTo>
                        <a:pt x="18749" y="30875"/>
                      </a:moveTo>
                      <a:cubicBezTo>
                        <a:pt x="16602" y="15842"/>
                        <a:pt x="18034" y="5820"/>
                        <a:pt x="9444" y="93"/>
                      </a:cubicBezTo>
                      <a:cubicBezTo>
                        <a:pt x="8011" y="-623"/>
                        <a:pt x="137" y="2956"/>
                        <a:pt x="137" y="5104"/>
                      </a:cubicBezTo>
                      <a:cubicBezTo>
                        <a:pt x="-1294" y="15842"/>
                        <a:pt x="8727" y="19422"/>
                        <a:pt x="18749" y="3087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" name="Google Shape;289;p3"/>
                <p:cNvSpPr/>
                <p:nvPr/>
              </p:nvSpPr>
              <p:spPr>
                <a:xfrm>
                  <a:off x="9327121" y="5601021"/>
                  <a:ext cx="14317" cy="214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17" h="21475" extrusionOk="0">
                      <a:moveTo>
                        <a:pt x="13902" y="2781"/>
                      </a:moveTo>
                      <a:cubicBezTo>
                        <a:pt x="11754" y="-798"/>
                        <a:pt x="5311" y="-798"/>
                        <a:pt x="3164" y="2066"/>
                      </a:cubicBezTo>
                      <a:cubicBezTo>
                        <a:pt x="-3995" y="9940"/>
                        <a:pt x="2447" y="17099"/>
                        <a:pt x="8175" y="27837"/>
                      </a:cubicBezTo>
                      <a:cubicBezTo>
                        <a:pt x="12470" y="17815"/>
                        <a:pt x="18912" y="11372"/>
                        <a:pt x="13902" y="278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90" name="Google Shape;290;p3"/>
              <p:cNvGrpSpPr/>
              <p:nvPr/>
            </p:nvGrpSpPr>
            <p:grpSpPr>
              <a:xfrm rot="2015536">
                <a:off x="325244" y="5419890"/>
                <a:ext cx="237637" cy="99403"/>
                <a:chOff x="9232835" y="5482894"/>
                <a:chExt cx="463347" cy="193819"/>
              </a:xfrm>
            </p:grpSpPr>
            <p:sp>
              <p:nvSpPr>
                <p:cNvPr id="291" name="Google Shape;291;p3"/>
                <p:cNvSpPr/>
                <p:nvPr/>
              </p:nvSpPr>
              <p:spPr>
                <a:xfrm>
                  <a:off x="9531533" y="5482894"/>
                  <a:ext cx="164649" cy="1145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649" h="114538" extrusionOk="0">
                      <a:moveTo>
                        <a:pt x="164559" y="2074"/>
                      </a:moveTo>
                      <a:cubicBezTo>
                        <a:pt x="140935" y="-2221"/>
                        <a:pt x="116596" y="-73"/>
                        <a:pt x="95120" y="10665"/>
                      </a:cubicBezTo>
                      <a:cubicBezTo>
                        <a:pt x="78655" y="18539"/>
                        <a:pt x="94404" y="32141"/>
                        <a:pt x="94404" y="43594"/>
                      </a:cubicBezTo>
                      <a:cubicBezTo>
                        <a:pt x="93688" y="55764"/>
                        <a:pt x="98699" y="70797"/>
                        <a:pt x="83666" y="75808"/>
                      </a:cubicBezTo>
                      <a:cubicBezTo>
                        <a:pt x="71497" y="80103"/>
                        <a:pt x="57179" y="73661"/>
                        <a:pt x="52168" y="62207"/>
                      </a:cubicBezTo>
                      <a:cubicBezTo>
                        <a:pt x="38567" y="35720"/>
                        <a:pt x="29976" y="48605"/>
                        <a:pt x="19954" y="63638"/>
                      </a:cubicBezTo>
                      <a:cubicBezTo>
                        <a:pt x="15659" y="70081"/>
                        <a:pt x="12079" y="75808"/>
                        <a:pt x="8500" y="82251"/>
                      </a:cubicBezTo>
                      <a:cubicBezTo>
                        <a:pt x="-6533" y="111602"/>
                        <a:pt x="-2954" y="117328"/>
                        <a:pt x="29976" y="117328"/>
                      </a:cubicBezTo>
                      <a:cubicBezTo>
                        <a:pt x="87961" y="117328"/>
                        <a:pt x="152389" y="68650"/>
                        <a:pt x="166706" y="14244"/>
                      </a:cubicBezTo>
                      <a:cubicBezTo>
                        <a:pt x="168139" y="9948"/>
                        <a:pt x="171002" y="2790"/>
                        <a:pt x="164559" y="207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2" name="Google Shape;292;p3"/>
                <p:cNvSpPr/>
                <p:nvPr/>
              </p:nvSpPr>
              <p:spPr>
                <a:xfrm>
                  <a:off x="9232835" y="5605126"/>
                  <a:ext cx="193284" cy="715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283" h="71586" extrusionOk="0">
                      <a:moveTo>
                        <a:pt x="154719" y="5834"/>
                      </a:moveTo>
                      <a:cubicBezTo>
                        <a:pt x="153287" y="5119"/>
                        <a:pt x="151855" y="4403"/>
                        <a:pt x="150423" y="3687"/>
                      </a:cubicBezTo>
                      <a:cubicBezTo>
                        <a:pt x="136822" y="-2040"/>
                        <a:pt x="127516" y="-3472"/>
                        <a:pt x="128947" y="17289"/>
                      </a:cubicBezTo>
                      <a:cubicBezTo>
                        <a:pt x="130379" y="31606"/>
                        <a:pt x="124652" y="46639"/>
                        <a:pt x="108903" y="50218"/>
                      </a:cubicBezTo>
                      <a:cubicBezTo>
                        <a:pt x="92438" y="53082"/>
                        <a:pt x="87427" y="38048"/>
                        <a:pt x="82416" y="25879"/>
                      </a:cubicBezTo>
                      <a:cubicBezTo>
                        <a:pt x="69531" y="-4187"/>
                        <a:pt x="69531" y="-4187"/>
                        <a:pt x="39464" y="8698"/>
                      </a:cubicBezTo>
                      <a:cubicBezTo>
                        <a:pt x="28726" y="12993"/>
                        <a:pt x="19420" y="19436"/>
                        <a:pt x="9398" y="24447"/>
                      </a:cubicBezTo>
                      <a:cubicBezTo>
                        <a:pt x="-3488" y="30890"/>
                        <a:pt x="-2772" y="37333"/>
                        <a:pt x="9398" y="45207"/>
                      </a:cubicBezTo>
                      <a:cubicBezTo>
                        <a:pt x="38748" y="63820"/>
                        <a:pt x="70246" y="76705"/>
                        <a:pt x="106040" y="77421"/>
                      </a:cubicBezTo>
                      <a:cubicBezTo>
                        <a:pt x="122505" y="77421"/>
                        <a:pt x="138969" y="75274"/>
                        <a:pt x="154002" y="68831"/>
                      </a:cubicBezTo>
                      <a:cubicBezTo>
                        <a:pt x="171183" y="61672"/>
                        <a:pt x="196954" y="53798"/>
                        <a:pt x="197671" y="37333"/>
                      </a:cubicBezTo>
                      <a:cubicBezTo>
                        <a:pt x="197671" y="20152"/>
                        <a:pt x="171183" y="13709"/>
                        <a:pt x="154719" y="583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3" name="Google Shape;293;p3"/>
                <p:cNvSpPr/>
                <p:nvPr/>
              </p:nvSpPr>
              <p:spPr>
                <a:xfrm>
                  <a:off x="9589291" y="5509931"/>
                  <a:ext cx="14317" cy="286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17" h="28634" extrusionOk="0">
                      <a:moveTo>
                        <a:pt x="18749" y="30875"/>
                      </a:moveTo>
                      <a:cubicBezTo>
                        <a:pt x="16602" y="15842"/>
                        <a:pt x="18034" y="5820"/>
                        <a:pt x="9444" y="93"/>
                      </a:cubicBezTo>
                      <a:cubicBezTo>
                        <a:pt x="8011" y="-623"/>
                        <a:pt x="137" y="2956"/>
                        <a:pt x="137" y="5104"/>
                      </a:cubicBezTo>
                      <a:cubicBezTo>
                        <a:pt x="-1294" y="15842"/>
                        <a:pt x="8727" y="19422"/>
                        <a:pt x="18749" y="3087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4" name="Google Shape;294;p3"/>
                <p:cNvSpPr/>
                <p:nvPr/>
              </p:nvSpPr>
              <p:spPr>
                <a:xfrm>
                  <a:off x="9327121" y="5601021"/>
                  <a:ext cx="14317" cy="214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17" h="21475" extrusionOk="0">
                      <a:moveTo>
                        <a:pt x="13902" y="2781"/>
                      </a:moveTo>
                      <a:cubicBezTo>
                        <a:pt x="11754" y="-798"/>
                        <a:pt x="5311" y="-798"/>
                        <a:pt x="3164" y="2066"/>
                      </a:cubicBezTo>
                      <a:cubicBezTo>
                        <a:pt x="-3995" y="9940"/>
                        <a:pt x="2447" y="17099"/>
                        <a:pt x="8175" y="27837"/>
                      </a:cubicBezTo>
                      <a:cubicBezTo>
                        <a:pt x="12470" y="17815"/>
                        <a:pt x="18912" y="11372"/>
                        <a:pt x="13902" y="278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95" name="Google Shape;295;p3"/>
              <p:cNvGrpSpPr/>
              <p:nvPr/>
            </p:nvGrpSpPr>
            <p:grpSpPr>
              <a:xfrm rot="2098562">
                <a:off x="1882503" y="5262198"/>
                <a:ext cx="237637" cy="99403"/>
                <a:chOff x="9232835" y="5482894"/>
                <a:chExt cx="463347" cy="193819"/>
              </a:xfrm>
            </p:grpSpPr>
            <p:sp>
              <p:nvSpPr>
                <p:cNvPr id="296" name="Google Shape;296;p3"/>
                <p:cNvSpPr/>
                <p:nvPr/>
              </p:nvSpPr>
              <p:spPr>
                <a:xfrm>
                  <a:off x="9531533" y="5482894"/>
                  <a:ext cx="164649" cy="1145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649" h="114538" extrusionOk="0">
                      <a:moveTo>
                        <a:pt x="164559" y="2074"/>
                      </a:moveTo>
                      <a:cubicBezTo>
                        <a:pt x="140935" y="-2221"/>
                        <a:pt x="116596" y="-73"/>
                        <a:pt x="95120" y="10665"/>
                      </a:cubicBezTo>
                      <a:cubicBezTo>
                        <a:pt x="78655" y="18539"/>
                        <a:pt x="94404" y="32141"/>
                        <a:pt x="94404" y="43594"/>
                      </a:cubicBezTo>
                      <a:cubicBezTo>
                        <a:pt x="93688" y="55764"/>
                        <a:pt x="98699" y="70797"/>
                        <a:pt x="83666" y="75808"/>
                      </a:cubicBezTo>
                      <a:cubicBezTo>
                        <a:pt x="71497" y="80103"/>
                        <a:pt x="57179" y="73661"/>
                        <a:pt x="52168" y="62207"/>
                      </a:cubicBezTo>
                      <a:cubicBezTo>
                        <a:pt x="38567" y="35720"/>
                        <a:pt x="29976" y="48605"/>
                        <a:pt x="19954" y="63638"/>
                      </a:cubicBezTo>
                      <a:cubicBezTo>
                        <a:pt x="15659" y="70081"/>
                        <a:pt x="12079" y="75808"/>
                        <a:pt x="8500" y="82251"/>
                      </a:cubicBezTo>
                      <a:cubicBezTo>
                        <a:pt x="-6533" y="111602"/>
                        <a:pt x="-2954" y="117328"/>
                        <a:pt x="29976" y="117328"/>
                      </a:cubicBezTo>
                      <a:cubicBezTo>
                        <a:pt x="87961" y="117328"/>
                        <a:pt x="152389" y="68650"/>
                        <a:pt x="166706" y="14244"/>
                      </a:cubicBezTo>
                      <a:cubicBezTo>
                        <a:pt x="168139" y="9948"/>
                        <a:pt x="171002" y="2790"/>
                        <a:pt x="164559" y="207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7" name="Google Shape;297;p3"/>
                <p:cNvSpPr/>
                <p:nvPr/>
              </p:nvSpPr>
              <p:spPr>
                <a:xfrm>
                  <a:off x="9232835" y="5605126"/>
                  <a:ext cx="193284" cy="715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283" h="71586" extrusionOk="0">
                      <a:moveTo>
                        <a:pt x="154719" y="5834"/>
                      </a:moveTo>
                      <a:cubicBezTo>
                        <a:pt x="153287" y="5119"/>
                        <a:pt x="151855" y="4403"/>
                        <a:pt x="150423" y="3687"/>
                      </a:cubicBezTo>
                      <a:cubicBezTo>
                        <a:pt x="136822" y="-2040"/>
                        <a:pt x="127516" y="-3472"/>
                        <a:pt x="128947" y="17289"/>
                      </a:cubicBezTo>
                      <a:cubicBezTo>
                        <a:pt x="130379" y="31606"/>
                        <a:pt x="124652" y="46639"/>
                        <a:pt x="108903" y="50218"/>
                      </a:cubicBezTo>
                      <a:cubicBezTo>
                        <a:pt x="92438" y="53082"/>
                        <a:pt x="87427" y="38048"/>
                        <a:pt x="82416" y="25879"/>
                      </a:cubicBezTo>
                      <a:cubicBezTo>
                        <a:pt x="69531" y="-4187"/>
                        <a:pt x="69531" y="-4187"/>
                        <a:pt x="39464" y="8698"/>
                      </a:cubicBezTo>
                      <a:cubicBezTo>
                        <a:pt x="28726" y="12993"/>
                        <a:pt x="19420" y="19436"/>
                        <a:pt x="9398" y="24447"/>
                      </a:cubicBezTo>
                      <a:cubicBezTo>
                        <a:pt x="-3488" y="30890"/>
                        <a:pt x="-2772" y="37333"/>
                        <a:pt x="9398" y="45207"/>
                      </a:cubicBezTo>
                      <a:cubicBezTo>
                        <a:pt x="38748" y="63820"/>
                        <a:pt x="70246" y="76705"/>
                        <a:pt x="106040" y="77421"/>
                      </a:cubicBezTo>
                      <a:cubicBezTo>
                        <a:pt x="122505" y="77421"/>
                        <a:pt x="138969" y="75274"/>
                        <a:pt x="154002" y="68831"/>
                      </a:cubicBezTo>
                      <a:cubicBezTo>
                        <a:pt x="171183" y="61672"/>
                        <a:pt x="196954" y="53798"/>
                        <a:pt x="197671" y="37333"/>
                      </a:cubicBezTo>
                      <a:cubicBezTo>
                        <a:pt x="197671" y="20152"/>
                        <a:pt x="171183" y="13709"/>
                        <a:pt x="154719" y="583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8" name="Google Shape;298;p3"/>
                <p:cNvSpPr/>
                <p:nvPr/>
              </p:nvSpPr>
              <p:spPr>
                <a:xfrm>
                  <a:off x="9589291" y="5509931"/>
                  <a:ext cx="14317" cy="286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17" h="28634" extrusionOk="0">
                      <a:moveTo>
                        <a:pt x="18749" y="30875"/>
                      </a:moveTo>
                      <a:cubicBezTo>
                        <a:pt x="16602" y="15842"/>
                        <a:pt x="18034" y="5820"/>
                        <a:pt x="9444" y="93"/>
                      </a:cubicBezTo>
                      <a:cubicBezTo>
                        <a:pt x="8011" y="-623"/>
                        <a:pt x="137" y="2956"/>
                        <a:pt x="137" y="5104"/>
                      </a:cubicBezTo>
                      <a:cubicBezTo>
                        <a:pt x="-1294" y="15842"/>
                        <a:pt x="8727" y="19422"/>
                        <a:pt x="18749" y="3087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9" name="Google Shape;299;p3"/>
                <p:cNvSpPr/>
                <p:nvPr/>
              </p:nvSpPr>
              <p:spPr>
                <a:xfrm>
                  <a:off x="9327121" y="5601021"/>
                  <a:ext cx="14317" cy="214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17" h="21475" extrusionOk="0">
                      <a:moveTo>
                        <a:pt x="13902" y="2781"/>
                      </a:moveTo>
                      <a:cubicBezTo>
                        <a:pt x="11754" y="-798"/>
                        <a:pt x="5311" y="-798"/>
                        <a:pt x="3164" y="2066"/>
                      </a:cubicBezTo>
                      <a:cubicBezTo>
                        <a:pt x="-3995" y="9940"/>
                        <a:pt x="2447" y="17099"/>
                        <a:pt x="8175" y="27837"/>
                      </a:cubicBezTo>
                      <a:cubicBezTo>
                        <a:pt x="12470" y="17815"/>
                        <a:pt x="18912" y="11372"/>
                        <a:pt x="13902" y="278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00" name="Google Shape;300;p3"/>
              <p:cNvGrpSpPr/>
              <p:nvPr/>
            </p:nvGrpSpPr>
            <p:grpSpPr>
              <a:xfrm rot="2098562">
                <a:off x="2258711" y="5347587"/>
                <a:ext cx="335216" cy="140221"/>
                <a:chOff x="9232835" y="5482894"/>
                <a:chExt cx="463347" cy="193819"/>
              </a:xfrm>
            </p:grpSpPr>
            <p:sp>
              <p:nvSpPr>
                <p:cNvPr id="301" name="Google Shape;301;p3"/>
                <p:cNvSpPr/>
                <p:nvPr/>
              </p:nvSpPr>
              <p:spPr>
                <a:xfrm>
                  <a:off x="9531533" y="5482894"/>
                  <a:ext cx="164649" cy="1145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649" h="114538" extrusionOk="0">
                      <a:moveTo>
                        <a:pt x="164559" y="2074"/>
                      </a:moveTo>
                      <a:cubicBezTo>
                        <a:pt x="140935" y="-2221"/>
                        <a:pt x="116596" y="-73"/>
                        <a:pt x="95120" y="10665"/>
                      </a:cubicBezTo>
                      <a:cubicBezTo>
                        <a:pt x="78655" y="18539"/>
                        <a:pt x="94404" y="32141"/>
                        <a:pt x="94404" y="43594"/>
                      </a:cubicBezTo>
                      <a:cubicBezTo>
                        <a:pt x="93688" y="55764"/>
                        <a:pt x="98699" y="70797"/>
                        <a:pt x="83666" y="75808"/>
                      </a:cubicBezTo>
                      <a:cubicBezTo>
                        <a:pt x="71497" y="80103"/>
                        <a:pt x="57179" y="73661"/>
                        <a:pt x="52168" y="62207"/>
                      </a:cubicBezTo>
                      <a:cubicBezTo>
                        <a:pt x="38567" y="35720"/>
                        <a:pt x="29976" y="48605"/>
                        <a:pt x="19954" y="63638"/>
                      </a:cubicBezTo>
                      <a:cubicBezTo>
                        <a:pt x="15659" y="70081"/>
                        <a:pt x="12079" y="75808"/>
                        <a:pt x="8500" y="82251"/>
                      </a:cubicBezTo>
                      <a:cubicBezTo>
                        <a:pt x="-6533" y="111602"/>
                        <a:pt x="-2954" y="117328"/>
                        <a:pt x="29976" y="117328"/>
                      </a:cubicBezTo>
                      <a:cubicBezTo>
                        <a:pt x="87961" y="117328"/>
                        <a:pt x="152389" y="68650"/>
                        <a:pt x="166706" y="14244"/>
                      </a:cubicBezTo>
                      <a:cubicBezTo>
                        <a:pt x="168139" y="9948"/>
                        <a:pt x="171002" y="2790"/>
                        <a:pt x="164559" y="207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2" name="Google Shape;302;p3"/>
                <p:cNvSpPr/>
                <p:nvPr/>
              </p:nvSpPr>
              <p:spPr>
                <a:xfrm>
                  <a:off x="9232835" y="5605126"/>
                  <a:ext cx="193284" cy="715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283" h="71586" extrusionOk="0">
                      <a:moveTo>
                        <a:pt x="154719" y="5834"/>
                      </a:moveTo>
                      <a:cubicBezTo>
                        <a:pt x="153287" y="5119"/>
                        <a:pt x="151855" y="4403"/>
                        <a:pt x="150423" y="3687"/>
                      </a:cubicBezTo>
                      <a:cubicBezTo>
                        <a:pt x="136822" y="-2040"/>
                        <a:pt x="127516" y="-3472"/>
                        <a:pt x="128947" y="17289"/>
                      </a:cubicBezTo>
                      <a:cubicBezTo>
                        <a:pt x="130379" y="31606"/>
                        <a:pt x="124652" y="46639"/>
                        <a:pt x="108903" y="50218"/>
                      </a:cubicBezTo>
                      <a:cubicBezTo>
                        <a:pt x="92438" y="53082"/>
                        <a:pt x="87427" y="38048"/>
                        <a:pt x="82416" y="25879"/>
                      </a:cubicBezTo>
                      <a:cubicBezTo>
                        <a:pt x="69531" y="-4187"/>
                        <a:pt x="69531" y="-4187"/>
                        <a:pt x="39464" y="8698"/>
                      </a:cubicBezTo>
                      <a:cubicBezTo>
                        <a:pt x="28726" y="12993"/>
                        <a:pt x="19420" y="19436"/>
                        <a:pt x="9398" y="24447"/>
                      </a:cubicBezTo>
                      <a:cubicBezTo>
                        <a:pt x="-3488" y="30890"/>
                        <a:pt x="-2772" y="37333"/>
                        <a:pt x="9398" y="45207"/>
                      </a:cubicBezTo>
                      <a:cubicBezTo>
                        <a:pt x="38748" y="63820"/>
                        <a:pt x="70246" y="76705"/>
                        <a:pt x="106040" y="77421"/>
                      </a:cubicBezTo>
                      <a:cubicBezTo>
                        <a:pt x="122505" y="77421"/>
                        <a:pt x="138969" y="75274"/>
                        <a:pt x="154002" y="68831"/>
                      </a:cubicBezTo>
                      <a:cubicBezTo>
                        <a:pt x="171183" y="61672"/>
                        <a:pt x="196954" y="53798"/>
                        <a:pt x="197671" y="37333"/>
                      </a:cubicBezTo>
                      <a:cubicBezTo>
                        <a:pt x="197671" y="20152"/>
                        <a:pt x="171183" y="13709"/>
                        <a:pt x="154719" y="583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3" name="Google Shape;303;p3"/>
                <p:cNvSpPr/>
                <p:nvPr/>
              </p:nvSpPr>
              <p:spPr>
                <a:xfrm>
                  <a:off x="9589291" y="5509931"/>
                  <a:ext cx="14317" cy="286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17" h="28634" extrusionOk="0">
                      <a:moveTo>
                        <a:pt x="18749" y="30875"/>
                      </a:moveTo>
                      <a:cubicBezTo>
                        <a:pt x="16602" y="15842"/>
                        <a:pt x="18034" y="5820"/>
                        <a:pt x="9444" y="93"/>
                      </a:cubicBezTo>
                      <a:cubicBezTo>
                        <a:pt x="8011" y="-623"/>
                        <a:pt x="137" y="2956"/>
                        <a:pt x="137" y="5104"/>
                      </a:cubicBezTo>
                      <a:cubicBezTo>
                        <a:pt x="-1294" y="15842"/>
                        <a:pt x="8727" y="19422"/>
                        <a:pt x="18749" y="3087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4" name="Google Shape;304;p3"/>
                <p:cNvSpPr/>
                <p:nvPr/>
              </p:nvSpPr>
              <p:spPr>
                <a:xfrm>
                  <a:off x="9327121" y="5601021"/>
                  <a:ext cx="14317" cy="214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17" h="21475" extrusionOk="0">
                      <a:moveTo>
                        <a:pt x="13902" y="2781"/>
                      </a:moveTo>
                      <a:cubicBezTo>
                        <a:pt x="11754" y="-798"/>
                        <a:pt x="5311" y="-798"/>
                        <a:pt x="3164" y="2066"/>
                      </a:cubicBezTo>
                      <a:cubicBezTo>
                        <a:pt x="-3995" y="9940"/>
                        <a:pt x="2447" y="17099"/>
                        <a:pt x="8175" y="27837"/>
                      </a:cubicBezTo>
                      <a:cubicBezTo>
                        <a:pt x="12470" y="17815"/>
                        <a:pt x="18912" y="11372"/>
                        <a:pt x="13902" y="278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05" name="Google Shape;305;p3"/>
              <p:cNvGrpSpPr/>
              <p:nvPr/>
            </p:nvGrpSpPr>
            <p:grpSpPr>
              <a:xfrm rot="2098562">
                <a:off x="1439011" y="5358797"/>
                <a:ext cx="221578" cy="92686"/>
                <a:chOff x="9232835" y="5482894"/>
                <a:chExt cx="463347" cy="193819"/>
              </a:xfrm>
            </p:grpSpPr>
            <p:sp>
              <p:nvSpPr>
                <p:cNvPr id="306" name="Google Shape;306;p3"/>
                <p:cNvSpPr/>
                <p:nvPr/>
              </p:nvSpPr>
              <p:spPr>
                <a:xfrm>
                  <a:off x="9531533" y="5482894"/>
                  <a:ext cx="164649" cy="1145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649" h="114538" extrusionOk="0">
                      <a:moveTo>
                        <a:pt x="164559" y="2074"/>
                      </a:moveTo>
                      <a:cubicBezTo>
                        <a:pt x="140935" y="-2221"/>
                        <a:pt x="116596" y="-73"/>
                        <a:pt x="95120" y="10665"/>
                      </a:cubicBezTo>
                      <a:cubicBezTo>
                        <a:pt x="78655" y="18539"/>
                        <a:pt x="94404" y="32141"/>
                        <a:pt x="94404" y="43594"/>
                      </a:cubicBezTo>
                      <a:cubicBezTo>
                        <a:pt x="93688" y="55764"/>
                        <a:pt x="98699" y="70797"/>
                        <a:pt x="83666" y="75808"/>
                      </a:cubicBezTo>
                      <a:cubicBezTo>
                        <a:pt x="71497" y="80103"/>
                        <a:pt x="57179" y="73661"/>
                        <a:pt x="52168" y="62207"/>
                      </a:cubicBezTo>
                      <a:cubicBezTo>
                        <a:pt x="38567" y="35720"/>
                        <a:pt x="29976" y="48605"/>
                        <a:pt x="19954" y="63638"/>
                      </a:cubicBezTo>
                      <a:cubicBezTo>
                        <a:pt x="15659" y="70081"/>
                        <a:pt x="12079" y="75808"/>
                        <a:pt x="8500" y="82251"/>
                      </a:cubicBezTo>
                      <a:cubicBezTo>
                        <a:pt x="-6533" y="111602"/>
                        <a:pt x="-2954" y="117328"/>
                        <a:pt x="29976" y="117328"/>
                      </a:cubicBezTo>
                      <a:cubicBezTo>
                        <a:pt x="87961" y="117328"/>
                        <a:pt x="152389" y="68650"/>
                        <a:pt x="166706" y="14244"/>
                      </a:cubicBezTo>
                      <a:cubicBezTo>
                        <a:pt x="168139" y="9948"/>
                        <a:pt x="171002" y="2790"/>
                        <a:pt x="164559" y="207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7" name="Google Shape;307;p3"/>
                <p:cNvSpPr/>
                <p:nvPr/>
              </p:nvSpPr>
              <p:spPr>
                <a:xfrm>
                  <a:off x="9232835" y="5605126"/>
                  <a:ext cx="193284" cy="715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283" h="71586" extrusionOk="0">
                      <a:moveTo>
                        <a:pt x="154719" y="5834"/>
                      </a:moveTo>
                      <a:cubicBezTo>
                        <a:pt x="153287" y="5119"/>
                        <a:pt x="151855" y="4403"/>
                        <a:pt x="150423" y="3687"/>
                      </a:cubicBezTo>
                      <a:cubicBezTo>
                        <a:pt x="136822" y="-2040"/>
                        <a:pt x="127516" y="-3472"/>
                        <a:pt x="128947" y="17289"/>
                      </a:cubicBezTo>
                      <a:cubicBezTo>
                        <a:pt x="130379" y="31606"/>
                        <a:pt x="124652" y="46639"/>
                        <a:pt x="108903" y="50218"/>
                      </a:cubicBezTo>
                      <a:cubicBezTo>
                        <a:pt x="92438" y="53082"/>
                        <a:pt x="87427" y="38048"/>
                        <a:pt x="82416" y="25879"/>
                      </a:cubicBezTo>
                      <a:cubicBezTo>
                        <a:pt x="69531" y="-4187"/>
                        <a:pt x="69531" y="-4187"/>
                        <a:pt x="39464" y="8698"/>
                      </a:cubicBezTo>
                      <a:cubicBezTo>
                        <a:pt x="28726" y="12993"/>
                        <a:pt x="19420" y="19436"/>
                        <a:pt x="9398" y="24447"/>
                      </a:cubicBezTo>
                      <a:cubicBezTo>
                        <a:pt x="-3488" y="30890"/>
                        <a:pt x="-2772" y="37333"/>
                        <a:pt x="9398" y="45207"/>
                      </a:cubicBezTo>
                      <a:cubicBezTo>
                        <a:pt x="38748" y="63820"/>
                        <a:pt x="70246" y="76705"/>
                        <a:pt x="106040" y="77421"/>
                      </a:cubicBezTo>
                      <a:cubicBezTo>
                        <a:pt x="122505" y="77421"/>
                        <a:pt x="138969" y="75274"/>
                        <a:pt x="154002" y="68831"/>
                      </a:cubicBezTo>
                      <a:cubicBezTo>
                        <a:pt x="171183" y="61672"/>
                        <a:pt x="196954" y="53798"/>
                        <a:pt x="197671" y="37333"/>
                      </a:cubicBezTo>
                      <a:cubicBezTo>
                        <a:pt x="197671" y="20152"/>
                        <a:pt x="171183" y="13709"/>
                        <a:pt x="154719" y="583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8" name="Google Shape;308;p3"/>
                <p:cNvSpPr/>
                <p:nvPr/>
              </p:nvSpPr>
              <p:spPr>
                <a:xfrm>
                  <a:off x="9589291" y="5509931"/>
                  <a:ext cx="14317" cy="286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17" h="28634" extrusionOk="0">
                      <a:moveTo>
                        <a:pt x="18749" y="30875"/>
                      </a:moveTo>
                      <a:cubicBezTo>
                        <a:pt x="16602" y="15842"/>
                        <a:pt x="18034" y="5820"/>
                        <a:pt x="9444" y="93"/>
                      </a:cubicBezTo>
                      <a:cubicBezTo>
                        <a:pt x="8011" y="-623"/>
                        <a:pt x="137" y="2956"/>
                        <a:pt x="137" y="5104"/>
                      </a:cubicBezTo>
                      <a:cubicBezTo>
                        <a:pt x="-1294" y="15842"/>
                        <a:pt x="8727" y="19422"/>
                        <a:pt x="18749" y="3087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9" name="Google Shape;309;p3"/>
                <p:cNvSpPr/>
                <p:nvPr/>
              </p:nvSpPr>
              <p:spPr>
                <a:xfrm>
                  <a:off x="9327121" y="5601021"/>
                  <a:ext cx="14317" cy="214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17" h="21475" extrusionOk="0">
                      <a:moveTo>
                        <a:pt x="13902" y="2781"/>
                      </a:moveTo>
                      <a:cubicBezTo>
                        <a:pt x="11754" y="-798"/>
                        <a:pt x="5311" y="-798"/>
                        <a:pt x="3164" y="2066"/>
                      </a:cubicBezTo>
                      <a:cubicBezTo>
                        <a:pt x="-3995" y="9940"/>
                        <a:pt x="2447" y="17099"/>
                        <a:pt x="8175" y="27837"/>
                      </a:cubicBezTo>
                      <a:cubicBezTo>
                        <a:pt x="12470" y="17815"/>
                        <a:pt x="18912" y="11372"/>
                        <a:pt x="13902" y="278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310" name="Google Shape;310;p3"/>
            <p:cNvSpPr/>
            <p:nvPr/>
          </p:nvSpPr>
          <p:spPr>
            <a:xfrm>
              <a:off x="3497273" y="4665982"/>
              <a:ext cx="322697" cy="588448"/>
            </a:xfrm>
            <a:custGeom>
              <a:avLst/>
              <a:gdLst/>
              <a:ahLst/>
              <a:cxnLst/>
              <a:rect l="l" t="t" r="r" b="b"/>
              <a:pathLst>
                <a:path w="608486" h="1109592" extrusionOk="0">
                  <a:moveTo>
                    <a:pt x="522629" y="256411"/>
                  </a:moveTo>
                  <a:cubicBezTo>
                    <a:pt x="471086" y="163348"/>
                    <a:pt x="405227" y="81739"/>
                    <a:pt x="303573" y="37355"/>
                  </a:cubicBezTo>
                  <a:cubicBezTo>
                    <a:pt x="249168" y="13732"/>
                    <a:pt x="191898" y="2994"/>
                    <a:pt x="133197" y="130"/>
                  </a:cubicBezTo>
                  <a:cubicBezTo>
                    <a:pt x="69485" y="-3449"/>
                    <a:pt x="7921" y="67422"/>
                    <a:pt x="1478" y="144735"/>
                  </a:cubicBezTo>
                  <a:cubicBezTo>
                    <a:pt x="-6397" y="234935"/>
                    <a:pt x="17227" y="314396"/>
                    <a:pt x="71633" y="387414"/>
                  </a:cubicBezTo>
                  <a:cubicBezTo>
                    <a:pt x="186171" y="541325"/>
                    <a:pt x="272075" y="708122"/>
                    <a:pt x="292835" y="902122"/>
                  </a:cubicBezTo>
                  <a:cubicBezTo>
                    <a:pt x="293551" y="909280"/>
                    <a:pt x="292835" y="918587"/>
                    <a:pt x="302858" y="925030"/>
                  </a:cubicBezTo>
                  <a:cubicBezTo>
                    <a:pt x="309300" y="899974"/>
                    <a:pt x="315027" y="876351"/>
                    <a:pt x="322902" y="853443"/>
                  </a:cubicBezTo>
                  <a:cubicBezTo>
                    <a:pt x="327197" y="839842"/>
                    <a:pt x="323618" y="816934"/>
                    <a:pt x="339367" y="815502"/>
                  </a:cubicBezTo>
                  <a:cubicBezTo>
                    <a:pt x="354400" y="814070"/>
                    <a:pt x="360843" y="835546"/>
                    <a:pt x="368001" y="849148"/>
                  </a:cubicBezTo>
                  <a:cubicBezTo>
                    <a:pt x="398784" y="909280"/>
                    <a:pt x="413817" y="973708"/>
                    <a:pt x="425987" y="1039568"/>
                  </a:cubicBezTo>
                  <a:cubicBezTo>
                    <a:pt x="430998" y="1063908"/>
                    <a:pt x="435293" y="1088963"/>
                    <a:pt x="439588" y="1113302"/>
                  </a:cubicBezTo>
                  <a:cubicBezTo>
                    <a:pt x="448894" y="1113302"/>
                    <a:pt x="450326" y="1107575"/>
                    <a:pt x="452474" y="1103280"/>
                  </a:cubicBezTo>
                  <a:cubicBezTo>
                    <a:pt x="502584" y="979436"/>
                    <a:pt x="523345" y="851295"/>
                    <a:pt x="518333" y="716713"/>
                  </a:cubicBezTo>
                  <a:cubicBezTo>
                    <a:pt x="538378" y="747495"/>
                    <a:pt x="559138" y="777561"/>
                    <a:pt x="579898" y="808343"/>
                  </a:cubicBezTo>
                  <a:cubicBezTo>
                    <a:pt x="584193" y="814070"/>
                    <a:pt x="587057" y="824093"/>
                    <a:pt x="594931" y="821945"/>
                  </a:cubicBezTo>
                  <a:cubicBezTo>
                    <a:pt x="604237" y="819797"/>
                    <a:pt x="602090" y="808343"/>
                    <a:pt x="603521" y="800469"/>
                  </a:cubicBezTo>
                  <a:cubicBezTo>
                    <a:pt x="604953" y="787583"/>
                    <a:pt x="605669" y="773982"/>
                    <a:pt x="607101" y="761096"/>
                  </a:cubicBezTo>
                  <a:cubicBezTo>
                    <a:pt x="624997" y="585709"/>
                    <a:pt x="609249" y="414617"/>
                    <a:pt x="522629" y="256411"/>
                  </a:cubicBezTo>
                  <a:close/>
                  <a:moveTo>
                    <a:pt x="178297" y="322986"/>
                  </a:moveTo>
                  <a:cubicBezTo>
                    <a:pt x="158968" y="321554"/>
                    <a:pt x="126755" y="292920"/>
                    <a:pt x="123891" y="274307"/>
                  </a:cubicBezTo>
                  <a:cubicBezTo>
                    <a:pt x="121743" y="259990"/>
                    <a:pt x="130334" y="252831"/>
                    <a:pt x="141788" y="248536"/>
                  </a:cubicBezTo>
                  <a:cubicBezTo>
                    <a:pt x="170422" y="237082"/>
                    <a:pt x="206932" y="264285"/>
                    <a:pt x="206932" y="295783"/>
                  </a:cubicBezTo>
                  <a:cubicBezTo>
                    <a:pt x="207647" y="315827"/>
                    <a:pt x="198341" y="325134"/>
                    <a:pt x="178297" y="322986"/>
                  </a:cubicBezTo>
                  <a:close/>
                  <a:moveTo>
                    <a:pt x="277802" y="246388"/>
                  </a:moveTo>
                  <a:cubicBezTo>
                    <a:pt x="258474" y="234935"/>
                    <a:pt x="247020" y="217038"/>
                    <a:pt x="239861" y="196993"/>
                  </a:cubicBezTo>
                  <a:cubicBezTo>
                    <a:pt x="234134" y="180528"/>
                    <a:pt x="236282" y="165495"/>
                    <a:pt x="253463" y="156905"/>
                  </a:cubicBezTo>
                  <a:cubicBezTo>
                    <a:pt x="271360" y="147599"/>
                    <a:pt x="287824" y="150462"/>
                    <a:pt x="299278" y="166927"/>
                  </a:cubicBezTo>
                  <a:cubicBezTo>
                    <a:pt x="311448" y="184108"/>
                    <a:pt x="315743" y="204152"/>
                    <a:pt x="317175" y="222049"/>
                  </a:cubicBezTo>
                  <a:cubicBezTo>
                    <a:pt x="315743" y="252115"/>
                    <a:pt x="300710" y="259990"/>
                    <a:pt x="277802" y="246388"/>
                  </a:cubicBezTo>
                  <a:close/>
                  <a:moveTo>
                    <a:pt x="395920" y="463296"/>
                  </a:moveTo>
                  <a:cubicBezTo>
                    <a:pt x="357263" y="496226"/>
                    <a:pt x="348673" y="494794"/>
                    <a:pt x="325765" y="448263"/>
                  </a:cubicBezTo>
                  <a:cubicBezTo>
                    <a:pt x="312164" y="421776"/>
                    <a:pt x="304289" y="392425"/>
                    <a:pt x="304289" y="373097"/>
                  </a:cubicBezTo>
                  <a:cubicBezTo>
                    <a:pt x="304289" y="348041"/>
                    <a:pt x="318607" y="338019"/>
                    <a:pt x="340799" y="349473"/>
                  </a:cubicBezTo>
                  <a:cubicBezTo>
                    <a:pt x="366570" y="363074"/>
                    <a:pt x="389477" y="379539"/>
                    <a:pt x="405227" y="404595"/>
                  </a:cubicBezTo>
                  <a:cubicBezTo>
                    <a:pt x="419544" y="428934"/>
                    <a:pt x="416680" y="445399"/>
                    <a:pt x="395920" y="46329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1" name="Google Shape;311;p3"/>
          <p:cNvSpPr/>
          <p:nvPr/>
        </p:nvSpPr>
        <p:spPr>
          <a:xfrm>
            <a:off x="6938869" y="1466696"/>
            <a:ext cx="4023360" cy="457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3"/>
          <p:cNvSpPr/>
          <p:nvPr/>
        </p:nvSpPr>
        <p:spPr>
          <a:xfrm>
            <a:off x="6938869" y="2777842"/>
            <a:ext cx="402336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3"/>
          <p:cNvSpPr/>
          <p:nvPr/>
        </p:nvSpPr>
        <p:spPr>
          <a:xfrm>
            <a:off x="6938869" y="4088988"/>
            <a:ext cx="4023360" cy="457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3"/>
          <p:cNvSpPr/>
          <p:nvPr/>
        </p:nvSpPr>
        <p:spPr>
          <a:xfrm>
            <a:off x="6938869" y="5400134"/>
            <a:ext cx="4023360" cy="45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3" name="Google Shape;1553;p30"/>
          <p:cNvSpPr txBox="1">
            <a:spLocks noGrp="1"/>
          </p:cNvSpPr>
          <p:nvPr>
            <p:ph type="body" idx="1"/>
          </p:nvPr>
        </p:nvSpPr>
        <p:spPr>
          <a:xfrm>
            <a:off x="1094396" y="213422"/>
            <a:ext cx="10802330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Arial"/>
              <a:buNone/>
            </a:pPr>
            <a:r>
              <a:rPr lang="en-US"/>
              <a:t>Infographic Style</a:t>
            </a:r>
            <a:endParaRPr/>
          </a:p>
        </p:txBody>
      </p:sp>
      <p:graphicFrame>
        <p:nvGraphicFramePr>
          <p:cNvPr id="1554" name="Google Shape;1554;p30"/>
          <p:cNvGraphicFramePr/>
          <p:nvPr/>
        </p:nvGraphicFramePr>
        <p:xfrm>
          <a:off x="920430" y="198994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{5F6E20BA-542C-4A1E-BF8C-708E970E19CC}</a:tableStyleId>
              </a:tblPr>
              <a:tblGrid>
                <a:gridCol w="2357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Title A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</a:t>
                      </a:r>
                      <a:r>
                        <a:rPr lang="en-US" sz="44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6980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Add Text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6980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Get a modern PowerPoint  Presentation that is beautifully designed. </a:t>
                      </a:r>
                      <a:endParaRPr sz="120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Options Here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Options Here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Options Here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9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Options Here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9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Ultimate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F3F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555" name="Google Shape;1555;p30"/>
          <p:cNvGraphicFramePr/>
          <p:nvPr/>
        </p:nvGraphicFramePr>
        <p:xfrm>
          <a:off x="3585074" y="198994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{5F6E20BA-542C-4A1E-BF8C-708E970E19CC}</a:tableStyleId>
              </a:tblPr>
              <a:tblGrid>
                <a:gridCol w="2357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Title A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</a:t>
                      </a:r>
                      <a:r>
                        <a:rPr lang="en-US" sz="44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80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alpha val="6980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Add Text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alpha val="6980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Get a modern PowerPoint  Presentation that is beautifully designed. </a:t>
                      </a:r>
                      <a:endParaRPr sz="120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Options Here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Options Here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Options Here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9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Options Here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9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Ulti</a:t>
                      </a:r>
                      <a:r>
                        <a:rPr lang="en-US" sz="1400" b="1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Ultimate</a:t>
                      </a:r>
                      <a:r>
                        <a:rPr lang="en-US" sz="1400" b="1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mate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F3F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556" name="Google Shape;1556;p30"/>
          <p:cNvGraphicFramePr/>
          <p:nvPr/>
        </p:nvGraphicFramePr>
        <p:xfrm>
          <a:off x="6249716" y="198994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{5F6E20BA-542C-4A1E-BF8C-708E970E19CC}</a:tableStyleId>
              </a:tblPr>
              <a:tblGrid>
                <a:gridCol w="2357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Title A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</a:t>
                      </a:r>
                      <a:r>
                        <a:rPr lang="en-US" sz="44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45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alpha val="6980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Add Text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alpha val="6980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Get a modern PowerPoint  Presentation that is beautifully designed. </a:t>
                      </a:r>
                      <a:endParaRPr sz="120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Options Here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Options Here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Options Here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9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Options Here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9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Ultimate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F3F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557" name="Google Shape;1557;p30"/>
          <p:cNvGraphicFramePr/>
          <p:nvPr/>
        </p:nvGraphicFramePr>
        <p:xfrm>
          <a:off x="8914358" y="1989939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{5F6E20BA-542C-4A1E-BF8C-708E970E19CC}</a:tableStyleId>
              </a:tblPr>
              <a:tblGrid>
                <a:gridCol w="2357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Title A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</a:t>
                      </a:r>
                      <a:r>
                        <a:rPr lang="en-US" sz="44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75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alpha val="6980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Add Text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alpha val="6980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Get a modern PowerPoint  Presentation that is beautifully designed. </a:t>
                      </a:r>
                      <a:endParaRPr sz="120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Options Here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Options Here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Options Here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9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Options Here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9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Ultimate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F3F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2" name="Google Shape;1562;p31"/>
          <p:cNvSpPr/>
          <p:nvPr/>
        </p:nvSpPr>
        <p:spPr>
          <a:xfrm flipH="1">
            <a:off x="3092822" y="-26894"/>
            <a:ext cx="9099175" cy="6884894"/>
          </a:xfrm>
          <a:custGeom>
            <a:avLst/>
            <a:gdLst/>
            <a:ahLst/>
            <a:cxnLst/>
            <a:rect l="l" t="t" r="r" b="b"/>
            <a:pathLst>
              <a:path w="9099175" h="6884894" extrusionOk="0">
                <a:moveTo>
                  <a:pt x="0" y="6884894"/>
                </a:moveTo>
                <a:lnTo>
                  <a:pt x="0" y="26894"/>
                </a:lnTo>
                <a:lnTo>
                  <a:pt x="1192303" y="0"/>
                </a:lnTo>
                <a:lnTo>
                  <a:pt x="9099175" y="6884894"/>
                </a:lnTo>
                <a:lnTo>
                  <a:pt x="0" y="6884894"/>
                </a:lnTo>
                <a:close/>
              </a:path>
            </a:pathLst>
          </a:custGeom>
          <a:solidFill>
            <a:schemeClr val="dk1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63" name="Google Shape;1563;p31"/>
          <p:cNvGrpSpPr/>
          <p:nvPr/>
        </p:nvGrpSpPr>
        <p:grpSpPr>
          <a:xfrm>
            <a:off x="7731640" y="4888717"/>
            <a:ext cx="4091430" cy="1224178"/>
            <a:chOff x="52387" y="1620203"/>
            <a:chExt cx="12076517" cy="3613357"/>
          </a:xfrm>
        </p:grpSpPr>
        <p:sp>
          <p:nvSpPr>
            <p:cNvPr id="1564" name="Google Shape;1564;p31"/>
            <p:cNvSpPr/>
            <p:nvPr/>
          </p:nvSpPr>
          <p:spPr>
            <a:xfrm>
              <a:off x="52387" y="1620203"/>
              <a:ext cx="2647950" cy="3067050"/>
            </a:xfrm>
            <a:custGeom>
              <a:avLst/>
              <a:gdLst/>
              <a:ahLst/>
              <a:cxnLst/>
              <a:rect l="l" t="t" r="r" b="b"/>
              <a:pathLst>
                <a:path w="2647950" h="3067050" extrusionOk="0">
                  <a:moveTo>
                    <a:pt x="0" y="1108710"/>
                  </a:moveTo>
                  <a:cubicBezTo>
                    <a:pt x="108585" y="1020128"/>
                    <a:pt x="240983" y="1003935"/>
                    <a:pt x="372428" y="986790"/>
                  </a:cubicBezTo>
                  <a:cubicBezTo>
                    <a:pt x="403860" y="982980"/>
                    <a:pt x="414338" y="971550"/>
                    <a:pt x="410528" y="942023"/>
                  </a:cubicBezTo>
                  <a:cubicBezTo>
                    <a:pt x="397193" y="830580"/>
                    <a:pt x="384810" y="719138"/>
                    <a:pt x="369570" y="607695"/>
                  </a:cubicBezTo>
                  <a:cubicBezTo>
                    <a:pt x="365760" y="581978"/>
                    <a:pt x="349568" y="559118"/>
                    <a:pt x="339090" y="534353"/>
                  </a:cubicBezTo>
                  <a:cubicBezTo>
                    <a:pt x="334328" y="522923"/>
                    <a:pt x="326708" y="510540"/>
                    <a:pt x="328613" y="500063"/>
                  </a:cubicBezTo>
                  <a:cubicBezTo>
                    <a:pt x="339090" y="384810"/>
                    <a:pt x="334328" y="378143"/>
                    <a:pt x="222885" y="356235"/>
                  </a:cubicBezTo>
                  <a:cubicBezTo>
                    <a:pt x="218123" y="355283"/>
                    <a:pt x="213360" y="354330"/>
                    <a:pt x="207645" y="352425"/>
                  </a:cubicBezTo>
                  <a:cubicBezTo>
                    <a:pt x="210503" y="341948"/>
                    <a:pt x="212408" y="331470"/>
                    <a:pt x="215265" y="318135"/>
                  </a:cubicBezTo>
                  <a:cubicBezTo>
                    <a:pt x="199073" y="317183"/>
                    <a:pt x="183833" y="316230"/>
                    <a:pt x="169545" y="315278"/>
                  </a:cubicBezTo>
                  <a:cubicBezTo>
                    <a:pt x="136208" y="254318"/>
                    <a:pt x="153353" y="213360"/>
                    <a:pt x="230505" y="232410"/>
                  </a:cubicBezTo>
                  <a:cubicBezTo>
                    <a:pt x="249555" y="237173"/>
                    <a:pt x="270510" y="237173"/>
                    <a:pt x="297180" y="240030"/>
                  </a:cubicBezTo>
                  <a:cubicBezTo>
                    <a:pt x="280035" y="207645"/>
                    <a:pt x="265748" y="179070"/>
                    <a:pt x="248603" y="146685"/>
                  </a:cubicBezTo>
                  <a:cubicBezTo>
                    <a:pt x="274320" y="131445"/>
                    <a:pt x="300038" y="115253"/>
                    <a:pt x="327660" y="100965"/>
                  </a:cubicBezTo>
                  <a:cubicBezTo>
                    <a:pt x="356235" y="86678"/>
                    <a:pt x="385763" y="78105"/>
                    <a:pt x="393383" y="40005"/>
                  </a:cubicBezTo>
                  <a:cubicBezTo>
                    <a:pt x="395288" y="32385"/>
                    <a:pt x="411480" y="24765"/>
                    <a:pt x="422910" y="20955"/>
                  </a:cubicBezTo>
                  <a:cubicBezTo>
                    <a:pt x="488633" y="-1905"/>
                    <a:pt x="556260" y="-6668"/>
                    <a:pt x="622935" y="16193"/>
                  </a:cubicBezTo>
                  <a:cubicBezTo>
                    <a:pt x="685800" y="38100"/>
                    <a:pt x="759143" y="51435"/>
                    <a:pt x="803910" y="93345"/>
                  </a:cubicBezTo>
                  <a:cubicBezTo>
                    <a:pt x="853440" y="139065"/>
                    <a:pt x="877253" y="214313"/>
                    <a:pt x="912495" y="276225"/>
                  </a:cubicBezTo>
                  <a:cubicBezTo>
                    <a:pt x="922973" y="293370"/>
                    <a:pt x="931545" y="315278"/>
                    <a:pt x="946785" y="324803"/>
                  </a:cubicBezTo>
                  <a:cubicBezTo>
                    <a:pt x="1041083" y="384810"/>
                    <a:pt x="1102043" y="546735"/>
                    <a:pt x="1005840" y="657225"/>
                  </a:cubicBezTo>
                  <a:cubicBezTo>
                    <a:pt x="985838" y="681038"/>
                    <a:pt x="975360" y="719138"/>
                    <a:pt x="972503" y="751523"/>
                  </a:cubicBezTo>
                  <a:cubicBezTo>
                    <a:pt x="967740" y="812483"/>
                    <a:pt x="970598" y="874395"/>
                    <a:pt x="970598" y="942975"/>
                  </a:cubicBezTo>
                  <a:cubicBezTo>
                    <a:pt x="1030605" y="938213"/>
                    <a:pt x="1101090" y="972503"/>
                    <a:pt x="1167765" y="909638"/>
                  </a:cubicBezTo>
                  <a:cubicBezTo>
                    <a:pt x="1237298" y="842963"/>
                    <a:pt x="1331595" y="853440"/>
                    <a:pt x="1414463" y="916305"/>
                  </a:cubicBezTo>
                  <a:cubicBezTo>
                    <a:pt x="1437323" y="933450"/>
                    <a:pt x="1469708" y="944880"/>
                    <a:pt x="1499235" y="946785"/>
                  </a:cubicBezTo>
                  <a:cubicBezTo>
                    <a:pt x="1578293" y="952500"/>
                    <a:pt x="1657350" y="950595"/>
                    <a:pt x="1737360" y="953453"/>
                  </a:cubicBezTo>
                  <a:cubicBezTo>
                    <a:pt x="1788795" y="955358"/>
                    <a:pt x="1792605" y="950595"/>
                    <a:pt x="1783080" y="901065"/>
                  </a:cubicBezTo>
                  <a:cubicBezTo>
                    <a:pt x="1766888" y="816293"/>
                    <a:pt x="1745933" y="730568"/>
                    <a:pt x="1735455" y="644843"/>
                  </a:cubicBezTo>
                  <a:cubicBezTo>
                    <a:pt x="1730693" y="601980"/>
                    <a:pt x="1740218" y="556260"/>
                    <a:pt x="1749743" y="513398"/>
                  </a:cubicBezTo>
                  <a:cubicBezTo>
                    <a:pt x="1756410" y="483870"/>
                    <a:pt x="1753553" y="463868"/>
                    <a:pt x="1724978" y="452438"/>
                  </a:cubicBezTo>
                  <a:cubicBezTo>
                    <a:pt x="1685925" y="435293"/>
                    <a:pt x="1673543" y="408623"/>
                    <a:pt x="1673543" y="364808"/>
                  </a:cubicBezTo>
                  <a:cubicBezTo>
                    <a:pt x="1673543" y="310515"/>
                    <a:pt x="1659255" y="256223"/>
                    <a:pt x="1651635" y="206693"/>
                  </a:cubicBezTo>
                  <a:cubicBezTo>
                    <a:pt x="1738313" y="196215"/>
                    <a:pt x="1819275" y="194310"/>
                    <a:pt x="1896428" y="176213"/>
                  </a:cubicBezTo>
                  <a:cubicBezTo>
                    <a:pt x="1982153" y="156210"/>
                    <a:pt x="2028825" y="88583"/>
                    <a:pt x="2050733" y="0"/>
                  </a:cubicBezTo>
                  <a:cubicBezTo>
                    <a:pt x="2086928" y="8573"/>
                    <a:pt x="2120265" y="16193"/>
                    <a:pt x="2153603" y="23813"/>
                  </a:cubicBezTo>
                  <a:cubicBezTo>
                    <a:pt x="2158365" y="24765"/>
                    <a:pt x="2165985" y="25718"/>
                    <a:pt x="2166938" y="27623"/>
                  </a:cubicBezTo>
                  <a:cubicBezTo>
                    <a:pt x="2188845" y="103823"/>
                    <a:pt x="2271713" y="100965"/>
                    <a:pt x="2318385" y="149543"/>
                  </a:cubicBezTo>
                  <a:cubicBezTo>
                    <a:pt x="2305050" y="175260"/>
                    <a:pt x="2291715" y="202883"/>
                    <a:pt x="2272665" y="240030"/>
                  </a:cubicBezTo>
                  <a:cubicBezTo>
                    <a:pt x="2305050" y="236220"/>
                    <a:pt x="2329815" y="234315"/>
                    <a:pt x="2353628" y="229553"/>
                  </a:cubicBezTo>
                  <a:cubicBezTo>
                    <a:pt x="2380298" y="224790"/>
                    <a:pt x="2409825" y="222885"/>
                    <a:pt x="2413635" y="256223"/>
                  </a:cubicBezTo>
                  <a:cubicBezTo>
                    <a:pt x="2416493" y="282893"/>
                    <a:pt x="2427923" y="323850"/>
                    <a:pt x="2389823" y="323850"/>
                  </a:cubicBezTo>
                  <a:cubicBezTo>
                    <a:pt x="2411730" y="354330"/>
                    <a:pt x="2434590" y="389573"/>
                    <a:pt x="2461260" y="422910"/>
                  </a:cubicBezTo>
                  <a:cubicBezTo>
                    <a:pt x="2473643" y="438150"/>
                    <a:pt x="2488883" y="452438"/>
                    <a:pt x="2506028" y="461963"/>
                  </a:cubicBezTo>
                  <a:cubicBezTo>
                    <a:pt x="2556510" y="489585"/>
                    <a:pt x="2561273" y="513398"/>
                    <a:pt x="2516505" y="549593"/>
                  </a:cubicBezTo>
                  <a:cubicBezTo>
                    <a:pt x="2497455" y="564833"/>
                    <a:pt x="2473643" y="576263"/>
                    <a:pt x="2450783" y="586740"/>
                  </a:cubicBezTo>
                  <a:cubicBezTo>
                    <a:pt x="2407920" y="606743"/>
                    <a:pt x="2383155" y="639128"/>
                    <a:pt x="2381250" y="686753"/>
                  </a:cubicBezTo>
                  <a:cubicBezTo>
                    <a:pt x="2376488" y="787718"/>
                    <a:pt x="2370773" y="889635"/>
                    <a:pt x="2369820" y="990600"/>
                  </a:cubicBezTo>
                  <a:cubicBezTo>
                    <a:pt x="2369820" y="1002030"/>
                    <a:pt x="2393633" y="1017270"/>
                    <a:pt x="2408873" y="1025843"/>
                  </a:cubicBezTo>
                  <a:cubicBezTo>
                    <a:pt x="2462213" y="1053465"/>
                    <a:pt x="2517458" y="1078230"/>
                    <a:pt x="2571750" y="1103948"/>
                  </a:cubicBezTo>
                  <a:cubicBezTo>
                    <a:pt x="2570798" y="1110615"/>
                    <a:pt x="2570798" y="1116330"/>
                    <a:pt x="2569845" y="1122998"/>
                  </a:cubicBezTo>
                  <a:cubicBezTo>
                    <a:pt x="2542223" y="1139190"/>
                    <a:pt x="2514600" y="1154430"/>
                    <a:pt x="2479358" y="1174433"/>
                  </a:cubicBezTo>
                  <a:cubicBezTo>
                    <a:pt x="2503170" y="1181100"/>
                    <a:pt x="2524125" y="1185863"/>
                    <a:pt x="2543175" y="1192530"/>
                  </a:cubicBezTo>
                  <a:cubicBezTo>
                    <a:pt x="2569845" y="1202055"/>
                    <a:pt x="2598420" y="1209675"/>
                    <a:pt x="2622233" y="1224915"/>
                  </a:cubicBezTo>
                  <a:cubicBezTo>
                    <a:pt x="2664143" y="1251585"/>
                    <a:pt x="2666048" y="1286828"/>
                    <a:pt x="2622233" y="1308735"/>
                  </a:cubicBezTo>
                  <a:cubicBezTo>
                    <a:pt x="2578418" y="1330643"/>
                    <a:pt x="2528888" y="1345883"/>
                    <a:pt x="2480310" y="1354455"/>
                  </a:cubicBezTo>
                  <a:cubicBezTo>
                    <a:pt x="2427923" y="1363980"/>
                    <a:pt x="2372678" y="1360170"/>
                    <a:pt x="2319338" y="1365885"/>
                  </a:cubicBezTo>
                  <a:cubicBezTo>
                    <a:pt x="2268855" y="1371600"/>
                    <a:pt x="2232660" y="1399223"/>
                    <a:pt x="2223135" y="1450658"/>
                  </a:cubicBezTo>
                  <a:cubicBezTo>
                    <a:pt x="2209800" y="1517333"/>
                    <a:pt x="2201228" y="1584960"/>
                    <a:pt x="2188845" y="1651635"/>
                  </a:cubicBezTo>
                  <a:cubicBezTo>
                    <a:pt x="2175510" y="1720215"/>
                    <a:pt x="2165985" y="1789748"/>
                    <a:pt x="2144078" y="1855470"/>
                  </a:cubicBezTo>
                  <a:cubicBezTo>
                    <a:pt x="2118360" y="1933575"/>
                    <a:pt x="2108835" y="2008823"/>
                    <a:pt x="2125980" y="2088833"/>
                  </a:cubicBezTo>
                  <a:cubicBezTo>
                    <a:pt x="2165985" y="2273618"/>
                    <a:pt x="2138363" y="2445068"/>
                    <a:pt x="2025015" y="2599373"/>
                  </a:cubicBezTo>
                  <a:cubicBezTo>
                    <a:pt x="2013585" y="2614613"/>
                    <a:pt x="1996440" y="2626043"/>
                    <a:pt x="1982153" y="2639378"/>
                  </a:cubicBezTo>
                  <a:cubicBezTo>
                    <a:pt x="1970723" y="2626043"/>
                    <a:pt x="1958340" y="2612708"/>
                    <a:pt x="1943100" y="2594610"/>
                  </a:cubicBezTo>
                  <a:cubicBezTo>
                    <a:pt x="1925955" y="2640330"/>
                    <a:pt x="1909763" y="2686050"/>
                    <a:pt x="1892618" y="2732723"/>
                  </a:cubicBezTo>
                  <a:cubicBezTo>
                    <a:pt x="1887855" y="2732723"/>
                    <a:pt x="1883093" y="2732723"/>
                    <a:pt x="1877378" y="2731770"/>
                  </a:cubicBezTo>
                  <a:cubicBezTo>
                    <a:pt x="1877378" y="2563178"/>
                    <a:pt x="1877378" y="2393633"/>
                    <a:pt x="1877378" y="2225040"/>
                  </a:cubicBezTo>
                  <a:cubicBezTo>
                    <a:pt x="1871663" y="2224088"/>
                    <a:pt x="1865948" y="2224088"/>
                    <a:pt x="1859280" y="2223135"/>
                  </a:cubicBezTo>
                  <a:cubicBezTo>
                    <a:pt x="1835468" y="2273618"/>
                    <a:pt x="1811655" y="2325053"/>
                    <a:pt x="1783080" y="2384108"/>
                  </a:cubicBezTo>
                  <a:cubicBezTo>
                    <a:pt x="1779270" y="2357438"/>
                    <a:pt x="1770698" y="2338388"/>
                    <a:pt x="1776413" y="2324100"/>
                  </a:cubicBezTo>
                  <a:cubicBezTo>
                    <a:pt x="1809750" y="2234565"/>
                    <a:pt x="1774508" y="2148840"/>
                    <a:pt x="1767840" y="2061210"/>
                  </a:cubicBezTo>
                  <a:cubicBezTo>
                    <a:pt x="1764030" y="2009775"/>
                    <a:pt x="1757363" y="1964055"/>
                    <a:pt x="1791653" y="1912620"/>
                  </a:cubicBezTo>
                  <a:cubicBezTo>
                    <a:pt x="1819275" y="1871663"/>
                    <a:pt x="1823085" y="1810703"/>
                    <a:pt x="1827848" y="1758315"/>
                  </a:cubicBezTo>
                  <a:cubicBezTo>
                    <a:pt x="1836420" y="1675448"/>
                    <a:pt x="1837373" y="1590675"/>
                    <a:pt x="1840230" y="1507808"/>
                  </a:cubicBezTo>
                  <a:cubicBezTo>
                    <a:pt x="1841183" y="1464945"/>
                    <a:pt x="1841183" y="1422083"/>
                    <a:pt x="1835468" y="1380173"/>
                  </a:cubicBezTo>
                  <a:cubicBezTo>
                    <a:pt x="1833563" y="1367790"/>
                    <a:pt x="1812608" y="1347788"/>
                    <a:pt x="1800225" y="1346835"/>
                  </a:cubicBezTo>
                  <a:cubicBezTo>
                    <a:pt x="1700213" y="1343978"/>
                    <a:pt x="1603058" y="1326833"/>
                    <a:pt x="1504950" y="1304925"/>
                  </a:cubicBezTo>
                  <a:cubicBezTo>
                    <a:pt x="1444943" y="1291590"/>
                    <a:pt x="1375410" y="1324928"/>
                    <a:pt x="1309688" y="1333500"/>
                  </a:cubicBezTo>
                  <a:cubicBezTo>
                    <a:pt x="1257300" y="1340168"/>
                    <a:pt x="1203960" y="1343025"/>
                    <a:pt x="1150620" y="1344930"/>
                  </a:cubicBezTo>
                  <a:cubicBezTo>
                    <a:pt x="1082993" y="1348740"/>
                    <a:pt x="1014413" y="1347788"/>
                    <a:pt x="946785" y="1353503"/>
                  </a:cubicBezTo>
                  <a:cubicBezTo>
                    <a:pt x="899160" y="1357313"/>
                    <a:pt x="866775" y="1387793"/>
                    <a:pt x="860108" y="1435418"/>
                  </a:cubicBezTo>
                  <a:cubicBezTo>
                    <a:pt x="850583" y="1510665"/>
                    <a:pt x="845820" y="1586865"/>
                    <a:pt x="842010" y="1662113"/>
                  </a:cubicBezTo>
                  <a:cubicBezTo>
                    <a:pt x="840105" y="1704975"/>
                    <a:pt x="848678" y="1747838"/>
                    <a:pt x="846773" y="1790700"/>
                  </a:cubicBezTo>
                  <a:cubicBezTo>
                    <a:pt x="842963" y="1874520"/>
                    <a:pt x="847725" y="1954530"/>
                    <a:pt x="889635" y="2030730"/>
                  </a:cubicBezTo>
                  <a:cubicBezTo>
                    <a:pt x="901065" y="2051685"/>
                    <a:pt x="902018" y="2080260"/>
                    <a:pt x="899160" y="2105025"/>
                  </a:cubicBezTo>
                  <a:cubicBezTo>
                    <a:pt x="891540" y="2186940"/>
                    <a:pt x="882968" y="2268855"/>
                    <a:pt x="869633" y="2349818"/>
                  </a:cubicBezTo>
                  <a:cubicBezTo>
                    <a:pt x="866775" y="2368868"/>
                    <a:pt x="849630" y="2389823"/>
                    <a:pt x="833438" y="2401253"/>
                  </a:cubicBezTo>
                  <a:cubicBezTo>
                    <a:pt x="765810" y="2449830"/>
                    <a:pt x="742950" y="2507933"/>
                    <a:pt x="779145" y="2581275"/>
                  </a:cubicBezTo>
                  <a:cubicBezTo>
                    <a:pt x="828675" y="2680335"/>
                    <a:pt x="845820" y="2785110"/>
                    <a:pt x="856298" y="2893695"/>
                  </a:cubicBezTo>
                  <a:cubicBezTo>
                    <a:pt x="868680" y="3022283"/>
                    <a:pt x="775335" y="3098483"/>
                    <a:pt x="648653" y="3062288"/>
                  </a:cubicBezTo>
                  <a:cubicBezTo>
                    <a:pt x="525780" y="3027045"/>
                    <a:pt x="494348" y="2970848"/>
                    <a:pt x="527685" y="2834640"/>
                  </a:cubicBezTo>
                  <a:cubicBezTo>
                    <a:pt x="537210" y="2796540"/>
                    <a:pt x="545783" y="2755583"/>
                    <a:pt x="565785" y="2723198"/>
                  </a:cubicBezTo>
                  <a:cubicBezTo>
                    <a:pt x="583883" y="2694623"/>
                    <a:pt x="617220" y="2674620"/>
                    <a:pt x="645795" y="2649855"/>
                  </a:cubicBezTo>
                  <a:cubicBezTo>
                    <a:pt x="621030" y="2514600"/>
                    <a:pt x="587693" y="2374583"/>
                    <a:pt x="570548" y="2231708"/>
                  </a:cubicBezTo>
                  <a:cubicBezTo>
                    <a:pt x="557213" y="2121218"/>
                    <a:pt x="566738" y="2006918"/>
                    <a:pt x="558165" y="1895475"/>
                  </a:cubicBezTo>
                  <a:cubicBezTo>
                    <a:pt x="553403" y="1836420"/>
                    <a:pt x="527685" y="1779270"/>
                    <a:pt x="518160" y="1720215"/>
                  </a:cubicBezTo>
                  <a:cubicBezTo>
                    <a:pt x="506730" y="1652588"/>
                    <a:pt x="501968" y="1584960"/>
                    <a:pt x="495300" y="1516380"/>
                  </a:cubicBezTo>
                  <a:cubicBezTo>
                    <a:pt x="494348" y="1506855"/>
                    <a:pt x="495300" y="1497330"/>
                    <a:pt x="495300" y="1487805"/>
                  </a:cubicBezTo>
                  <a:cubicBezTo>
                    <a:pt x="491490" y="1362075"/>
                    <a:pt x="483870" y="1357313"/>
                    <a:pt x="360998" y="1351598"/>
                  </a:cubicBezTo>
                  <a:cubicBezTo>
                    <a:pt x="310515" y="1348740"/>
                    <a:pt x="257175" y="1338263"/>
                    <a:pt x="211455" y="1317308"/>
                  </a:cubicBezTo>
                  <a:cubicBezTo>
                    <a:pt x="148590" y="1288733"/>
                    <a:pt x="149543" y="1262063"/>
                    <a:pt x="204788" y="1213485"/>
                  </a:cubicBezTo>
                  <a:cubicBezTo>
                    <a:pt x="170498" y="1206818"/>
                    <a:pt x="138113" y="1201103"/>
                    <a:pt x="105728" y="1195388"/>
                  </a:cubicBezTo>
                  <a:cubicBezTo>
                    <a:pt x="97155" y="1133475"/>
                    <a:pt x="31433" y="1153478"/>
                    <a:pt x="0" y="1123950"/>
                  </a:cubicBezTo>
                  <a:cubicBezTo>
                    <a:pt x="0" y="1121093"/>
                    <a:pt x="0" y="1115378"/>
                    <a:pt x="0" y="110871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63000">
                  <a:schemeClr val="accent1"/>
                </a:gs>
                <a:gs pos="83000">
                  <a:schemeClr val="accent1"/>
                </a:gs>
                <a:gs pos="100000">
                  <a:schemeClr val="accent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5" name="Google Shape;1565;p31"/>
            <p:cNvSpPr/>
            <p:nvPr/>
          </p:nvSpPr>
          <p:spPr>
            <a:xfrm>
              <a:off x="3803599" y="1747410"/>
              <a:ext cx="723900" cy="3486150"/>
            </a:xfrm>
            <a:custGeom>
              <a:avLst/>
              <a:gdLst/>
              <a:ahLst/>
              <a:cxnLst/>
              <a:rect l="l" t="t" r="r" b="b"/>
              <a:pathLst>
                <a:path w="723900" h="3486150" extrusionOk="0">
                  <a:moveTo>
                    <a:pt x="574091" y="584310"/>
                  </a:moveTo>
                  <a:cubicBezTo>
                    <a:pt x="676961" y="570023"/>
                    <a:pt x="683629" y="580500"/>
                    <a:pt x="699821" y="671940"/>
                  </a:cubicBezTo>
                  <a:cubicBezTo>
                    <a:pt x="739826" y="900540"/>
                    <a:pt x="728396" y="1127235"/>
                    <a:pt x="685533" y="1352978"/>
                  </a:cubicBezTo>
                  <a:cubicBezTo>
                    <a:pt x="643623" y="1572053"/>
                    <a:pt x="653148" y="1792080"/>
                    <a:pt x="671246" y="2012108"/>
                  </a:cubicBezTo>
                  <a:cubicBezTo>
                    <a:pt x="681723" y="2143553"/>
                    <a:pt x="651244" y="2270235"/>
                    <a:pt x="623621" y="2397870"/>
                  </a:cubicBezTo>
                  <a:cubicBezTo>
                    <a:pt x="622669" y="2402633"/>
                    <a:pt x="620764" y="2407395"/>
                    <a:pt x="617906" y="2411205"/>
                  </a:cubicBezTo>
                  <a:cubicBezTo>
                    <a:pt x="552183" y="2476928"/>
                    <a:pt x="559804" y="2564558"/>
                    <a:pt x="548373" y="2646473"/>
                  </a:cubicBezTo>
                  <a:cubicBezTo>
                    <a:pt x="535039" y="2747438"/>
                    <a:pt x="512179" y="2847450"/>
                    <a:pt x="503606" y="2948415"/>
                  </a:cubicBezTo>
                  <a:cubicBezTo>
                    <a:pt x="499796" y="2996040"/>
                    <a:pt x="514083" y="3047475"/>
                    <a:pt x="529323" y="3094148"/>
                  </a:cubicBezTo>
                  <a:cubicBezTo>
                    <a:pt x="546469" y="3146535"/>
                    <a:pt x="575996" y="3195113"/>
                    <a:pt x="596951" y="3245595"/>
                  </a:cubicBezTo>
                  <a:cubicBezTo>
                    <a:pt x="635051" y="3336083"/>
                    <a:pt x="584569" y="3404663"/>
                    <a:pt x="534086" y="3470385"/>
                  </a:cubicBezTo>
                  <a:cubicBezTo>
                    <a:pt x="522656" y="3485625"/>
                    <a:pt x="486461" y="3491340"/>
                    <a:pt x="465506" y="3486578"/>
                  </a:cubicBezTo>
                  <a:cubicBezTo>
                    <a:pt x="405498" y="3473243"/>
                    <a:pt x="346444" y="3454193"/>
                    <a:pt x="289294" y="3433238"/>
                  </a:cubicBezTo>
                  <a:cubicBezTo>
                    <a:pt x="278816" y="3429428"/>
                    <a:pt x="268339" y="3405615"/>
                    <a:pt x="269291" y="3391328"/>
                  </a:cubicBezTo>
                  <a:cubicBezTo>
                    <a:pt x="273101" y="3333225"/>
                    <a:pt x="271196" y="3271313"/>
                    <a:pt x="291198" y="3217973"/>
                  </a:cubicBezTo>
                  <a:cubicBezTo>
                    <a:pt x="356921" y="3036045"/>
                    <a:pt x="349301" y="2850308"/>
                    <a:pt x="332156" y="2663618"/>
                  </a:cubicBezTo>
                  <a:cubicBezTo>
                    <a:pt x="314058" y="2466450"/>
                    <a:pt x="292151" y="2269283"/>
                    <a:pt x="279769" y="2071163"/>
                  </a:cubicBezTo>
                  <a:cubicBezTo>
                    <a:pt x="255004" y="1644443"/>
                    <a:pt x="184519" y="1225343"/>
                    <a:pt x="76886" y="811958"/>
                  </a:cubicBezTo>
                  <a:cubicBezTo>
                    <a:pt x="35929" y="655748"/>
                    <a:pt x="24498" y="490965"/>
                    <a:pt x="1638" y="329993"/>
                  </a:cubicBezTo>
                  <a:cubicBezTo>
                    <a:pt x="-4077" y="288083"/>
                    <a:pt x="2591" y="249983"/>
                    <a:pt x="63551" y="254745"/>
                  </a:cubicBezTo>
                  <a:cubicBezTo>
                    <a:pt x="76886" y="255698"/>
                    <a:pt x="101651" y="230933"/>
                    <a:pt x="105461" y="213788"/>
                  </a:cubicBezTo>
                  <a:cubicBezTo>
                    <a:pt x="115939" y="172830"/>
                    <a:pt x="117844" y="129968"/>
                    <a:pt x="124511" y="87105"/>
                  </a:cubicBezTo>
                  <a:cubicBezTo>
                    <a:pt x="132131" y="34718"/>
                    <a:pt x="167373" y="2333"/>
                    <a:pt x="219761" y="428"/>
                  </a:cubicBezTo>
                  <a:cubicBezTo>
                    <a:pt x="336919" y="-5287"/>
                    <a:pt x="397879" y="46148"/>
                    <a:pt x="409308" y="163305"/>
                  </a:cubicBezTo>
                  <a:cubicBezTo>
                    <a:pt x="414071" y="209025"/>
                    <a:pt x="417881" y="243315"/>
                    <a:pt x="475031" y="260460"/>
                  </a:cubicBezTo>
                  <a:cubicBezTo>
                    <a:pt x="542658" y="280463"/>
                    <a:pt x="557898" y="346185"/>
                    <a:pt x="561708" y="410955"/>
                  </a:cubicBezTo>
                  <a:cubicBezTo>
                    <a:pt x="566471" y="468105"/>
                    <a:pt x="570281" y="525255"/>
                    <a:pt x="574091" y="58431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63000">
                  <a:schemeClr val="accent1"/>
                </a:gs>
                <a:gs pos="83000">
                  <a:schemeClr val="accent1"/>
                </a:gs>
                <a:gs pos="100000">
                  <a:schemeClr val="accent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31"/>
            <p:cNvSpPr/>
            <p:nvPr/>
          </p:nvSpPr>
          <p:spPr>
            <a:xfrm>
              <a:off x="4825440" y="1746627"/>
              <a:ext cx="714375" cy="3486150"/>
            </a:xfrm>
            <a:custGeom>
              <a:avLst/>
              <a:gdLst/>
              <a:ahLst/>
              <a:cxnLst/>
              <a:rect l="l" t="t" r="r" b="b"/>
              <a:pathLst>
                <a:path w="714375" h="3486150" extrusionOk="0">
                  <a:moveTo>
                    <a:pt x="578092" y="585094"/>
                  </a:moveTo>
                  <a:cubicBezTo>
                    <a:pt x="670484" y="569853"/>
                    <a:pt x="681914" y="582236"/>
                    <a:pt x="697154" y="669866"/>
                  </a:cubicBezTo>
                  <a:cubicBezTo>
                    <a:pt x="734302" y="891798"/>
                    <a:pt x="729539" y="1111826"/>
                    <a:pt x="686677" y="1332806"/>
                  </a:cubicBezTo>
                  <a:cubicBezTo>
                    <a:pt x="641909" y="1562358"/>
                    <a:pt x="658102" y="1793816"/>
                    <a:pt x="666674" y="2025274"/>
                  </a:cubicBezTo>
                  <a:cubicBezTo>
                    <a:pt x="670484" y="2148146"/>
                    <a:pt x="639052" y="2272924"/>
                    <a:pt x="622859" y="2396749"/>
                  </a:cubicBezTo>
                  <a:cubicBezTo>
                    <a:pt x="622859" y="2399606"/>
                    <a:pt x="620954" y="2403416"/>
                    <a:pt x="619049" y="2405321"/>
                  </a:cubicBezTo>
                  <a:cubicBezTo>
                    <a:pt x="546659" y="2468186"/>
                    <a:pt x="559994" y="2557721"/>
                    <a:pt x="547611" y="2638684"/>
                  </a:cubicBezTo>
                  <a:cubicBezTo>
                    <a:pt x="532372" y="2742506"/>
                    <a:pt x="517132" y="2847281"/>
                    <a:pt x="499986" y="2951104"/>
                  </a:cubicBezTo>
                  <a:cubicBezTo>
                    <a:pt x="491414" y="3003491"/>
                    <a:pt x="502844" y="3051116"/>
                    <a:pt x="526657" y="3097789"/>
                  </a:cubicBezTo>
                  <a:cubicBezTo>
                    <a:pt x="553327" y="3150176"/>
                    <a:pt x="577139" y="3203516"/>
                    <a:pt x="598094" y="3257809"/>
                  </a:cubicBezTo>
                  <a:cubicBezTo>
                    <a:pt x="632384" y="3345439"/>
                    <a:pt x="579997" y="3410209"/>
                    <a:pt x="532372" y="3473074"/>
                  </a:cubicBezTo>
                  <a:cubicBezTo>
                    <a:pt x="520942" y="3487361"/>
                    <a:pt x="484747" y="3493076"/>
                    <a:pt x="462839" y="3488314"/>
                  </a:cubicBezTo>
                  <a:cubicBezTo>
                    <a:pt x="402832" y="3474979"/>
                    <a:pt x="343777" y="3455929"/>
                    <a:pt x="286627" y="3434974"/>
                  </a:cubicBezTo>
                  <a:cubicBezTo>
                    <a:pt x="276149" y="3431164"/>
                    <a:pt x="265672" y="3406399"/>
                    <a:pt x="267577" y="3392111"/>
                  </a:cubicBezTo>
                  <a:cubicBezTo>
                    <a:pt x="273292" y="3329246"/>
                    <a:pt x="273292" y="3263524"/>
                    <a:pt x="293294" y="3205421"/>
                  </a:cubicBezTo>
                  <a:cubicBezTo>
                    <a:pt x="356159" y="3024446"/>
                    <a:pt x="346634" y="2840614"/>
                    <a:pt x="328536" y="2654876"/>
                  </a:cubicBezTo>
                  <a:cubicBezTo>
                    <a:pt x="309486" y="2457709"/>
                    <a:pt x="289484" y="2260541"/>
                    <a:pt x="278054" y="2062421"/>
                  </a:cubicBezTo>
                  <a:cubicBezTo>
                    <a:pt x="252336" y="1651894"/>
                    <a:pt x="188519" y="1248033"/>
                    <a:pt x="84697" y="848936"/>
                  </a:cubicBezTo>
                  <a:cubicBezTo>
                    <a:pt x="40882" y="680344"/>
                    <a:pt x="26594" y="503178"/>
                    <a:pt x="1829" y="329823"/>
                  </a:cubicBezTo>
                  <a:cubicBezTo>
                    <a:pt x="-4838" y="286961"/>
                    <a:pt x="4687" y="250766"/>
                    <a:pt x="64694" y="255528"/>
                  </a:cubicBezTo>
                  <a:cubicBezTo>
                    <a:pt x="78029" y="256481"/>
                    <a:pt x="101841" y="230763"/>
                    <a:pt x="105652" y="213618"/>
                  </a:cubicBezTo>
                  <a:cubicBezTo>
                    <a:pt x="116129" y="172661"/>
                    <a:pt x="119939" y="129798"/>
                    <a:pt x="124702" y="86936"/>
                  </a:cubicBezTo>
                  <a:cubicBezTo>
                    <a:pt x="129464" y="42168"/>
                    <a:pt x="156134" y="10736"/>
                    <a:pt x="198044" y="4068"/>
                  </a:cubicBezTo>
                  <a:cubicBezTo>
                    <a:pt x="295199" y="-11172"/>
                    <a:pt x="383782" y="12641"/>
                    <a:pt x="408547" y="140276"/>
                  </a:cubicBezTo>
                  <a:cubicBezTo>
                    <a:pt x="410452" y="150753"/>
                    <a:pt x="412357" y="162183"/>
                    <a:pt x="412357" y="173613"/>
                  </a:cubicBezTo>
                  <a:cubicBezTo>
                    <a:pt x="412357" y="216476"/>
                    <a:pt x="423786" y="245051"/>
                    <a:pt x="473317" y="258386"/>
                  </a:cubicBezTo>
                  <a:cubicBezTo>
                    <a:pt x="524752" y="271721"/>
                    <a:pt x="550469" y="317441"/>
                    <a:pt x="557136" y="369828"/>
                  </a:cubicBezTo>
                  <a:cubicBezTo>
                    <a:pt x="563804" y="427931"/>
                    <a:pt x="566661" y="486986"/>
                    <a:pt x="572377" y="545088"/>
                  </a:cubicBezTo>
                  <a:cubicBezTo>
                    <a:pt x="570472" y="558423"/>
                    <a:pt x="575234" y="570806"/>
                    <a:pt x="578092" y="585094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63000">
                  <a:schemeClr val="accent1"/>
                </a:gs>
                <a:gs pos="83000">
                  <a:schemeClr val="accent1"/>
                </a:gs>
                <a:gs pos="100000">
                  <a:schemeClr val="accent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31"/>
            <p:cNvSpPr/>
            <p:nvPr/>
          </p:nvSpPr>
          <p:spPr>
            <a:xfrm>
              <a:off x="8362174" y="2725094"/>
              <a:ext cx="1371600" cy="1276350"/>
            </a:xfrm>
            <a:custGeom>
              <a:avLst/>
              <a:gdLst/>
              <a:ahLst/>
              <a:cxnLst/>
              <a:rect l="l" t="t" r="r" b="b"/>
              <a:pathLst>
                <a:path w="1371600" h="1276350" extrusionOk="0">
                  <a:moveTo>
                    <a:pt x="1365708" y="555316"/>
                  </a:moveTo>
                  <a:cubicBezTo>
                    <a:pt x="1300938" y="658186"/>
                    <a:pt x="1236168" y="761056"/>
                    <a:pt x="1165683" y="872498"/>
                  </a:cubicBezTo>
                  <a:cubicBezTo>
                    <a:pt x="1238073" y="824873"/>
                    <a:pt x="1302843" y="782963"/>
                    <a:pt x="1366660" y="741053"/>
                  </a:cubicBezTo>
                  <a:cubicBezTo>
                    <a:pt x="1371423" y="745816"/>
                    <a:pt x="1376185" y="750578"/>
                    <a:pt x="1380948" y="754388"/>
                  </a:cubicBezTo>
                  <a:cubicBezTo>
                    <a:pt x="1377138" y="767723"/>
                    <a:pt x="1376185" y="783916"/>
                    <a:pt x="1368565" y="795346"/>
                  </a:cubicBezTo>
                  <a:cubicBezTo>
                    <a:pt x="1264743" y="954413"/>
                    <a:pt x="1147585" y="1101098"/>
                    <a:pt x="1006615" y="1228734"/>
                  </a:cubicBezTo>
                  <a:cubicBezTo>
                    <a:pt x="943750" y="1285884"/>
                    <a:pt x="878027" y="1298266"/>
                    <a:pt x="797065" y="1259214"/>
                  </a:cubicBezTo>
                  <a:cubicBezTo>
                    <a:pt x="704673" y="1214446"/>
                    <a:pt x="604660" y="1196348"/>
                    <a:pt x="501790" y="1194443"/>
                  </a:cubicBezTo>
                  <a:cubicBezTo>
                    <a:pt x="342723" y="1192539"/>
                    <a:pt x="101740" y="1034423"/>
                    <a:pt x="33160" y="890596"/>
                  </a:cubicBezTo>
                  <a:cubicBezTo>
                    <a:pt x="27445" y="878213"/>
                    <a:pt x="19825" y="864878"/>
                    <a:pt x="17920" y="850591"/>
                  </a:cubicBezTo>
                  <a:cubicBezTo>
                    <a:pt x="-7798" y="657234"/>
                    <a:pt x="-19227" y="463876"/>
                    <a:pt x="78880" y="283853"/>
                  </a:cubicBezTo>
                  <a:cubicBezTo>
                    <a:pt x="184608" y="90496"/>
                    <a:pt x="352248" y="8"/>
                    <a:pt x="570370" y="8"/>
                  </a:cubicBezTo>
                  <a:cubicBezTo>
                    <a:pt x="852310" y="-944"/>
                    <a:pt x="1110438" y="79066"/>
                    <a:pt x="1344752" y="234323"/>
                  </a:cubicBezTo>
                  <a:cubicBezTo>
                    <a:pt x="1348563" y="237181"/>
                    <a:pt x="1351420" y="240991"/>
                    <a:pt x="1361898" y="250516"/>
                  </a:cubicBezTo>
                  <a:cubicBezTo>
                    <a:pt x="1299033" y="232418"/>
                    <a:pt x="1244740" y="216226"/>
                    <a:pt x="1189495" y="200033"/>
                  </a:cubicBezTo>
                  <a:cubicBezTo>
                    <a:pt x="1187590" y="203843"/>
                    <a:pt x="1184733" y="207653"/>
                    <a:pt x="1182827" y="211463"/>
                  </a:cubicBezTo>
                  <a:cubicBezTo>
                    <a:pt x="1215213" y="233371"/>
                    <a:pt x="1246645" y="258136"/>
                    <a:pt x="1280935" y="278138"/>
                  </a:cubicBezTo>
                  <a:cubicBezTo>
                    <a:pt x="1339038" y="311476"/>
                    <a:pt x="1341895" y="318143"/>
                    <a:pt x="1307605" y="373388"/>
                  </a:cubicBezTo>
                  <a:cubicBezTo>
                    <a:pt x="1301890" y="382913"/>
                    <a:pt x="1296175" y="393391"/>
                    <a:pt x="1296175" y="403868"/>
                  </a:cubicBezTo>
                  <a:cubicBezTo>
                    <a:pt x="1294270" y="495308"/>
                    <a:pt x="1234263" y="549601"/>
                    <a:pt x="1165683" y="590559"/>
                  </a:cubicBezTo>
                  <a:cubicBezTo>
                    <a:pt x="955180" y="713431"/>
                    <a:pt x="734200" y="791536"/>
                    <a:pt x="484645" y="731528"/>
                  </a:cubicBezTo>
                  <a:cubicBezTo>
                    <a:pt x="475120" y="729623"/>
                    <a:pt x="465595" y="727718"/>
                    <a:pt x="456070" y="727718"/>
                  </a:cubicBezTo>
                  <a:cubicBezTo>
                    <a:pt x="424638" y="726766"/>
                    <a:pt x="389395" y="719146"/>
                    <a:pt x="376060" y="760103"/>
                  </a:cubicBezTo>
                  <a:cubicBezTo>
                    <a:pt x="364630" y="795346"/>
                    <a:pt x="389395" y="847734"/>
                    <a:pt x="424638" y="862973"/>
                  </a:cubicBezTo>
                  <a:cubicBezTo>
                    <a:pt x="577990" y="927743"/>
                    <a:pt x="735152" y="936316"/>
                    <a:pt x="895173" y="895359"/>
                  </a:cubicBezTo>
                  <a:cubicBezTo>
                    <a:pt x="933273" y="885834"/>
                    <a:pt x="969468" y="860116"/>
                    <a:pt x="1001852" y="835351"/>
                  </a:cubicBezTo>
                  <a:cubicBezTo>
                    <a:pt x="1121868" y="741053"/>
                    <a:pt x="1239025" y="644851"/>
                    <a:pt x="1357135" y="548648"/>
                  </a:cubicBezTo>
                  <a:cubicBezTo>
                    <a:pt x="1360945" y="551506"/>
                    <a:pt x="1362850" y="553411"/>
                    <a:pt x="1365708" y="555316"/>
                  </a:cubicBezTo>
                  <a:close/>
                  <a:moveTo>
                    <a:pt x="770395" y="341956"/>
                  </a:moveTo>
                  <a:cubicBezTo>
                    <a:pt x="761823" y="344813"/>
                    <a:pt x="752298" y="345766"/>
                    <a:pt x="743725" y="349576"/>
                  </a:cubicBezTo>
                  <a:cubicBezTo>
                    <a:pt x="666573" y="378151"/>
                    <a:pt x="589420" y="406726"/>
                    <a:pt x="503695" y="394343"/>
                  </a:cubicBezTo>
                  <a:cubicBezTo>
                    <a:pt x="482740" y="391486"/>
                    <a:pt x="459880" y="409583"/>
                    <a:pt x="437020" y="418156"/>
                  </a:cubicBezTo>
                  <a:cubicBezTo>
                    <a:pt x="438925" y="422918"/>
                    <a:pt x="440830" y="427681"/>
                    <a:pt x="441783" y="432443"/>
                  </a:cubicBezTo>
                  <a:cubicBezTo>
                    <a:pt x="560845" y="439111"/>
                    <a:pt x="674193" y="424823"/>
                    <a:pt x="770395" y="341956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63000">
                  <a:schemeClr val="accent1"/>
                </a:gs>
                <a:gs pos="83000">
                  <a:schemeClr val="accent1"/>
                </a:gs>
                <a:gs pos="100000">
                  <a:schemeClr val="accent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31"/>
            <p:cNvSpPr/>
            <p:nvPr/>
          </p:nvSpPr>
          <p:spPr>
            <a:xfrm>
              <a:off x="9794424" y="2725094"/>
              <a:ext cx="1381125" cy="1276350"/>
            </a:xfrm>
            <a:custGeom>
              <a:avLst/>
              <a:gdLst/>
              <a:ahLst/>
              <a:cxnLst/>
              <a:rect l="l" t="t" r="r" b="b"/>
              <a:pathLst>
                <a:path w="1381125" h="1276350" extrusionOk="0">
                  <a:moveTo>
                    <a:pt x="1361255" y="252421"/>
                  </a:moveTo>
                  <a:cubicBezTo>
                    <a:pt x="1293628" y="231466"/>
                    <a:pt x="1234573" y="214321"/>
                    <a:pt x="1176471" y="196223"/>
                  </a:cubicBezTo>
                  <a:cubicBezTo>
                    <a:pt x="1174565" y="199081"/>
                    <a:pt x="1172661" y="201939"/>
                    <a:pt x="1170755" y="205748"/>
                  </a:cubicBezTo>
                  <a:cubicBezTo>
                    <a:pt x="1207903" y="231466"/>
                    <a:pt x="1245051" y="258136"/>
                    <a:pt x="1284103" y="280996"/>
                  </a:cubicBezTo>
                  <a:cubicBezTo>
                    <a:pt x="1338396" y="313381"/>
                    <a:pt x="1341253" y="321953"/>
                    <a:pt x="1306011" y="373389"/>
                  </a:cubicBezTo>
                  <a:cubicBezTo>
                    <a:pt x="1300296" y="381961"/>
                    <a:pt x="1292676" y="393391"/>
                    <a:pt x="1292676" y="402916"/>
                  </a:cubicBezTo>
                  <a:cubicBezTo>
                    <a:pt x="1296486" y="483878"/>
                    <a:pt x="1245051" y="535314"/>
                    <a:pt x="1185996" y="572461"/>
                  </a:cubicBezTo>
                  <a:cubicBezTo>
                    <a:pt x="976446" y="707716"/>
                    <a:pt x="751655" y="787726"/>
                    <a:pt x="496386" y="733434"/>
                  </a:cubicBezTo>
                  <a:cubicBezTo>
                    <a:pt x="482098" y="730576"/>
                    <a:pt x="468763" y="727719"/>
                    <a:pt x="454476" y="726766"/>
                  </a:cubicBezTo>
                  <a:cubicBezTo>
                    <a:pt x="422090" y="725814"/>
                    <a:pt x="384943" y="718194"/>
                    <a:pt x="373513" y="762961"/>
                  </a:cubicBezTo>
                  <a:cubicBezTo>
                    <a:pt x="364940" y="799156"/>
                    <a:pt x="388753" y="846781"/>
                    <a:pt x="423043" y="861069"/>
                  </a:cubicBezTo>
                  <a:cubicBezTo>
                    <a:pt x="576396" y="925839"/>
                    <a:pt x="733558" y="933459"/>
                    <a:pt x="892626" y="893453"/>
                  </a:cubicBezTo>
                  <a:cubicBezTo>
                    <a:pt x="929773" y="883928"/>
                    <a:pt x="965015" y="861069"/>
                    <a:pt x="995496" y="836303"/>
                  </a:cubicBezTo>
                  <a:cubicBezTo>
                    <a:pt x="1118368" y="739149"/>
                    <a:pt x="1239336" y="640089"/>
                    <a:pt x="1366018" y="544839"/>
                  </a:cubicBezTo>
                  <a:cubicBezTo>
                    <a:pt x="1299343" y="650566"/>
                    <a:pt x="1233621" y="755341"/>
                    <a:pt x="1161230" y="870594"/>
                  </a:cubicBezTo>
                  <a:cubicBezTo>
                    <a:pt x="1238384" y="826778"/>
                    <a:pt x="1292676" y="764866"/>
                    <a:pt x="1385068" y="743911"/>
                  </a:cubicBezTo>
                  <a:cubicBezTo>
                    <a:pt x="1374590" y="770581"/>
                    <a:pt x="1371734" y="787726"/>
                    <a:pt x="1362209" y="800109"/>
                  </a:cubicBezTo>
                  <a:cubicBezTo>
                    <a:pt x="1252671" y="935364"/>
                    <a:pt x="1142180" y="1070619"/>
                    <a:pt x="1030738" y="1203969"/>
                  </a:cubicBezTo>
                  <a:cubicBezTo>
                    <a:pt x="1010736" y="1227781"/>
                    <a:pt x="982161" y="1243974"/>
                    <a:pt x="955490" y="1262071"/>
                  </a:cubicBezTo>
                  <a:cubicBezTo>
                    <a:pt x="915486" y="1289694"/>
                    <a:pt x="870718" y="1290646"/>
                    <a:pt x="827855" y="1270644"/>
                  </a:cubicBezTo>
                  <a:cubicBezTo>
                    <a:pt x="708793" y="1215399"/>
                    <a:pt x="580205" y="1210636"/>
                    <a:pt x="454476" y="1187776"/>
                  </a:cubicBezTo>
                  <a:cubicBezTo>
                    <a:pt x="264928" y="1152534"/>
                    <a:pt x="103955" y="1048711"/>
                    <a:pt x="24898" y="863926"/>
                  </a:cubicBezTo>
                  <a:cubicBezTo>
                    <a:pt x="-4630" y="793441"/>
                    <a:pt x="1086" y="705811"/>
                    <a:pt x="133" y="624849"/>
                  </a:cubicBezTo>
                  <a:cubicBezTo>
                    <a:pt x="-2725" y="451494"/>
                    <a:pt x="40138" y="292426"/>
                    <a:pt x="163963" y="162886"/>
                  </a:cubicBezTo>
                  <a:cubicBezTo>
                    <a:pt x="273501" y="47634"/>
                    <a:pt x="409708" y="961"/>
                    <a:pt x="565918" y="9"/>
                  </a:cubicBezTo>
                  <a:cubicBezTo>
                    <a:pt x="847858" y="-944"/>
                    <a:pt x="1105986" y="78114"/>
                    <a:pt x="1341253" y="232419"/>
                  </a:cubicBezTo>
                  <a:cubicBezTo>
                    <a:pt x="1345063" y="237181"/>
                    <a:pt x="1348873" y="241944"/>
                    <a:pt x="1361255" y="252421"/>
                  </a:cubicBezTo>
                  <a:close/>
                  <a:moveTo>
                    <a:pt x="777373" y="339099"/>
                  </a:moveTo>
                  <a:cubicBezTo>
                    <a:pt x="758323" y="343861"/>
                    <a:pt x="750703" y="344814"/>
                    <a:pt x="744036" y="347671"/>
                  </a:cubicBezTo>
                  <a:cubicBezTo>
                    <a:pt x="664026" y="377199"/>
                    <a:pt x="584968" y="406726"/>
                    <a:pt x="496386" y="394344"/>
                  </a:cubicBezTo>
                  <a:cubicBezTo>
                    <a:pt x="476383" y="391486"/>
                    <a:pt x="453523" y="410536"/>
                    <a:pt x="431615" y="419109"/>
                  </a:cubicBezTo>
                  <a:cubicBezTo>
                    <a:pt x="540201" y="450541"/>
                    <a:pt x="698315" y="412441"/>
                    <a:pt x="777373" y="339099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63000">
                  <a:schemeClr val="accent1"/>
                </a:gs>
                <a:gs pos="83000">
                  <a:schemeClr val="accent1"/>
                </a:gs>
                <a:gs pos="100000">
                  <a:schemeClr val="accent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31"/>
            <p:cNvSpPr/>
            <p:nvPr/>
          </p:nvSpPr>
          <p:spPr>
            <a:xfrm>
              <a:off x="6973735" y="2751773"/>
              <a:ext cx="1371600" cy="1190625"/>
            </a:xfrm>
            <a:custGeom>
              <a:avLst/>
              <a:gdLst/>
              <a:ahLst/>
              <a:cxnLst/>
              <a:rect l="l" t="t" r="r" b="b"/>
              <a:pathLst>
                <a:path w="1371600" h="1190625" extrusionOk="0">
                  <a:moveTo>
                    <a:pt x="195733" y="202882"/>
                  </a:moveTo>
                  <a:cubicBezTo>
                    <a:pt x="221450" y="155257"/>
                    <a:pt x="240500" y="120968"/>
                    <a:pt x="265265" y="75248"/>
                  </a:cubicBezTo>
                  <a:cubicBezTo>
                    <a:pt x="265265" y="114300"/>
                    <a:pt x="265265" y="140018"/>
                    <a:pt x="265265" y="176212"/>
                  </a:cubicBezTo>
                  <a:cubicBezTo>
                    <a:pt x="288125" y="156210"/>
                    <a:pt x="303365" y="140970"/>
                    <a:pt x="320510" y="129540"/>
                  </a:cubicBezTo>
                  <a:cubicBezTo>
                    <a:pt x="350038" y="108585"/>
                    <a:pt x="373850" y="119062"/>
                    <a:pt x="375755" y="155257"/>
                  </a:cubicBezTo>
                  <a:cubicBezTo>
                    <a:pt x="377660" y="194310"/>
                    <a:pt x="376708" y="234315"/>
                    <a:pt x="376708" y="278130"/>
                  </a:cubicBezTo>
                  <a:cubicBezTo>
                    <a:pt x="395758" y="279082"/>
                    <a:pt x="410045" y="280987"/>
                    <a:pt x="425285" y="281940"/>
                  </a:cubicBezTo>
                  <a:cubicBezTo>
                    <a:pt x="476720" y="283845"/>
                    <a:pt x="497675" y="301943"/>
                    <a:pt x="488150" y="352425"/>
                  </a:cubicBezTo>
                  <a:cubicBezTo>
                    <a:pt x="481483" y="388620"/>
                    <a:pt x="462433" y="422910"/>
                    <a:pt x="443383" y="455295"/>
                  </a:cubicBezTo>
                  <a:cubicBezTo>
                    <a:pt x="414808" y="501968"/>
                    <a:pt x="399567" y="549593"/>
                    <a:pt x="413855" y="604837"/>
                  </a:cubicBezTo>
                  <a:cubicBezTo>
                    <a:pt x="420522" y="631507"/>
                    <a:pt x="434810" y="641985"/>
                    <a:pt x="462433" y="634365"/>
                  </a:cubicBezTo>
                  <a:cubicBezTo>
                    <a:pt x="479577" y="629603"/>
                    <a:pt x="496722" y="625793"/>
                    <a:pt x="513867" y="625793"/>
                  </a:cubicBezTo>
                  <a:cubicBezTo>
                    <a:pt x="562445" y="624840"/>
                    <a:pt x="589115" y="601980"/>
                    <a:pt x="597688" y="553403"/>
                  </a:cubicBezTo>
                  <a:cubicBezTo>
                    <a:pt x="620547" y="430530"/>
                    <a:pt x="650075" y="308610"/>
                    <a:pt x="713892" y="199073"/>
                  </a:cubicBezTo>
                  <a:cubicBezTo>
                    <a:pt x="721513" y="185737"/>
                    <a:pt x="731038" y="172402"/>
                    <a:pt x="745325" y="150495"/>
                  </a:cubicBezTo>
                  <a:cubicBezTo>
                    <a:pt x="759613" y="235268"/>
                    <a:pt x="772947" y="311468"/>
                    <a:pt x="785330" y="386715"/>
                  </a:cubicBezTo>
                  <a:cubicBezTo>
                    <a:pt x="791997" y="387668"/>
                    <a:pt x="795808" y="390525"/>
                    <a:pt x="797713" y="388620"/>
                  </a:cubicBezTo>
                  <a:cubicBezTo>
                    <a:pt x="854863" y="345757"/>
                    <a:pt x="871055" y="351473"/>
                    <a:pt x="883438" y="425768"/>
                  </a:cubicBezTo>
                  <a:cubicBezTo>
                    <a:pt x="896772" y="508635"/>
                    <a:pt x="906297" y="592455"/>
                    <a:pt x="916775" y="674370"/>
                  </a:cubicBezTo>
                  <a:cubicBezTo>
                    <a:pt x="998690" y="688657"/>
                    <a:pt x="1017740" y="674370"/>
                    <a:pt x="1040600" y="598170"/>
                  </a:cubicBezTo>
                  <a:cubicBezTo>
                    <a:pt x="1078700" y="464820"/>
                    <a:pt x="1123467" y="333375"/>
                    <a:pt x="1161567" y="200025"/>
                  </a:cubicBezTo>
                  <a:cubicBezTo>
                    <a:pt x="1178713" y="140018"/>
                    <a:pt x="1185380" y="76200"/>
                    <a:pt x="1196810" y="9525"/>
                  </a:cubicBezTo>
                  <a:cubicBezTo>
                    <a:pt x="1257770" y="60960"/>
                    <a:pt x="1271105" y="124777"/>
                    <a:pt x="1256817" y="197168"/>
                  </a:cubicBezTo>
                  <a:cubicBezTo>
                    <a:pt x="1245388" y="254318"/>
                    <a:pt x="1229195" y="311468"/>
                    <a:pt x="1219670" y="368618"/>
                  </a:cubicBezTo>
                  <a:cubicBezTo>
                    <a:pt x="1214908" y="395287"/>
                    <a:pt x="1218717" y="422910"/>
                    <a:pt x="1218717" y="450532"/>
                  </a:cubicBezTo>
                  <a:cubicBezTo>
                    <a:pt x="1224433" y="451485"/>
                    <a:pt x="1229195" y="452437"/>
                    <a:pt x="1234910" y="452437"/>
                  </a:cubicBezTo>
                  <a:cubicBezTo>
                    <a:pt x="1253960" y="401003"/>
                    <a:pt x="1273010" y="349568"/>
                    <a:pt x="1293013" y="298132"/>
                  </a:cubicBezTo>
                  <a:cubicBezTo>
                    <a:pt x="1300633" y="279082"/>
                    <a:pt x="1304442" y="258127"/>
                    <a:pt x="1314920" y="240030"/>
                  </a:cubicBezTo>
                  <a:cubicBezTo>
                    <a:pt x="1330160" y="213360"/>
                    <a:pt x="1351115" y="215265"/>
                    <a:pt x="1365403" y="240982"/>
                  </a:cubicBezTo>
                  <a:cubicBezTo>
                    <a:pt x="1373022" y="254318"/>
                    <a:pt x="1376833" y="271462"/>
                    <a:pt x="1376833" y="286703"/>
                  </a:cubicBezTo>
                  <a:cubicBezTo>
                    <a:pt x="1375880" y="310515"/>
                    <a:pt x="1374928" y="335280"/>
                    <a:pt x="1366355" y="357187"/>
                  </a:cubicBezTo>
                  <a:cubicBezTo>
                    <a:pt x="1319683" y="485775"/>
                    <a:pt x="1325397" y="615315"/>
                    <a:pt x="1353020" y="746760"/>
                  </a:cubicBezTo>
                  <a:cubicBezTo>
                    <a:pt x="1375880" y="853440"/>
                    <a:pt x="1381595" y="961073"/>
                    <a:pt x="1340638" y="1065848"/>
                  </a:cubicBezTo>
                  <a:cubicBezTo>
                    <a:pt x="1309205" y="1146810"/>
                    <a:pt x="1249197" y="1199198"/>
                    <a:pt x="1173950" y="1189673"/>
                  </a:cubicBezTo>
                  <a:cubicBezTo>
                    <a:pt x="1112990" y="1182053"/>
                    <a:pt x="1054888" y="1153478"/>
                    <a:pt x="995833" y="1131570"/>
                  </a:cubicBezTo>
                  <a:cubicBezTo>
                    <a:pt x="960590" y="1118235"/>
                    <a:pt x="929158" y="1094423"/>
                    <a:pt x="894867" y="1081087"/>
                  </a:cubicBezTo>
                  <a:cubicBezTo>
                    <a:pt x="884390" y="1077278"/>
                    <a:pt x="864388" y="1087755"/>
                    <a:pt x="853910" y="1096328"/>
                  </a:cubicBezTo>
                  <a:cubicBezTo>
                    <a:pt x="803428" y="1137285"/>
                    <a:pt x="745325" y="1147762"/>
                    <a:pt x="683413" y="1138237"/>
                  </a:cubicBezTo>
                  <a:cubicBezTo>
                    <a:pt x="629120" y="1129665"/>
                    <a:pt x="571017" y="1124903"/>
                    <a:pt x="521488" y="1102043"/>
                  </a:cubicBezTo>
                  <a:cubicBezTo>
                    <a:pt x="460527" y="1074420"/>
                    <a:pt x="406235" y="1030605"/>
                    <a:pt x="350038" y="992505"/>
                  </a:cubicBezTo>
                  <a:cubicBezTo>
                    <a:pt x="343370" y="988695"/>
                    <a:pt x="337655" y="976312"/>
                    <a:pt x="332892" y="977265"/>
                  </a:cubicBezTo>
                  <a:cubicBezTo>
                    <a:pt x="279552" y="988695"/>
                    <a:pt x="251930" y="944880"/>
                    <a:pt x="211925" y="926782"/>
                  </a:cubicBezTo>
                  <a:cubicBezTo>
                    <a:pt x="159538" y="903923"/>
                    <a:pt x="130963" y="866775"/>
                    <a:pt x="110008" y="821055"/>
                  </a:cubicBezTo>
                  <a:cubicBezTo>
                    <a:pt x="30950" y="650557"/>
                    <a:pt x="-30010" y="477203"/>
                    <a:pt x="15710" y="284798"/>
                  </a:cubicBezTo>
                  <a:cubicBezTo>
                    <a:pt x="32855" y="209550"/>
                    <a:pt x="43333" y="132398"/>
                    <a:pt x="63335" y="58102"/>
                  </a:cubicBezTo>
                  <a:cubicBezTo>
                    <a:pt x="69050" y="36195"/>
                    <a:pt x="95720" y="19050"/>
                    <a:pt x="112865" y="0"/>
                  </a:cubicBezTo>
                  <a:cubicBezTo>
                    <a:pt x="130963" y="19050"/>
                    <a:pt x="154775" y="35242"/>
                    <a:pt x="165252" y="57150"/>
                  </a:cubicBezTo>
                  <a:cubicBezTo>
                    <a:pt x="178588" y="86677"/>
                    <a:pt x="180492" y="121920"/>
                    <a:pt x="187160" y="154305"/>
                  </a:cubicBezTo>
                  <a:cubicBezTo>
                    <a:pt x="186208" y="164782"/>
                    <a:pt x="189065" y="176212"/>
                    <a:pt x="195733" y="202882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63000">
                  <a:schemeClr val="accent1"/>
                </a:gs>
                <a:gs pos="83000">
                  <a:schemeClr val="accent1"/>
                </a:gs>
                <a:gs pos="100000">
                  <a:schemeClr val="accent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31"/>
            <p:cNvSpPr/>
            <p:nvPr/>
          </p:nvSpPr>
          <p:spPr>
            <a:xfrm>
              <a:off x="11195454" y="2539575"/>
              <a:ext cx="933450" cy="1752600"/>
            </a:xfrm>
            <a:custGeom>
              <a:avLst/>
              <a:gdLst/>
              <a:ahLst/>
              <a:cxnLst/>
              <a:rect l="l" t="t" r="r" b="b"/>
              <a:pathLst>
                <a:path w="933450" h="1752600" extrusionOk="0">
                  <a:moveTo>
                    <a:pt x="197397" y="466515"/>
                  </a:moveTo>
                  <a:cubicBezTo>
                    <a:pt x="220258" y="419842"/>
                    <a:pt x="223116" y="377932"/>
                    <a:pt x="186920" y="334117"/>
                  </a:cubicBezTo>
                  <a:cubicBezTo>
                    <a:pt x="154535" y="296017"/>
                    <a:pt x="186920" y="210292"/>
                    <a:pt x="235497" y="195052"/>
                  </a:cubicBezTo>
                  <a:cubicBezTo>
                    <a:pt x="249785" y="190290"/>
                    <a:pt x="271693" y="195052"/>
                    <a:pt x="282170" y="204577"/>
                  </a:cubicBezTo>
                  <a:cubicBezTo>
                    <a:pt x="289791" y="211245"/>
                    <a:pt x="291695" y="236962"/>
                    <a:pt x="285028" y="246487"/>
                  </a:cubicBezTo>
                  <a:cubicBezTo>
                    <a:pt x="240260" y="317925"/>
                    <a:pt x="245975" y="389362"/>
                    <a:pt x="276455" y="464610"/>
                  </a:cubicBezTo>
                  <a:cubicBezTo>
                    <a:pt x="292647" y="505567"/>
                    <a:pt x="298362" y="550335"/>
                    <a:pt x="311697" y="605580"/>
                  </a:cubicBezTo>
                  <a:cubicBezTo>
                    <a:pt x="343130" y="540810"/>
                    <a:pt x="411710" y="520807"/>
                    <a:pt x="434570" y="455085"/>
                  </a:cubicBezTo>
                  <a:cubicBezTo>
                    <a:pt x="442191" y="432225"/>
                    <a:pt x="471718" y="414127"/>
                    <a:pt x="495530" y="401745"/>
                  </a:cubicBezTo>
                  <a:cubicBezTo>
                    <a:pt x="523153" y="387457"/>
                    <a:pt x="554585" y="380790"/>
                    <a:pt x="585066" y="370312"/>
                  </a:cubicBezTo>
                  <a:cubicBezTo>
                    <a:pt x="667933" y="341737"/>
                    <a:pt x="740322" y="367455"/>
                    <a:pt x="782233" y="445560"/>
                  </a:cubicBezTo>
                  <a:cubicBezTo>
                    <a:pt x="803187" y="483660"/>
                    <a:pt x="824143" y="516997"/>
                    <a:pt x="861291" y="542715"/>
                  </a:cubicBezTo>
                  <a:cubicBezTo>
                    <a:pt x="908916" y="576052"/>
                    <a:pt x="928918" y="632250"/>
                    <a:pt x="931775" y="688447"/>
                  </a:cubicBezTo>
                  <a:cubicBezTo>
                    <a:pt x="934633" y="753217"/>
                    <a:pt x="932728" y="817987"/>
                    <a:pt x="924155" y="882757"/>
                  </a:cubicBezTo>
                  <a:cubicBezTo>
                    <a:pt x="907010" y="1011345"/>
                    <a:pt x="885103" y="1138980"/>
                    <a:pt x="863195" y="1266615"/>
                  </a:cubicBezTo>
                  <a:cubicBezTo>
                    <a:pt x="859385" y="1289475"/>
                    <a:pt x="847955" y="1312335"/>
                    <a:pt x="839383" y="1334242"/>
                  </a:cubicBezTo>
                  <a:cubicBezTo>
                    <a:pt x="821285" y="1319002"/>
                    <a:pt x="802235" y="1303762"/>
                    <a:pt x="786995" y="1291380"/>
                  </a:cubicBezTo>
                  <a:cubicBezTo>
                    <a:pt x="775566" y="1359960"/>
                    <a:pt x="800330" y="1387582"/>
                    <a:pt x="866053" y="1429492"/>
                  </a:cubicBezTo>
                  <a:cubicBezTo>
                    <a:pt x="901295" y="1452352"/>
                    <a:pt x="931775" y="1502835"/>
                    <a:pt x="938443" y="1545697"/>
                  </a:cubicBezTo>
                  <a:cubicBezTo>
                    <a:pt x="947016" y="1598085"/>
                    <a:pt x="932728" y="1655235"/>
                    <a:pt x="919393" y="1707622"/>
                  </a:cubicBezTo>
                  <a:cubicBezTo>
                    <a:pt x="909868" y="1745722"/>
                    <a:pt x="878435" y="1768582"/>
                    <a:pt x="834620" y="1751437"/>
                  </a:cubicBezTo>
                  <a:cubicBezTo>
                    <a:pt x="829858" y="1749532"/>
                    <a:pt x="826047" y="1747627"/>
                    <a:pt x="821285" y="1746675"/>
                  </a:cubicBezTo>
                  <a:cubicBezTo>
                    <a:pt x="733655" y="1739055"/>
                    <a:pt x="731750" y="1738102"/>
                    <a:pt x="714605" y="1651425"/>
                  </a:cubicBezTo>
                  <a:cubicBezTo>
                    <a:pt x="706033" y="1607610"/>
                    <a:pt x="693650" y="1564747"/>
                    <a:pt x="689841" y="1520932"/>
                  </a:cubicBezTo>
                  <a:cubicBezTo>
                    <a:pt x="687935" y="1500930"/>
                    <a:pt x="696508" y="1477117"/>
                    <a:pt x="707937" y="1460925"/>
                  </a:cubicBezTo>
                  <a:cubicBezTo>
                    <a:pt x="752705" y="1395202"/>
                    <a:pt x="753658" y="1330432"/>
                    <a:pt x="715558" y="1260900"/>
                  </a:cubicBezTo>
                  <a:cubicBezTo>
                    <a:pt x="665075" y="1167555"/>
                    <a:pt x="624118" y="1070400"/>
                    <a:pt x="605068" y="963720"/>
                  </a:cubicBezTo>
                  <a:cubicBezTo>
                    <a:pt x="595543" y="911332"/>
                    <a:pt x="569825" y="900855"/>
                    <a:pt x="519343" y="918952"/>
                  </a:cubicBezTo>
                  <a:cubicBezTo>
                    <a:pt x="405043" y="959910"/>
                    <a:pt x="361228" y="1099927"/>
                    <a:pt x="431712" y="1197082"/>
                  </a:cubicBezTo>
                  <a:cubicBezTo>
                    <a:pt x="448858" y="1219942"/>
                    <a:pt x="468860" y="1240897"/>
                    <a:pt x="485053" y="1264710"/>
                  </a:cubicBezTo>
                  <a:cubicBezTo>
                    <a:pt x="518391" y="1314240"/>
                    <a:pt x="498387" y="1365675"/>
                    <a:pt x="440285" y="1369485"/>
                  </a:cubicBezTo>
                  <a:cubicBezTo>
                    <a:pt x="363133" y="1374247"/>
                    <a:pt x="282170" y="1379962"/>
                    <a:pt x="208828" y="1363770"/>
                  </a:cubicBezTo>
                  <a:cubicBezTo>
                    <a:pt x="150725" y="1350435"/>
                    <a:pt x="88812" y="1313287"/>
                    <a:pt x="50712" y="1268520"/>
                  </a:cubicBezTo>
                  <a:cubicBezTo>
                    <a:pt x="18328" y="1230420"/>
                    <a:pt x="10708" y="1167555"/>
                    <a:pt x="4993" y="1114215"/>
                  </a:cubicBezTo>
                  <a:cubicBezTo>
                    <a:pt x="-11200" y="969435"/>
                    <a:pt x="15470" y="826560"/>
                    <a:pt x="35472" y="683685"/>
                  </a:cubicBezTo>
                  <a:cubicBezTo>
                    <a:pt x="58333" y="520807"/>
                    <a:pt x="77383" y="357930"/>
                    <a:pt x="98337" y="190290"/>
                  </a:cubicBezTo>
                  <a:cubicBezTo>
                    <a:pt x="68810" y="190290"/>
                    <a:pt x="48808" y="190290"/>
                    <a:pt x="21185" y="190290"/>
                  </a:cubicBezTo>
                  <a:cubicBezTo>
                    <a:pt x="39283" y="139807"/>
                    <a:pt x="52618" y="94087"/>
                    <a:pt x="71668" y="50272"/>
                  </a:cubicBezTo>
                  <a:cubicBezTo>
                    <a:pt x="96433" y="-7830"/>
                    <a:pt x="117387" y="-12593"/>
                    <a:pt x="169775" y="20745"/>
                  </a:cubicBezTo>
                  <a:cubicBezTo>
                    <a:pt x="180253" y="27412"/>
                    <a:pt x="189778" y="35032"/>
                    <a:pt x="205970" y="45510"/>
                  </a:cubicBezTo>
                  <a:cubicBezTo>
                    <a:pt x="105958" y="102660"/>
                    <a:pt x="131675" y="185527"/>
                    <a:pt x="153583" y="269347"/>
                  </a:cubicBezTo>
                  <a:cubicBezTo>
                    <a:pt x="168822" y="334117"/>
                    <a:pt x="182158" y="399840"/>
                    <a:pt x="197397" y="466515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63000">
                  <a:schemeClr val="accent1"/>
                </a:gs>
                <a:gs pos="83000">
                  <a:schemeClr val="accent1"/>
                </a:gs>
                <a:gs pos="100000">
                  <a:schemeClr val="accent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31"/>
            <p:cNvSpPr/>
            <p:nvPr/>
          </p:nvSpPr>
          <p:spPr>
            <a:xfrm>
              <a:off x="5948342" y="2869883"/>
              <a:ext cx="971550" cy="1304925"/>
            </a:xfrm>
            <a:custGeom>
              <a:avLst/>
              <a:gdLst/>
              <a:ahLst/>
              <a:cxnLst/>
              <a:rect l="l" t="t" r="r" b="b"/>
              <a:pathLst>
                <a:path w="971550" h="1304925" extrusionOk="0">
                  <a:moveTo>
                    <a:pt x="349588" y="0"/>
                  </a:moveTo>
                  <a:cubicBezTo>
                    <a:pt x="401976" y="21908"/>
                    <a:pt x="461031" y="35242"/>
                    <a:pt x="506751" y="67627"/>
                  </a:cubicBezTo>
                  <a:cubicBezTo>
                    <a:pt x="577235" y="116205"/>
                    <a:pt x="648673" y="159067"/>
                    <a:pt x="730588" y="184785"/>
                  </a:cubicBezTo>
                  <a:cubicBezTo>
                    <a:pt x="796310" y="205740"/>
                    <a:pt x="853460" y="242888"/>
                    <a:pt x="876320" y="316230"/>
                  </a:cubicBezTo>
                  <a:cubicBezTo>
                    <a:pt x="879178" y="325755"/>
                    <a:pt x="892513" y="334327"/>
                    <a:pt x="902990" y="340995"/>
                  </a:cubicBezTo>
                  <a:cubicBezTo>
                    <a:pt x="964903" y="381000"/>
                    <a:pt x="980143" y="418147"/>
                    <a:pt x="967760" y="489585"/>
                  </a:cubicBezTo>
                  <a:cubicBezTo>
                    <a:pt x="956331" y="554355"/>
                    <a:pt x="951568" y="621030"/>
                    <a:pt x="939185" y="685800"/>
                  </a:cubicBezTo>
                  <a:cubicBezTo>
                    <a:pt x="933470" y="716280"/>
                    <a:pt x="919183" y="745808"/>
                    <a:pt x="905848" y="773430"/>
                  </a:cubicBezTo>
                  <a:cubicBezTo>
                    <a:pt x="854413" y="881063"/>
                    <a:pt x="765831" y="956310"/>
                    <a:pt x="671533" y="1024890"/>
                  </a:cubicBezTo>
                  <a:cubicBezTo>
                    <a:pt x="587713" y="1086802"/>
                    <a:pt x="523895" y="1162050"/>
                    <a:pt x="482938" y="1258252"/>
                  </a:cubicBezTo>
                  <a:cubicBezTo>
                    <a:pt x="458173" y="1318260"/>
                    <a:pt x="442933" y="1309687"/>
                    <a:pt x="380068" y="1310640"/>
                  </a:cubicBezTo>
                  <a:cubicBezTo>
                    <a:pt x="308631" y="1311593"/>
                    <a:pt x="287676" y="1263968"/>
                    <a:pt x="255290" y="1221105"/>
                  </a:cubicBezTo>
                  <a:cubicBezTo>
                    <a:pt x="168613" y="1106805"/>
                    <a:pt x="89556" y="989647"/>
                    <a:pt x="68601" y="842963"/>
                  </a:cubicBezTo>
                  <a:cubicBezTo>
                    <a:pt x="58123" y="765810"/>
                    <a:pt x="49551" y="688658"/>
                    <a:pt x="30501" y="613410"/>
                  </a:cubicBezTo>
                  <a:cubicBezTo>
                    <a:pt x="-2837" y="485775"/>
                    <a:pt x="973" y="357188"/>
                    <a:pt x="20" y="227647"/>
                  </a:cubicBezTo>
                  <a:cubicBezTo>
                    <a:pt x="-932" y="160020"/>
                    <a:pt x="31453" y="123825"/>
                    <a:pt x="94318" y="102870"/>
                  </a:cubicBezTo>
                  <a:cubicBezTo>
                    <a:pt x="142895" y="86677"/>
                    <a:pt x="188615" y="62865"/>
                    <a:pt x="236240" y="42863"/>
                  </a:cubicBezTo>
                  <a:cubicBezTo>
                    <a:pt x="271483" y="28575"/>
                    <a:pt x="306726" y="16192"/>
                    <a:pt x="349588" y="0"/>
                  </a:cubicBezTo>
                  <a:close/>
                  <a:moveTo>
                    <a:pt x="451506" y="335280"/>
                  </a:moveTo>
                  <a:cubicBezTo>
                    <a:pt x="435313" y="343852"/>
                    <a:pt x="421978" y="350520"/>
                    <a:pt x="409595" y="358140"/>
                  </a:cubicBezTo>
                  <a:cubicBezTo>
                    <a:pt x="302915" y="430530"/>
                    <a:pt x="294343" y="689610"/>
                    <a:pt x="364828" y="770572"/>
                  </a:cubicBezTo>
                  <a:cubicBezTo>
                    <a:pt x="392451" y="802005"/>
                    <a:pt x="423883" y="803910"/>
                    <a:pt x="452458" y="779145"/>
                  </a:cubicBezTo>
                  <a:cubicBezTo>
                    <a:pt x="494368" y="742950"/>
                    <a:pt x="525801" y="696277"/>
                    <a:pt x="514370" y="638175"/>
                  </a:cubicBezTo>
                  <a:cubicBezTo>
                    <a:pt x="496273" y="539115"/>
                    <a:pt x="473413" y="441008"/>
                    <a:pt x="451506" y="33528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63000">
                  <a:schemeClr val="accent1"/>
                </a:gs>
                <a:gs pos="83000">
                  <a:schemeClr val="accent1"/>
                </a:gs>
                <a:gs pos="100000">
                  <a:schemeClr val="accent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2" name="Google Shape;1572;p31"/>
            <p:cNvSpPr/>
            <p:nvPr/>
          </p:nvSpPr>
          <p:spPr>
            <a:xfrm>
              <a:off x="2708102" y="2850951"/>
              <a:ext cx="971550" cy="1114425"/>
            </a:xfrm>
            <a:custGeom>
              <a:avLst/>
              <a:gdLst/>
              <a:ahLst/>
              <a:cxnLst/>
              <a:rect l="l" t="t" r="r" b="b"/>
              <a:pathLst>
                <a:path w="971550" h="1114425" extrusionOk="0">
                  <a:moveTo>
                    <a:pt x="756140" y="1018104"/>
                  </a:moveTo>
                  <a:cubicBezTo>
                    <a:pt x="749472" y="1026677"/>
                    <a:pt x="742804" y="1034297"/>
                    <a:pt x="728517" y="1051442"/>
                  </a:cubicBezTo>
                  <a:cubicBezTo>
                    <a:pt x="681845" y="965717"/>
                    <a:pt x="637077" y="884754"/>
                    <a:pt x="587547" y="794267"/>
                  </a:cubicBezTo>
                  <a:cubicBezTo>
                    <a:pt x="545637" y="839034"/>
                    <a:pt x="501822" y="883802"/>
                    <a:pt x="461817" y="930474"/>
                  </a:cubicBezTo>
                  <a:cubicBezTo>
                    <a:pt x="419907" y="978099"/>
                    <a:pt x="383712" y="1030487"/>
                    <a:pt x="340850" y="1077159"/>
                  </a:cubicBezTo>
                  <a:cubicBezTo>
                    <a:pt x="291319" y="1131452"/>
                    <a:pt x="267507" y="1129547"/>
                    <a:pt x="214167" y="1076207"/>
                  </a:cubicBezTo>
                  <a:cubicBezTo>
                    <a:pt x="201785" y="1080969"/>
                    <a:pt x="188450" y="1085732"/>
                    <a:pt x="165590" y="1095257"/>
                  </a:cubicBezTo>
                  <a:cubicBezTo>
                    <a:pt x="142729" y="1042869"/>
                    <a:pt x="112250" y="994292"/>
                    <a:pt x="99867" y="939999"/>
                  </a:cubicBezTo>
                  <a:cubicBezTo>
                    <a:pt x="72244" y="819984"/>
                    <a:pt x="61767" y="695207"/>
                    <a:pt x="28429" y="578049"/>
                  </a:cubicBezTo>
                  <a:cubicBezTo>
                    <a:pt x="-4908" y="463749"/>
                    <a:pt x="9379" y="349449"/>
                    <a:pt x="807" y="235149"/>
                  </a:cubicBezTo>
                  <a:cubicBezTo>
                    <a:pt x="-5860" y="144662"/>
                    <a:pt x="28429" y="105609"/>
                    <a:pt x="117012" y="86559"/>
                  </a:cubicBezTo>
                  <a:cubicBezTo>
                    <a:pt x="148444" y="79892"/>
                    <a:pt x="181782" y="67509"/>
                    <a:pt x="207500" y="48459"/>
                  </a:cubicBezTo>
                  <a:cubicBezTo>
                    <a:pt x="297987" y="-20121"/>
                    <a:pt x="389427" y="-8691"/>
                    <a:pt x="482772" y="37982"/>
                  </a:cubicBezTo>
                  <a:cubicBezTo>
                    <a:pt x="488487" y="40839"/>
                    <a:pt x="494202" y="43697"/>
                    <a:pt x="498965" y="48459"/>
                  </a:cubicBezTo>
                  <a:cubicBezTo>
                    <a:pt x="570402" y="107514"/>
                    <a:pt x="649460" y="148472"/>
                    <a:pt x="738995" y="176094"/>
                  </a:cubicBezTo>
                  <a:cubicBezTo>
                    <a:pt x="801860" y="196097"/>
                    <a:pt x="855200" y="233244"/>
                    <a:pt x="877107" y="303729"/>
                  </a:cubicBezTo>
                  <a:cubicBezTo>
                    <a:pt x="880917" y="316112"/>
                    <a:pt x="898062" y="326589"/>
                    <a:pt x="910445" y="335162"/>
                  </a:cubicBezTo>
                  <a:cubicBezTo>
                    <a:pt x="967595" y="374214"/>
                    <a:pt x="988550" y="417077"/>
                    <a:pt x="968547" y="481847"/>
                  </a:cubicBezTo>
                  <a:cubicBezTo>
                    <a:pt x="942829" y="564714"/>
                    <a:pt x="941877" y="645677"/>
                    <a:pt x="954260" y="730449"/>
                  </a:cubicBezTo>
                  <a:cubicBezTo>
                    <a:pt x="969500" y="841892"/>
                    <a:pt x="925685" y="939047"/>
                    <a:pt x="863772" y="1028582"/>
                  </a:cubicBezTo>
                  <a:cubicBezTo>
                    <a:pt x="833292" y="1069539"/>
                    <a:pt x="811385" y="1065729"/>
                    <a:pt x="756140" y="1018104"/>
                  </a:cubicBezTo>
                  <a:close/>
                  <a:moveTo>
                    <a:pt x="400857" y="674252"/>
                  </a:moveTo>
                  <a:cubicBezTo>
                    <a:pt x="495154" y="577097"/>
                    <a:pt x="493250" y="476132"/>
                    <a:pt x="445625" y="332304"/>
                  </a:cubicBezTo>
                  <a:cubicBezTo>
                    <a:pt x="364662" y="361832"/>
                    <a:pt x="328467" y="438032"/>
                    <a:pt x="355137" y="517089"/>
                  </a:cubicBezTo>
                  <a:cubicBezTo>
                    <a:pt x="372282" y="567572"/>
                    <a:pt x="385617" y="619959"/>
                    <a:pt x="400857" y="674252"/>
                  </a:cubicBezTo>
                  <a:close/>
                  <a:moveTo>
                    <a:pt x="553257" y="655202"/>
                  </a:moveTo>
                  <a:cubicBezTo>
                    <a:pt x="513252" y="696159"/>
                    <a:pt x="473247" y="738069"/>
                    <a:pt x="424669" y="786647"/>
                  </a:cubicBezTo>
                  <a:cubicBezTo>
                    <a:pt x="492297" y="791409"/>
                    <a:pt x="544685" y="737117"/>
                    <a:pt x="553257" y="655202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63000">
                  <a:schemeClr val="accent1"/>
                </a:gs>
                <a:gs pos="83000">
                  <a:schemeClr val="accent1"/>
                </a:gs>
                <a:gs pos="100000">
                  <a:schemeClr val="accent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73" name="Google Shape;1573;p31"/>
          <p:cNvGrpSpPr/>
          <p:nvPr/>
        </p:nvGrpSpPr>
        <p:grpSpPr>
          <a:xfrm>
            <a:off x="9754549" y="5802999"/>
            <a:ext cx="2068521" cy="639561"/>
            <a:chOff x="3731519" y="2326153"/>
            <a:chExt cx="1641893" cy="507653"/>
          </a:xfrm>
        </p:grpSpPr>
        <p:sp>
          <p:nvSpPr>
            <p:cNvPr id="1574" name="Google Shape;1574;p31"/>
            <p:cNvSpPr/>
            <p:nvPr/>
          </p:nvSpPr>
          <p:spPr>
            <a:xfrm>
              <a:off x="3731519" y="2326153"/>
              <a:ext cx="320464" cy="507653"/>
            </a:xfrm>
            <a:custGeom>
              <a:avLst/>
              <a:gdLst/>
              <a:ahLst/>
              <a:cxnLst/>
              <a:rect l="l" t="t" r="r" b="b"/>
              <a:pathLst>
                <a:path w="320464" h="507653" extrusionOk="0">
                  <a:moveTo>
                    <a:pt x="157720" y="0"/>
                  </a:moveTo>
                  <a:cubicBezTo>
                    <a:pt x="205941" y="0"/>
                    <a:pt x="241827" y="12557"/>
                    <a:pt x="265379" y="37672"/>
                  </a:cubicBezTo>
                  <a:cubicBezTo>
                    <a:pt x="288931" y="62787"/>
                    <a:pt x="302939" y="99008"/>
                    <a:pt x="307404" y="146335"/>
                  </a:cubicBezTo>
                  <a:lnTo>
                    <a:pt x="214312" y="151358"/>
                  </a:lnTo>
                  <a:cubicBezTo>
                    <a:pt x="210517" y="101575"/>
                    <a:pt x="190872" y="76684"/>
                    <a:pt x="155376" y="76684"/>
                  </a:cubicBezTo>
                  <a:cubicBezTo>
                    <a:pt x="140866" y="76684"/>
                    <a:pt x="128811" y="81093"/>
                    <a:pt x="119211" y="89911"/>
                  </a:cubicBezTo>
                  <a:cubicBezTo>
                    <a:pt x="109612" y="98729"/>
                    <a:pt x="104812" y="110282"/>
                    <a:pt x="104812" y="124569"/>
                  </a:cubicBezTo>
                  <a:cubicBezTo>
                    <a:pt x="104812" y="134392"/>
                    <a:pt x="106765" y="143098"/>
                    <a:pt x="110672" y="150689"/>
                  </a:cubicBezTo>
                  <a:cubicBezTo>
                    <a:pt x="114579" y="158279"/>
                    <a:pt x="122448" y="166371"/>
                    <a:pt x="134280" y="174966"/>
                  </a:cubicBezTo>
                  <a:cubicBezTo>
                    <a:pt x="146112" y="183561"/>
                    <a:pt x="163748" y="193328"/>
                    <a:pt x="187188" y="204267"/>
                  </a:cubicBezTo>
                  <a:cubicBezTo>
                    <a:pt x="222684" y="221010"/>
                    <a:pt x="250031" y="237083"/>
                    <a:pt x="269230" y="252487"/>
                  </a:cubicBezTo>
                  <a:cubicBezTo>
                    <a:pt x="288429" y="267891"/>
                    <a:pt x="301767" y="283964"/>
                    <a:pt x="309246" y="300707"/>
                  </a:cubicBezTo>
                  <a:cubicBezTo>
                    <a:pt x="316725" y="317450"/>
                    <a:pt x="320464" y="337207"/>
                    <a:pt x="320464" y="359978"/>
                  </a:cubicBezTo>
                  <a:cubicBezTo>
                    <a:pt x="320464" y="388553"/>
                    <a:pt x="313990" y="414003"/>
                    <a:pt x="301042" y="436327"/>
                  </a:cubicBezTo>
                  <a:cubicBezTo>
                    <a:pt x="288094" y="458651"/>
                    <a:pt x="269621" y="476120"/>
                    <a:pt x="245622" y="488733"/>
                  </a:cubicBezTo>
                  <a:cubicBezTo>
                    <a:pt x="221623" y="501346"/>
                    <a:pt x="193439" y="507653"/>
                    <a:pt x="161069" y="507653"/>
                  </a:cubicBezTo>
                  <a:cubicBezTo>
                    <a:pt x="110393" y="507653"/>
                    <a:pt x="71437" y="493700"/>
                    <a:pt x="44202" y="465795"/>
                  </a:cubicBezTo>
                  <a:cubicBezTo>
                    <a:pt x="16966" y="437890"/>
                    <a:pt x="2232" y="396143"/>
                    <a:pt x="0" y="340556"/>
                  </a:cubicBezTo>
                  <a:lnTo>
                    <a:pt x="94096" y="332184"/>
                  </a:lnTo>
                  <a:cubicBezTo>
                    <a:pt x="95213" y="356518"/>
                    <a:pt x="98617" y="375772"/>
                    <a:pt x="104310" y="389948"/>
                  </a:cubicBezTo>
                  <a:cubicBezTo>
                    <a:pt x="110002" y="404124"/>
                    <a:pt x="117872" y="414170"/>
                    <a:pt x="127918" y="420086"/>
                  </a:cubicBezTo>
                  <a:cubicBezTo>
                    <a:pt x="137964" y="426002"/>
                    <a:pt x="150353" y="428960"/>
                    <a:pt x="165087" y="428960"/>
                  </a:cubicBezTo>
                  <a:cubicBezTo>
                    <a:pt x="178482" y="428960"/>
                    <a:pt x="190035" y="426058"/>
                    <a:pt x="199746" y="420254"/>
                  </a:cubicBezTo>
                  <a:cubicBezTo>
                    <a:pt x="209457" y="414449"/>
                    <a:pt x="216768" y="406859"/>
                    <a:pt x="221679" y="397483"/>
                  </a:cubicBezTo>
                  <a:cubicBezTo>
                    <a:pt x="226591" y="388107"/>
                    <a:pt x="229046" y="377949"/>
                    <a:pt x="229046" y="367010"/>
                  </a:cubicBezTo>
                  <a:cubicBezTo>
                    <a:pt x="229046" y="355625"/>
                    <a:pt x="226200" y="345244"/>
                    <a:pt x="220507" y="335868"/>
                  </a:cubicBezTo>
                  <a:cubicBezTo>
                    <a:pt x="214815" y="326492"/>
                    <a:pt x="204713" y="316892"/>
                    <a:pt x="190202" y="307070"/>
                  </a:cubicBezTo>
                  <a:cubicBezTo>
                    <a:pt x="175691" y="297247"/>
                    <a:pt x="155153" y="286531"/>
                    <a:pt x="128587" y="274923"/>
                  </a:cubicBezTo>
                  <a:cubicBezTo>
                    <a:pt x="87957" y="257063"/>
                    <a:pt x="58545" y="236804"/>
                    <a:pt x="40351" y="214145"/>
                  </a:cubicBezTo>
                  <a:cubicBezTo>
                    <a:pt x="22157" y="191486"/>
                    <a:pt x="13059" y="164530"/>
                    <a:pt x="13059" y="133276"/>
                  </a:cubicBezTo>
                  <a:cubicBezTo>
                    <a:pt x="13059" y="107380"/>
                    <a:pt x="19031" y="84330"/>
                    <a:pt x="30975" y="64126"/>
                  </a:cubicBezTo>
                  <a:cubicBezTo>
                    <a:pt x="42918" y="43923"/>
                    <a:pt x="59829" y="28184"/>
                    <a:pt x="81706" y="16911"/>
                  </a:cubicBezTo>
                  <a:cubicBezTo>
                    <a:pt x="103584" y="5637"/>
                    <a:pt x="128922" y="0"/>
                    <a:pt x="1577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p31"/>
            <p:cNvSpPr/>
            <p:nvPr/>
          </p:nvSpPr>
          <p:spPr>
            <a:xfrm>
              <a:off x="4189649" y="2334525"/>
              <a:ext cx="381074" cy="490909"/>
            </a:xfrm>
            <a:custGeom>
              <a:avLst/>
              <a:gdLst/>
              <a:ahLst/>
              <a:cxnLst/>
              <a:rect l="l" t="t" r="r" b="b"/>
              <a:pathLst>
                <a:path w="381074" h="490909" extrusionOk="0">
                  <a:moveTo>
                    <a:pt x="191207" y="91082"/>
                  </a:moveTo>
                  <a:lnTo>
                    <a:pt x="138633" y="313432"/>
                  </a:lnTo>
                  <a:lnTo>
                    <a:pt x="243111" y="313432"/>
                  </a:lnTo>
                  <a:close/>
                  <a:moveTo>
                    <a:pt x="140642" y="0"/>
                  </a:moveTo>
                  <a:lnTo>
                    <a:pt x="241771" y="0"/>
                  </a:lnTo>
                  <a:lnTo>
                    <a:pt x="381074" y="490909"/>
                  </a:lnTo>
                  <a:lnTo>
                    <a:pt x="284299" y="490909"/>
                  </a:lnTo>
                  <a:lnTo>
                    <a:pt x="261528" y="393799"/>
                  </a:lnTo>
                  <a:lnTo>
                    <a:pt x="119546" y="393799"/>
                  </a:lnTo>
                  <a:lnTo>
                    <a:pt x="96441" y="490909"/>
                  </a:lnTo>
                  <a:lnTo>
                    <a:pt x="0" y="49090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31"/>
            <p:cNvSpPr/>
            <p:nvPr/>
          </p:nvSpPr>
          <p:spPr>
            <a:xfrm>
              <a:off x="4708390" y="2334525"/>
              <a:ext cx="279945" cy="490909"/>
            </a:xfrm>
            <a:custGeom>
              <a:avLst/>
              <a:gdLst/>
              <a:ahLst/>
              <a:cxnLst/>
              <a:rect l="l" t="t" r="r" b="b"/>
              <a:pathLst>
                <a:path w="279945" h="490909" extrusionOk="0">
                  <a:moveTo>
                    <a:pt x="0" y="0"/>
                  </a:moveTo>
                  <a:lnTo>
                    <a:pt x="93092" y="0"/>
                  </a:lnTo>
                  <a:lnTo>
                    <a:pt x="93092" y="412886"/>
                  </a:lnTo>
                  <a:lnTo>
                    <a:pt x="279945" y="412886"/>
                  </a:lnTo>
                  <a:lnTo>
                    <a:pt x="279945" y="490909"/>
                  </a:lnTo>
                  <a:lnTo>
                    <a:pt x="0" y="49090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400" b="1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31"/>
            <p:cNvSpPr/>
            <p:nvPr/>
          </p:nvSpPr>
          <p:spPr>
            <a:xfrm>
              <a:off x="5126002" y="2334525"/>
              <a:ext cx="247410" cy="490909"/>
            </a:xfrm>
            <a:custGeom>
              <a:avLst/>
              <a:gdLst/>
              <a:ahLst/>
              <a:cxnLst/>
              <a:rect l="l" t="t" r="r" b="b"/>
              <a:pathLst>
                <a:path w="247410" h="490909" extrusionOk="0">
                  <a:moveTo>
                    <a:pt x="0" y="0"/>
                  </a:moveTo>
                  <a:lnTo>
                    <a:pt x="238703" y="0"/>
                  </a:lnTo>
                  <a:lnTo>
                    <a:pt x="238703" y="77688"/>
                  </a:lnTo>
                  <a:lnTo>
                    <a:pt x="74621" y="77688"/>
                  </a:lnTo>
                  <a:lnTo>
                    <a:pt x="74621" y="193551"/>
                  </a:lnTo>
                  <a:lnTo>
                    <a:pt x="223300" y="193551"/>
                  </a:lnTo>
                  <a:lnTo>
                    <a:pt x="223300" y="271239"/>
                  </a:lnTo>
                  <a:lnTo>
                    <a:pt x="74621" y="271239"/>
                  </a:lnTo>
                  <a:lnTo>
                    <a:pt x="74621" y="413221"/>
                  </a:lnTo>
                  <a:lnTo>
                    <a:pt x="247410" y="413221"/>
                  </a:lnTo>
                  <a:lnTo>
                    <a:pt x="247410" y="490909"/>
                  </a:lnTo>
                  <a:lnTo>
                    <a:pt x="0" y="49090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400" b="1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78" name="Google Shape;1578;p31"/>
          <p:cNvGrpSpPr/>
          <p:nvPr/>
        </p:nvGrpSpPr>
        <p:grpSpPr>
          <a:xfrm flipH="1">
            <a:off x="6530627" y="3136823"/>
            <a:ext cx="2299517" cy="2559456"/>
            <a:chOff x="3400425" y="438150"/>
            <a:chExt cx="5375910" cy="5983605"/>
          </a:xfrm>
        </p:grpSpPr>
        <p:sp>
          <p:nvSpPr>
            <p:cNvPr id="1579" name="Google Shape;1579;p31"/>
            <p:cNvSpPr/>
            <p:nvPr/>
          </p:nvSpPr>
          <p:spPr>
            <a:xfrm>
              <a:off x="3400425" y="438150"/>
              <a:ext cx="3867150" cy="1266825"/>
            </a:xfrm>
            <a:custGeom>
              <a:avLst/>
              <a:gdLst/>
              <a:ahLst/>
              <a:cxnLst/>
              <a:rect l="l" t="t" r="r" b="b"/>
              <a:pathLst>
                <a:path w="3867150" h="1266825" extrusionOk="0">
                  <a:moveTo>
                    <a:pt x="1678305" y="1167765"/>
                  </a:moveTo>
                  <a:cubicBezTo>
                    <a:pt x="1694498" y="1163955"/>
                    <a:pt x="1714500" y="1158240"/>
                    <a:pt x="1735455" y="1156335"/>
                  </a:cubicBezTo>
                  <a:cubicBezTo>
                    <a:pt x="1772603" y="1152525"/>
                    <a:pt x="1783080" y="1134428"/>
                    <a:pt x="1760220" y="1104900"/>
                  </a:cubicBezTo>
                  <a:cubicBezTo>
                    <a:pt x="1750695" y="1092518"/>
                    <a:pt x="1731645" y="1075373"/>
                    <a:pt x="1719263" y="1077278"/>
                  </a:cubicBezTo>
                  <a:cubicBezTo>
                    <a:pt x="1665923" y="1082993"/>
                    <a:pt x="1612583" y="1084898"/>
                    <a:pt x="1568768" y="1128713"/>
                  </a:cubicBezTo>
                  <a:cubicBezTo>
                    <a:pt x="1539240" y="1158240"/>
                    <a:pt x="1493520" y="1171575"/>
                    <a:pt x="1454468" y="1191578"/>
                  </a:cubicBezTo>
                  <a:cubicBezTo>
                    <a:pt x="1449705" y="1176338"/>
                    <a:pt x="1437323" y="1160145"/>
                    <a:pt x="1440180" y="1147763"/>
                  </a:cubicBezTo>
                  <a:cubicBezTo>
                    <a:pt x="1485900" y="989648"/>
                    <a:pt x="1485900" y="989648"/>
                    <a:pt x="1621155" y="890588"/>
                  </a:cubicBezTo>
                  <a:cubicBezTo>
                    <a:pt x="1632585" y="882015"/>
                    <a:pt x="1643063" y="872490"/>
                    <a:pt x="1654493" y="863918"/>
                  </a:cubicBezTo>
                  <a:cubicBezTo>
                    <a:pt x="1598295" y="821055"/>
                    <a:pt x="1587818" y="822960"/>
                    <a:pt x="1397318" y="908685"/>
                  </a:cubicBezTo>
                  <a:cubicBezTo>
                    <a:pt x="1394460" y="904875"/>
                    <a:pt x="1390650" y="901065"/>
                    <a:pt x="1389698" y="897255"/>
                  </a:cubicBezTo>
                  <a:cubicBezTo>
                    <a:pt x="1357313" y="748665"/>
                    <a:pt x="1235393" y="730568"/>
                    <a:pt x="1117283" y="717233"/>
                  </a:cubicBezTo>
                  <a:cubicBezTo>
                    <a:pt x="1067753" y="711518"/>
                    <a:pt x="1016318" y="730568"/>
                    <a:pt x="962025" y="738188"/>
                  </a:cubicBezTo>
                  <a:cubicBezTo>
                    <a:pt x="903923" y="495300"/>
                    <a:pt x="708660" y="436245"/>
                    <a:pt x="477203" y="415290"/>
                  </a:cubicBezTo>
                  <a:cubicBezTo>
                    <a:pt x="524828" y="383858"/>
                    <a:pt x="506730" y="360045"/>
                    <a:pt x="481965" y="334328"/>
                  </a:cubicBezTo>
                  <a:cubicBezTo>
                    <a:pt x="359093" y="201930"/>
                    <a:pt x="214313" y="138113"/>
                    <a:pt x="34290" y="165735"/>
                  </a:cubicBezTo>
                  <a:cubicBezTo>
                    <a:pt x="28575" y="166688"/>
                    <a:pt x="21908" y="165735"/>
                    <a:pt x="0" y="165735"/>
                  </a:cubicBezTo>
                  <a:cubicBezTo>
                    <a:pt x="20955" y="145733"/>
                    <a:pt x="31433" y="132398"/>
                    <a:pt x="45720" y="122873"/>
                  </a:cubicBezTo>
                  <a:cubicBezTo>
                    <a:pt x="182880" y="32385"/>
                    <a:pt x="337185" y="0"/>
                    <a:pt x="498158" y="0"/>
                  </a:cubicBezTo>
                  <a:cubicBezTo>
                    <a:pt x="629603" y="0"/>
                    <a:pt x="761048" y="8573"/>
                    <a:pt x="892493" y="22860"/>
                  </a:cubicBezTo>
                  <a:cubicBezTo>
                    <a:pt x="952500" y="29528"/>
                    <a:pt x="1009650" y="59055"/>
                    <a:pt x="1066800" y="80963"/>
                  </a:cubicBezTo>
                  <a:cubicBezTo>
                    <a:pt x="1121093" y="101918"/>
                    <a:pt x="1174433" y="127635"/>
                    <a:pt x="1229678" y="147638"/>
                  </a:cubicBezTo>
                  <a:cubicBezTo>
                    <a:pt x="1245870" y="153353"/>
                    <a:pt x="1271588" y="150495"/>
                    <a:pt x="1285875" y="140970"/>
                  </a:cubicBezTo>
                  <a:cubicBezTo>
                    <a:pt x="1293495" y="136208"/>
                    <a:pt x="1284923" y="107633"/>
                    <a:pt x="1283018" y="90488"/>
                  </a:cubicBezTo>
                  <a:cubicBezTo>
                    <a:pt x="1282065" y="78105"/>
                    <a:pt x="1279208" y="66675"/>
                    <a:pt x="1276350" y="48578"/>
                  </a:cubicBezTo>
                  <a:cubicBezTo>
                    <a:pt x="1344930" y="68580"/>
                    <a:pt x="1389698" y="106680"/>
                    <a:pt x="1410653" y="166688"/>
                  </a:cubicBezTo>
                  <a:cubicBezTo>
                    <a:pt x="1430655" y="224790"/>
                    <a:pt x="1443038" y="285750"/>
                    <a:pt x="1456373" y="345758"/>
                  </a:cubicBezTo>
                  <a:cubicBezTo>
                    <a:pt x="1489710" y="496253"/>
                    <a:pt x="1600200" y="586740"/>
                    <a:pt x="1714500" y="673418"/>
                  </a:cubicBezTo>
                  <a:cubicBezTo>
                    <a:pt x="1734503" y="688658"/>
                    <a:pt x="1766888" y="687705"/>
                    <a:pt x="1804988" y="696278"/>
                  </a:cubicBezTo>
                  <a:cubicBezTo>
                    <a:pt x="1776413" y="608648"/>
                    <a:pt x="1751648" y="532448"/>
                    <a:pt x="1722120" y="443865"/>
                  </a:cubicBezTo>
                  <a:cubicBezTo>
                    <a:pt x="1744980" y="449580"/>
                    <a:pt x="1763078" y="448628"/>
                    <a:pt x="1772603" y="456248"/>
                  </a:cubicBezTo>
                  <a:cubicBezTo>
                    <a:pt x="1818323" y="495300"/>
                    <a:pt x="1862138" y="535305"/>
                    <a:pt x="1905953" y="577215"/>
                  </a:cubicBezTo>
                  <a:cubicBezTo>
                    <a:pt x="1947863" y="617220"/>
                    <a:pt x="2000250" y="610553"/>
                    <a:pt x="2026920" y="559118"/>
                  </a:cubicBezTo>
                  <a:cubicBezTo>
                    <a:pt x="2040255" y="533400"/>
                    <a:pt x="2048828" y="505778"/>
                    <a:pt x="2064068" y="481965"/>
                  </a:cubicBezTo>
                  <a:cubicBezTo>
                    <a:pt x="2076450" y="462915"/>
                    <a:pt x="2094548" y="443865"/>
                    <a:pt x="2114550" y="434340"/>
                  </a:cubicBezTo>
                  <a:cubicBezTo>
                    <a:pt x="2150745" y="416243"/>
                    <a:pt x="2175510" y="430530"/>
                    <a:pt x="2175510" y="470535"/>
                  </a:cubicBezTo>
                  <a:cubicBezTo>
                    <a:pt x="2175510" y="502920"/>
                    <a:pt x="2168843" y="536258"/>
                    <a:pt x="2157413" y="566738"/>
                  </a:cubicBezTo>
                  <a:cubicBezTo>
                    <a:pt x="2143125" y="604838"/>
                    <a:pt x="2120265" y="640080"/>
                    <a:pt x="2103120" y="678180"/>
                  </a:cubicBezTo>
                  <a:cubicBezTo>
                    <a:pt x="2085975" y="716280"/>
                    <a:pt x="2086928" y="755333"/>
                    <a:pt x="2113598" y="793433"/>
                  </a:cubicBezTo>
                  <a:cubicBezTo>
                    <a:pt x="2209800" y="769620"/>
                    <a:pt x="2273618" y="710565"/>
                    <a:pt x="2305050" y="619125"/>
                  </a:cubicBezTo>
                  <a:cubicBezTo>
                    <a:pt x="2328863" y="548640"/>
                    <a:pt x="2347913" y="476250"/>
                    <a:pt x="2364105" y="403860"/>
                  </a:cubicBezTo>
                  <a:cubicBezTo>
                    <a:pt x="2397443" y="255270"/>
                    <a:pt x="2498408" y="173355"/>
                    <a:pt x="2634615" y="119063"/>
                  </a:cubicBezTo>
                  <a:cubicBezTo>
                    <a:pt x="2634615" y="125730"/>
                    <a:pt x="2637473" y="132398"/>
                    <a:pt x="2635568" y="137160"/>
                  </a:cubicBezTo>
                  <a:cubicBezTo>
                    <a:pt x="2604135" y="197168"/>
                    <a:pt x="2610803" y="214313"/>
                    <a:pt x="2694623" y="221933"/>
                  </a:cubicBezTo>
                  <a:cubicBezTo>
                    <a:pt x="2825115" y="234315"/>
                    <a:pt x="2949893" y="200978"/>
                    <a:pt x="3074670" y="169545"/>
                  </a:cubicBezTo>
                  <a:cubicBezTo>
                    <a:pt x="3206115" y="135255"/>
                    <a:pt x="3338513" y="100965"/>
                    <a:pt x="3472815" y="77153"/>
                  </a:cubicBezTo>
                  <a:cubicBezTo>
                    <a:pt x="3590925" y="55245"/>
                    <a:pt x="3706178" y="80963"/>
                    <a:pt x="3813810" y="135255"/>
                  </a:cubicBezTo>
                  <a:cubicBezTo>
                    <a:pt x="3832860" y="144780"/>
                    <a:pt x="3848100" y="162878"/>
                    <a:pt x="3875723" y="186690"/>
                  </a:cubicBezTo>
                  <a:cubicBezTo>
                    <a:pt x="3810953" y="192405"/>
                    <a:pt x="3762375" y="193358"/>
                    <a:pt x="3715703" y="200978"/>
                  </a:cubicBezTo>
                  <a:cubicBezTo>
                    <a:pt x="3559493" y="227648"/>
                    <a:pt x="3430905" y="303848"/>
                    <a:pt x="3332798" y="429578"/>
                  </a:cubicBezTo>
                  <a:cubicBezTo>
                    <a:pt x="3309938" y="458153"/>
                    <a:pt x="3305175" y="483870"/>
                    <a:pt x="3322320" y="516255"/>
                  </a:cubicBezTo>
                  <a:cubicBezTo>
                    <a:pt x="3329940" y="531495"/>
                    <a:pt x="3328988" y="550545"/>
                    <a:pt x="3330893" y="560070"/>
                  </a:cubicBezTo>
                  <a:cubicBezTo>
                    <a:pt x="3226118" y="571500"/>
                    <a:pt x="3128010" y="578168"/>
                    <a:pt x="3031808" y="592455"/>
                  </a:cubicBezTo>
                  <a:cubicBezTo>
                    <a:pt x="2937510" y="605790"/>
                    <a:pt x="2866073" y="707708"/>
                    <a:pt x="2877503" y="802958"/>
                  </a:cubicBezTo>
                  <a:cubicBezTo>
                    <a:pt x="2878455" y="810578"/>
                    <a:pt x="2879408" y="818198"/>
                    <a:pt x="2881313" y="829628"/>
                  </a:cubicBezTo>
                  <a:cubicBezTo>
                    <a:pt x="2872740" y="829628"/>
                    <a:pt x="2865120" y="831533"/>
                    <a:pt x="2858453" y="829628"/>
                  </a:cubicBezTo>
                  <a:cubicBezTo>
                    <a:pt x="2710815" y="792480"/>
                    <a:pt x="2578418" y="833438"/>
                    <a:pt x="2456498" y="913448"/>
                  </a:cubicBezTo>
                  <a:cubicBezTo>
                    <a:pt x="2431733" y="929640"/>
                    <a:pt x="2416493" y="961073"/>
                    <a:pt x="2400300" y="987743"/>
                  </a:cubicBezTo>
                  <a:cubicBezTo>
                    <a:pt x="2372678" y="1033463"/>
                    <a:pt x="2359343" y="1038225"/>
                    <a:pt x="2313623" y="1010603"/>
                  </a:cubicBezTo>
                  <a:cubicBezTo>
                    <a:pt x="2237423" y="965835"/>
                    <a:pt x="2157413" y="952500"/>
                    <a:pt x="2070735" y="974408"/>
                  </a:cubicBezTo>
                  <a:cubicBezTo>
                    <a:pt x="2031683" y="983933"/>
                    <a:pt x="2008823" y="1003935"/>
                    <a:pt x="2001203" y="1046798"/>
                  </a:cubicBezTo>
                  <a:cubicBezTo>
                    <a:pt x="1992630" y="1093470"/>
                    <a:pt x="1991678" y="1147763"/>
                    <a:pt x="1935480" y="1170623"/>
                  </a:cubicBezTo>
                  <a:cubicBezTo>
                    <a:pt x="1929765" y="1172528"/>
                    <a:pt x="1924050" y="1177290"/>
                    <a:pt x="1918335" y="1178243"/>
                  </a:cubicBezTo>
                  <a:cubicBezTo>
                    <a:pt x="1854518" y="1185863"/>
                    <a:pt x="1801178" y="1211580"/>
                    <a:pt x="1759268" y="1262063"/>
                  </a:cubicBezTo>
                  <a:cubicBezTo>
                    <a:pt x="1750695" y="1272540"/>
                    <a:pt x="1727835" y="1270635"/>
                    <a:pt x="1711643" y="1275398"/>
                  </a:cubicBezTo>
                  <a:cubicBezTo>
                    <a:pt x="1709738" y="1261110"/>
                    <a:pt x="1709738" y="1245870"/>
                    <a:pt x="1704975" y="1232535"/>
                  </a:cubicBezTo>
                  <a:cubicBezTo>
                    <a:pt x="1699260" y="1213485"/>
                    <a:pt x="1690688" y="1197293"/>
                    <a:pt x="1678305" y="1167765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83000">
                  <a:schemeClr val="accent1"/>
                </a:gs>
                <a:gs pos="86000">
                  <a:schemeClr val="accent1"/>
                </a:gs>
                <a:gs pos="100000">
                  <a:schemeClr val="accent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31"/>
            <p:cNvSpPr/>
            <p:nvPr/>
          </p:nvSpPr>
          <p:spPr>
            <a:xfrm>
              <a:off x="3635693" y="1691221"/>
              <a:ext cx="2838450" cy="1143000"/>
            </a:xfrm>
            <a:custGeom>
              <a:avLst/>
              <a:gdLst/>
              <a:ahLst/>
              <a:cxnLst/>
              <a:rect l="l" t="t" r="r" b="b"/>
              <a:pathLst>
                <a:path w="2838450" h="1143000" extrusionOk="0">
                  <a:moveTo>
                    <a:pt x="2837498" y="65189"/>
                  </a:moveTo>
                  <a:cubicBezTo>
                    <a:pt x="2722245" y="63284"/>
                    <a:pt x="2636520" y="121387"/>
                    <a:pt x="2564130" y="199492"/>
                  </a:cubicBezTo>
                  <a:cubicBezTo>
                    <a:pt x="2543175" y="222352"/>
                    <a:pt x="2528888" y="251879"/>
                    <a:pt x="2516505" y="280454"/>
                  </a:cubicBezTo>
                  <a:cubicBezTo>
                    <a:pt x="2511743" y="289979"/>
                    <a:pt x="2524125" y="307124"/>
                    <a:pt x="2528888" y="323317"/>
                  </a:cubicBezTo>
                  <a:cubicBezTo>
                    <a:pt x="2372678" y="370942"/>
                    <a:pt x="2245043" y="448094"/>
                    <a:pt x="2239328" y="641452"/>
                  </a:cubicBezTo>
                  <a:cubicBezTo>
                    <a:pt x="2168843" y="620497"/>
                    <a:pt x="2105978" y="638594"/>
                    <a:pt x="2046923" y="671932"/>
                  </a:cubicBezTo>
                  <a:cubicBezTo>
                    <a:pt x="1986915" y="705269"/>
                    <a:pt x="1940242" y="746227"/>
                    <a:pt x="1956435" y="828142"/>
                  </a:cubicBezTo>
                  <a:cubicBezTo>
                    <a:pt x="1881188" y="810044"/>
                    <a:pt x="1816417" y="776707"/>
                    <a:pt x="1754505" y="825284"/>
                  </a:cubicBezTo>
                  <a:cubicBezTo>
                    <a:pt x="1812608" y="863384"/>
                    <a:pt x="1872615" y="894817"/>
                    <a:pt x="1922145" y="938632"/>
                  </a:cubicBezTo>
                  <a:cubicBezTo>
                    <a:pt x="1947863" y="960539"/>
                    <a:pt x="1954530" y="1003402"/>
                    <a:pt x="1975485" y="1050074"/>
                  </a:cubicBezTo>
                  <a:cubicBezTo>
                    <a:pt x="1932623" y="1039597"/>
                    <a:pt x="1902142" y="1031977"/>
                    <a:pt x="1870710" y="1024357"/>
                  </a:cubicBezTo>
                  <a:cubicBezTo>
                    <a:pt x="1836420" y="1015784"/>
                    <a:pt x="1803083" y="1002449"/>
                    <a:pt x="1768792" y="998639"/>
                  </a:cubicBezTo>
                  <a:cubicBezTo>
                    <a:pt x="1728788" y="994829"/>
                    <a:pt x="1713548" y="1020547"/>
                    <a:pt x="1713548" y="1063409"/>
                  </a:cubicBezTo>
                  <a:cubicBezTo>
                    <a:pt x="1740217" y="1063409"/>
                    <a:pt x="1764030" y="1063409"/>
                    <a:pt x="1784985" y="1063409"/>
                  </a:cubicBezTo>
                  <a:cubicBezTo>
                    <a:pt x="1783080" y="1092937"/>
                    <a:pt x="1782128" y="1117702"/>
                    <a:pt x="1780223" y="1151992"/>
                  </a:cubicBezTo>
                  <a:cubicBezTo>
                    <a:pt x="1760220" y="1145324"/>
                    <a:pt x="1739265" y="1137704"/>
                    <a:pt x="1718310" y="1131989"/>
                  </a:cubicBezTo>
                  <a:cubicBezTo>
                    <a:pt x="1692592" y="1124369"/>
                    <a:pt x="1665923" y="1113892"/>
                    <a:pt x="1639253" y="1111034"/>
                  </a:cubicBezTo>
                  <a:cubicBezTo>
                    <a:pt x="1600200" y="1106272"/>
                    <a:pt x="1564958" y="1102462"/>
                    <a:pt x="1544003" y="1061504"/>
                  </a:cubicBezTo>
                  <a:cubicBezTo>
                    <a:pt x="1499235" y="975779"/>
                    <a:pt x="1450658" y="959587"/>
                    <a:pt x="1360170" y="1000544"/>
                  </a:cubicBezTo>
                  <a:cubicBezTo>
                    <a:pt x="1334453" y="1011974"/>
                    <a:pt x="1310640" y="1030072"/>
                    <a:pt x="1290638" y="1049122"/>
                  </a:cubicBezTo>
                  <a:cubicBezTo>
                    <a:pt x="1267778" y="1071029"/>
                    <a:pt x="1246823" y="1070077"/>
                    <a:pt x="1229678" y="1048169"/>
                  </a:cubicBezTo>
                  <a:cubicBezTo>
                    <a:pt x="1164908" y="966254"/>
                    <a:pt x="1073467" y="963397"/>
                    <a:pt x="982980" y="966254"/>
                  </a:cubicBezTo>
                  <a:cubicBezTo>
                    <a:pt x="936308" y="967207"/>
                    <a:pt x="890587" y="983399"/>
                    <a:pt x="847725" y="992924"/>
                  </a:cubicBezTo>
                  <a:cubicBezTo>
                    <a:pt x="834390" y="967207"/>
                    <a:pt x="822960" y="935774"/>
                    <a:pt x="804862" y="909104"/>
                  </a:cubicBezTo>
                  <a:cubicBezTo>
                    <a:pt x="773430" y="863384"/>
                    <a:pt x="731520" y="836714"/>
                    <a:pt x="671512" y="848144"/>
                  </a:cubicBezTo>
                  <a:cubicBezTo>
                    <a:pt x="614362" y="858622"/>
                    <a:pt x="555308" y="862432"/>
                    <a:pt x="498158" y="873862"/>
                  </a:cubicBezTo>
                  <a:cubicBezTo>
                    <a:pt x="465772" y="880529"/>
                    <a:pt x="448628" y="874814"/>
                    <a:pt x="459105" y="840524"/>
                  </a:cubicBezTo>
                  <a:cubicBezTo>
                    <a:pt x="468630" y="806234"/>
                    <a:pt x="453390" y="786232"/>
                    <a:pt x="428625" y="768134"/>
                  </a:cubicBezTo>
                  <a:cubicBezTo>
                    <a:pt x="313372" y="682409"/>
                    <a:pt x="185738" y="647167"/>
                    <a:pt x="42863" y="674789"/>
                  </a:cubicBezTo>
                  <a:cubicBezTo>
                    <a:pt x="31432" y="676694"/>
                    <a:pt x="19050" y="678599"/>
                    <a:pt x="0" y="669074"/>
                  </a:cubicBezTo>
                  <a:cubicBezTo>
                    <a:pt x="15240" y="652882"/>
                    <a:pt x="27622" y="634784"/>
                    <a:pt x="44767" y="621449"/>
                  </a:cubicBezTo>
                  <a:cubicBezTo>
                    <a:pt x="151447" y="537629"/>
                    <a:pt x="277178" y="527152"/>
                    <a:pt x="405765" y="532867"/>
                  </a:cubicBezTo>
                  <a:cubicBezTo>
                    <a:pt x="516255" y="537629"/>
                    <a:pt x="627698" y="544297"/>
                    <a:pt x="738187" y="545249"/>
                  </a:cubicBezTo>
                  <a:cubicBezTo>
                    <a:pt x="801053" y="545249"/>
                    <a:pt x="863918" y="534772"/>
                    <a:pt x="922973" y="498577"/>
                  </a:cubicBezTo>
                  <a:cubicBezTo>
                    <a:pt x="914400" y="478574"/>
                    <a:pt x="906780" y="462382"/>
                    <a:pt x="894398" y="436664"/>
                  </a:cubicBezTo>
                  <a:cubicBezTo>
                    <a:pt x="977265" y="457619"/>
                    <a:pt x="1053465" y="472859"/>
                    <a:pt x="1101090" y="541439"/>
                  </a:cubicBezTo>
                  <a:cubicBezTo>
                    <a:pt x="1136333" y="593827"/>
                    <a:pt x="1166813" y="650024"/>
                    <a:pt x="1196340" y="705269"/>
                  </a:cubicBezTo>
                  <a:cubicBezTo>
                    <a:pt x="1235392" y="777659"/>
                    <a:pt x="1283970" y="837667"/>
                    <a:pt x="1371600" y="851954"/>
                  </a:cubicBezTo>
                  <a:cubicBezTo>
                    <a:pt x="1379220" y="852907"/>
                    <a:pt x="1386840" y="852907"/>
                    <a:pt x="1395413" y="852907"/>
                  </a:cubicBezTo>
                  <a:cubicBezTo>
                    <a:pt x="1417320" y="811949"/>
                    <a:pt x="1396365" y="781469"/>
                    <a:pt x="1374458" y="751942"/>
                  </a:cubicBezTo>
                  <a:cubicBezTo>
                    <a:pt x="1350645" y="720509"/>
                    <a:pt x="1323023" y="690982"/>
                    <a:pt x="1303973" y="656692"/>
                  </a:cubicBezTo>
                  <a:cubicBezTo>
                    <a:pt x="1295400" y="640499"/>
                    <a:pt x="1302067" y="615734"/>
                    <a:pt x="1302067" y="593827"/>
                  </a:cubicBezTo>
                  <a:cubicBezTo>
                    <a:pt x="1325880" y="597637"/>
                    <a:pt x="1351598" y="596684"/>
                    <a:pt x="1371600" y="608114"/>
                  </a:cubicBezTo>
                  <a:cubicBezTo>
                    <a:pt x="1389698" y="617639"/>
                    <a:pt x="1400175" y="640499"/>
                    <a:pt x="1414463" y="657644"/>
                  </a:cubicBezTo>
                  <a:cubicBezTo>
                    <a:pt x="1453515" y="706222"/>
                    <a:pt x="1488758" y="700507"/>
                    <a:pt x="1521142" y="647167"/>
                  </a:cubicBezTo>
                  <a:cubicBezTo>
                    <a:pt x="1542098" y="611924"/>
                    <a:pt x="1568767" y="580492"/>
                    <a:pt x="1595438" y="548107"/>
                  </a:cubicBezTo>
                  <a:cubicBezTo>
                    <a:pt x="1600200" y="542392"/>
                    <a:pt x="1611630" y="542392"/>
                    <a:pt x="1627823" y="536677"/>
                  </a:cubicBezTo>
                  <a:cubicBezTo>
                    <a:pt x="1623060" y="601447"/>
                    <a:pt x="1618298" y="660502"/>
                    <a:pt x="1613535" y="722414"/>
                  </a:cubicBezTo>
                  <a:cubicBezTo>
                    <a:pt x="1657350" y="725272"/>
                    <a:pt x="1683067" y="702412"/>
                    <a:pt x="1703070" y="673837"/>
                  </a:cubicBezTo>
                  <a:cubicBezTo>
                    <a:pt x="1770698" y="577634"/>
                    <a:pt x="1825942" y="479527"/>
                    <a:pt x="1806892" y="352844"/>
                  </a:cubicBezTo>
                  <a:cubicBezTo>
                    <a:pt x="1801178" y="310934"/>
                    <a:pt x="1819275" y="263309"/>
                    <a:pt x="1834515" y="221399"/>
                  </a:cubicBezTo>
                  <a:cubicBezTo>
                    <a:pt x="1841183" y="202349"/>
                    <a:pt x="1864995" y="189014"/>
                    <a:pt x="1885950" y="169012"/>
                  </a:cubicBezTo>
                  <a:cubicBezTo>
                    <a:pt x="1895475" y="264262"/>
                    <a:pt x="1910715" y="275692"/>
                    <a:pt x="1979295" y="214732"/>
                  </a:cubicBezTo>
                  <a:cubicBezTo>
                    <a:pt x="2123123" y="87097"/>
                    <a:pt x="2298383" y="42329"/>
                    <a:pt x="2478405" y="11849"/>
                  </a:cubicBezTo>
                  <a:cubicBezTo>
                    <a:pt x="2579370" y="-5296"/>
                    <a:pt x="2680335" y="-6248"/>
                    <a:pt x="2780348" y="25184"/>
                  </a:cubicBezTo>
                  <a:cubicBezTo>
                    <a:pt x="2800350" y="31852"/>
                    <a:pt x="2819400" y="41377"/>
                    <a:pt x="2839403" y="48997"/>
                  </a:cubicBezTo>
                  <a:cubicBezTo>
                    <a:pt x="2838450" y="54712"/>
                    <a:pt x="2837498" y="59474"/>
                    <a:pt x="2837498" y="65189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83000">
                  <a:schemeClr val="accent1"/>
                </a:gs>
                <a:gs pos="86000">
                  <a:schemeClr val="accent1"/>
                </a:gs>
                <a:gs pos="100000">
                  <a:schemeClr val="accent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31"/>
            <p:cNvSpPr/>
            <p:nvPr/>
          </p:nvSpPr>
          <p:spPr>
            <a:xfrm>
              <a:off x="4133850" y="2963821"/>
              <a:ext cx="2428875" cy="1047750"/>
            </a:xfrm>
            <a:custGeom>
              <a:avLst/>
              <a:gdLst/>
              <a:ahLst/>
              <a:cxnLst/>
              <a:rect l="l" t="t" r="r" b="b"/>
              <a:pathLst>
                <a:path w="2428875" h="1047750" extrusionOk="0">
                  <a:moveTo>
                    <a:pt x="2436495" y="977624"/>
                  </a:moveTo>
                  <a:cubicBezTo>
                    <a:pt x="2388870" y="962384"/>
                    <a:pt x="2347913" y="950002"/>
                    <a:pt x="2307908" y="936667"/>
                  </a:cubicBezTo>
                  <a:cubicBezTo>
                    <a:pt x="2247900" y="917617"/>
                    <a:pt x="2195513" y="921427"/>
                    <a:pt x="2156460" y="979529"/>
                  </a:cubicBezTo>
                  <a:cubicBezTo>
                    <a:pt x="2141220" y="1001437"/>
                    <a:pt x="2124075" y="1010009"/>
                    <a:pt x="2109788" y="974767"/>
                  </a:cubicBezTo>
                  <a:cubicBezTo>
                    <a:pt x="2079307" y="901424"/>
                    <a:pt x="2042160" y="884279"/>
                    <a:pt x="1967865" y="909044"/>
                  </a:cubicBezTo>
                  <a:cubicBezTo>
                    <a:pt x="1936432" y="919522"/>
                    <a:pt x="1908810" y="938572"/>
                    <a:pt x="1879282" y="953812"/>
                  </a:cubicBezTo>
                  <a:cubicBezTo>
                    <a:pt x="1855470" y="966194"/>
                    <a:pt x="1832610" y="977624"/>
                    <a:pt x="1807845" y="990959"/>
                  </a:cubicBezTo>
                  <a:cubicBezTo>
                    <a:pt x="1798320" y="931904"/>
                    <a:pt x="1735455" y="890947"/>
                    <a:pt x="1669733" y="907139"/>
                  </a:cubicBezTo>
                  <a:cubicBezTo>
                    <a:pt x="1598295" y="924284"/>
                    <a:pt x="1529715" y="953812"/>
                    <a:pt x="1456373" y="978577"/>
                  </a:cubicBezTo>
                  <a:cubicBezTo>
                    <a:pt x="1445895" y="938572"/>
                    <a:pt x="1423988" y="900472"/>
                    <a:pt x="1371600" y="886184"/>
                  </a:cubicBezTo>
                  <a:cubicBezTo>
                    <a:pt x="1313498" y="869992"/>
                    <a:pt x="1262063" y="884279"/>
                    <a:pt x="1211580" y="911902"/>
                  </a:cubicBezTo>
                  <a:cubicBezTo>
                    <a:pt x="1154430" y="943334"/>
                    <a:pt x="1098233" y="975719"/>
                    <a:pt x="1043940" y="1010009"/>
                  </a:cubicBezTo>
                  <a:cubicBezTo>
                    <a:pt x="1028700" y="1019534"/>
                    <a:pt x="1019175" y="1038584"/>
                    <a:pt x="1005840" y="1055729"/>
                  </a:cubicBezTo>
                  <a:cubicBezTo>
                    <a:pt x="993458" y="1031917"/>
                    <a:pt x="984885" y="1013819"/>
                    <a:pt x="976313" y="997627"/>
                  </a:cubicBezTo>
                  <a:cubicBezTo>
                    <a:pt x="991553" y="984292"/>
                    <a:pt x="1009650" y="970004"/>
                    <a:pt x="1027747" y="954764"/>
                  </a:cubicBezTo>
                  <a:cubicBezTo>
                    <a:pt x="988695" y="917617"/>
                    <a:pt x="955358" y="940477"/>
                    <a:pt x="922972" y="951907"/>
                  </a:cubicBezTo>
                  <a:cubicBezTo>
                    <a:pt x="888683" y="963337"/>
                    <a:pt x="855345" y="974767"/>
                    <a:pt x="812483" y="989054"/>
                  </a:cubicBezTo>
                  <a:cubicBezTo>
                    <a:pt x="819150" y="970957"/>
                    <a:pt x="819150" y="955717"/>
                    <a:pt x="826770" y="950954"/>
                  </a:cubicBezTo>
                  <a:cubicBezTo>
                    <a:pt x="880110" y="915712"/>
                    <a:pt x="892493" y="855704"/>
                    <a:pt x="916305" y="803317"/>
                  </a:cubicBezTo>
                  <a:cubicBezTo>
                    <a:pt x="937260" y="757597"/>
                    <a:pt x="920115" y="727117"/>
                    <a:pt x="869633" y="717592"/>
                  </a:cubicBezTo>
                  <a:cubicBezTo>
                    <a:pt x="845820" y="712829"/>
                    <a:pt x="820103" y="716639"/>
                    <a:pt x="793433" y="716639"/>
                  </a:cubicBezTo>
                  <a:cubicBezTo>
                    <a:pt x="822960" y="654727"/>
                    <a:pt x="808672" y="598529"/>
                    <a:pt x="746760" y="559477"/>
                  </a:cubicBezTo>
                  <a:cubicBezTo>
                    <a:pt x="711518" y="536617"/>
                    <a:pt x="670560" y="524234"/>
                    <a:pt x="628650" y="506137"/>
                  </a:cubicBezTo>
                  <a:cubicBezTo>
                    <a:pt x="628650" y="434699"/>
                    <a:pt x="591503" y="373739"/>
                    <a:pt x="530543" y="326114"/>
                  </a:cubicBezTo>
                  <a:cubicBezTo>
                    <a:pt x="466725" y="275632"/>
                    <a:pt x="391478" y="296587"/>
                    <a:pt x="318135" y="309922"/>
                  </a:cubicBezTo>
                  <a:cubicBezTo>
                    <a:pt x="317183" y="304207"/>
                    <a:pt x="316230" y="297539"/>
                    <a:pt x="314325" y="291824"/>
                  </a:cubicBezTo>
                  <a:cubicBezTo>
                    <a:pt x="327660" y="280394"/>
                    <a:pt x="340042" y="269917"/>
                    <a:pt x="357188" y="255629"/>
                  </a:cubicBezTo>
                  <a:cubicBezTo>
                    <a:pt x="322898" y="191812"/>
                    <a:pt x="266700" y="158474"/>
                    <a:pt x="199073" y="140377"/>
                  </a:cubicBezTo>
                  <a:cubicBezTo>
                    <a:pt x="135255" y="123232"/>
                    <a:pt x="69533" y="111802"/>
                    <a:pt x="5715" y="97514"/>
                  </a:cubicBezTo>
                  <a:cubicBezTo>
                    <a:pt x="3810" y="92752"/>
                    <a:pt x="1905" y="87989"/>
                    <a:pt x="0" y="83227"/>
                  </a:cubicBezTo>
                  <a:cubicBezTo>
                    <a:pt x="26670" y="67987"/>
                    <a:pt x="52388" y="46079"/>
                    <a:pt x="80963" y="37507"/>
                  </a:cubicBezTo>
                  <a:cubicBezTo>
                    <a:pt x="298133" y="-26311"/>
                    <a:pt x="510540" y="-6308"/>
                    <a:pt x="718185" y="79417"/>
                  </a:cubicBezTo>
                  <a:cubicBezTo>
                    <a:pt x="732472" y="85132"/>
                    <a:pt x="747713" y="97514"/>
                    <a:pt x="762000" y="96562"/>
                  </a:cubicBezTo>
                  <a:cubicBezTo>
                    <a:pt x="781050" y="95609"/>
                    <a:pt x="801053" y="87037"/>
                    <a:pt x="816293" y="76559"/>
                  </a:cubicBezTo>
                  <a:cubicBezTo>
                    <a:pt x="821055" y="72749"/>
                    <a:pt x="812483" y="50842"/>
                    <a:pt x="808672" y="33697"/>
                  </a:cubicBezTo>
                  <a:cubicBezTo>
                    <a:pt x="844868" y="22267"/>
                    <a:pt x="871538" y="43222"/>
                    <a:pt x="896303" y="67987"/>
                  </a:cubicBezTo>
                  <a:cubicBezTo>
                    <a:pt x="993458" y="165142"/>
                    <a:pt x="1047750" y="280394"/>
                    <a:pt x="1055370" y="418507"/>
                  </a:cubicBezTo>
                  <a:cubicBezTo>
                    <a:pt x="1058228" y="476609"/>
                    <a:pt x="1066800" y="535664"/>
                    <a:pt x="1079183" y="592814"/>
                  </a:cubicBezTo>
                  <a:cubicBezTo>
                    <a:pt x="1088708" y="637582"/>
                    <a:pt x="1107758" y="681397"/>
                    <a:pt x="1122045" y="725212"/>
                  </a:cubicBezTo>
                  <a:cubicBezTo>
                    <a:pt x="1128713" y="724259"/>
                    <a:pt x="1134428" y="723307"/>
                    <a:pt x="1141095" y="722354"/>
                  </a:cubicBezTo>
                  <a:cubicBezTo>
                    <a:pt x="1141095" y="699494"/>
                    <a:pt x="1138238" y="676634"/>
                    <a:pt x="1142048" y="654727"/>
                  </a:cubicBezTo>
                  <a:cubicBezTo>
                    <a:pt x="1144905" y="636629"/>
                    <a:pt x="1154430" y="620437"/>
                    <a:pt x="1161098" y="603292"/>
                  </a:cubicBezTo>
                  <a:cubicBezTo>
                    <a:pt x="1178243" y="610912"/>
                    <a:pt x="1202055" y="614722"/>
                    <a:pt x="1210628" y="628057"/>
                  </a:cubicBezTo>
                  <a:cubicBezTo>
                    <a:pt x="1224915" y="650917"/>
                    <a:pt x="1230630" y="679492"/>
                    <a:pt x="1242060" y="711877"/>
                  </a:cubicBezTo>
                  <a:cubicBezTo>
                    <a:pt x="1258253" y="698542"/>
                    <a:pt x="1273493" y="682349"/>
                    <a:pt x="1291590" y="672824"/>
                  </a:cubicBezTo>
                  <a:cubicBezTo>
                    <a:pt x="1307783" y="664252"/>
                    <a:pt x="1327785" y="664252"/>
                    <a:pt x="1346835" y="660442"/>
                  </a:cubicBezTo>
                  <a:cubicBezTo>
                    <a:pt x="1346835" y="678539"/>
                    <a:pt x="1348740" y="696637"/>
                    <a:pt x="1344930" y="713782"/>
                  </a:cubicBezTo>
                  <a:cubicBezTo>
                    <a:pt x="1342073" y="727117"/>
                    <a:pt x="1330643" y="737594"/>
                    <a:pt x="1320165" y="753787"/>
                  </a:cubicBezTo>
                  <a:cubicBezTo>
                    <a:pt x="1371600" y="773789"/>
                    <a:pt x="1413510" y="751882"/>
                    <a:pt x="1452563" y="726164"/>
                  </a:cubicBezTo>
                  <a:cubicBezTo>
                    <a:pt x="1497330" y="695684"/>
                    <a:pt x="1544003" y="666157"/>
                    <a:pt x="1580198" y="628057"/>
                  </a:cubicBezTo>
                  <a:cubicBezTo>
                    <a:pt x="1625918" y="579479"/>
                    <a:pt x="1680210" y="558524"/>
                    <a:pt x="1741170" y="543284"/>
                  </a:cubicBezTo>
                  <a:cubicBezTo>
                    <a:pt x="1761173" y="538522"/>
                    <a:pt x="1780223" y="530902"/>
                    <a:pt x="1803082" y="523282"/>
                  </a:cubicBezTo>
                  <a:cubicBezTo>
                    <a:pt x="1811655" y="574717"/>
                    <a:pt x="1847850" y="586147"/>
                    <a:pt x="1894523" y="591862"/>
                  </a:cubicBezTo>
                  <a:cubicBezTo>
                    <a:pt x="2047875" y="609959"/>
                    <a:pt x="2192655" y="651869"/>
                    <a:pt x="2314575" y="753787"/>
                  </a:cubicBezTo>
                  <a:cubicBezTo>
                    <a:pt x="2377440" y="810937"/>
                    <a:pt x="2419350" y="881422"/>
                    <a:pt x="2436495" y="977624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83000">
                  <a:schemeClr val="accent1"/>
                </a:gs>
                <a:gs pos="86000">
                  <a:schemeClr val="accent1"/>
                </a:gs>
                <a:gs pos="100000">
                  <a:schemeClr val="accent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31"/>
            <p:cNvSpPr/>
            <p:nvPr/>
          </p:nvSpPr>
          <p:spPr>
            <a:xfrm>
              <a:off x="6699885" y="1724025"/>
              <a:ext cx="2076450" cy="723900"/>
            </a:xfrm>
            <a:custGeom>
              <a:avLst/>
              <a:gdLst/>
              <a:ahLst/>
              <a:cxnLst/>
              <a:rect l="l" t="t" r="r" b="b"/>
              <a:pathLst>
                <a:path w="2076450" h="723900" extrusionOk="0">
                  <a:moveTo>
                    <a:pt x="1099185" y="694372"/>
                  </a:moveTo>
                  <a:cubicBezTo>
                    <a:pt x="1086803" y="704850"/>
                    <a:pt x="1074420" y="715328"/>
                    <a:pt x="1066800" y="721995"/>
                  </a:cubicBezTo>
                  <a:cubicBezTo>
                    <a:pt x="1021080" y="666750"/>
                    <a:pt x="979170" y="608647"/>
                    <a:pt x="929640" y="558165"/>
                  </a:cubicBezTo>
                  <a:cubicBezTo>
                    <a:pt x="865822" y="492442"/>
                    <a:pt x="795338" y="497205"/>
                    <a:pt x="737235" y="564833"/>
                  </a:cubicBezTo>
                  <a:cubicBezTo>
                    <a:pt x="660083" y="502920"/>
                    <a:pt x="599122" y="391478"/>
                    <a:pt x="461010" y="472440"/>
                  </a:cubicBezTo>
                  <a:cubicBezTo>
                    <a:pt x="449580" y="460058"/>
                    <a:pt x="430530" y="439103"/>
                    <a:pt x="412433" y="418147"/>
                  </a:cubicBezTo>
                  <a:cubicBezTo>
                    <a:pt x="344805" y="339090"/>
                    <a:pt x="305753" y="335280"/>
                    <a:pt x="236220" y="401003"/>
                  </a:cubicBezTo>
                  <a:cubicBezTo>
                    <a:pt x="202883" y="373380"/>
                    <a:pt x="174308" y="336233"/>
                    <a:pt x="137160" y="321945"/>
                  </a:cubicBezTo>
                  <a:cubicBezTo>
                    <a:pt x="98108" y="306705"/>
                    <a:pt x="50483" y="314325"/>
                    <a:pt x="0" y="312420"/>
                  </a:cubicBezTo>
                  <a:cubicBezTo>
                    <a:pt x="63818" y="203835"/>
                    <a:pt x="160020" y="157163"/>
                    <a:pt x="270510" y="148590"/>
                  </a:cubicBezTo>
                  <a:cubicBezTo>
                    <a:pt x="355283" y="141922"/>
                    <a:pt x="441008" y="155258"/>
                    <a:pt x="526733" y="158115"/>
                  </a:cubicBezTo>
                  <a:cubicBezTo>
                    <a:pt x="554355" y="159067"/>
                    <a:pt x="581978" y="150495"/>
                    <a:pt x="607695" y="141922"/>
                  </a:cubicBezTo>
                  <a:cubicBezTo>
                    <a:pt x="700088" y="171450"/>
                    <a:pt x="741997" y="254317"/>
                    <a:pt x="788670" y="333375"/>
                  </a:cubicBezTo>
                  <a:cubicBezTo>
                    <a:pt x="814388" y="376238"/>
                    <a:pt x="841058" y="420053"/>
                    <a:pt x="892493" y="424815"/>
                  </a:cubicBezTo>
                  <a:cubicBezTo>
                    <a:pt x="900113" y="396240"/>
                    <a:pt x="906780" y="372428"/>
                    <a:pt x="913447" y="348615"/>
                  </a:cubicBezTo>
                  <a:cubicBezTo>
                    <a:pt x="936308" y="366713"/>
                    <a:pt x="959168" y="385763"/>
                    <a:pt x="982980" y="404813"/>
                  </a:cubicBezTo>
                  <a:cubicBezTo>
                    <a:pt x="995363" y="391478"/>
                    <a:pt x="1008697" y="371475"/>
                    <a:pt x="1026795" y="358140"/>
                  </a:cubicBezTo>
                  <a:cubicBezTo>
                    <a:pt x="1037272" y="350520"/>
                    <a:pt x="1055370" y="353378"/>
                    <a:pt x="1069658" y="351472"/>
                  </a:cubicBezTo>
                  <a:cubicBezTo>
                    <a:pt x="1070610" y="365760"/>
                    <a:pt x="1074420" y="381000"/>
                    <a:pt x="1071563" y="394335"/>
                  </a:cubicBezTo>
                  <a:cubicBezTo>
                    <a:pt x="1067753" y="411480"/>
                    <a:pt x="1057275" y="426720"/>
                    <a:pt x="1049655" y="443865"/>
                  </a:cubicBezTo>
                  <a:cubicBezTo>
                    <a:pt x="1054418" y="447675"/>
                    <a:pt x="1060133" y="450533"/>
                    <a:pt x="1064895" y="454342"/>
                  </a:cubicBezTo>
                  <a:cubicBezTo>
                    <a:pt x="1092518" y="416242"/>
                    <a:pt x="1123950" y="380047"/>
                    <a:pt x="1147763" y="340042"/>
                  </a:cubicBezTo>
                  <a:cubicBezTo>
                    <a:pt x="1171575" y="300990"/>
                    <a:pt x="1190625" y="258128"/>
                    <a:pt x="1209675" y="217170"/>
                  </a:cubicBezTo>
                  <a:cubicBezTo>
                    <a:pt x="1255395" y="120015"/>
                    <a:pt x="1330643" y="55245"/>
                    <a:pt x="1425893" y="12383"/>
                  </a:cubicBezTo>
                  <a:cubicBezTo>
                    <a:pt x="1444943" y="3810"/>
                    <a:pt x="1467803" y="4763"/>
                    <a:pt x="1492568" y="0"/>
                  </a:cubicBezTo>
                  <a:cubicBezTo>
                    <a:pt x="1467803" y="56197"/>
                    <a:pt x="1481138" y="74295"/>
                    <a:pt x="1537335" y="69533"/>
                  </a:cubicBezTo>
                  <a:cubicBezTo>
                    <a:pt x="1713548" y="56197"/>
                    <a:pt x="1879283" y="85725"/>
                    <a:pt x="2026920" y="186690"/>
                  </a:cubicBezTo>
                  <a:cubicBezTo>
                    <a:pt x="2049780" y="202883"/>
                    <a:pt x="2067878" y="225742"/>
                    <a:pt x="2085023" y="252413"/>
                  </a:cubicBezTo>
                  <a:cubicBezTo>
                    <a:pt x="1978342" y="252413"/>
                    <a:pt x="1870710" y="213360"/>
                    <a:pt x="1773555" y="288608"/>
                  </a:cubicBezTo>
                  <a:cubicBezTo>
                    <a:pt x="1780223" y="302895"/>
                    <a:pt x="1785938" y="316230"/>
                    <a:pt x="1797367" y="341947"/>
                  </a:cubicBezTo>
                  <a:cubicBezTo>
                    <a:pt x="1732598" y="319088"/>
                    <a:pt x="1682115" y="277178"/>
                    <a:pt x="1620203" y="300038"/>
                  </a:cubicBezTo>
                  <a:cubicBezTo>
                    <a:pt x="1563053" y="320992"/>
                    <a:pt x="1520190" y="357188"/>
                    <a:pt x="1493520" y="414338"/>
                  </a:cubicBezTo>
                  <a:cubicBezTo>
                    <a:pt x="1356360" y="414338"/>
                    <a:pt x="1299210" y="448628"/>
                    <a:pt x="1312545" y="528638"/>
                  </a:cubicBezTo>
                  <a:cubicBezTo>
                    <a:pt x="1305878" y="526733"/>
                    <a:pt x="1300163" y="525780"/>
                    <a:pt x="1294448" y="523875"/>
                  </a:cubicBezTo>
                  <a:cubicBezTo>
                    <a:pt x="1216343" y="494347"/>
                    <a:pt x="1189673" y="513397"/>
                    <a:pt x="1196340" y="595313"/>
                  </a:cubicBezTo>
                  <a:cubicBezTo>
                    <a:pt x="1198245" y="617220"/>
                    <a:pt x="1199198" y="640080"/>
                    <a:pt x="1203960" y="661035"/>
                  </a:cubicBezTo>
                  <a:cubicBezTo>
                    <a:pt x="1208723" y="681038"/>
                    <a:pt x="1218248" y="699135"/>
                    <a:pt x="1228725" y="725805"/>
                  </a:cubicBezTo>
                  <a:cubicBezTo>
                    <a:pt x="1165860" y="707708"/>
                    <a:pt x="1139190" y="641033"/>
                    <a:pt x="1064895" y="645795"/>
                  </a:cubicBezTo>
                  <a:cubicBezTo>
                    <a:pt x="1081088" y="665797"/>
                    <a:pt x="1090613" y="680085"/>
                    <a:pt x="1099185" y="694372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83000">
                  <a:schemeClr val="accent1"/>
                </a:gs>
                <a:gs pos="86000">
                  <a:schemeClr val="accent1"/>
                </a:gs>
                <a:gs pos="100000">
                  <a:schemeClr val="accent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31"/>
            <p:cNvSpPr/>
            <p:nvPr/>
          </p:nvSpPr>
          <p:spPr>
            <a:xfrm>
              <a:off x="5719763" y="3825427"/>
              <a:ext cx="1866900" cy="752475"/>
            </a:xfrm>
            <a:custGeom>
              <a:avLst/>
              <a:gdLst/>
              <a:ahLst/>
              <a:cxnLst/>
              <a:rect l="l" t="t" r="r" b="b"/>
              <a:pathLst>
                <a:path w="1866900" h="752475" extrusionOk="0">
                  <a:moveTo>
                    <a:pt x="1870710" y="30293"/>
                  </a:moveTo>
                  <a:cubicBezTo>
                    <a:pt x="1717357" y="72203"/>
                    <a:pt x="1641157" y="138878"/>
                    <a:pt x="1656398" y="209363"/>
                  </a:cubicBezTo>
                  <a:cubicBezTo>
                    <a:pt x="1555432" y="240795"/>
                    <a:pt x="1474470" y="291278"/>
                    <a:pt x="1469707" y="403673"/>
                  </a:cubicBezTo>
                  <a:cubicBezTo>
                    <a:pt x="1425893" y="415103"/>
                    <a:pt x="1383030" y="420818"/>
                    <a:pt x="1345882" y="437010"/>
                  </a:cubicBezTo>
                  <a:cubicBezTo>
                    <a:pt x="1306830" y="454155"/>
                    <a:pt x="1269682" y="480825"/>
                    <a:pt x="1282065" y="533213"/>
                  </a:cubicBezTo>
                  <a:cubicBezTo>
                    <a:pt x="1237298" y="529403"/>
                    <a:pt x="1196340" y="526545"/>
                    <a:pt x="1156335" y="523688"/>
                  </a:cubicBezTo>
                  <a:cubicBezTo>
                    <a:pt x="1154430" y="530355"/>
                    <a:pt x="1151573" y="536070"/>
                    <a:pt x="1149668" y="542738"/>
                  </a:cubicBezTo>
                  <a:cubicBezTo>
                    <a:pt x="1215390" y="567503"/>
                    <a:pt x="1272540" y="600841"/>
                    <a:pt x="1289685" y="687518"/>
                  </a:cubicBezTo>
                  <a:cubicBezTo>
                    <a:pt x="1255395" y="675135"/>
                    <a:pt x="1226820" y="659895"/>
                    <a:pt x="1196340" y="655133"/>
                  </a:cubicBezTo>
                  <a:cubicBezTo>
                    <a:pt x="1169670" y="651323"/>
                    <a:pt x="1130618" y="637988"/>
                    <a:pt x="1122998" y="690375"/>
                  </a:cubicBezTo>
                  <a:cubicBezTo>
                    <a:pt x="1138238" y="692280"/>
                    <a:pt x="1152525" y="693233"/>
                    <a:pt x="1167765" y="694185"/>
                  </a:cubicBezTo>
                  <a:cubicBezTo>
                    <a:pt x="1167765" y="711330"/>
                    <a:pt x="1167765" y="729428"/>
                    <a:pt x="1167765" y="760860"/>
                  </a:cubicBezTo>
                  <a:cubicBezTo>
                    <a:pt x="1113473" y="709425"/>
                    <a:pt x="1025843" y="750383"/>
                    <a:pt x="992505" y="661800"/>
                  </a:cubicBezTo>
                  <a:cubicBezTo>
                    <a:pt x="978218" y="623700"/>
                    <a:pt x="927735" y="635130"/>
                    <a:pt x="899160" y="651323"/>
                  </a:cubicBezTo>
                  <a:cubicBezTo>
                    <a:pt x="849630" y="680850"/>
                    <a:pt x="816293" y="694185"/>
                    <a:pt x="759143" y="652275"/>
                  </a:cubicBezTo>
                  <a:cubicBezTo>
                    <a:pt x="703897" y="611318"/>
                    <a:pt x="625793" y="618938"/>
                    <a:pt x="558165" y="652275"/>
                  </a:cubicBezTo>
                  <a:cubicBezTo>
                    <a:pt x="508635" y="542738"/>
                    <a:pt x="502920" y="540833"/>
                    <a:pt x="307657" y="571313"/>
                  </a:cubicBezTo>
                  <a:cubicBezTo>
                    <a:pt x="287655" y="495113"/>
                    <a:pt x="227647" y="448441"/>
                    <a:pt x="126682" y="437963"/>
                  </a:cubicBezTo>
                  <a:cubicBezTo>
                    <a:pt x="87630" y="434153"/>
                    <a:pt x="47625" y="437010"/>
                    <a:pt x="0" y="437010"/>
                  </a:cubicBezTo>
                  <a:cubicBezTo>
                    <a:pt x="10478" y="423675"/>
                    <a:pt x="18097" y="413198"/>
                    <a:pt x="26670" y="405578"/>
                  </a:cubicBezTo>
                  <a:cubicBezTo>
                    <a:pt x="82867" y="360810"/>
                    <a:pt x="148590" y="345570"/>
                    <a:pt x="218122" y="346523"/>
                  </a:cubicBezTo>
                  <a:cubicBezTo>
                    <a:pt x="308610" y="347475"/>
                    <a:pt x="399097" y="352238"/>
                    <a:pt x="488632" y="353191"/>
                  </a:cubicBezTo>
                  <a:cubicBezTo>
                    <a:pt x="512445" y="353191"/>
                    <a:pt x="535305" y="346523"/>
                    <a:pt x="559118" y="341760"/>
                  </a:cubicBezTo>
                  <a:cubicBezTo>
                    <a:pt x="587693" y="336045"/>
                    <a:pt x="616268" y="328425"/>
                    <a:pt x="583882" y="284610"/>
                  </a:cubicBezTo>
                  <a:cubicBezTo>
                    <a:pt x="658178" y="296993"/>
                    <a:pt x="712470" y="324616"/>
                    <a:pt x="744855" y="385575"/>
                  </a:cubicBezTo>
                  <a:cubicBezTo>
                    <a:pt x="762953" y="420818"/>
                    <a:pt x="782003" y="456060"/>
                    <a:pt x="802005" y="489398"/>
                  </a:cubicBezTo>
                  <a:cubicBezTo>
                    <a:pt x="826770" y="529403"/>
                    <a:pt x="862965" y="553216"/>
                    <a:pt x="915353" y="555120"/>
                  </a:cubicBezTo>
                  <a:cubicBezTo>
                    <a:pt x="931545" y="483683"/>
                    <a:pt x="837247" y="458918"/>
                    <a:pt x="848678" y="389385"/>
                  </a:cubicBezTo>
                  <a:cubicBezTo>
                    <a:pt x="881063" y="373193"/>
                    <a:pt x="900113" y="393195"/>
                    <a:pt x="918210" y="416055"/>
                  </a:cubicBezTo>
                  <a:cubicBezTo>
                    <a:pt x="956310" y="462728"/>
                    <a:pt x="966788" y="460823"/>
                    <a:pt x="1001078" y="411293"/>
                  </a:cubicBezTo>
                  <a:cubicBezTo>
                    <a:pt x="1016318" y="389385"/>
                    <a:pt x="1034415" y="370335"/>
                    <a:pt x="1062990" y="353191"/>
                  </a:cubicBezTo>
                  <a:cubicBezTo>
                    <a:pt x="1061085" y="392243"/>
                    <a:pt x="1059180" y="431295"/>
                    <a:pt x="1056323" y="478920"/>
                  </a:cubicBezTo>
                  <a:cubicBezTo>
                    <a:pt x="1077278" y="466538"/>
                    <a:pt x="1096328" y="460823"/>
                    <a:pt x="1104900" y="448441"/>
                  </a:cubicBezTo>
                  <a:cubicBezTo>
                    <a:pt x="1146810" y="389385"/>
                    <a:pt x="1191578" y="331283"/>
                    <a:pt x="1183005" y="250320"/>
                  </a:cubicBezTo>
                  <a:cubicBezTo>
                    <a:pt x="1178243" y="200790"/>
                    <a:pt x="1174432" y="147450"/>
                    <a:pt x="1231582" y="113160"/>
                  </a:cubicBezTo>
                  <a:cubicBezTo>
                    <a:pt x="1234440" y="129353"/>
                    <a:pt x="1237298" y="142688"/>
                    <a:pt x="1243013" y="169358"/>
                  </a:cubicBezTo>
                  <a:cubicBezTo>
                    <a:pt x="1277303" y="146498"/>
                    <a:pt x="1306830" y="127448"/>
                    <a:pt x="1335405" y="108398"/>
                  </a:cubicBezTo>
                  <a:cubicBezTo>
                    <a:pt x="1475423" y="16958"/>
                    <a:pt x="1627823" y="-16380"/>
                    <a:pt x="1792605" y="7433"/>
                  </a:cubicBezTo>
                  <a:cubicBezTo>
                    <a:pt x="1816418" y="9338"/>
                    <a:pt x="1836420" y="19815"/>
                    <a:pt x="1870710" y="30293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83000">
                  <a:schemeClr val="accent1"/>
                </a:gs>
                <a:gs pos="86000">
                  <a:schemeClr val="accent1"/>
                </a:gs>
                <a:gs pos="100000">
                  <a:schemeClr val="accent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31"/>
            <p:cNvSpPr/>
            <p:nvPr/>
          </p:nvSpPr>
          <p:spPr>
            <a:xfrm>
              <a:off x="5472113" y="2493696"/>
              <a:ext cx="2028825" cy="790575"/>
            </a:xfrm>
            <a:custGeom>
              <a:avLst/>
              <a:gdLst/>
              <a:ahLst/>
              <a:cxnLst/>
              <a:rect l="l" t="t" r="r" b="b"/>
              <a:pathLst>
                <a:path w="2028825" h="790575" extrusionOk="0">
                  <a:moveTo>
                    <a:pt x="2028825" y="14236"/>
                  </a:moveTo>
                  <a:cubicBezTo>
                    <a:pt x="1946910" y="42811"/>
                    <a:pt x="1880235" y="65671"/>
                    <a:pt x="1814513" y="89484"/>
                  </a:cubicBezTo>
                  <a:cubicBezTo>
                    <a:pt x="1796415" y="96151"/>
                    <a:pt x="1780223" y="106629"/>
                    <a:pt x="1764982" y="117106"/>
                  </a:cubicBezTo>
                  <a:cubicBezTo>
                    <a:pt x="1716405" y="147586"/>
                    <a:pt x="1717357" y="171399"/>
                    <a:pt x="1765935" y="203784"/>
                  </a:cubicBezTo>
                  <a:cubicBezTo>
                    <a:pt x="1770698" y="207594"/>
                    <a:pt x="1776413" y="210451"/>
                    <a:pt x="1788795" y="218071"/>
                  </a:cubicBezTo>
                  <a:cubicBezTo>
                    <a:pt x="1722120" y="231406"/>
                    <a:pt x="1663065" y="239979"/>
                    <a:pt x="1604010" y="254266"/>
                  </a:cubicBezTo>
                  <a:cubicBezTo>
                    <a:pt x="1518285" y="276174"/>
                    <a:pt x="1477328" y="316179"/>
                    <a:pt x="1480185" y="360946"/>
                  </a:cubicBezTo>
                  <a:cubicBezTo>
                    <a:pt x="1443990" y="379996"/>
                    <a:pt x="1409700" y="397141"/>
                    <a:pt x="1376363" y="416191"/>
                  </a:cubicBezTo>
                  <a:cubicBezTo>
                    <a:pt x="1342073" y="436194"/>
                    <a:pt x="1306830" y="457148"/>
                    <a:pt x="1326832" y="509536"/>
                  </a:cubicBezTo>
                  <a:cubicBezTo>
                    <a:pt x="1254443" y="522871"/>
                    <a:pt x="1190625" y="545731"/>
                    <a:pt x="1159193" y="618121"/>
                  </a:cubicBezTo>
                  <a:cubicBezTo>
                    <a:pt x="1182053" y="646696"/>
                    <a:pt x="1245870" y="627646"/>
                    <a:pt x="1231582" y="693369"/>
                  </a:cubicBezTo>
                  <a:cubicBezTo>
                    <a:pt x="1188720" y="680986"/>
                    <a:pt x="1144905" y="647648"/>
                    <a:pt x="1102043" y="700989"/>
                  </a:cubicBezTo>
                  <a:cubicBezTo>
                    <a:pt x="1129665" y="717181"/>
                    <a:pt x="1154430" y="732421"/>
                    <a:pt x="1180148" y="747661"/>
                  </a:cubicBezTo>
                  <a:cubicBezTo>
                    <a:pt x="1180148" y="751471"/>
                    <a:pt x="1179195" y="755281"/>
                    <a:pt x="1179195" y="759091"/>
                  </a:cubicBezTo>
                  <a:cubicBezTo>
                    <a:pt x="1140143" y="759091"/>
                    <a:pt x="1100138" y="762901"/>
                    <a:pt x="1061085" y="758139"/>
                  </a:cubicBezTo>
                  <a:cubicBezTo>
                    <a:pt x="993457" y="750519"/>
                    <a:pt x="926782" y="734326"/>
                    <a:pt x="859155" y="727659"/>
                  </a:cubicBezTo>
                  <a:cubicBezTo>
                    <a:pt x="803910" y="721944"/>
                    <a:pt x="751522" y="737184"/>
                    <a:pt x="708660" y="774331"/>
                  </a:cubicBezTo>
                  <a:cubicBezTo>
                    <a:pt x="686753" y="794334"/>
                    <a:pt x="667703" y="800048"/>
                    <a:pt x="641985" y="782904"/>
                  </a:cubicBezTo>
                  <a:cubicBezTo>
                    <a:pt x="609600" y="760996"/>
                    <a:pt x="581025" y="754329"/>
                    <a:pt x="550545" y="790523"/>
                  </a:cubicBezTo>
                  <a:cubicBezTo>
                    <a:pt x="542925" y="800048"/>
                    <a:pt x="504825" y="798144"/>
                    <a:pt x="493395" y="787666"/>
                  </a:cubicBezTo>
                  <a:cubicBezTo>
                    <a:pt x="441960" y="738136"/>
                    <a:pt x="385763" y="741946"/>
                    <a:pt x="324803" y="759091"/>
                  </a:cubicBezTo>
                  <a:cubicBezTo>
                    <a:pt x="293370" y="767664"/>
                    <a:pt x="262890" y="775284"/>
                    <a:pt x="245745" y="733373"/>
                  </a:cubicBezTo>
                  <a:cubicBezTo>
                    <a:pt x="241935" y="724801"/>
                    <a:pt x="221933" y="718134"/>
                    <a:pt x="208597" y="718134"/>
                  </a:cubicBezTo>
                  <a:cubicBezTo>
                    <a:pt x="140970" y="716229"/>
                    <a:pt x="74295" y="717181"/>
                    <a:pt x="0" y="717181"/>
                  </a:cubicBezTo>
                  <a:cubicBezTo>
                    <a:pt x="25717" y="665746"/>
                    <a:pt x="63817" y="639076"/>
                    <a:pt x="107633" y="626694"/>
                  </a:cubicBezTo>
                  <a:cubicBezTo>
                    <a:pt x="179070" y="606691"/>
                    <a:pt x="253365" y="595261"/>
                    <a:pt x="324803" y="577164"/>
                  </a:cubicBezTo>
                  <a:cubicBezTo>
                    <a:pt x="352425" y="570496"/>
                    <a:pt x="391478" y="580973"/>
                    <a:pt x="398145" y="535254"/>
                  </a:cubicBezTo>
                  <a:cubicBezTo>
                    <a:pt x="398145" y="532396"/>
                    <a:pt x="419100" y="528586"/>
                    <a:pt x="427672" y="532396"/>
                  </a:cubicBezTo>
                  <a:cubicBezTo>
                    <a:pt x="449580" y="540016"/>
                    <a:pt x="472440" y="550494"/>
                    <a:pt x="491490" y="562876"/>
                  </a:cubicBezTo>
                  <a:cubicBezTo>
                    <a:pt x="592455" y="628598"/>
                    <a:pt x="705803" y="645744"/>
                    <a:pt x="822960" y="642886"/>
                  </a:cubicBezTo>
                  <a:cubicBezTo>
                    <a:pt x="832485" y="642886"/>
                    <a:pt x="842010" y="640029"/>
                    <a:pt x="850582" y="638123"/>
                  </a:cubicBezTo>
                  <a:cubicBezTo>
                    <a:pt x="853440" y="637171"/>
                    <a:pt x="855345" y="634314"/>
                    <a:pt x="861060" y="629551"/>
                  </a:cubicBezTo>
                  <a:cubicBezTo>
                    <a:pt x="841057" y="613359"/>
                    <a:pt x="822960" y="598119"/>
                    <a:pt x="804863" y="582879"/>
                  </a:cubicBezTo>
                  <a:cubicBezTo>
                    <a:pt x="806768" y="578116"/>
                    <a:pt x="808672" y="572401"/>
                    <a:pt x="809625" y="567639"/>
                  </a:cubicBezTo>
                  <a:cubicBezTo>
                    <a:pt x="830580" y="572401"/>
                    <a:pt x="852488" y="573354"/>
                    <a:pt x="871538" y="581926"/>
                  </a:cubicBezTo>
                  <a:cubicBezTo>
                    <a:pt x="920115" y="602881"/>
                    <a:pt x="925830" y="599071"/>
                    <a:pt x="931545" y="550494"/>
                  </a:cubicBezTo>
                  <a:cubicBezTo>
                    <a:pt x="934403" y="529539"/>
                    <a:pt x="944880" y="510489"/>
                    <a:pt x="952500" y="490486"/>
                  </a:cubicBezTo>
                  <a:cubicBezTo>
                    <a:pt x="963930" y="508584"/>
                    <a:pt x="975360" y="526681"/>
                    <a:pt x="985838" y="545731"/>
                  </a:cubicBezTo>
                  <a:cubicBezTo>
                    <a:pt x="987743" y="549541"/>
                    <a:pt x="989647" y="554304"/>
                    <a:pt x="993457" y="565734"/>
                  </a:cubicBezTo>
                  <a:cubicBezTo>
                    <a:pt x="1169670" y="462864"/>
                    <a:pt x="1237298" y="290461"/>
                    <a:pt x="1302068" y="105676"/>
                  </a:cubicBezTo>
                  <a:cubicBezTo>
                    <a:pt x="1317307" y="158064"/>
                    <a:pt x="1351598" y="149491"/>
                    <a:pt x="1382078" y="139966"/>
                  </a:cubicBezTo>
                  <a:cubicBezTo>
                    <a:pt x="1464945" y="114249"/>
                    <a:pt x="1548765" y="87579"/>
                    <a:pt x="1630680" y="59004"/>
                  </a:cubicBezTo>
                  <a:cubicBezTo>
                    <a:pt x="1724025" y="25666"/>
                    <a:pt x="1816418" y="-5766"/>
                    <a:pt x="1917382" y="901"/>
                  </a:cubicBezTo>
                  <a:cubicBezTo>
                    <a:pt x="1950720" y="-51"/>
                    <a:pt x="1983105" y="7569"/>
                    <a:pt x="2028825" y="14236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83000">
                  <a:schemeClr val="accent1"/>
                </a:gs>
                <a:gs pos="86000">
                  <a:schemeClr val="accent1"/>
                </a:gs>
                <a:gs pos="100000">
                  <a:schemeClr val="accent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31"/>
            <p:cNvSpPr/>
            <p:nvPr/>
          </p:nvSpPr>
          <p:spPr>
            <a:xfrm>
              <a:off x="6038850" y="4655647"/>
              <a:ext cx="1600200" cy="685800"/>
            </a:xfrm>
            <a:custGeom>
              <a:avLst/>
              <a:gdLst/>
              <a:ahLst/>
              <a:cxnLst/>
              <a:rect l="l" t="t" r="r" b="b"/>
              <a:pathLst>
                <a:path w="1600200" h="685800" extrusionOk="0">
                  <a:moveTo>
                    <a:pt x="745807" y="466898"/>
                  </a:moveTo>
                  <a:cubicBezTo>
                    <a:pt x="755332" y="441180"/>
                    <a:pt x="763905" y="419273"/>
                    <a:pt x="772478" y="396413"/>
                  </a:cubicBezTo>
                  <a:cubicBezTo>
                    <a:pt x="790575" y="415463"/>
                    <a:pt x="807720" y="434513"/>
                    <a:pt x="826770" y="455468"/>
                  </a:cubicBezTo>
                  <a:cubicBezTo>
                    <a:pt x="841057" y="450705"/>
                    <a:pt x="863918" y="444038"/>
                    <a:pt x="887730" y="436418"/>
                  </a:cubicBezTo>
                  <a:cubicBezTo>
                    <a:pt x="885825" y="455468"/>
                    <a:pt x="884872" y="474518"/>
                    <a:pt x="882015" y="502140"/>
                  </a:cubicBezTo>
                  <a:cubicBezTo>
                    <a:pt x="902018" y="496425"/>
                    <a:pt x="926782" y="494520"/>
                    <a:pt x="946785" y="484043"/>
                  </a:cubicBezTo>
                  <a:cubicBezTo>
                    <a:pt x="971550" y="470708"/>
                    <a:pt x="992505" y="449753"/>
                    <a:pt x="1016318" y="434513"/>
                  </a:cubicBezTo>
                  <a:cubicBezTo>
                    <a:pt x="1068705" y="401175"/>
                    <a:pt x="1121093" y="368790"/>
                    <a:pt x="1174432" y="336405"/>
                  </a:cubicBezTo>
                  <a:cubicBezTo>
                    <a:pt x="1175385" y="343073"/>
                    <a:pt x="1177290" y="349740"/>
                    <a:pt x="1178243" y="356408"/>
                  </a:cubicBezTo>
                  <a:cubicBezTo>
                    <a:pt x="1203007" y="366885"/>
                    <a:pt x="1226820" y="382125"/>
                    <a:pt x="1253490" y="387840"/>
                  </a:cubicBezTo>
                  <a:cubicBezTo>
                    <a:pt x="1358265" y="409748"/>
                    <a:pt x="1463993" y="429750"/>
                    <a:pt x="1539240" y="514523"/>
                  </a:cubicBezTo>
                  <a:cubicBezTo>
                    <a:pt x="1568768" y="546908"/>
                    <a:pt x="1586865" y="588818"/>
                    <a:pt x="1605915" y="631680"/>
                  </a:cubicBezTo>
                  <a:cubicBezTo>
                    <a:pt x="1534478" y="632633"/>
                    <a:pt x="1462088" y="564053"/>
                    <a:pt x="1406843" y="664065"/>
                  </a:cubicBezTo>
                  <a:cubicBezTo>
                    <a:pt x="1339215" y="522143"/>
                    <a:pt x="1265873" y="627870"/>
                    <a:pt x="1195388" y="647873"/>
                  </a:cubicBezTo>
                  <a:cubicBezTo>
                    <a:pt x="1161098" y="572625"/>
                    <a:pt x="1085850" y="581198"/>
                    <a:pt x="968693" y="645968"/>
                  </a:cubicBezTo>
                  <a:cubicBezTo>
                    <a:pt x="911543" y="566910"/>
                    <a:pt x="869632" y="558338"/>
                    <a:pt x="782955" y="609773"/>
                  </a:cubicBezTo>
                  <a:cubicBezTo>
                    <a:pt x="742950" y="633585"/>
                    <a:pt x="703897" y="659303"/>
                    <a:pt x="654368" y="689783"/>
                  </a:cubicBezTo>
                  <a:cubicBezTo>
                    <a:pt x="658178" y="666923"/>
                    <a:pt x="661988" y="646920"/>
                    <a:pt x="666750" y="619298"/>
                  </a:cubicBezTo>
                  <a:cubicBezTo>
                    <a:pt x="626745" y="601200"/>
                    <a:pt x="589597" y="645015"/>
                    <a:pt x="540068" y="645015"/>
                  </a:cubicBezTo>
                  <a:cubicBezTo>
                    <a:pt x="557213" y="617393"/>
                    <a:pt x="574357" y="593580"/>
                    <a:pt x="586740" y="566910"/>
                  </a:cubicBezTo>
                  <a:cubicBezTo>
                    <a:pt x="625793" y="485948"/>
                    <a:pt x="618172" y="474518"/>
                    <a:pt x="528638" y="467850"/>
                  </a:cubicBezTo>
                  <a:cubicBezTo>
                    <a:pt x="550545" y="404985"/>
                    <a:pt x="512445" y="359265"/>
                    <a:pt x="420053" y="337358"/>
                  </a:cubicBezTo>
                  <a:cubicBezTo>
                    <a:pt x="400050" y="223058"/>
                    <a:pt x="335280" y="171623"/>
                    <a:pt x="203835" y="207818"/>
                  </a:cubicBezTo>
                  <a:cubicBezTo>
                    <a:pt x="221932" y="185910"/>
                    <a:pt x="228600" y="177338"/>
                    <a:pt x="238125" y="165908"/>
                  </a:cubicBezTo>
                  <a:cubicBezTo>
                    <a:pt x="186690" y="82088"/>
                    <a:pt x="93345" y="87803"/>
                    <a:pt x="0" y="60180"/>
                  </a:cubicBezTo>
                  <a:cubicBezTo>
                    <a:pt x="25718" y="44940"/>
                    <a:pt x="40005" y="32558"/>
                    <a:pt x="57150" y="26843"/>
                  </a:cubicBezTo>
                  <a:cubicBezTo>
                    <a:pt x="187643" y="-16020"/>
                    <a:pt x="317182" y="-4590"/>
                    <a:pt x="444818" y="40178"/>
                  </a:cubicBezTo>
                  <a:cubicBezTo>
                    <a:pt x="462915" y="46845"/>
                    <a:pt x="480060" y="55418"/>
                    <a:pt x="498157" y="61133"/>
                  </a:cubicBezTo>
                  <a:cubicBezTo>
                    <a:pt x="530543" y="70658"/>
                    <a:pt x="544830" y="57323"/>
                    <a:pt x="537210" y="10650"/>
                  </a:cubicBezTo>
                  <a:cubicBezTo>
                    <a:pt x="562928" y="26843"/>
                    <a:pt x="582930" y="37320"/>
                    <a:pt x="599122" y="51608"/>
                  </a:cubicBezTo>
                  <a:cubicBezTo>
                    <a:pt x="682943" y="126855"/>
                    <a:pt x="698182" y="227820"/>
                    <a:pt x="706755" y="332595"/>
                  </a:cubicBezTo>
                  <a:cubicBezTo>
                    <a:pt x="709613" y="380220"/>
                    <a:pt x="710565" y="429750"/>
                    <a:pt x="745807" y="466898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83000">
                  <a:schemeClr val="accent1"/>
                </a:gs>
                <a:gs pos="86000">
                  <a:schemeClr val="accent1"/>
                </a:gs>
                <a:gs pos="100000">
                  <a:schemeClr val="accent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31"/>
            <p:cNvSpPr/>
            <p:nvPr/>
          </p:nvSpPr>
          <p:spPr>
            <a:xfrm>
              <a:off x="6963728" y="3391350"/>
              <a:ext cx="1695450" cy="476250"/>
            </a:xfrm>
            <a:custGeom>
              <a:avLst/>
              <a:gdLst/>
              <a:ahLst/>
              <a:cxnLst/>
              <a:rect l="l" t="t" r="r" b="b"/>
              <a:pathLst>
                <a:path w="1695450" h="476250" extrusionOk="0">
                  <a:moveTo>
                    <a:pt x="1704975" y="251963"/>
                  </a:moveTo>
                  <a:cubicBezTo>
                    <a:pt x="1647825" y="265298"/>
                    <a:pt x="1603058" y="271965"/>
                    <a:pt x="1562100" y="286253"/>
                  </a:cubicBezTo>
                  <a:cubicBezTo>
                    <a:pt x="1541145" y="293873"/>
                    <a:pt x="1525905" y="315780"/>
                    <a:pt x="1505903" y="328163"/>
                  </a:cubicBezTo>
                  <a:cubicBezTo>
                    <a:pt x="1492567" y="336735"/>
                    <a:pt x="1475423" y="343403"/>
                    <a:pt x="1460183" y="343403"/>
                  </a:cubicBezTo>
                  <a:cubicBezTo>
                    <a:pt x="1407795" y="344355"/>
                    <a:pt x="1359217" y="346260"/>
                    <a:pt x="1326833" y="397695"/>
                  </a:cubicBezTo>
                  <a:cubicBezTo>
                    <a:pt x="1321117" y="406268"/>
                    <a:pt x="1291590" y="411030"/>
                    <a:pt x="1282065" y="404363"/>
                  </a:cubicBezTo>
                  <a:cubicBezTo>
                    <a:pt x="1254442" y="384360"/>
                    <a:pt x="1237298" y="394838"/>
                    <a:pt x="1215390" y="412935"/>
                  </a:cubicBezTo>
                  <a:cubicBezTo>
                    <a:pt x="1203960" y="421508"/>
                    <a:pt x="1181100" y="429128"/>
                    <a:pt x="1170623" y="423413"/>
                  </a:cubicBezTo>
                  <a:cubicBezTo>
                    <a:pt x="1104900" y="387218"/>
                    <a:pt x="1042035" y="400553"/>
                    <a:pt x="978217" y="425318"/>
                  </a:cubicBezTo>
                  <a:cubicBezTo>
                    <a:pt x="937260" y="441510"/>
                    <a:pt x="896303" y="458655"/>
                    <a:pt x="853440" y="472943"/>
                  </a:cubicBezTo>
                  <a:cubicBezTo>
                    <a:pt x="833438" y="479610"/>
                    <a:pt x="811530" y="479610"/>
                    <a:pt x="787717" y="473895"/>
                  </a:cubicBezTo>
                  <a:cubicBezTo>
                    <a:pt x="802957" y="459608"/>
                    <a:pt x="819150" y="446273"/>
                    <a:pt x="835342" y="431033"/>
                  </a:cubicBezTo>
                  <a:cubicBezTo>
                    <a:pt x="795338" y="390075"/>
                    <a:pt x="767715" y="428175"/>
                    <a:pt x="737235" y="442463"/>
                  </a:cubicBezTo>
                  <a:cubicBezTo>
                    <a:pt x="710565" y="394838"/>
                    <a:pt x="765810" y="399600"/>
                    <a:pt x="777240" y="372930"/>
                  </a:cubicBezTo>
                  <a:cubicBezTo>
                    <a:pt x="744855" y="322448"/>
                    <a:pt x="691515" y="316733"/>
                    <a:pt x="637222" y="315780"/>
                  </a:cubicBezTo>
                  <a:cubicBezTo>
                    <a:pt x="611505" y="242438"/>
                    <a:pt x="546735" y="238628"/>
                    <a:pt x="484822" y="228150"/>
                  </a:cubicBezTo>
                  <a:cubicBezTo>
                    <a:pt x="471488" y="176715"/>
                    <a:pt x="424815" y="168143"/>
                    <a:pt x="381953" y="164333"/>
                  </a:cubicBezTo>
                  <a:cubicBezTo>
                    <a:pt x="329565" y="159570"/>
                    <a:pt x="275272" y="163380"/>
                    <a:pt x="220980" y="163380"/>
                  </a:cubicBezTo>
                  <a:cubicBezTo>
                    <a:pt x="263842" y="104325"/>
                    <a:pt x="261938" y="92895"/>
                    <a:pt x="190500" y="74798"/>
                  </a:cubicBezTo>
                  <a:cubicBezTo>
                    <a:pt x="128588" y="59557"/>
                    <a:pt x="64770" y="53843"/>
                    <a:pt x="0" y="44318"/>
                  </a:cubicBezTo>
                  <a:cubicBezTo>
                    <a:pt x="60960" y="6218"/>
                    <a:pt x="128588" y="-4260"/>
                    <a:pt x="197167" y="1455"/>
                  </a:cubicBezTo>
                  <a:cubicBezTo>
                    <a:pt x="286703" y="9075"/>
                    <a:pt x="376238" y="22410"/>
                    <a:pt x="466725" y="31935"/>
                  </a:cubicBezTo>
                  <a:cubicBezTo>
                    <a:pt x="485775" y="33840"/>
                    <a:pt x="504825" y="34793"/>
                    <a:pt x="523875" y="31935"/>
                  </a:cubicBezTo>
                  <a:cubicBezTo>
                    <a:pt x="541972" y="28125"/>
                    <a:pt x="559117" y="18600"/>
                    <a:pt x="581978" y="10980"/>
                  </a:cubicBezTo>
                  <a:cubicBezTo>
                    <a:pt x="659130" y="126232"/>
                    <a:pt x="740092" y="251963"/>
                    <a:pt x="886778" y="299588"/>
                  </a:cubicBezTo>
                  <a:cubicBezTo>
                    <a:pt x="899160" y="275775"/>
                    <a:pt x="909638" y="257678"/>
                    <a:pt x="920115" y="238628"/>
                  </a:cubicBezTo>
                  <a:cubicBezTo>
                    <a:pt x="929640" y="256725"/>
                    <a:pt x="939165" y="274823"/>
                    <a:pt x="949642" y="292920"/>
                  </a:cubicBezTo>
                  <a:cubicBezTo>
                    <a:pt x="953453" y="299588"/>
                    <a:pt x="958215" y="305303"/>
                    <a:pt x="963930" y="314828"/>
                  </a:cubicBezTo>
                  <a:cubicBezTo>
                    <a:pt x="989647" y="301493"/>
                    <a:pt x="1014413" y="288158"/>
                    <a:pt x="1038225" y="274823"/>
                  </a:cubicBezTo>
                  <a:cubicBezTo>
                    <a:pt x="1041082" y="278633"/>
                    <a:pt x="1043940" y="282443"/>
                    <a:pt x="1046797" y="286253"/>
                  </a:cubicBezTo>
                  <a:cubicBezTo>
                    <a:pt x="1037272" y="300540"/>
                    <a:pt x="1026795" y="314828"/>
                    <a:pt x="1010603" y="338640"/>
                  </a:cubicBezTo>
                  <a:cubicBezTo>
                    <a:pt x="1041082" y="334830"/>
                    <a:pt x="1062038" y="333878"/>
                    <a:pt x="1082040" y="329115"/>
                  </a:cubicBezTo>
                  <a:cubicBezTo>
                    <a:pt x="1159192" y="308160"/>
                    <a:pt x="1231582" y="279585"/>
                    <a:pt x="1288732" y="219578"/>
                  </a:cubicBezTo>
                  <a:cubicBezTo>
                    <a:pt x="1312545" y="194813"/>
                    <a:pt x="1333500" y="165285"/>
                    <a:pt x="1377315" y="198623"/>
                  </a:cubicBezTo>
                  <a:cubicBezTo>
                    <a:pt x="1396365" y="212910"/>
                    <a:pt x="1435417" y="200528"/>
                    <a:pt x="1465898" y="202433"/>
                  </a:cubicBezTo>
                  <a:cubicBezTo>
                    <a:pt x="1522095" y="205290"/>
                    <a:pt x="1579245" y="207195"/>
                    <a:pt x="1635442" y="214815"/>
                  </a:cubicBezTo>
                  <a:cubicBezTo>
                    <a:pt x="1655445" y="217673"/>
                    <a:pt x="1674495" y="235770"/>
                    <a:pt x="1704975" y="251963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83000">
                  <a:schemeClr val="accent1"/>
                </a:gs>
                <a:gs pos="86000">
                  <a:schemeClr val="accent1"/>
                </a:gs>
                <a:gs pos="100000">
                  <a:schemeClr val="accent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p31"/>
            <p:cNvSpPr/>
            <p:nvPr/>
          </p:nvSpPr>
          <p:spPr>
            <a:xfrm>
              <a:off x="5864543" y="5294547"/>
              <a:ext cx="1181100" cy="514350"/>
            </a:xfrm>
            <a:custGeom>
              <a:avLst/>
              <a:gdLst/>
              <a:ahLst/>
              <a:cxnLst/>
              <a:rect l="l" t="t" r="r" b="b"/>
              <a:pathLst>
                <a:path w="1181100" h="514350" extrusionOk="0">
                  <a:moveTo>
                    <a:pt x="0" y="11830"/>
                  </a:moveTo>
                  <a:cubicBezTo>
                    <a:pt x="74295" y="-13887"/>
                    <a:pt x="130492" y="6115"/>
                    <a:pt x="186690" y="35643"/>
                  </a:cubicBezTo>
                  <a:cubicBezTo>
                    <a:pt x="238125" y="63265"/>
                    <a:pt x="290513" y="88983"/>
                    <a:pt x="344805" y="110890"/>
                  </a:cubicBezTo>
                  <a:cubicBezTo>
                    <a:pt x="358140" y="116605"/>
                    <a:pt x="377190" y="107080"/>
                    <a:pt x="405765" y="103270"/>
                  </a:cubicBezTo>
                  <a:cubicBezTo>
                    <a:pt x="447675" y="128988"/>
                    <a:pt x="445770" y="182328"/>
                    <a:pt x="445770" y="235668"/>
                  </a:cubicBezTo>
                  <a:cubicBezTo>
                    <a:pt x="444817" y="298533"/>
                    <a:pt x="448627" y="305201"/>
                    <a:pt x="498157" y="334728"/>
                  </a:cubicBezTo>
                  <a:cubicBezTo>
                    <a:pt x="498157" y="294723"/>
                    <a:pt x="498157" y="259480"/>
                    <a:pt x="498157" y="224238"/>
                  </a:cubicBezTo>
                  <a:cubicBezTo>
                    <a:pt x="505777" y="219475"/>
                    <a:pt x="513397" y="214713"/>
                    <a:pt x="521017" y="209950"/>
                  </a:cubicBezTo>
                  <a:cubicBezTo>
                    <a:pt x="524827" y="220428"/>
                    <a:pt x="529590" y="230905"/>
                    <a:pt x="530542" y="241383"/>
                  </a:cubicBezTo>
                  <a:cubicBezTo>
                    <a:pt x="535305" y="296628"/>
                    <a:pt x="561022" y="295676"/>
                    <a:pt x="599122" y="269005"/>
                  </a:cubicBezTo>
                  <a:cubicBezTo>
                    <a:pt x="607695" y="263290"/>
                    <a:pt x="619125" y="261385"/>
                    <a:pt x="639127" y="254718"/>
                  </a:cubicBezTo>
                  <a:cubicBezTo>
                    <a:pt x="623888" y="283293"/>
                    <a:pt x="612457" y="303295"/>
                    <a:pt x="599122" y="327108"/>
                  </a:cubicBezTo>
                  <a:cubicBezTo>
                    <a:pt x="710565" y="329013"/>
                    <a:pt x="725805" y="214713"/>
                    <a:pt x="798195" y="166135"/>
                  </a:cubicBezTo>
                  <a:cubicBezTo>
                    <a:pt x="802005" y="216618"/>
                    <a:pt x="830580" y="206140"/>
                    <a:pt x="856297" y="200425"/>
                  </a:cubicBezTo>
                  <a:cubicBezTo>
                    <a:pt x="949642" y="180423"/>
                    <a:pt x="1035367" y="204235"/>
                    <a:pt x="1119188" y="242335"/>
                  </a:cubicBezTo>
                  <a:cubicBezTo>
                    <a:pt x="1144905" y="253765"/>
                    <a:pt x="1165860" y="276626"/>
                    <a:pt x="1186815" y="297580"/>
                  </a:cubicBezTo>
                  <a:cubicBezTo>
                    <a:pt x="1122045" y="289008"/>
                    <a:pt x="1062038" y="284245"/>
                    <a:pt x="1014413" y="339490"/>
                  </a:cubicBezTo>
                  <a:cubicBezTo>
                    <a:pt x="1008697" y="346158"/>
                    <a:pt x="990600" y="343301"/>
                    <a:pt x="978217" y="343301"/>
                  </a:cubicBezTo>
                  <a:cubicBezTo>
                    <a:pt x="923925" y="341395"/>
                    <a:pt x="878205" y="356635"/>
                    <a:pt x="848677" y="408070"/>
                  </a:cubicBezTo>
                  <a:cubicBezTo>
                    <a:pt x="795338" y="387115"/>
                    <a:pt x="741997" y="370923"/>
                    <a:pt x="700088" y="422358"/>
                  </a:cubicBezTo>
                  <a:cubicBezTo>
                    <a:pt x="677227" y="409976"/>
                    <a:pt x="656272" y="398545"/>
                    <a:pt x="634365" y="387115"/>
                  </a:cubicBezTo>
                  <a:cubicBezTo>
                    <a:pt x="647700" y="429026"/>
                    <a:pt x="660082" y="464268"/>
                    <a:pt x="671513" y="500463"/>
                  </a:cubicBezTo>
                  <a:cubicBezTo>
                    <a:pt x="666750" y="502368"/>
                    <a:pt x="661988" y="504273"/>
                    <a:pt x="657225" y="507130"/>
                  </a:cubicBezTo>
                  <a:cubicBezTo>
                    <a:pt x="630555" y="489033"/>
                    <a:pt x="603885" y="470935"/>
                    <a:pt x="575310" y="450933"/>
                  </a:cubicBezTo>
                  <a:cubicBezTo>
                    <a:pt x="575310" y="479508"/>
                    <a:pt x="575310" y="496653"/>
                    <a:pt x="575310" y="513798"/>
                  </a:cubicBezTo>
                  <a:cubicBezTo>
                    <a:pt x="571500" y="514751"/>
                    <a:pt x="566738" y="514751"/>
                    <a:pt x="562927" y="515703"/>
                  </a:cubicBezTo>
                  <a:cubicBezTo>
                    <a:pt x="544830" y="479508"/>
                    <a:pt x="486727" y="469983"/>
                    <a:pt x="496252" y="411880"/>
                  </a:cubicBezTo>
                  <a:cubicBezTo>
                    <a:pt x="497205" y="406165"/>
                    <a:pt x="464820" y="390926"/>
                    <a:pt x="445770" y="386163"/>
                  </a:cubicBezTo>
                  <a:cubicBezTo>
                    <a:pt x="429577" y="382353"/>
                    <a:pt x="411480" y="388068"/>
                    <a:pt x="391477" y="389973"/>
                  </a:cubicBezTo>
                  <a:cubicBezTo>
                    <a:pt x="369570" y="326155"/>
                    <a:pt x="320040" y="297580"/>
                    <a:pt x="252413" y="289960"/>
                  </a:cubicBezTo>
                  <a:cubicBezTo>
                    <a:pt x="271463" y="197568"/>
                    <a:pt x="197167" y="195663"/>
                    <a:pt x="140970" y="175660"/>
                  </a:cubicBezTo>
                  <a:cubicBezTo>
                    <a:pt x="152400" y="76600"/>
                    <a:pt x="77152" y="48978"/>
                    <a:pt x="0" y="1183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83000">
                  <a:schemeClr val="accent1"/>
                </a:gs>
                <a:gs pos="86000">
                  <a:schemeClr val="accent1"/>
                </a:gs>
                <a:gs pos="100000">
                  <a:schemeClr val="accent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8" name="Google Shape;1588;p31"/>
            <p:cNvSpPr/>
            <p:nvPr/>
          </p:nvSpPr>
          <p:spPr>
            <a:xfrm>
              <a:off x="6927532" y="4343888"/>
              <a:ext cx="1314450" cy="523875"/>
            </a:xfrm>
            <a:custGeom>
              <a:avLst/>
              <a:gdLst/>
              <a:ahLst/>
              <a:cxnLst/>
              <a:rect l="l" t="t" r="r" b="b"/>
              <a:pathLst>
                <a:path w="1314450" h="523875" extrusionOk="0">
                  <a:moveTo>
                    <a:pt x="862013" y="328124"/>
                  </a:moveTo>
                  <a:cubicBezTo>
                    <a:pt x="821055" y="354794"/>
                    <a:pt x="787718" y="376702"/>
                    <a:pt x="750570" y="401467"/>
                  </a:cubicBezTo>
                  <a:cubicBezTo>
                    <a:pt x="778193" y="421469"/>
                    <a:pt x="793433" y="433852"/>
                    <a:pt x="820103" y="452902"/>
                  </a:cubicBezTo>
                  <a:cubicBezTo>
                    <a:pt x="777240" y="452902"/>
                    <a:pt x="751523" y="452902"/>
                    <a:pt x="726758" y="452902"/>
                  </a:cubicBezTo>
                  <a:cubicBezTo>
                    <a:pt x="725805" y="456712"/>
                    <a:pt x="724853" y="461474"/>
                    <a:pt x="723900" y="465284"/>
                  </a:cubicBezTo>
                  <a:cubicBezTo>
                    <a:pt x="739140" y="474809"/>
                    <a:pt x="754380" y="483381"/>
                    <a:pt x="768668" y="492906"/>
                  </a:cubicBezTo>
                  <a:cubicBezTo>
                    <a:pt x="768668" y="496717"/>
                    <a:pt x="768668" y="499574"/>
                    <a:pt x="768668" y="503384"/>
                  </a:cubicBezTo>
                  <a:cubicBezTo>
                    <a:pt x="743903" y="503384"/>
                    <a:pt x="719138" y="505289"/>
                    <a:pt x="694373" y="502431"/>
                  </a:cubicBezTo>
                  <a:cubicBezTo>
                    <a:pt x="653415" y="497669"/>
                    <a:pt x="613410" y="486239"/>
                    <a:pt x="572453" y="484334"/>
                  </a:cubicBezTo>
                  <a:cubicBezTo>
                    <a:pt x="544830" y="482429"/>
                    <a:pt x="514350" y="485287"/>
                    <a:pt x="489585" y="496717"/>
                  </a:cubicBezTo>
                  <a:cubicBezTo>
                    <a:pt x="458153" y="511956"/>
                    <a:pt x="431483" y="536722"/>
                    <a:pt x="396240" y="508147"/>
                  </a:cubicBezTo>
                  <a:cubicBezTo>
                    <a:pt x="347663" y="545294"/>
                    <a:pt x="305753" y="507194"/>
                    <a:pt x="260985" y="496717"/>
                  </a:cubicBezTo>
                  <a:cubicBezTo>
                    <a:pt x="247650" y="493859"/>
                    <a:pt x="232410" y="497669"/>
                    <a:pt x="219075" y="501479"/>
                  </a:cubicBezTo>
                  <a:cubicBezTo>
                    <a:pt x="195263" y="508147"/>
                    <a:pt x="177165" y="510052"/>
                    <a:pt x="156210" y="487192"/>
                  </a:cubicBezTo>
                  <a:cubicBezTo>
                    <a:pt x="141923" y="471952"/>
                    <a:pt x="109538" y="471952"/>
                    <a:pt x="84773" y="470047"/>
                  </a:cubicBezTo>
                  <a:cubicBezTo>
                    <a:pt x="59055" y="467189"/>
                    <a:pt x="32385" y="469094"/>
                    <a:pt x="0" y="460522"/>
                  </a:cubicBezTo>
                  <a:cubicBezTo>
                    <a:pt x="24765" y="444329"/>
                    <a:pt x="48578" y="422422"/>
                    <a:pt x="75248" y="413849"/>
                  </a:cubicBezTo>
                  <a:cubicBezTo>
                    <a:pt x="123825" y="398609"/>
                    <a:pt x="184785" y="406229"/>
                    <a:pt x="220980" y="378606"/>
                  </a:cubicBezTo>
                  <a:cubicBezTo>
                    <a:pt x="280988" y="333839"/>
                    <a:pt x="313373" y="377654"/>
                    <a:pt x="358140" y="394799"/>
                  </a:cubicBezTo>
                  <a:cubicBezTo>
                    <a:pt x="420053" y="418612"/>
                    <a:pt x="484823" y="434804"/>
                    <a:pt x="568643" y="418612"/>
                  </a:cubicBezTo>
                  <a:cubicBezTo>
                    <a:pt x="544830" y="407181"/>
                    <a:pt x="532448" y="400514"/>
                    <a:pt x="519113" y="393847"/>
                  </a:cubicBezTo>
                  <a:cubicBezTo>
                    <a:pt x="522923" y="388131"/>
                    <a:pt x="525780" y="382417"/>
                    <a:pt x="529590" y="376702"/>
                  </a:cubicBezTo>
                  <a:cubicBezTo>
                    <a:pt x="552450" y="381464"/>
                    <a:pt x="574358" y="386227"/>
                    <a:pt x="601028" y="391942"/>
                  </a:cubicBezTo>
                  <a:cubicBezTo>
                    <a:pt x="604838" y="370034"/>
                    <a:pt x="608648" y="349079"/>
                    <a:pt x="615315" y="312884"/>
                  </a:cubicBezTo>
                  <a:cubicBezTo>
                    <a:pt x="632460" y="337649"/>
                    <a:pt x="641985" y="351937"/>
                    <a:pt x="654368" y="369081"/>
                  </a:cubicBezTo>
                  <a:cubicBezTo>
                    <a:pt x="764858" y="307169"/>
                    <a:pt x="804863" y="194774"/>
                    <a:pt x="845820" y="87142"/>
                  </a:cubicBezTo>
                  <a:cubicBezTo>
                    <a:pt x="868680" y="88094"/>
                    <a:pt x="891540" y="95714"/>
                    <a:pt x="909638" y="89999"/>
                  </a:cubicBezTo>
                  <a:cubicBezTo>
                    <a:pt x="982028" y="68092"/>
                    <a:pt x="1053465" y="42374"/>
                    <a:pt x="1125855" y="18562"/>
                  </a:cubicBezTo>
                  <a:cubicBezTo>
                    <a:pt x="1186815" y="-1441"/>
                    <a:pt x="1248728" y="-8108"/>
                    <a:pt x="1318260" y="12847"/>
                  </a:cubicBezTo>
                  <a:cubicBezTo>
                    <a:pt x="1266825" y="32849"/>
                    <a:pt x="1220153" y="47137"/>
                    <a:pt x="1176338" y="68092"/>
                  </a:cubicBezTo>
                  <a:cubicBezTo>
                    <a:pt x="1118235" y="95714"/>
                    <a:pt x="1118235" y="102381"/>
                    <a:pt x="1160145" y="148102"/>
                  </a:cubicBezTo>
                  <a:cubicBezTo>
                    <a:pt x="1126808" y="153817"/>
                    <a:pt x="1093470" y="157627"/>
                    <a:pt x="1062990" y="166199"/>
                  </a:cubicBezTo>
                  <a:cubicBezTo>
                    <a:pt x="1021080" y="177629"/>
                    <a:pt x="974408" y="184297"/>
                    <a:pt x="963930" y="239542"/>
                  </a:cubicBezTo>
                  <a:cubicBezTo>
                    <a:pt x="962978" y="244304"/>
                    <a:pt x="948690" y="247162"/>
                    <a:pt x="941070" y="250019"/>
                  </a:cubicBezTo>
                  <a:cubicBezTo>
                    <a:pt x="891540" y="272879"/>
                    <a:pt x="867728" y="297644"/>
                    <a:pt x="862013" y="328124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83000">
                  <a:schemeClr val="accent1"/>
                </a:gs>
                <a:gs pos="86000">
                  <a:schemeClr val="accent1"/>
                </a:gs>
                <a:gs pos="100000">
                  <a:schemeClr val="accent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9" name="Google Shape;1589;p31"/>
            <p:cNvSpPr/>
            <p:nvPr/>
          </p:nvSpPr>
          <p:spPr>
            <a:xfrm>
              <a:off x="5914072" y="5650230"/>
              <a:ext cx="733425" cy="771525"/>
            </a:xfrm>
            <a:custGeom>
              <a:avLst/>
              <a:gdLst/>
              <a:ahLst/>
              <a:cxnLst/>
              <a:rect l="l" t="t" r="r" b="b"/>
              <a:pathLst>
                <a:path w="733425" h="771525" extrusionOk="0">
                  <a:moveTo>
                    <a:pt x="321945" y="137160"/>
                  </a:moveTo>
                  <a:cubicBezTo>
                    <a:pt x="389572" y="243840"/>
                    <a:pt x="302895" y="335280"/>
                    <a:pt x="293370" y="437197"/>
                  </a:cubicBezTo>
                  <a:cubicBezTo>
                    <a:pt x="300038" y="424815"/>
                    <a:pt x="306705" y="412432"/>
                    <a:pt x="312420" y="400050"/>
                  </a:cubicBezTo>
                  <a:cubicBezTo>
                    <a:pt x="319088" y="402907"/>
                    <a:pt x="324803" y="406718"/>
                    <a:pt x="331470" y="409575"/>
                  </a:cubicBezTo>
                  <a:cubicBezTo>
                    <a:pt x="334328" y="424815"/>
                    <a:pt x="337185" y="440055"/>
                    <a:pt x="340043" y="458152"/>
                  </a:cubicBezTo>
                  <a:cubicBezTo>
                    <a:pt x="351472" y="459105"/>
                    <a:pt x="365760" y="461010"/>
                    <a:pt x="385763" y="462915"/>
                  </a:cubicBezTo>
                  <a:cubicBezTo>
                    <a:pt x="375285" y="477202"/>
                    <a:pt x="368618" y="486727"/>
                    <a:pt x="361950" y="497205"/>
                  </a:cubicBezTo>
                  <a:cubicBezTo>
                    <a:pt x="365760" y="500063"/>
                    <a:pt x="368618" y="505777"/>
                    <a:pt x="372428" y="505777"/>
                  </a:cubicBezTo>
                  <a:cubicBezTo>
                    <a:pt x="406718" y="502920"/>
                    <a:pt x="441008" y="501015"/>
                    <a:pt x="475297" y="495300"/>
                  </a:cubicBezTo>
                  <a:cubicBezTo>
                    <a:pt x="520065" y="487680"/>
                    <a:pt x="559118" y="478155"/>
                    <a:pt x="591503" y="528638"/>
                  </a:cubicBezTo>
                  <a:cubicBezTo>
                    <a:pt x="613410" y="562927"/>
                    <a:pt x="657225" y="582930"/>
                    <a:pt x="685800" y="614363"/>
                  </a:cubicBezTo>
                  <a:cubicBezTo>
                    <a:pt x="726758" y="659130"/>
                    <a:pt x="747713" y="711518"/>
                    <a:pt x="727710" y="771525"/>
                  </a:cubicBezTo>
                  <a:cubicBezTo>
                    <a:pt x="689610" y="753427"/>
                    <a:pt x="653415" y="736282"/>
                    <a:pt x="607695" y="714375"/>
                  </a:cubicBezTo>
                  <a:cubicBezTo>
                    <a:pt x="604838" y="653415"/>
                    <a:pt x="545783" y="671513"/>
                    <a:pt x="496253" y="671513"/>
                  </a:cubicBezTo>
                  <a:cubicBezTo>
                    <a:pt x="477203" y="597218"/>
                    <a:pt x="417195" y="610552"/>
                    <a:pt x="365760" y="606743"/>
                  </a:cubicBezTo>
                  <a:cubicBezTo>
                    <a:pt x="346710" y="531495"/>
                    <a:pt x="341947" y="529590"/>
                    <a:pt x="167640" y="543877"/>
                  </a:cubicBezTo>
                  <a:cubicBezTo>
                    <a:pt x="180022" y="528638"/>
                    <a:pt x="188595" y="518160"/>
                    <a:pt x="200978" y="503872"/>
                  </a:cubicBezTo>
                  <a:cubicBezTo>
                    <a:pt x="174308" y="499110"/>
                    <a:pt x="150495" y="494347"/>
                    <a:pt x="123825" y="489585"/>
                  </a:cubicBezTo>
                  <a:cubicBezTo>
                    <a:pt x="220980" y="422910"/>
                    <a:pt x="220980" y="422910"/>
                    <a:pt x="176213" y="387668"/>
                  </a:cubicBezTo>
                  <a:cubicBezTo>
                    <a:pt x="180022" y="369570"/>
                    <a:pt x="192405" y="345757"/>
                    <a:pt x="186690" y="338138"/>
                  </a:cubicBezTo>
                  <a:cubicBezTo>
                    <a:pt x="151447" y="297180"/>
                    <a:pt x="161925" y="245745"/>
                    <a:pt x="149543" y="200977"/>
                  </a:cubicBezTo>
                  <a:cubicBezTo>
                    <a:pt x="142875" y="178118"/>
                    <a:pt x="109538" y="161925"/>
                    <a:pt x="86678" y="140970"/>
                  </a:cubicBezTo>
                  <a:cubicBezTo>
                    <a:pt x="120015" y="69532"/>
                    <a:pt x="36195" y="56197"/>
                    <a:pt x="0" y="0"/>
                  </a:cubicBezTo>
                  <a:cubicBezTo>
                    <a:pt x="30480" y="2857"/>
                    <a:pt x="54293" y="1905"/>
                    <a:pt x="76200" y="8572"/>
                  </a:cubicBezTo>
                  <a:cubicBezTo>
                    <a:pt x="150495" y="31432"/>
                    <a:pt x="214313" y="69532"/>
                    <a:pt x="266700" y="128588"/>
                  </a:cubicBezTo>
                  <a:cubicBezTo>
                    <a:pt x="277178" y="140018"/>
                    <a:pt x="298133" y="141922"/>
                    <a:pt x="315278" y="148590"/>
                  </a:cubicBezTo>
                  <a:cubicBezTo>
                    <a:pt x="315278" y="144780"/>
                    <a:pt x="319088" y="140970"/>
                    <a:pt x="321945" y="13716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83000">
                  <a:schemeClr val="accent1"/>
                </a:gs>
                <a:gs pos="86000">
                  <a:schemeClr val="accent1"/>
                </a:gs>
                <a:gs pos="100000">
                  <a:schemeClr val="accent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p31"/>
            <p:cNvSpPr/>
            <p:nvPr/>
          </p:nvSpPr>
          <p:spPr>
            <a:xfrm>
              <a:off x="6389370" y="5947740"/>
              <a:ext cx="876300" cy="238125"/>
            </a:xfrm>
            <a:custGeom>
              <a:avLst/>
              <a:gdLst/>
              <a:ahLst/>
              <a:cxnLst/>
              <a:rect l="l" t="t" r="r" b="b"/>
              <a:pathLst>
                <a:path w="876300" h="238125" extrusionOk="0">
                  <a:moveTo>
                    <a:pt x="884873" y="121590"/>
                  </a:moveTo>
                  <a:cubicBezTo>
                    <a:pt x="771525" y="107302"/>
                    <a:pt x="744855" y="100635"/>
                    <a:pt x="747713" y="152070"/>
                  </a:cubicBezTo>
                  <a:cubicBezTo>
                    <a:pt x="667703" y="118732"/>
                    <a:pt x="594360" y="139687"/>
                    <a:pt x="521018" y="174930"/>
                  </a:cubicBezTo>
                  <a:cubicBezTo>
                    <a:pt x="501015" y="184455"/>
                    <a:pt x="473393" y="175882"/>
                    <a:pt x="442913" y="175882"/>
                  </a:cubicBezTo>
                  <a:cubicBezTo>
                    <a:pt x="451485" y="197790"/>
                    <a:pt x="455295" y="209220"/>
                    <a:pt x="461963" y="227317"/>
                  </a:cubicBezTo>
                  <a:cubicBezTo>
                    <a:pt x="441008" y="216840"/>
                    <a:pt x="427673" y="210172"/>
                    <a:pt x="405765" y="199695"/>
                  </a:cubicBezTo>
                  <a:cubicBezTo>
                    <a:pt x="412433" y="218745"/>
                    <a:pt x="415290" y="228270"/>
                    <a:pt x="419100" y="239699"/>
                  </a:cubicBezTo>
                  <a:cubicBezTo>
                    <a:pt x="412433" y="238747"/>
                    <a:pt x="407670" y="239699"/>
                    <a:pt x="404813" y="237795"/>
                  </a:cubicBezTo>
                  <a:cubicBezTo>
                    <a:pt x="379095" y="221602"/>
                    <a:pt x="355283" y="203505"/>
                    <a:pt x="329565" y="188265"/>
                  </a:cubicBezTo>
                  <a:cubicBezTo>
                    <a:pt x="313373" y="178740"/>
                    <a:pt x="296228" y="164452"/>
                    <a:pt x="279083" y="163499"/>
                  </a:cubicBezTo>
                  <a:cubicBezTo>
                    <a:pt x="222885" y="160642"/>
                    <a:pt x="177165" y="141592"/>
                    <a:pt x="135255" y="101587"/>
                  </a:cubicBezTo>
                  <a:cubicBezTo>
                    <a:pt x="96203" y="64440"/>
                    <a:pt x="44768" y="40627"/>
                    <a:pt x="0" y="622"/>
                  </a:cubicBezTo>
                  <a:cubicBezTo>
                    <a:pt x="26670" y="622"/>
                    <a:pt x="54293" y="-1283"/>
                    <a:pt x="80963" y="1574"/>
                  </a:cubicBezTo>
                  <a:cubicBezTo>
                    <a:pt x="113348" y="4432"/>
                    <a:pt x="145733" y="10147"/>
                    <a:pt x="177165" y="17767"/>
                  </a:cubicBezTo>
                  <a:cubicBezTo>
                    <a:pt x="188595" y="20624"/>
                    <a:pt x="197168" y="34912"/>
                    <a:pt x="206693" y="44437"/>
                  </a:cubicBezTo>
                  <a:cubicBezTo>
                    <a:pt x="240030" y="76822"/>
                    <a:pt x="273368" y="109207"/>
                    <a:pt x="312420" y="147307"/>
                  </a:cubicBezTo>
                  <a:cubicBezTo>
                    <a:pt x="319088" y="124447"/>
                    <a:pt x="320993" y="116827"/>
                    <a:pt x="323850" y="105397"/>
                  </a:cubicBezTo>
                  <a:cubicBezTo>
                    <a:pt x="335280" y="113970"/>
                    <a:pt x="344805" y="121590"/>
                    <a:pt x="360045" y="133020"/>
                  </a:cubicBezTo>
                  <a:cubicBezTo>
                    <a:pt x="366713" y="121590"/>
                    <a:pt x="373380" y="109207"/>
                    <a:pt x="382905" y="92062"/>
                  </a:cubicBezTo>
                  <a:cubicBezTo>
                    <a:pt x="402908" y="155880"/>
                    <a:pt x="439103" y="128257"/>
                    <a:pt x="465773" y="115874"/>
                  </a:cubicBezTo>
                  <a:cubicBezTo>
                    <a:pt x="495300" y="102540"/>
                    <a:pt x="521970" y="81585"/>
                    <a:pt x="549593" y="62535"/>
                  </a:cubicBezTo>
                  <a:cubicBezTo>
                    <a:pt x="563880" y="53010"/>
                    <a:pt x="576263" y="40627"/>
                    <a:pt x="589598" y="29197"/>
                  </a:cubicBezTo>
                  <a:cubicBezTo>
                    <a:pt x="677228" y="88252"/>
                    <a:pt x="796290" y="37770"/>
                    <a:pt x="884873" y="12159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83000">
                  <a:schemeClr val="accent1"/>
                </a:gs>
                <a:gs pos="86000">
                  <a:schemeClr val="accent1"/>
                </a:gs>
                <a:gs pos="100000">
                  <a:schemeClr val="accent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91" name="Google Shape;1591;p31"/>
          <p:cNvSpPr txBox="1"/>
          <p:nvPr/>
        </p:nvSpPr>
        <p:spPr>
          <a:xfrm>
            <a:off x="248536" y="158963"/>
            <a:ext cx="5271418" cy="666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LOREM IPSUM DOLOR SIT AMET, CU USU AGAM INTEGRE IMPEDIT.</a:t>
            </a: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2" name="Google Shape;1592;p31"/>
          <p:cNvSpPr txBox="1"/>
          <p:nvPr/>
        </p:nvSpPr>
        <p:spPr>
          <a:xfrm>
            <a:off x="9476249" y="1884345"/>
            <a:ext cx="2353647" cy="3170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THEME PPT </a:t>
            </a:r>
            <a:r>
              <a:rPr lang="en-US" sz="2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Layout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Clean Text Slide 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for your 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THEME PPT </a:t>
            </a:r>
            <a:r>
              <a:rPr lang="en-US" sz="2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Layout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Clean Text Slide 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for your 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sz="20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" name="Google Shape;1597;p32"/>
          <p:cNvSpPr txBox="1">
            <a:spLocks noGrp="1"/>
          </p:cNvSpPr>
          <p:nvPr>
            <p:ph type="body" idx="1"/>
          </p:nvPr>
        </p:nvSpPr>
        <p:spPr>
          <a:xfrm>
            <a:off x="1094396" y="213422"/>
            <a:ext cx="10802330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Arial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1598" name="Google Shape;1598;p32"/>
          <p:cNvSpPr/>
          <p:nvPr/>
        </p:nvSpPr>
        <p:spPr>
          <a:xfrm>
            <a:off x="7289405" y="1646411"/>
            <a:ext cx="3947983" cy="2116544"/>
          </a:xfrm>
          <a:prstGeom prst="bentArrow">
            <a:avLst>
              <a:gd name="adj1" fmla="val 18479"/>
              <a:gd name="adj2" fmla="val 19294"/>
              <a:gd name="adj3" fmla="val 18479"/>
              <a:gd name="adj4" fmla="val 32746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9" name="Google Shape;1599;p32"/>
          <p:cNvSpPr/>
          <p:nvPr/>
        </p:nvSpPr>
        <p:spPr>
          <a:xfrm rot="10800000" flipH="1">
            <a:off x="7289405" y="4094683"/>
            <a:ext cx="3947983" cy="2116544"/>
          </a:xfrm>
          <a:prstGeom prst="bentArrow">
            <a:avLst>
              <a:gd name="adj1" fmla="val 18479"/>
              <a:gd name="adj2" fmla="val 19294"/>
              <a:gd name="adj3" fmla="val 18479"/>
              <a:gd name="adj4" fmla="val 32746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0" name="Google Shape;1600;p32"/>
          <p:cNvSpPr/>
          <p:nvPr/>
        </p:nvSpPr>
        <p:spPr>
          <a:xfrm>
            <a:off x="7289405" y="2591141"/>
            <a:ext cx="3947983" cy="1180440"/>
          </a:xfrm>
          <a:prstGeom prst="bentArrow">
            <a:avLst>
              <a:gd name="adj1" fmla="val 34261"/>
              <a:gd name="adj2" fmla="val 33606"/>
              <a:gd name="adj3" fmla="val 33685"/>
              <a:gd name="adj4" fmla="val 76474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1" name="Google Shape;1601;p32"/>
          <p:cNvSpPr/>
          <p:nvPr/>
        </p:nvSpPr>
        <p:spPr>
          <a:xfrm rot="10800000" flipH="1">
            <a:off x="7289405" y="4104627"/>
            <a:ext cx="3947983" cy="1180440"/>
          </a:xfrm>
          <a:prstGeom prst="bentArrow">
            <a:avLst>
              <a:gd name="adj1" fmla="val 34261"/>
              <a:gd name="adj2" fmla="val 33606"/>
              <a:gd name="adj3" fmla="val 33685"/>
              <a:gd name="adj4" fmla="val 76474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2" name="Google Shape;1602;p32"/>
          <p:cNvSpPr txBox="1"/>
          <p:nvPr/>
        </p:nvSpPr>
        <p:spPr>
          <a:xfrm>
            <a:off x="8598971" y="1905200"/>
            <a:ext cx="221500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Add Contents Title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3" name="Google Shape;1603;p32"/>
          <p:cNvSpPr txBox="1"/>
          <p:nvPr/>
        </p:nvSpPr>
        <p:spPr>
          <a:xfrm>
            <a:off x="8598971" y="2841522"/>
            <a:ext cx="221500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Add Contents Title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4" name="Google Shape;1604;p32"/>
          <p:cNvSpPr txBox="1"/>
          <p:nvPr/>
        </p:nvSpPr>
        <p:spPr>
          <a:xfrm>
            <a:off x="8598971" y="4714166"/>
            <a:ext cx="221500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Add Contents Title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5" name="Google Shape;1605;p32"/>
          <p:cNvSpPr txBox="1"/>
          <p:nvPr/>
        </p:nvSpPr>
        <p:spPr>
          <a:xfrm>
            <a:off x="8598971" y="5650490"/>
            <a:ext cx="221500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Add Contents Title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6" name="Google Shape;1606;p32"/>
          <p:cNvSpPr/>
          <p:nvPr/>
        </p:nvSpPr>
        <p:spPr>
          <a:xfrm>
            <a:off x="884256" y="3530172"/>
            <a:ext cx="10353133" cy="79729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7" name="Google Shape;1607;p32"/>
          <p:cNvSpPr txBox="1"/>
          <p:nvPr/>
        </p:nvSpPr>
        <p:spPr>
          <a:xfrm>
            <a:off x="8598971" y="3777844"/>
            <a:ext cx="221500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Add Contents Title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08" name="Google Shape;1608;p32"/>
          <p:cNvGrpSpPr/>
          <p:nvPr/>
        </p:nvGrpSpPr>
        <p:grpSpPr>
          <a:xfrm>
            <a:off x="4710331" y="3383264"/>
            <a:ext cx="2288239" cy="1091488"/>
            <a:chOff x="5463434" y="3467680"/>
            <a:chExt cx="1930568" cy="920879"/>
          </a:xfrm>
        </p:grpSpPr>
        <p:sp>
          <p:nvSpPr>
            <p:cNvPr id="1609" name="Google Shape;1609;p32"/>
            <p:cNvSpPr/>
            <p:nvPr/>
          </p:nvSpPr>
          <p:spPr>
            <a:xfrm rot="1800000">
              <a:off x="6844212" y="3500384"/>
              <a:ext cx="360040" cy="85547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0" name="Google Shape;1610;p32"/>
            <p:cNvSpPr/>
            <p:nvPr/>
          </p:nvSpPr>
          <p:spPr>
            <a:xfrm rot="1800000">
              <a:off x="6447203" y="3500384"/>
              <a:ext cx="360040" cy="85547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1" name="Google Shape;1611;p32"/>
            <p:cNvSpPr/>
            <p:nvPr/>
          </p:nvSpPr>
          <p:spPr>
            <a:xfrm rot="1800000">
              <a:off x="6050193" y="3500384"/>
              <a:ext cx="360040" cy="85547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2" name="Google Shape;1612;p32"/>
            <p:cNvSpPr/>
            <p:nvPr/>
          </p:nvSpPr>
          <p:spPr>
            <a:xfrm rot="1800000">
              <a:off x="5653183" y="3500384"/>
              <a:ext cx="360040" cy="85547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13" name="Google Shape;1613;p32"/>
          <p:cNvSpPr txBox="1"/>
          <p:nvPr/>
        </p:nvSpPr>
        <p:spPr>
          <a:xfrm>
            <a:off x="1135468" y="3776610"/>
            <a:ext cx="278339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Contents Title Here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14" name="Google Shape;1614;p32"/>
          <p:cNvGrpSpPr/>
          <p:nvPr/>
        </p:nvGrpSpPr>
        <p:grpSpPr>
          <a:xfrm>
            <a:off x="1568383" y="1749031"/>
            <a:ext cx="3055868" cy="875705"/>
            <a:chOff x="2911792" y="4330939"/>
            <a:chExt cx="1996919" cy="875705"/>
          </a:xfrm>
        </p:grpSpPr>
        <p:sp>
          <p:nvSpPr>
            <p:cNvPr id="1615" name="Google Shape;1615;p32"/>
            <p:cNvSpPr txBox="1"/>
            <p:nvPr/>
          </p:nvSpPr>
          <p:spPr>
            <a:xfrm>
              <a:off x="2911795" y="4560313"/>
              <a:ext cx="199691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32"/>
            <p:cNvSpPr txBox="1"/>
            <p:nvPr/>
          </p:nvSpPr>
          <p:spPr>
            <a:xfrm>
              <a:off x="2911792" y="4330939"/>
              <a:ext cx="1996914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17" name="Google Shape;1617;p32"/>
          <p:cNvGrpSpPr/>
          <p:nvPr/>
        </p:nvGrpSpPr>
        <p:grpSpPr>
          <a:xfrm>
            <a:off x="954614" y="2757281"/>
            <a:ext cx="3055868" cy="875705"/>
            <a:chOff x="2911792" y="4330939"/>
            <a:chExt cx="1996919" cy="875705"/>
          </a:xfrm>
        </p:grpSpPr>
        <p:sp>
          <p:nvSpPr>
            <p:cNvPr id="1618" name="Google Shape;1618;p32"/>
            <p:cNvSpPr txBox="1"/>
            <p:nvPr/>
          </p:nvSpPr>
          <p:spPr>
            <a:xfrm>
              <a:off x="2911795" y="4560313"/>
              <a:ext cx="199691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32"/>
            <p:cNvSpPr txBox="1"/>
            <p:nvPr/>
          </p:nvSpPr>
          <p:spPr>
            <a:xfrm>
              <a:off x="2911792" y="4330939"/>
              <a:ext cx="1996914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20" name="Google Shape;1620;p32"/>
          <p:cNvGrpSpPr/>
          <p:nvPr/>
        </p:nvGrpSpPr>
        <p:grpSpPr>
          <a:xfrm>
            <a:off x="954614" y="4207641"/>
            <a:ext cx="3055868" cy="875705"/>
            <a:chOff x="2911792" y="4330939"/>
            <a:chExt cx="1996919" cy="875705"/>
          </a:xfrm>
        </p:grpSpPr>
        <p:sp>
          <p:nvSpPr>
            <p:cNvPr id="1621" name="Google Shape;1621;p32"/>
            <p:cNvSpPr txBox="1"/>
            <p:nvPr/>
          </p:nvSpPr>
          <p:spPr>
            <a:xfrm>
              <a:off x="2911795" y="4560313"/>
              <a:ext cx="199691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32"/>
            <p:cNvSpPr txBox="1"/>
            <p:nvPr/>
          </p:nvSpPr>
          <p:spPr>
            <a:xfrm>
              <a:off x="2911792" y="4330939"/>
              <a:ext cx="1996914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23" name="Google Shape;1623;p32"/>
          <p:cNvGrpSpPr/>
          <p:nvPr/>
        </p:nvGrpSpPr>
        <p:grpSpPr>
          <a:xfrm>
            <a:off x="1568383" y="5225939"/>
            <a:ext cx="3055868" cy="875705"/>
            <a:chOff x="2911792" y="4330939"/>
            <a:chExt cx="1996919" cy="875705"/>
          </a:xfrm>
        </p:grpSpPr>
        <p:sp>
          <p:nvSpPr>
            <p:cNvPr id="1624" name="Google Shape;1624;p32"/>
            <p:cNvSpPr txBox="1"/>
            <p:nvPr/>
          </p:nvSpPr>
          <p:spPr>
            <a:xfrm>
              <a:off x="2911795" y="4560313"/>
              <a:ext cx="199691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32"/>
            <p:cNvSpPr txBox="1"/>
            <p:nvPr/>
          </p:nvSpPr>
          <p:spPr>
            <a:xfrm>
              <a:off x="2911792" y="4330939"/>
              <a:ext cx="1996914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626" name="Google Shape;1626;p32"/>
          <p:cNvCxnSpPr>
            <a:stCxn id="1612" idx="0"/>
          </p:cNvCxnSpPr>
          <p:nvPr/>
        </p:nvCxnSpPr>
        <p:spPr>
          <a:xfrm rot="5400000" flipH="1">
            <a:off x="4515147" y="2603000"/>
            <a:ext cx="340800" cy="1433100"/>
          </a:xfrm>
          <a:prstGeom prst="bentConnector2">
            <a:avLst/>
          </a:prstGeom>
          <a:noFill/>
          <a:ln w="25400" cap="flat" cmpd="sng">
            <a:solidFill>
              <a:srgbClr val="A5A5A5"/>
            </a:solidFill>
            <a:prstDash val="dot"/>
            <a:miter lim="800000"/>
            <a:headEnd type="triangle" w="med" len="med"/>
            <a:tailEnd type="triangle" w="med" len="med"/>
          </a:ln>
        </p:spPr>
      </p:cxnSp>
      <p:cxnSp>
        <p:nvCxnSpPr>
          <p:cNvPr id="1627" name="Google Shape;1627;p32"/>
          <p:cNvCxnSpPr>
            <a:stCxn id="1610" idx="0"/>
          </p:cNvCxnSpPr>
          <p:nvPr/>
        </p:nvCxnSpPr>
        <p:spPr>
          <a:xfrm rot="5400000" flipH="1">
            <a:off x="4798823" y="1945550"/>
            <a:ext cx="1369800" cy="1719000"/>
          </a:xfrm>
          <a:prstGeom prst="bentConnector2">
            <a:avLst/>
          </a:prstGeom>
          <a:noFill/>
          <a:ln w="25400" cap="flat" cmpd="sng">
            <a:solidFill>
              <a:srgbClr val="A5A5A5"/>
            </a:solidFill>
            <a:prstDash val="dot"/>
            <a:miter lim="800000"/>
            <a:headEnd type="triangle" w="med" len="med"/>
            <a:tailEnd type="triangle" w="med" len="med"/>
          </a:ln>
        </p:spPr>
      </p:cxnSp>
      <p:cxnSp>
        <p:nvCxnSpPr>
          <p:cNvPr id="1628" name="Google Shape;1628;p32"/>
          <p:cNvCxnSpPr>
            <a:stCxn id="1611" idx="2"/>
            <a:endCxn id="1621" idx="3"/>
          </p:cNvCxnSpPr>
          <p:nvPr/>
        </p:nvCxnSpPr>
        <p:spPr>
          <a:xfrm rot="5400000">
            <a:off x="4492080" y="3886566"/>
            <a:ext cx="392100" cy="1355100"/>
          </a:xfrm>
          <a:prstGeom prst="bentConnector2">
            <a:avLst/>
          </a:prstGeom>
          <a:noFill/>
          <a:ln w="25400" cap="flat" cmpd="sng">
            <a:solidFill>
              <a:srgbClr val="A5A5A5"/>
            </a:solidFill>
            <a:prstDash val="dot"/>
            <a:miter lim="800000"/>
            <a:headEnd type="triangle" w="med" len="med"/>
            <a:tailEnd type="triangle" w="med" len="med"/>
          </a:ln>
        </p:spPr>
      </p:cxnSp>
      <p:cxnSp>
        <p:nvCxnSpPr>
          <p:cNvPr id="1629" name="Google Shape;1629;p32"/>
          <p:cNvCxnSpPr>
            <a:stCxn id="1609" idx="2"/>
            <a:endCxn id="1624" idx="3"/>
          </p:cNvCxnSpPr>
          <p:nvPr/>
        </p:nvCxnSpPr>
        <p:spPr>
          <a:xfrm rot="5400000">
            <a:off x="4760305" y="4231866"/>
            <a:ext cx="1410300" cy="1682700"/>
          </a:xfrm>
          <a:prstGeom prst="bentConnector2">
            <a:avLst/>
          </a:prstGeom>
          <a:noFill/>
          <a:ln w="25400" cap="flat" cmpd="sng">
            <a:solidFill>
              <a:srgbClr val="A5A5A5"/>
            </a:solidFill>
            <a:prstDash val="dot"/>
            <a:miter lim="800000"/>
            <a:headEnd type="triangle" w="med" len="med"/>
            <a:tailEnd type="triangle" w="med" len="med"/>
          </a:ln>
        </p:spPr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4" name="Google Shape;1634;p33"/>
          <p:cNvSpPr txBox="1">
            <a:spLocks noGrp="1"/>
          </p:cNvSpPr>
          <p:nvPr>
            <p:ph type="body" idx="1"/>
          </p:nvPr>
        </p:nvSpPr>
        <p:spPr>
          <a:xfrm>
            <a:off x="1094396" y="213422"/>
            <a:ext cx="10802330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Arial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1635" name="Google Shape;1635;p33"/>
          <p:cNvGrpSpPr/>
          <p:nvPr/>
        </p:nvGrpSpPr>
        <p:grpSpPr>
          <a:xfrm>
            <a:off x="1722392" y="1881758"/>
            <a:ext cx="2905746" cy="742061"/>
            <a:chOff x="575693" y="4067337"/>
            <a:chExt cx="1625933" cy="867947"/>
          </a:xfrm>
        </p:grpSpPr>
        <p:sp>
          <p:nvSpPr>
            <p:cNvPr id="1636" name="Google Shape;1636;p33"/>
            <p:cNvSpPr txBox="1"/>
            <p:nvPr/>
          </p:nvSpPr>
          <p:spPr>
            <a:xfrm>
              <a:off x="578400" y="4395300"/>
              <a:ext cx="1617335" cy="5399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</a:t>
              </a:r>
              <a:endParaRPr/>
            </a:p>
          </p:txBody>
        </p:sp>
        <p:sp>
          <p:nvSpPr>
            <p:cNvPr id="1637" name="Google Shape;1637;p33"/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5700" rIns="108000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38" name="Google Shape;1638;p33"/>
          <p:cNvGrpSpPr/>
          <p:nvPr/>
        </p:nvGrpSpPr>
        <p:grpSpPr>
          <a:xfrm>
            <a:off x="1034419" y="4367508"/>
            <a:ext cx="3059089" cy="742063"/>
            <a:chOff x="575693" y="4067337"/>
            <a:chExt cx="1625933" cy="867949"/>
          </a:xfrm>
        </p:grpSpPr>
        <p:sp>
          <p:nvSpPr>
            <p:cNvPr id="1639" name="Google Shape;1639;p33"/>
            <p:cNvSpPr txBox="1"/>
            <p:nvPr/>
          </p:nvSpPr>
          <p:spPr>
            <a:xfrm>
              <a:off x="578400" y="4395302"/>
              <a:ext cx="1617335" cy="5399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</a:t>
              </a:r>
              <a:endParaRPr/>
            </a:p>
          </p:txBody>
        </p:sp>
        <p:sp>
          <p:nvSpPr>
            <p:cNvPr id="1640" name="Google Shape;1640;p33"/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5700" rIns="108000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</a:t>
              </a:r>
              <a:r>
                <a:rPr lang="en-US" sz="1200" b="1">
                  <a:solidFill>
                    <a:srgbClr val="A5A5A5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41" name="Google Shape;1641;p33"/>
          <p:cNvGrpSpPr/>
          <p:nvPr/>
        </p:nvGrpSpPr>
        <p:grpSpPr>
          <a:xfrm>
            <a:off x="2702877" y="5217278"/>
            <a:ext cx="3155104" cy="742063"/>
            <a:chOff x="575693" y="4067337"/>
            <a:chExt cx="1625933" cy="867949"/>
          </a:xfrm>
        </p:grpSpPr>
        <p:sp>
          <p:nvSpPr>
            <p:cNvPr id="1642" name="Google Shape;1642;p33"/>
            <p:cNvSpPr txBox="1"/>
            <p:nvPr/>
          </p:nvSpPr>
          <p:spPr>
            <a:xfrm>
              <a:off x="578400" y="4395302"/>
              <a:ext cx="1617335" cy="5399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</a:t>
              </a:r>
              <a:endParaRPr/>
            </a:p>
          </p:txBody>
        </p:sp>
        <p:sp>
          <p:nvSpPr>
            <p:cNvPr id="1643" name="Google Shape;1643;p33"/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5700" rIns="108000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44" name="Google Shape;1644;p33"/>
          <p:cNvGrpSpPr/>
          <p:nvPr/>
        </p:nvGrpSpPr>
        <p:grpSpPr>
          <a:xfrm>
            <a:off x="6594236" y="1998239"/>
            <a:ext cx="2887542" cy="742061"/>
            <a:chOff x="575693" y="4067337"/>
            <a:chExt cx="2257454" cy="867947"/>
          </a:xfrm>
        </p:grpSpPr>
        <p:sp>
          <p:nvSpPr>
            <p:cNvPr id="1645" name="Google Shape;1645;p33"/>
            <p:cNvSpPr txBox="1"/>
            <p:nvPr/>
          </p:nvSpPr>
          <p:spPr>
            <a:xfrm>
              <a:off x="578400" y="4395300"/>
              <a:ext cx="2254747" cy="5399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</a:t>
              </a:r>
              <a:endParaRPr/>
            </a:p>
          </p:txBody>
        </p:sp>
        <p:sp>
          <p:nvSpPr>
            <p:cNvPr id="1646" name="Google Shape;1646;p33"/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5700" rIns="1080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47" name="Google Shape;1647;p33"/>
          <p:cNvGrpSpPr/>
          <p:nvPr/>
        </p:nvGrpSpPr>
        <p:grpSpPr>
          <a:xfrm>
            <a:off x="7508646" y="2925402"/>
            <a:ext cx="2968153" cy="742062"/>
            <a:chOff x="575693" y="4067336"/>
            <a:chExt cx="1625933" cy="867950"/>
          </a:xfrm>
        </p:grpSpPr>
        <p:sp>
          <p:nvSpPr>
            <p:cNvPr id="1648" name="Google Shape;1648;p33"/>
            <p:cNvSpPr txBox="1"/>
            <p:nvPr/>
          </p:nvSpPr>
          <p:spPr>
            <a:xfrm>
              <a:off x="578400" y="4395301"/>
              <a:ext cx="1617335" cy="5399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</a:t>
              </a:r>
              <a:endParaRPr/>
            </a:p>
          </p:txBody>
        </p:sp>
        <p:sp>
          <p:nvSpPr>
            <p:cNvPr id="1649" name="Google Shape;1649;p33"/>
            <p:cNvSpPr txBox="1"/>
            <p:nvPr/>
          </p:nvSpPr>
          <p:spPr>
            <a:xfrm>
              <a:off x="575693" y="4067336"/>
              <a:ext cx="1625933" cy="3239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5700" rIns="1080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0" name="Google Shape;1650;p33"/>
          <p:cNvGrpSpPr/>
          <p:nvPr/>
        </p:nvGrpSpPr>
        <p:grpSpPr>
          <a:xfrm>
            <a:off x="8173456" y="5223824"/>
            <a:ext cx="2952457" cy="742063"/>
            <a:chOff x="575693" y="4067337"/>
            <a:chExt cx="1625933" cy="867949"/>
          </a:xfrm>
        </p:grpSpPr>
        <p:sp>
          <p:nvSpPr>
            <p:cNvPr id="1651" name="Google Shape;1651;p33"/>
            <p:cNvSpPr txBox="1"/>
            <p:nvPr/>
          </p:nvSpPr>
          <p:spPr>
            <a:xfrm>
              <a:off x="578400" y="4395302"/>
              <a:ext cx="1617335" cy="5399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</a:t>
              </a:r>
              <a:endParaRPr/>
            </a:p>
          </p:txBody>
        </p:sp>
        <p:sp>
          <p:nvSpPr>
            <p:cNvPr id="1652" name="Google Shape;1652;p33"/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5700" rIns="1080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53" name="Google Shape;1653;p33"/>
          <p:cNvSpPr/>
          <p:nvPr/>
        </p:nvSpPr>
        <p:spPr>
          <a:xfrm>
            <a:off x="974196" y="2604643"/>
            <a:ext cx="2308746" cy="1558855"/>
          </a:xfrm>
          <a:prstGeom prst="leftArrow">
            <a:avLst>
              <a:gd name="adj1" fmla="val 62101"/>
              <a:gd name="adj2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4" name="Google Shape;1654;p33"/>
          <p:cNvSpPr/>
          <p:nvPr/>
        </p:nvSpPr>
        <p:spPr>
          <a:xfrm rot="10800000">
            <a:off x="8915400" y="3619413"/>
            <a:ext cx="2308746" cy="1558855"/>
          </a:xfrm>
          <a:prstGeom prst="leftArrow">
            <a:avLst>
              <a:gd name="adj1" fmla="val 62101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5" name="Google Shape;1655;p33"/>
          <p:cNvSpPr/>
          <p:nvPr/>
        </p:nvSpPr>
        <p:spPr>
          <a:xfrm rot="5400000">
            <a:off x="4657644" y="2599185"/>
            <a:ext cx="1123679" cy="968689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6" name="Google Shape;1656;p33"/>
          <p:cNvSpPr/>
          <p:nvPr/>
        </p:nvSpPr>
        <p:spPr>
          <a:xfrm rot="5400000">
            <a:off x="4055592" y="3610650"/>
            <a:ext cx="1123679" cy="968689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7" name="Google Shape;1657;p33"/>
          <p:cNvSpPr/>
          <p:nvPr/>
        </p:nvSpPr>
        <p:spPr>
          <a:xfrm rot="5400000">
            <a:off x="5239106" y="3588202"/>
            <a:ext cx="1123679" cy="968689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8" name="Google Shape;1658;p33"/>
          <p:cNvSpPr/>
          <p:nvPr/>
        </p:nvSpPr>
        <p:spPr>
          <a:xfrm rot="5400000">
            <a:off x="6422621" y="3580197"/>
            <a:ext cx="1123679" cy="968689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9" name="Google Shape;1659;p33"/>
          <p:cNvSpPr/>
          <p:nvPr/>
        </p:nvSpPr>
        <p:spPr>
          <a:xfrm rot="5400000">
            <a:off x="5841159" y="4590495"/>
            <a:ext cx="1123679" cy="968689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0" name="Google Shape;1660;p33"/>
          <p:cNvSpPr/>
          <p:nvPr/>
        </p:nvSpPr>
        <p:spPr>
          <a:xfrm rot="5400000">
            <a:off x="7039108" y="4568047"/>
            <a:ext cx="1123679" cy="968689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1" name="Google Shape;1661;p33"/>
          <p:cNvSpPr txBox="1"/>
          <p:nvPr/>
        </p:nvSpPr>
        <p:spPr>
          <a:xfrm>
            <a:off x="9493709" y="4137231"/>
            <a:ext cx="115212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1080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Contents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Here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2" name="Google Shape;1662;p33"/>
          <p:cNvSpPr txBox="1"/>
          <p:nvPr/>
        </p:nvSpPr>
        <p:spPr>
          <a:xfrm>
            <a:off x="1552504" y="3122460"/>
            <a:ext cx="115212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108000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Contents 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Here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3" name="Google Shape;1663;p33"/>
          <p:cNvSpPr/>
          <p:nvPr/>
        </p:nvSpPr>
        <p:spPr>
          <a:xfrm>
            <a:off x="1828801" y="1810482"/>
            <a:ext cx="3395297" cy="727430"/>
          </a:xfrm>
          <a:custGeom>
            <a:avLst/>
            <a:gdLst/>
            <a:ahLst/>
            <a:cxnLst/>
            <a:rect l="l" t="t" r="r" b="b"/>
            <a:pathLst>
              <a:path w="2333625" h="514350" extrusionOk="0">
                <a:moveTo>
                  <a:pt x="2333625" y="514350"/>
                </a:moveTo>
                <a:lnTo>
                  <a:pt x="1952625" y="0"/>
                </a:lnTo>
                <a:lnTo>
                  <a:pt x="0" y="0"/>
                </a:lnTo>
              </a:path>
            </a:pathLst>
          </a:custGeom>
          <a:noFill/>
          <a:ln w="254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4" name="Google Shape;1664;p33"/>
          <p:cNvSpPr/>
          <p:nvPr/>
        </p:nvSpPr>
        <p:spPr>
          <a:xfrm>
            <a:off x="1178170" y="4644791"/>
            <a:ext cx="3416917" cy="529884"/>
          </a:xfrm>
          <a:custGeom>
            <a:avLst/>
            <a:gdLst/>
            <a:ahLst/>
            <a:cxnLst/>
            <a:rect l="l" t="t" r="r" b="b"/>
            <a:pathLst>
              <a:path w="2252297" h="705641" extrusionOk="0">
                <a:moveTo>
                  <a:pt x="2252297" y="0"/>
                </a:moveTo>
                <a:lnTo>
                  <a:pt x="1986891" y="682223"/>
                </a:lnTo>
                <a:lnTo>
                  <a:pt x="0" y="705641"/>
                </a:lnTo>
              </a:path>
            </a:pathLst>
          </a:custGeom>
          <a:noFill/>
          <a:ln w="254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5" name="Google Shape;1665;p33"/>
          <p:cNvSpPr/>
          <p:nvPr/>
        </p:nvSpPr>
        <p:spPr>
          <a:xfrm>
            <a:off x="2901461" y="5541280"/>
            <a:ext cx="3564549" cy="492442"/>
          </a:xfrm>
          <a:custGeom>
            <a:avLst/>
            <a:gdLst/>
            <a:ahLst/>
            <a:cxnLst/>
            <a:rect l="l" t="t" r="r" b="b"/>
            <a:pathLst>
              <a:path w="2352675" h="447675" extrusionOk="0">
                <a:moveTo>
                  <a:pt x="2352675" y="0"/>
                </a:moveTo>
                <a:lnTo>
                  <a:pt x="1990725" y="447675"/>
                </a:lnTo>
                <a:lnTo>
                  <a:pt x="0" y="447675"/>
                </a:lnTo>
              </a:path>
            </a:pathLst>
          </a:custGeom>
          <a:noFill/>
          <a:ln w="254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6" name="Google Shape;1666;p33"/>
          <p:cNvSpPr/>
          <p:nvPr/>
        </p:nvSpPr>
        <p:spPr>
          <a:xfrm flipH="1">
            <a:off x="7600372" y="5592006"/>
            <a:ext cx="3346050" cy="492443"/>
          </a:xfrm>
          <a:custGeom>
            <a:avLst/>
            <a:gdLst/>
            <a:ahLst/>
            <a:cxnLst/>
            <a:rect l="l" t="t" r="r" b="b"/>
            <a:pathLst>
              <a:path w="2352675" h="447675" extrusionOk="0">
                <a:moveTo>
                  <a:pt x="2352675" y="0"/>
                </a:moveTo>
                <a:lnTo>
                  <a:pt x="1990725" y="447675"/>
                </a:lnTo>
                <a:lnTo>
                  <a:pt x="0" y="447675"/>
                </a:lnTo>
              </a:path>
            </a:pathLst>
          </a:custGeom>
          <a:noFill/>
          <a:ln w="254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7" name="Google Shape;1667;p33"/>
          <p:cNvSpPr/>
          <p:nvPr/>
        </p:nvSpPr>
        <p:spPr>
          <a:xfrm>
            <a:off x="5776550" y="1908748"/>
            <a:ext cx="3749306" cy="1644812"/>
          </a:xfrm>
          <a:custGeom>
            <a:avLst/>
            <a:gdLst/>
            <a:ahLst/>
            <a:cxnLst/>
            <a:rect l="l" t="t" r="r" b="b"/>
            <a:pathLst>
              <a:path w="3590925" h="1533525" extrusionOk="0">
                <a:moveTo>
                  <a:pt x="0" y="1533525"/>
                </a:moveTo>
                <a:lnTo>
                  <a:pt x="685800" y="0"/>
                </a:lnTo>
                <a:lnTo>
                  <a:pt x="3590925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8" name="Google Shape;1668;p33"/>
          <p:cNvSpPr/>
          <p:nvPr/>
        </p:nvSpPr>
        <p:spPr>
          <a:xfrm>
            <a:off x="6944455" y="2848710"/>
            <a:ext cx="3532344" cy="695325"/>
          </a:xfrm>
          <a:custGeom>
            <a:avLst/>
            <a:gdLst/>
            <a:ahLst/>
            <a:cxnLst/>
            <a:rect l="l" t="t" r="r" b="b"/>
            <a:pathLst>
              <a:path w="2390775" h="695325" extrusionOk="0">
                <a:moveTo>
                  <a:pt x="0" y="695325"/>
                </a:moveTo>
                <a:lnTo>
                  <a:pt x="314325" y="0"/>
                </a:lnTo>
                <a:lnTo>
                  <a:pt x="2390775" y="0"/>
                </a:lnTo>
              </a:path>
            </a:pathLst>
          </a:custGeom>
          <a:noFill/>
          <a:ln w="254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9" name="Google Shape;1669;p33"/>
          <p:cNvSpPr/>
          <p:nvPr/>
        </p:nvSpPr>
        <p:spPr>
          <a:xfrm rot="2700000">
            <a:off x="4495176" y="3869528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 extrusionOk="0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0" name="Google Shape;1670;p33"/>
          <p:cNvSpPr/>
          <p:nvPr/>
        </p:nvSpPr>
        <p:spPr>
          <a:xfrm>
            <a:off x="5062829" y="2922024"/>
            <a:ext cx="329463" cy="308407"/>
          </a:xfrm>
          <a:custGeom>
            <a:avLst/>
            <a:gdLst/>
            <a:ahLst/>
            <a:cxnLst/>
            <a:rect l="l" t="t" r="r" b="b"/>
            <a:pathLst>
              <a:path w="3239999" h="3032924" extrusionOk="0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1" name="Google Shape;1671;p33"/>
          <p:cNvSpPr/>
          <p:nvPr/>
        </p:nvSpPr>
        <p:spPr>
          <a:xfrm>
            <a:off x="5616400" y="3925842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 extrusionOk="0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2" name="Google Shape;1672;p33"/>
          <p:cNvSpPr/>
          <p:nvPr/>
        </p:nvSpPr>
        <p:spPr>
          <a:xfrm>
            <a:off x="6768705" y="3912569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 extrusionOk="0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3" name="Google Shape;1673;p33"/>
          <p:cNvSpPr/>
          <p:nvPr/>
        </p:nvSpPr>
        <p:spPr>
          <a:xfrm>
            <a:off x="7402372" y="4886130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 extrusionOk="0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4" name="Google Shape;1674;p33"/>
          <p:cNvSpPr/>
          <p:nvPr/>
        </p:nvSpPr>
        <p:spPr>
          <a:xfrm>
            <a:off x="6234390" y="4905558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 extrusionOk="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" name="Google Shape;1679;p34"/>
          <p:cNvSpPr txBox="1"/>
          <p:nvPr/>
        </p:nvSpPr>
        <p:spPr>
          <a:xfrm>
            <a:off x="6312024" y="212831"/>
            <a:ext cx="5150213" cy="1484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4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Simple Portfolio</a:t>
            </a:r>
            <a:endParaRPr/>
          </a:p>
          <a:p>
            <a:pPr marL="0" marR="0" lvl="0" indent="0" algn="r" rtl="0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4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/>
          </a:p>
        </p:txBody>
      </p:sp>
      <p:sp>
        <p:nvSpPr>
          <p:cNvPr id="1680" name="Google Shape;1680;p34"/>
          <p:cNvSpPr txBox="1"/>
          <p:nvPr/>
        </p:nvSpPr>
        <p:spPr>
          <a:xfrm>
            <a:off x="729762" y="1341907"/>
            <a:ext cx="2195938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</a:t>
            </a:r>
            <a:endParaRPr/>
          </a:p>
        </p:txBody>
      </p:sp>
      <p:sp>
        <p:nvSpPr>
          <p:cNvPr id="1681" name="Google Shape;1681;p34"/>
          <p:cNvSpPr txBox="1"/>
          <p:nvPr/>
        </p:nvSpPr>
        <p:spPr>
          <a:xfrm>
            <a:off x="922719" y="479324"/>
            <a:ext cx="200298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</a:t>
            </a:r>
            <a:endParaRPr/>
          </a:p>
        </p:txBody>
      </p:sp>
      <p:sp>
        <p:nvSpPr>
          <p:cNvPr id="1682" name="Google Shape;1682;p34"/>
          <p:cNvSpPr txBox="1"/>
          <p:nvPr/>
        </p:nvSpPr>
        <p:spPr>
          <a:xfrm>
            <a:off x="1586484" y="5054469"/>
            <a:ext cx="3933453" cy="1714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Simple</a:t>
            </a:r>
            <a:endParaRPr/>
          </a:p>
          <a:p>
            <a:pPr marL="0" marR="0" lvl="0" indent="0" algn="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/>
          </a:p>
          <a:p>
            <a:pPr marL="0" marR="0" lvl="0" indent="0" algn="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Designed</a:t>
            </a:r>
            <a:endParaRPr/>
          </a:p>
        </p:txBody>
      </p:sp>
      <p:sp>
        <p:nvSpPr>
          <p:cNvPr id="1683" name="Google Shape;1683;p34"/>
          <p:cNvSpPr txBox="1"/>
          <p:nvPr/>
        </p:nvSpPr>
        <p:spPr>
          <a:xfrm>
            <a:off x="9246850" y="2953827"/>
            <a:ext cx="2195938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</a:t>
            </a:r>
            <a:endParaRPr/>
          </a:p>
        </p:txBody>
      </p:sp>
      <p:sp>
        <p:nvSpPr>
          <p:cNvPr id="1684" name="Google Shape;1684;p34"/>
          <p:cNvSpPr txBox="1"/>
          <p:nvPr/>
        </p:nvSpPr>
        <p:spPr>
          <a:xfrm>
            <a:off x="9246850" y="2091244"/>
            <a:ext cx="200298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</a:t>
            </a:r>
            <a:endParaRPr/>
          </a:p>
        </p:txBody>
      </p:sp>
      <p:sp>
        <p:nvSpPr>
          <p:cNvPr id="1685" name="Google Shape;1685;p34"/>
          <p:cNvSpPr>
            <a:spLocks noGrp="1"/>
          </p:cNvSpPr>
          <p:nvPr>
            <p:ph type="pic" idx="2"/>
          </p:nvPr>
        </p:nvSpPr>
        <p:spPr>
          <a:xfrm>
            <a:off x="3370218" y="0"/>
            <a:ext cx="2533761" cy="494116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686" name="Google Shape;1686;p34"/>
          <p:cNvSpPr>
            <a:spLocks noGrp="1"/>
          </p:cNvSpPr>
          <p:nvPr>
            <p:ph type="pic" idx="3"/>
          </p:nvPr>
        </p:nvSpPr>
        <p:spPr>
          <a:xfrm>
            <a:off x="6288021" y="1916832"/>
            <a:ext cx="2546580" cy="494116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1" name="Google Shape;1691;p35"/>
          <p:cNvSpPr txBox="1">
            <a:spLocks noGrp="1"/>
          </p:cNvSpPr>
          <p:nvPr>
            <p:ph type="body" idx="1"/>
          </p:nvPr>
        </p:nvSpPr>
        <p:spPr>
          <a:xfrm>
            <a:off x="1094396" y="213422"/>
            <a:ext cx="10802330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Arial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1692" name="Google Shape;1692;p35"/>
          <p:cNvGrpSpPr/>
          <p:nvPr/>
        </p:nvGrpSpPr>
        <p:grpSpPr>
          <a:xfrm>
            <a:off x="1907962" y="1420953"/>
            <a:ext cx="8376076" cy="3917007"/>
            <a:chOff x="-59660" y="2248297"/>
            <a:chExt cx="8376076" cy="3917007"/>
          </a:xfrm>
        </p:grpSpPr>
        <p:sp>
          <p:nvSpPr>
            <p:cNvPr id="1693" name="Google Shape;1693;p35"/>
            <p:cNvSpPr/>
            <p:nvPr/>
          </p:nvSpPr>
          <p:spPr>
            <a:xfrm>
              <a:off x="5220072" y="3068960"/>
              <a:ext cx="3096344" cy="3096344"/>
            </a:xfrm>
            <a:prstGeom prst="blockArc">
              <a:avLst>
                <a:gd name="adj1" fmla="val 10800000"/>
                <a:gd name="adj2" fmla="val 7278567"/>
                <a:gd name="adj3" fmla="val 9314"/>
              </a:avLst>
            </a:prstGeom>
            <a:solidFill>
              <a:schemeClr val="accent1"/>
            </a:solidFill>
            <a:ln>
              <a:noFill/>
            </a:ln>
            <a:effectLst>
              <a:outerShdw blurRad="190500" dist="38100" dir="7380000" algn="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35"/>
            <p:cNvSpPr/>
            <p:nvPr/>
          </p:nvSpPr>
          <p:spPr>
            <a:xfrm>
              <a:off x="5220022" y="2595761"/>
              <a:ext cx="3096344" cy="3096344"/>
            </a:xfrm>
            <a:prstGeom prst="blockArc">
              <a:avLst>
                <a:gd name="adj1" fmla="val 10800000"/>
                <a:gd name="adj2" fmla="val 4945976"/>
                <a:gd name="adj3" fmla="val 9659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35"/>
            <p:cNvSpPr/>
            <p:nvPr/>
          </p:nvSpPr>
          <p:spPr>
            <a:xfrm>
              <a:off x="5004048" y="2464321"/>
              <a:ext cx="3096344" cy="3096344"/>
            </a:xfrm>
            <a:prstGeom prst="blockArc">
              <a:avLst>
                <a:gd name="adj1" fmla="val 10800000"/>
                <a:gd name="adj2" fmla="val 1271000"/>
                <a:gd name="adj3" fmla="val 9992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35"/>
            <p:cNvSpPr/>
            <p:nvPr/>
          </p:nvSpPr>
          <p:spPr>
            <a:xfrm>
              <a:off x="4932040" y="2248297"/>
              <a:ext cx="3096344" cy="3096344"/>
            </a:xfrm>
            <a:prstGeom prst="blockArc">
              <a:avLst>
                <a:gd name="adj1" fmla="val 10800000"/>
                <a:gd name="adj2" fmla="val 18219940"/>
                <a:gd name="adj3" fmla="val 9341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35"/>
            <p:cNvSpPr/>
            <p:nvPr/>
          </p:nvSpPr>
          <p:spPr>
            <a:xfrm>
              <a:off x="-59660" y="4831060"/>
              <a:ext cx="5458425" cy="31243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35"/>
            <p:cNvSpPr/>
            <p:nvPr/>
          </p:nvSpPr>
          <p:spPr>
            <a:xfrm>
              <a:off x="1116670" y="4348497"/>
              <a:ext cx="4282095" cy="31243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35"/>
            <p:cNvSpPr/>
            <p:nvPr/>
          </p:nvSpPr>
          <p:spPr>
            <a:xfrm>
              <a:off x="2329977" y="3856273"/>
              <a:ext cx="3068788" cy="31243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35"/>
            <p:cNvSpPr/>
            <p:nvPr/>
          </p:nvSpPr>
          <p:spPr>
            <a:xfrm>
              <a:off x="3520846" y="3404592"/>
              <a:ext cx="1877920" cy="31243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35"/>
            <p:cNvSpPr txBox="1"/>
            <p:nvPr/>
          </p:nvSpPr>
          <p:spPr>
            <a:xfrm>
              <a:off x="-41136" y="4366076"/>
              <a:ext cx="1006893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85%</a:t>
              </a:r>
              <a:endParaRPr sz="18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35"/>
            <p:cNvSpPr txBox="1"/>
            <p:nvPr/>
          </p:nvSpPr>
          <p:spPr>
            <a:xfrm>
              <a:off x="1148466" y="3873992"/>
              <a:ext cx="1006893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65%</a:t>
              </a:r>
              <a:endParaRPr sz="18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35"/>
            <p:cNvSpPr txBox="1"/>
            <p:nvPr/>
          </p:nvSpPr>
          <p:spPr>
            <a:xfrm>
              <a:off x="2338068" y="3381908"/>
              <a:ext cx="1006893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50%</a:t>
              </a:r>
              <a:endParaRPr sz="18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35"/>
            <p:cNvSpPr txBox="1"/>
            <p:nvPr/>
          </p:nvSpPr>
          <p:spPr>
            <a:xfrm>
              <a:off x="3527670" y="2889824"/>
              <a:ext cx="1006893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rPr>
                <a:t>30%</a:t>
              </a:r>
              <a:endParaRPr sz="18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05" name="Google Shape;1705;p35"/>
          <p:cNvGrpSpPr/>
          <p:nvPr/>
        </p:nvGrpSpPr>
        <p:grpSpPr>
          <a:xfrm>
            <a:off x="9118519" y="5058712"/>
            <a:ext cx="2003216" cy="1337288"/>
            <a:chOff x="8036886" y="1468486"/>
            <a:chExt cx="2948586" cy="1337288"/>
          </a:xfrm>
        </p:grpSpPr>
        <p:grpSp>
          <p:nvGrpSpPr>
            <p:cNvPr id="1706" name="Google Shape;1706;p35"/>
            <p:cNvGrpSpPr/>
            <p:nvPr/>
          </p:nvGrpSpPr>
          <p:grpSpPr>
            <a:xfrm>
              <a:off x="8036886" y="1468486"/>
              <a:ext cx="2948586" cy="1337288"/>
              <a:chOff x="1487520" y="1194187"/>
              <a:chExt cx="4380624" cy="1337288"/>
            </a:xfrm>
          </p:grpSpPr>
          <p:sp>
            <p:nvSpPr>
              <p:cNvPr id="1707" name="Google Shape;1707;p35"/>
              <p:cNvSpPr txBox="1"/>
              <p:nvPr/>
            </p:nvSpPr>
            <p:spPr>
              <a:xfrm>
                <a:off x="1487520" y="1194187"/>
                <a:ext cx="438062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b="1">
                    <a:solidFill>
                      <a:schemeClr val="accent4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  Here</a:t>
                </a:r>
                <a:endParaRPr sz="1200" b="1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8" name="Google Shape;1708;p35"/>
              <p:cNvSpPr txBox="1"/>
              <p:nvPr/>
            </p:nvSpPr>
            <p:spPr>
              <a:xfrm>
                <a:off x="1487520" y="1515812"/>
                <a:ext cx="4380624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Get a modern PowerPoint  Presentation that is beautifully designed. I hope and I believe that this Template will your Time.   </a:t>
                </a:r>
                <a:endParaRPr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09" name="Google Shape;1709;p35"/>
            <p:cNvSpPr/>
            <p:nvPr/>
          </p:nvSpPr>
          <p:spPr>
            <a:xfrm>
              <a:off x="8132478" y="1741773"/>
              <a:ext cx="2743200" cy="457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10" name="Google Shape;1710;p35"/>
          <p:cNvGrpSpPr/>
          <p:nvPr/>
        </p:nvGrpSpPr>
        <p:grpSpPr>
          <a:xfrm>
            <a:off x="1048084" y="5043323"/>
            <a:ext cx="2019046" cy="1352677"/>
            <a:chOff x="514873" y="2742107"/>
            <a:chExt cx="2971887" cy="1352677"/>
          </a:xfrm>
        </p:grpSpPr>
        <p:grpSp>
          <p:nvGrpSpPr>
            <p:cNvPr id="1711" name="Google Shape;1711;p35"/>
            <p:cNvGrpSpPr/>
            <p:nvPr/>
          </p:nvGrpSpPr>
          <p:grpSpPr>
            <a:xfrm>
              <a:off x="514873" y="2742107"/>
              <a:ext cx="2971887" cy="1352677"/>
              <a:chOff x="1487520" y="1178798"/>
              <a:chExt cx="4380624" cy="1352677"/>
            </a:xfrm>
          </p:grpSpPr>
          <p:sp>
            <p:nvSpPr>
              <p:cNvPr id="1712" name="Google Shape;1712;p35"/>
              <p:cNvSpPr txBox="1"/>
              <p:nvPr/>
            </p:nvSpPr>
            <p:spPr>
              <a:xfrm>
                <a:off x="1487520" y="1178798"/>
                <a:ext cx="4380624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b="1">
                    <a:solidFill>
                      <a:schemeClr val="accent1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  Here</a:t>
                </a:r>
                <a:endParaRPr sz="1400" b="1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3" name="Google Shape;1713;p35"/>
              <p:cNvSpPr txBox="1"/>
              <p:nvPr/>
            </p:nvSpPr>
            <p:spPr>
              <a:xfrm>
                <a:off x="1487520" y="1515812"/>
                <a:ext cx="4380624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Get a modern PowerPoint  Presentation that is beautifully designed. I hope and I believe that this Template will your Time.  </a:t>
                </a:r>
                <a:endParaRPr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14" name="Google Shape;1714;p35"/>
            <p:cNvSpPr/>
            <p:nvPr/>
          </p:nvSpPr>
          <p:spPr>
            <a:xfrm>
              <a:off x="629173" y="3033948"/>
              <a:ext cx="2743200" cy="457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15" name="Google Shape;1715;p35"/>
          <p:cNvGrpSpPr/>
          <p:nvPr/>
        </p:nvGrpSpPr>
        <p:grpSpPr>
          <a:xfrm>
            <a:off x="6438928" y="5058712"/>
            <a:ext cx="2003216" cy="1337288"/>
            <a:chOff x="8467012" y="4208192"/>
            <a:chExt cx="2948586" cy="1337288"/>
          </a:xfrm>
        </p:grpSpPr>
        <p:grpSp>
          <p:nvGrpSpPr>
            <p:cNvPr id="1716" name="Google Shape;1716;p35"/>
            <p:cNvGrpSpPr/>
            <p:nvPr/>
          </p:nvGrpSpPr>
          <p:grpSpPr>
            <a:xfrm>
              <a:off x="8467012" y="4208192"/>
              <a:ext cx="2948586" cy="1337288"/>
              <a:chOff x="1487520" y="1194187"/>
              <a:chExt cx="4380624" cy="1337288"/>
            </a:xfrm>
          </p:grpSpPr>
          <p:sp>
            <p:nvSpPr>
              <p:cNvPr id="1717" name="Google Shape;1717;p35"/>
              <p:cNvSpPr txBox="1"/>
              <p:nvPr/>
            </p:nvSpPr>
            <p:spPr>
              <a:xfrm>
                <a:off x="1487520" y="1194187"/>
                <a:ext cx="438062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b="1">
                    <a:solidFill>
                      <a:schemeClr val="accent3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  Here</a:t>
                </a:r>
                <a:endParaRPr sz="1200" b="1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8" name="Google Shape;1718;p35"/>
              <p:cNvSpPr txBox="1"/>
              <p:nvPr/>
            </p:nvSpPr>
            <p:spPr>
              <a:xfrm>
                <a:off x="1487520" y="1515812"/>
                <a:ext cx="4380624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Get a modern PowerPoint  Presentation that is beautifully designed. I hope and I believe that this Template will your Time.    </a:t>
                </a:r>
                <a:endParaRPr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19" name="Google Shape;1719;p35"/>
            <p:cNvSpPr/>
            <p:nvPr/>
          </p:nvSpPr>
          <p:spPr>
            <a:xfrm>
              <a:off x="8546645" y="4492767"/>
              <a:ext cx="2743200" cy="457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20" name="Google Shape;1720;p35"/>
          <p:cNvGrpSpPr/>
          <p:nvPr/>
        </p:nvGrpSpPr>
        <p:grpSpPr>
          <a:xfrm>
            <a:off x="3743506" y="5058712"/>
            <a:ext cx="2019046" cy="1337288"/>
            <a:chOff x="718102" y="4964246"/>
            <a:chExt cx="2971887" cy="1337288"/>
          </a:xfrm>
        </p:grpSpPr>
        <p:grpSp>
          <p:nvGrpSpPr>
            <p:cNvPr id="1721" name="Google Shape;1721;p35"/>
            <p:cNvGrpSpPr/>
            <p:nvPr/>
          </p:nvGrpSpPr>
          <p:grpSpPr>
            <a:xfrm>
              <a:off x="718102" y="4964246"/>
              <a:ext cx="2971887" cy="1337288"/>
              <a:chOff x="1487520" y="1194187"/>
              <a:chExt cx="4380624" cy="1337288"/>
            </a:xfrm>
          </p:grpSpPr>
          <p:sp>
            <p:nvSpPr>
              <p:cNvPr id="1722" name="Google Shape;1722;p35"/>
              <p:cNvSpPr txBox="1"/>
              <p:nvPr/>
            </p:nvSpPr>
            <p:spPr>
              <a:xfrm>
                <a:off x="1487520" y="1194187"/>
                <a:ext cx="438062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b="1">
                    <a:solidFill>
                      <a:schemeClr val="accent2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  Here</a:t>
                </a:r>
                <a:endParaRPr sz="1200" b="1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3" name="Google Shape;1723;p35"/>
              <p:cNvSpPr txBox="1"/>
              <p:nvPr/>
            </p:nvSpPr>
            <p:spPr>
              <a:xfrm>
                <a:off x="1487520" y="1515812"/>
                <a:ext cx="4380624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Get a modern PowerPoint  Presentation that is beautifully designed. I hope and I believe that this Template will your Time.   </a:t>
                </a:r>
                <a:endParaRPr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24" name="Google Shape;1724;p35"/>
            <p:cNvSpPr/>
            <p:nvPr/>
          </p:nvSpPr>
          <p:spPr>
            <a:xfrm>
              <a:off x="794302" y="5243679"/>
              <a:ext cx="2743200" cy="457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9" name="Google Shape;1729;p36"/>
          <p:cNvSpPr txBox="1">
            <a:spLocks noGrp="1"/>
          </p:cNvSpPr>
          <p:nvPr>
            <p:ph type="body" idx="1"/>
          </p:nvPr>
        </p:nvSpPr>
        <p:spPr>
          <a:xfrm>
            <a:off x="1094396" y="213422"/>
            <a:ext cx="10802330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Arial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1730" name="Google Shape;1730;p36"/>
          <p:cNvSpPr/>
          <p:nvPr/>
        </p:nvSpPr>
        <p:spPr>
          <a:xfrm>
            <a:off x="951796" y="4421449"/>
            <a:ext cx="2556000" cy="1440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1" name="Google Shape;1731;p36"/>
          <p:cNvSpPr txBox="1"/>
          <p:nvPr/>
        </p:nvSpPr>
        <p:spPr>
          <a:xfrm>
            <a:off x="923896" y="4623543"/>
            <a:ext cx="120836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Option A</a:t>
            </a:r>
            <a:endParaRPr sz="16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32" name="Google Shape;1732;p36"/>
          <p:cNvGrpSpPr/>
          <p:nvPr/>
        </p:nvGrpSpPr>
        <p:grpSpPr>
          <a:xfrm>
            <a:off x="923896" y="4934220"/>
            <a:ext cx="1921103" cy="1107996"/>
            <a:chOff x="2551706" y="4283314"/>
            <a:chExt cx="1480091" cy="1107996"/>
          </a:xfrm>
        </p:grpSpPr>
        <p:sp>
          <p:nvSpPr>
            <p:cNvPr id="1733" name="Google Shape;1733;p36"/>
            <p:cNvSpPr txBox="1"/>
            <p:nvPr/>
          </p:nvSpPr>
          <p:spPr>
            <a:xfrm>
              <a:off x="2551706" y="4560313"/>
              <a:ext cx="1480091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I hope and I believe that this Template will your Time, Money and Reputation. </a:t>
              </a:r>
              <a:endParaRPr/>
            </a:p>
          </p:txBody>
        </p:sp>
        <p:sp>
          <p:nvSpPr>
            <p:cNvPr id="1734" name="Google Shape;1734;p36"/>
            <p:cNvSpPr txBox="1"/>
            <p:nvPr/>
          </p:nvSpPr>
          <p:spPr>
            <a:xfrm>
              <a:off x="2551706" y="4283314"/>
              <a:ext cx="1467509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35" name="Google Shape;1735;p36"/>
          <p:cNvSpPr/>
          <p:nvPr/>
        </p:nvSpPr>
        <p:spPr>
          <a:xfrm>
            <a:off x="3541999" y="3839481"/>
            <a:ext cx="2556000" cy="144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6" name="Google Shape;1736;p36"/>
          <p:cNvSpPr txBox="1"/>
          <p:nvPr/>
        </p:nvSpPr>
        <p:spPr>
          <a:xfrm>
            <a:off x="3557041" y="4044237"/>
            <a:ext cx="117569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Option B</a:t>
            </a:r>
            <a:endParaRPr sz="1600" b="1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37" name="Google Shape;1737;p36"/>
          <p:cNvGrpSpPr/>
          <p:nvPr/>
        </p:nvGrpSpPr>
        <p:grpSpPr>
          <a:xfrm>
            <a:off x="3512990" y="4362272"/>
            <a:ext cx="1921103" cy="1107996"/>
            <a:chOff x="2551706" y="4283314"/>
            <a:chExt cx="1480091" cy="1107996"/>
          </a:xfrm>
        </p:grpSpPr>
        <p:sp>
          <p:nvSpPr>
            <p:cNvPr id="1738" name="Google Shape;1738;p36"/>
            <p:cNvSpPr txBox="1"/>
            <p:nvPr/>
          </p:nvSpPr>
          <p:spPr>
            <a:xfrm>
              <a:off x="2551706" y="4560313"/>
              <a:ext cx="1480091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I hope and I believe that this Template will your Time, Money and Reputation. </a:t>
              </a:r>
              <a:endParaRPr/>
            </a:p>
          </p:txBody>
        </p:sp>
        <p:sp>
          <p:nvSpPr>
            <p:cNvPr id="1739" name="Google Shape;1739;p36"/>
            <p:cNvSpPr txBox="1"/>
            <p:nvPr/>
          </p:nvSpPr>
          <p:spPr>
            <a:xfrm>
              <a:off x="2551706" y="4283314"/>
              <a:ext cx="1467509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40" name="Google Shape;1740;p36"/>
          <p:cNvSpPr/>
          <p:nvPr/>
        </p:nvSpPr>
        <p:spPr>
          <a:xfrm>
            <a:off x="6133311" y="3229590"/>
            <a:ext cx="2556000" cy="1440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1" name="Google Shape;1741;p36"/>
          <p:cNvSpPr txBox="1"/>
          <p:nvPr/>
        </p:nvSpPr>
        <p:spPr>
          <a:xfrm>
            <a:off x="6158627" y="3437009"/>
            <a:ext cx="110887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Option C</a:t>
            </a:r>
            <a:endParaRPr sz="1600" b="1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42" name="Google Shape;1742;p36"/>
          <p:cNvGrpSpPr/>
          <p:nvPr/>
        </p:nvGrpSpPr>
        <p:grpSpPr>
          <a:xfrm>
            <a:off x="6103193" y="3762402"/>
            <a:ext cx="1921103" cy="1107996"/>
            <a:chOff x="2551706" y="4283314"/>
            <a:chExt cx="1480091" cy="1107996"/>
          </a:xfrm>
        </p:grpSpPr>
        <p:sp>
          <p:nvSpPr>
            <p:cNvPr id="1743" name="Google Shape;1743;p36"/>
            <p:cNvSpPr txBox="1"/>
            <p:nvPr/>
          </p:nvSpPr>
          <p:spPr>
            <a:xfrm>
              <a:off x="2551706" y="4560313"/>
              <a:ext cx="1480091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I hope and I believe that this Template will your Time, Money and Reputation. </a:t>
              </a:r>
              <a:endParaRPr/>
            </a:p>
          </p:txBody>
        </p:sp>
        <p:sp>
          <p:nvSpPr>
            <p:cNvPr id="1744" name="Google Shape;1744;p36"/>
            <p:cNvSpPr txBox="1"/>
            <p:nvPr/>
          </p:nvSpPr>
          <p:spPr>
            <a:xfrm>
              <a:off x="2551706" y="4283314"/>
              <a:ext cx="1467509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45" name="Google Shape;1745;p36"/>
          <p:cNvSpPr/>
          <p:nvPr/>
        </p:nvSpPr>
        <p:spPr>
          <a:xfrm>
            <a:off x="8725733" y="2614512"/>
            <a:ext cx="2556000" cy="14401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6" name="Google Shape;1746;p36"/>
          <p:cNvSpPr txBox="1"/>
          <p:nvPr/>
        </p:nvSpPr>
        <p:spPr>
          <a:xfrm>
            <a:off x="8694504" y="2809807"/>
            <a:ext cx="120397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Option D</a:t>
            </a:r>
            <a:endParaRPr sz="1600" b="1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47" name="Google Shape;1747;p36"/>
          <p:cNvGrpSpPr/>
          <p:nvPr/>
        </p:nvGrpSpPr>
        <p:grpSpPr>
          <a:xfrm>
            <a:off x="8694506" y="3142559"/>
            <a:ext cx="1921103" cy="1107996"/>
            <a:chOff x="2551706" y="4283314"/>
            <a:chExt cx="1480091" cy="1107996"/>
          </a:xfrm>
        </p:grpSpPr>
        <p:sp>
          <p:nvSpPr>
            <p:cNvPr id="1748" name="Google Shape;1748;p36"/>
            <p:cNvSpPr txBox="1"/>
            <p:nvPr/>
          </p:nvSpPr>
          <p:spPr>
            <a:xfrm>
              <a:off x="2551706" y="4560313"/>
              <a:ext cx="1480091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I hope and I believe that this Template will your Time, Money and Reputation. </a:t>
              </a:r>
              <a:endParaRPr/>
            </a:p>
          </p:txBody>
        </p:sp>
        <p:sp>
          <p:nvSpPr>
            <p:cNvPr id="1749" name="Google Shape;1749;p36"/>
            <p:cNvSpPr txBox="1"/>
            <p:nvPr/>
          </p:nvSpPr>
          <p:spPr>
            <a:xfrm>
              <a:off x="2551706" y="4283314"/>
              <a:ext cx="1467509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50" name="Google Shape;1750;p36"/>
          <p:cNvGrpSpPr/>
          <p:nvPr/>
        </p:nvGrpSpPr>
        <p:grpSpPr>
          <a:xfrm>
            <a:off x="971961" y="1743134"/>
            <a:ext cx="2352903" cy="1099865"/>
            <a:chOff x="634921" y="1725549"/>
            <a:chExt cx="2352903" cy="1099865"/>
          </a:xfrm>
        </p:grpSpPr>
        <p:sp>
          <p:nvSpPr>
            <p:cNvPr id="1751" name="Google Shape;1751;p36"/>
            <p:cNvSpPr txBox="1"/>
            <p:nvPr/>
          </p:nvSpPr>
          <p:spPr>
            <a:xfrm>
              <a:off x="634921" y="1994417"/>
              <a:ext cx="2352903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171459" marR="0" lvl="0" indent="-171459" algn="l" rtl="0"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200"/>
                <a:buFont typeface="Noto Sans Symbols"/>
                <a:buChar char="❖"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</a:t>
              </a:r>
              <a:endParaRPr/>
            </a:p>
            <a:p>
              <a:pPr marL="171459" marR="0" lvl="0" indent="-171459" algn="l" rtl="0"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200"/>
                <a:buFont typeface="Noto Sans Symbols"/>
                <a:buChar char="❖"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</a:t>
              </a:r>
              <a:endParaRPr/>
            </a:p>
            <a:p>
              <a:pPr marL="171459" marR="0" lvl="0" indent="-171459" algn="l" rtl="0"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200"/>
                <a:buFont typeface="Noto Sans Symbols"/>
                <a:buChar char="❖"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</a:t>
              </a:r>
              <a:endParaRPr/>
            </a:p>
            <a:p>
              <a:pPr marL="171459" marR="0" lvl="0" indent="-171459" algn="l" rtl="0"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200"/>
                <a:buFont typeface="Noto Sans Symbols"/>
                <a:buChar char="❖"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</a:t>
              </a:r>
              <a:endParaRPr/>
            </a:p>
          </p:txBody>
        </p:sp>
        <p:sp>
          <p:nvSpPr>
            <p:cNvPr id="1752" name="Google Shape;1752;p36"/>
            <p:cNvSpPr txBox="1"/>
            <p:nvPr/>
          </p:nvSpPr>
          <p:spPr>
            <a:xfrm>
              <a:off x="634921" y="1725549"/>
              <a:ext cx="2352903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Add Contents Title</a:t>
              </a:r>
              <a:endParaRPr sz="12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53" name="Google Shape;1753;p36"/>
          <p:cNvGrpSpPr/>
          <p:nvPr/>
        </p:nvGrpSpPr>
        <p:grpSpPr>
          <a:xfrm>
            <a:off x="971961" y="3714374"/>
            <a:ext cx="716688" cy="601255"/>
            <a:chOff x="10132776" y="1432377"/>
            <a:chExt cx="1822628" cy="1529067"/>
          </a:xfrm>
        </p:grpSpPr>
        <p:sp>
          <p:nvSpPr>
            <p:cNvPr id="1754" name="Google Shape;1754;p36"/>
            <p:cNvSpPr/>
            <p:nvPr/>
          </p:nvSpPr>
          <p:spPr>
            <a:xfrm>
              <a:off x="10132776" y="1432377"/>
              <a:ext cx="1822628" cy="1529067"/>
            </a:xfrm>
            <a:custGeom>
              <a:avLst/>
              <a:gdLst/>
              <a:ahLst/>
              <a:cxnLst/>
              <a:rect l="l" t="t" r="r" b="b"/>
              <a:pathLst>
                <a:path w="1822628" h="1529067" extrusionOk="0">
                  <a:moveTo>
                    <a:pt x="1570150" y="1292739"/>
                  </a:moveTo>
                  <a:cubicBezTo>
                    <a:pt x="1559174" y="1283294"/>
                    <a:pt x="1548963" y="1295036"/>
                    <a:pt x="1543602" y="1305247"/>
                  </a:cubicBezTo>
                  <a:cubicBezTo>
                    <a:pt x="1513736" y="1363449"/>
                    <a:pt x="1459108" y="1391018"/>
                    <a:pt x="1404480" y="1418842"/>
                  </a:cubicBezTo>
                  <a:cubicBezTo>
                    <a:pt x="1356234" y="1444114"/>
                    <a:pt x="1307478" y="1446411"/>
                    <a:pt x="1303138" y="1445390"/>
                  </a:cubicBezTo>
                  <a:cubicBezTo>
                    <a:pt x="1208943" y="1424458"/>
                    <a:pt x="1147423" y="1454069"/>
                    <a:pt x="1075948" y="1506910"/>
                  </a:cubicBezTo>
                  <a:cubicBezTo>
                    <a:pt x="1018512" y="1544180"/>
                    <a:pt x="858713" y="1536011"/>
                    <a:pt x="820167" y="1498231"/>
                  </a:cubicBezTo>
                  <a:cubicBezTo>
                    <a:pt x="765029" y="1437222"/>
                    <a:pt x="726738" y="1423182"/>
                    <a:pt x="639181" y="1453048"/>
                  </a:cubicBezTo>
                  <a:cubicBezTo>
                    <a:pt x="548815" y="1483936"/>
                    <a:pt x="451302" y="1456112"/>
                    <a:pt x="384676" y="1371873"/>
                  </a:cubicBezTo>
                  <a:cubicBezTo>
                    <a:pt x="366552" y="1349154"/>
                    <a:pt x="346641" y="1331285"/>
                    <a:pt x="315498" y="1326690"/>
                  </a:cubicBezTo>
                  <a:cubicBezTo>
                    <a:pt x="190416" y="1308310"/>
                    <a:pt x="108474" y="1230453"/>
                    <a:pt x="66865" y="1118134"/>
                  </a:cubicBezTo>
                  <a:cubicBezTo>
                    <a:pt x="-40603" y="829424"/>
                    <a:pt x="-29627" y="553732"/>
                    <a:pt x="181737" y="308673"/>
                  </a:cubicBezTo>
                  <a:cubicBezTo>
                    <a:pt x="216453" y="273956"/>
                    <a:pt x="238151" y="248174"/>
                    <a:pt x="293290" y="221881"/>
                  </a:cubicBezTo>
                  <a:cubicBezTo>
                    <a:pt x="383655" y="125389"/>
                    <a:pt x="492145" y="91183"/>
                    <a:pt x="620035" y="130750"/>
                  </a:cubicBezTo>
                  <a:cubicBezTo>
                    <a:pt x="644797" y="138408"/>
                    <a:pt x="651689" y="125134"/>
                    <a:pt x="664197" y="109052"/>
                  </a:cubicBezTo>
                  <a:cubicBezTo>
                    <a:pt x="757371" y="-12457"/>
                    <a:pt x="941931" y="-36707"/>
                    <a:pt x="1061653" y="57998"/>
                  </a:cubicBezTo>
                  <a:cubicBezTo>
                    <a:pt x="1084882" y="76377"/>
                    <a:pt x="1102240" y="80206"/>
                    <a:pt x="1131086" y="72804"/>
                  </a:cubicBezTo>
                  <a:cubicBezTo>
                    <a:pt x="1238555" y="44979"/>
                    <a:pt x="1333770" y="64890"/>
                    <a:pt x="1401417" y="160872"/>
                  </a:cubicBezTo>
                  <a:cubicBezTo>
                    <a:pt x="1427710" y="198141"/>
                    <a:pt x="1466000" y="215755"/>
                    <a:pt x="1505822" y="230560"/>
                  </a:cubicBezTo>
                  <a:cubicBezTo>
                    <a:pt x="1620439" y="272935"/>
                    <a:pt x="1691404" y="356664"/>
                    <a:pt x="1736586" y="466430"/>
                  </a:cubicBezTo>
                  <a:cubicBezTo>
                    <a:pt x="1773601" y="556540"/>
                    <a:pt x="1797341" y="650480"/>
                    <a:pt x="1819294" y="744929"/>
                  </a:cubicBezTo>
                  <a:cubicBezTo>
                    <a:pt x="1831292" y="790878"/>
                    <a:pt x="1813678" y="917237"/>
                    <a:pt x="1803978" y="977225"/>
                  </a:cubicBezTo>
                  <a:cubicBezTo>
                    <a:pt x="1774877" y="1073973"/>
                    <a:pt x="1752158" y="1189610"/>
                    <a:pt x="1676087" y="1253172"/>
                  </a:cubicBezTo>
                  <a:cubicBezTo>
                    <a:pt x="1661537" y="1272062"/>
                    <a:pt x="1611760" y="1328477"/>
                    <a:pt x="1570150" y="1292739"/>
                  </a:cubicBezTo>
                  <a:close/>
                </a:path>
              </a:pathLst>
            </a:custGeom>
            <a:solidFill>
              <a:srgbClr val="BD69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36"/>
            <p:cNvSpPr/>
            <p:nvPr/>
          </p:nvSpPr>
          <p:spPr>
            <a:xfrm>
              <a:off x="10965196" y="1694847"/>
              <a:ext cx="148057" cy="40843"/>
            </a:xfrm>
            <a:custGeom>
              <a:avLst/>
              <a:gdLst/>
              <a:ahLst/>
              <a:cxnLst/>
              <a:rect l="l" t="t" r="r" b="b"/>
              <a:pathLst>
                <a:path w="148056" h="40843" extrusionOk="0">
                  <a:moveTo>
                    <a:pt x="0" y="0"/>
                  </a:moveTo>
                  <a:cubicBezTo>
                    <a:pt x="47735" y="29101"/>
                    <a:pt x="96747" y="28845"/>
                    <a:pt x="148312" y="16337"/>
                  </a:cubicBezTo>
                  <a:cubicBezTo>
                    <a:pt x="94705" y="56159"/>
                    <a:pt x="44928" y="52075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56" name="Google Shape;1756;p36"/>
            <p:cNvGrpSpPr/>
            <p:nvPr/>
          </p:nvGrpSpPr>
          <p:grpSpPr>
            <a:xfrm>
              <a:off x="10159779" y="1453350"/>
              <a:ext cx="1759616" cy="1468747"/>
              <a:chOff x="10159779" y="1453350"/>
              <a:chExt cx="1759616" cy="1468747"/>
            </a:xfrm>
          </p:grpSpPr>
          <p:sp>
            <p:nvSpPr>
              <p:cNvPr id="1757" name="Google Shape;1757;p36"/>
              <p:cNvSpPr/>
              <p:nvPr/>
            </p:nvSpPr>
            <p:spPr>
              <a:xfrm>
                <a:off x="11322063" y="1665608"/>
                <a:ext cx="597332" cy="1046607"/>
              </a:xfrm>
              <a:custGeom>
                <a:avLst/>
                <a:gdLst/>
                <a:ahLst/>
                <a:cxnLst/>
                <a:rect l="l" t="t" r="r" b="b"/>
                <a:pathLst>
                  <a:path w="597331" h="1046606" extrusionOk="0">
                    <a:moveTo>
                      <a:pt x="544236" y="310036"/>
                    </a:moveTo>
                    <a:cubicBezTo>
                      <a:pt x="505690" y="212267"/>
                      <a:pt x="469697" y="155853"/>
                      <a:pt x="400519" y="88206"/>
                    </a:cubicBezTo>
                    <a:cubicBezTo>
                      <a:pt x="306324" y="-4202"/>
                      <a:pt x="125082" y="-29218"/>
                      <a:pt x="0" y="38173"/>
                    </a:cubicBezTo>
                    <a:cubicBezTo>
                      <a:pt x="110277" y="24899"/>
                      <a:pt x="220043" y="69316"/>
                      <a:pt x="276202" y="146918"/>
                    </a:cubicBezTo>
                    <a:cubicBezTo>
                      <a:pt x="333638" y="226562"/>
                      <a:pt x="385968" y="285275"/>
                      <a:pt x="431151" y="371811"/>
                    </a:cubicBezTo>
                    <a:cubicBezTo>
                      <a:pt x="431151" y="371811"/>
                      <a:pt x="431151" y="371811"/>
                      <a:pt x="431151" y="371811"/>
                    </a:cubicBezTo>
                    <a:cubicBezTo>
                      <a:pt x="431151" y="371811"/>
                      <a:pt x="431151" y="371811"/>
                      <a:pt x="431151" y="371811"/>
                    </a:cubicBezTo>
                    <a:cubicBezTo>
                      <a:pt x="499563" y="569901"/>
                      <a:pt x="466123" y="762629"/>
                      <a:pt x="398221" y="952550"/>
                    </a:cubicBezTo>
                    <a:cubicBezTo>
                      <a:pt x="365802" y="1043426"/>
                      <a:pt x="388521" y="1044192"/>
                      <a:pt x="425025" y="1047766"/>
                    </a:cubicBezTo>
                    <a:cubicBezTo>
                      <a:pt x="452338" y="1047766"/>
                      <a:pt x="505179" y="963527"/>
                      <a:pt x="515135" y="943361"/>
                    </a:cubicBezTo>
                    <a:cubicBezTo>
                      <a:pt x="613159" y="744761"/>
                      <a:pt x="626688" y="517826"/>
                      <a:pt x="544236" y="31003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8" name="Google Shape;1758;p36"/>
              <p:cNvSpPr/>
              <p:nvPr/>
            </p:nvSpPr>
            <p:spPr>
              <a:xfrm>
                <a:off x="10807433" y="1734711"/>
                <a:ext cx="947052" cy="1115530"/>
              </a:xfrm>
              <a:custGeom>
                <a:avLst/>
                <a:gdLst/>
                <a:ahLst/>
                <a:cxnLst/>
                <a:rect l="l" t="t" r="r" b="b"/>
                <a:pathLst>
                  <a:path w="947051" h="1115529" extrusionOk="0">
                    <a:moveTo>
                      <a:pt x="919743" y="360910"/>
                    </a:moveTo>
                    <a:cubicBezTo>
                      <a:pt x="919488" y="356059"/>
                      <a:pt x="918212" y="350699"/>
                      <a:pt x="915659" y="345338"/>
                    </a:cubicBezTo>
                    <a:cubicBezTo>
                      <a:pt x="883750" y="243485"/>
                      <a:pt x="821975" y="158480"/>
                      <a:pt x="754073" y="80113"/>
                    </a:cubicBezTo>
                    <a:cubicBezTo>
                      <a:pt x="687958" y="4042"/>
                      <a:pt x="596827" y="-14082"/>
                      <a:pt x="500335" y="9913"/>
                    </a:cubicBezTo>
                    <a:cubicBezTo>
                      <a:pt x="462299" y="19358"/>
                      <a:pt x="401800" y="6340"/>
                      <a:pt x="475829" y="83176"/>
                    </a:cubicBezTo>
                    <a:cubicBezTo>
                      <a:pt x="520756" y="129890"/>
                      <a:pt x="520246" y="169712"/>
                      <a:pt x="525351" y="213619"/>
                    </a:cubicBezTo>
                    <a:cubicBezTo>
                      <a:pt x="424519" y="24208"/>
                      <a:pt x="317816" y="52288"/>
                      <a:pt x="205242" y="65052"/>
                    </a:cubicBezTo>
                    <a:cubicBezTo>
                      <a:pt x="97774" y="77049"/>
                      <a:pt x="4600" y="259823"/>
                      <a:pt x="27319" y="321598"/>
                    </a:cubicBezTo>
                    <a:cubicBezTo>
                      <a:pt x="53357" y="392563"/>
                      <a:pt x="89095" y="459954"/>
                      <a:pt x="120237" y="529133"/>
                    </a:cubicBezTo>
                    <a:cubicBezTo>
                      <a:pt x="144233" y="589887"/>
                      <a:pt x="119216" y="617456"/>
                      <a:pt x="58717" y="625369"/>
                    </a:cubicBezTo>
                    <a:cubicBezTo>
                      <a:pt x="35998" y="628433"/>
                      <a:pt x="-505" y="618988"/>
                      <a:pt x="5" y="659575"/>
                    </a:cubicBezTo>
                    <a:cubicBezTo>
                      <a:pt x="516" y="716245"/>
                      <a:pt x="261" y="773426"/>
                      <a:pt x="17619" y="828820"/>
                    </a:cubicBezTo>
                    <a:cubicBezTo>
                      <a:pt x="24511" y="850517"/>
                      <a:pt x="40338" y="857410"/>
                      <a:pt x="60760" y="858176"/>
                    </a:cubicBezTo>
                    <a:cubicBezTo>
                      <a:pt x="78629" y="858686"/>
                      <a:pt x="99050" y="855112"/>
                      <a:pt x="99561" y="835712"/>
                    </a:cubicBezTo>
                    <a:cubicBezTo>
                      <a:pt x="100837" y="771129"/>
                      <a:pt x="140659" y="783126"/>
                      <a:pt x="182523" y="786189"/>
                    </a:cubicBezTo>
                    <a:cubicBezTo>
                      <a:pt x="239193" y="790529"/>
                      <a:pt x="296119" y="789508"/>
                      <a:pt x="353044" y="789508"/>
                    </a:cubicBezTo>
                    <a:cubicBezTo>
                      <a:pt x="382145" y="789508"/>
                      <a:pt x="404098" y="790018"/>
                      <a:pt x="421456" y="823969"/>
                    </a:cubicBezTo>
                    <a:cubicBezTo>
                      <a:pt x="444686" y="869152"/>
                      <a:pt x="495740" y="862770"/>
                      <a:pt x="518969" y="816822"/>
                    </a:cubicBezTo>
                    <a:cubicBezTo>
                      <a:pt x="526372" y="802271"/>
                      <a:pt x="518714" y="761428"/>
                      <a:pt x="532754" y="761428"/>
                    </a:cubicBezTo>
                    <a:cubicBezTo>
                      <a:pt x="590190" y="761428"/>
                      <a:pt x="582787" y="691740"/>
                      <a:pt x="574618" y="652173"/>
                    </a:cubicBezTo>
                    <a:cubicBezTo>
                      <a:pt x="566194" y="611585"/>
                      <a:pt x="518459" y="630730"/>
                      <a:pt x="487826" y="627667"/>
                    </a:cubicBezTo>
                    <a:cubicBezTo>
                      <a:pt x="396184" y="618222"/>
                      <a:pt x="385718" y="603671"/>
                      <a:pt x="415840" y="516880"/>
                    </a:cubicBezTo>
                    <a:cubicBezTo>
                      <a:pt x="415840" y="516880"/>
                      <a:pt x="415840" y="516880"/>
                      <a:pt x="415840" y="516880"/>
                    </a:cubicBezTo>
                    <a:cubicBezTo>
                      <a:pt x="415840" y="516880"/>
                      <a:pt x="415840" y="516880"/>
                      <a:pt x="415840" y="516880"/>
                    </a:cubicBezTo>
                    <a:cubicBezTo>
                      <a:pt x="451323" y="425493"/>
                      <a:pt x="474552" y="337425"/>
                      <a:pt x="532754" y="236848"/>
                    </a:cubicBezTo>
                    <a:cubicBezTo>
                      <a:pt x="597082" y="314961"/>
                      <a:pt x="643031" y="361165"/>
                      <a:pt x="687192" y="440554"/>
                    </a:cubicBezTo>
                    <a:cubicBezTo>
                      <a:pt x="762752" y="552617"/>
                      <a:pt x="768113" y="579165"/>
                      <a:pt x="671876" y="605969"/>
                    </a:cubicBezTo>
                    <a:cubicBezTo>
                      <a:pt x="606016" y="624348"/>
                      <a:pt x="604995" y="641196"/>
                      <a:pt x="607038" y="694292"/>
                    </a:cubicBezTo>
                    <a:cubicBezTo>
                      <a:pt x="609335" y="755047"/>
                      <a:pt x="617504" y="761428"/>
                      <a:pt x="692298" y="730541"/>
                    </a:cubicBezTo>
                    <a:cubicBezTo>
                      <a:pt x="737991" y="711651"/>
                      <a:pt x="742586" y="730796"/>
                      <a:pt x="734417" y="768321"/>
                    </a:cubicBezTo>
                    <a:cubicBezTo>
                      <a:pt x="717569" y="846178"/>
                      <a:pt x="698935" y="932970"/>
                      <a:pt x="626693" y="971771"/>
                    </a:cubicBezTo>
                    <a:cubicBezTo>
                      <a:pt x="558026" y="1008530"/>
                      <a:pt x="556494" y="1057797"/>
                      <a:pt x="528925" y="1115488"/>
                    </a:cubicBezTo>
                    <a:cubicBezTo>
                      <a:pt x="632820" y="1120338"/>
                      <a:pt x="736970" y="1120338"/>
                      <a:pt x="797469" y="1038651"/>
                    </a:cubicBezTo>
                    <a:cubicBezTo>
                      <a:pt x="948333" y="834946"/>
                      <a:pt x="982029" y="604692"/>
                      <a:pt x="919743" y="3609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9" name="Google Shape;1759;p36"/>
              <p:cNvSpPr/>
              <p:nvPr/>
            </p:nvSpPr>
            <p:spPr>
              <a:xfrm>
                <a:off x="10365997" y="1740714"/>
                <a:ext cx="533514" cy="1123188"/>
              </a:xfrm>
              <a:custGeom>
                <a:avLst/>
                <a:gdLst/>
                <a:ahLst/>
                <a:cxnLst/>
                <a:rect l="l" t="t" r="r" b="b"/>
                <a:pathLst>
                  <a:path w="533514" h="1123188" extrusionOk="0">
                    <a:moveTo>
                      <a:pt x="450121" y="1021161"/>
                    </a:moveTo>
                    <a:cubicBezTo>
                      <a:pt x="339333" y="982360"/>
                      <a:pt x="286237" y="899653"/>
                      <a:pt x="270921" y="786824"/>
                    </a:cubicBezTo>
                    <a:cubicBezTo>
                      <a:pt x="265050" y="743428"/>
                      <a:pt x="267602" y="721985"/>
                      <a:pt x="319933" y="744959"/>
                    </a:cubicBezTo>
                    <a:cubicBezTo>
                      <a:pt x="347502" y="756957"/>
                      <a:pt x="406725" y="787079"/>
                      <a:pt x="410298" y="744193"/>
                    </a:cubicBezTo>
                    <a:cubicBezTo>
                      <a:pt x="418467" y="645659"/>
                      <a:pt x="402385" y="628046"/>
                      <a:pt x="348268" y="618601"/>
                    </a:cubicBezTo>
                    <a:cubicBezTo>
                      <a:pt x="296959" y="609411"/>
                      <a:pt x="241565" y="606092"/>
                      <a:pt x="228801" y="538956"/>
                    </a:cubicBezTo>
                    <a:cubicBezTo>
                      <a:pt x="228801" y="538956"/>
                      <a:pt x="228801" y="538956"/>
                      <a:pt x="228801" y="538956"/>
                    </a:cubicBezTo>
                    <a:cubicBezTo>
                      <a:pt x="249989" y="470799"/>
                      <a:pt x="305382" y="425106"/>
                      <a:pt x="341886" y="366904"/>
                    </a:cubicBezTo>
                    <a:cubicBezTo>
                      <a:pt x="341886" y="366904"/>
                      <a:pt x="316359" y="402387"/>
                      <a:pt x="314827" y="404684"/>
                    </a:cubicBezTo>
                    <a:cubicBezTo>
                      <a:pt x="316359" y="402387"/>
                      <a:pt x="341886" y="366904"/>
                      <a:pt x="341886" y="366904"/>
                    </a:cubicBezTo>
                    <a:cubicBezTo>
                      <a:pt x="376092" y="317127"/>
                      <a:pt x="440931" y="287260"/>
                      <a:pt x="459055" y="207361"/>
                    </a:cubicBezTo>
                    <a:cubicBezTo>
                      <a:pt x="465437" y="179026"/>
                      <a:pt x="496580" y="128227"/>
                      <a:pt x="516746" y="106274"/>
                    </a:cubicBezTo>
                    <a:cubicBezTo>
                      <a:pt x="552229" y="67983"/>
                      <a:pt x="531296" y="44754"/>
                      <a:pt x="496324" y="21013"/>
                    </a:cubicBezTo>
                    <a:cubicBezTo>
                      <a:pt x="472074" y="4421"/>
                      <a:pt x="442462" y="-2982"/>
                      <a:pt x="413362" y="1102"/>
                    </a:cubicBezTo>
                    <a:cubicBezTo>
                      <a:pt x="314572" y="14632"/>
                      <a:pt x="223441" y="73089"/>
                      <a:pt x="128736" y="167538"/>
                    </a:cubicBezTo>
                    <a:cubicBezTo>
                      <a:pt x="43731" y="260712"/>
                      <a:pt x="22033" y="363075"/>
                      <a:pt x="4164" y="496326"/>
                    </a:cubicBezTo>
                    <a:cubicBezTo>
                      <a:pt x="4164" y="496326"/>
                      <a:pt x="4164" y="496326"/>
                      <a:pt x="4164" y="496326"/>
                    </a:cubicBezTo>
                    <a:cubicBezTo>
                      <a:pt x="-13195" y="679865"/>
                      <a:pt x="22288" y="845536"/>
                      <a:pt x="137670" y="997932"/>
                    </a:cubicBezTo>
                    <a:cubicBezTo>
                      <a:pt x="227270" y="1116122"/>
                      <a:pt x="315849" y="1155433"/>
                      <a:pt x="450886" y="1096977"/>
                    </a:cubicBezTo>
                    <a:cubicBezTo>
                      <a:pt x="467989" y="1089574"/>
                      <a:pt x="489432" y="1085489"/>
                      <a:pt x="490708" y="1061749"/>
                    </a:cubicBezTo>
                    <a:cubicBezTo>
                      <a:pt x="492495" y="1034435"/>
                      <a:pt x="471308" y="1028564"/>
                      <a:pt x="450121" y="10211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0" name="Google Shape;1760;p36"/>
              <p:cNvSpPr/>
              <p:nvPr/>
            </p:nvSpPr>
            <p:spPr>
              <a:xfrm>
                <a:off x="10159779" y="1660537"/>
                <a:ext cx="582016" cy="1046607"/>
              </a:xfrm>
              <a:custGeom>
                <a:avLst/>
                <a:gdLst/>
                <a:ahLst/>
                <a:cxnLst/>
                <a:rect l="l" t="t" r="r" b="b"/>
                <a:pathLst>
                  <a:path w="582015" h="1046606" extrusionOk="0">
                    <a:moveTo>
                      <a:pt x="223146" y="349313"/>
                    </a:moveTo>
                    <a:cubicBezTo>
                      <a:pt x="299472" y="199214"/>
                      <a:pt x="436807" y="120846"/>
                      <a:pt x="582822" y="50902"/>
                    </a:cubicBezTo>
                    <a:cubicBezTo>
                      <a:pt x="419704" y="-67543"/>
                      <a:pt x="175921" y="29970"/>
                      <a:pt x="78408" y="247715"/>
                    </a:cubicBezTo>
                    <a:cubicBezTo>
                      <a:pt x="78408" y="247715"/>
                      <a:pt x="78408" y="247715"/>
                      <a:pt x="78408" y="247715"/>
                    </a:cubicBezTo>
                    <a:cubicBezTo>
                      <a:pt x="-36464" y="474650"/>
                      <a:pt x="-18084" y="701585"/>
                      <a:pt x="87853" y="923925"/>
                    </a:cubicBezTo>
                    <a:cubicBezTo>
                      <a:pt x="121549" y="994380"/>
                      <a:pt x="183835" y="1041094"/>
                      <a:pt x="279050" y="1047731"/>
                    </a:cubicBezTo>
                    <a:cubicBezTo>
                      <a:pt x="230804" y="972171"/>
                      <a:pt x="198895" y="901462"/>
                      <a:pt x="182558" y="824370"/>
                    </a:cubicBezTo>
                    <a:cubicBezTo>
                      <a:pt x="148097" y="661763"/>
                      <a:pt x="165966" y="503751"/>
                      <a:pt x="223146" y="34931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1" name="Google Shape;1761;p36"/>
              <p:cNvSpPr/>
              <p:nvPr/>
            </p:nvSpPr>
            <p:spPr>
              <a:xfrm>
                <a:off x="10883719" y="2669380"/>
                <a:ext cx="454381" cy="252717"/>
              </a:xfrm>
              <a:custGeom>
                <a:avLst/>
                <a:gdLst/>
                <a:ahLst/>
                <a:cxnLst/>
                <a:rect l="l" t="t" r="r" b="b"/>
                <a:pathLst>
                  <a:path w="454380" h="252717" extrusionOk="0">
                    <a:moveTo>
                      <a:pt x="321941" y="23572"/>
                    </a:moveTo>
                    <a:cubicBezTo>
                      <a:pt x="322197" y="6980"/>
                      <a:pt x="301264" y="-933"/>
                      <a:pt x="282885" y="88"/>
                    </a:cubicBezTo>
                    <a:cubicBezTo>
                      <a:pt x="261953" y="1109"/>
                      <a:pt x="254805" y="15659"/>
                      <a:pt x="253784" y="33783"/>
                    </a:cubicBezTo>
                    <a:cubicBezTo>
                      <a:pt x="251232" y="74371"/>
                      <a:pt x="244850" y="110109"/>
                      <a:pt x="191754" y="111130"/>
                    </a:cubicBezTo>
                    <a:cubicBezTo>
                      <a:pt x="142231" y="112151"/>
                      <a:pt x="116449" y="90453"/>
                      <a:pt x="113641" y="40420"/>
                    </a:cubicBezTo>
                    <a:cubicBezTo>
                      <a:pt x="112620" y="23062"/>
                      <a:pt x="105472" y="6725"/>
                      <a:pt x="84540" y="6469"/>
                    </a:cubicBezTo>
                    <a:cubicBezTo>
                      <a:pt x="63353" y="6214"/>
                      <a:pt x="57737" y="22551"/>
                      <a:pt x="55695" y="40165"/>
                    </a:cubicBezTo>
                    <a:cubicBezTo>
                      <a:pt x="53653" y="58800"/>
                      <a:pt x="58503" y="88922"/>
                      <a:pt x="36039" y="90453"/>
                    </a:cubicBezTo>
                    <a:cubicBezTo>
                      <a:pt x="-29565" y="94537"/>
                      <a:pt x="11278" y="141762"/>
                      <a:pt x="27615" y="168310"/>
                    </a:cubicBezTo>
                    <a:cubicBezTo>
                      <a:pt x="50589" y="206346"/>
                      <a:pt x="84030" y="235191"/>
                      <a:pt x="127426" y="243360"/>
                    </a:cubicBezTo>
                    <a:cubicBezTo>
                      <a:pt x="266803" y="269908"/>
                      <a:pt x="382951" y="248465"/>
                      <a:pt x="455958" y="95303"/>
                    </a:cubicBezTo>
                    <a:cubicBezTo>
                      <a:pt x="384482" y="109598"/>
                      <a:pt x="320410" y="121596"/>
                      <a:pt x="321941" y="2357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2" name="Google Shape;1762;p36"/>
              <p:cNvSpPr/>
              <p:nvPr/>
            </p:nvSpPr>
            <p:spPr>
              <a:xfrm>
                <a:off x="11150779" y="1527389"/>
                <a:ext cx="336956" cy="178689"/>
              </a:xfrm>
              <a:custGeom>
                <a:avLst/>
                <a:gdLst/>
                <a:ahLst/>
                <a:cxnLst/>
                <a:rect l="l" t="t" r="r" b="b"/>
                <a:pathLst>
                  <a:path w="336956" h="178689" extrusionOk="0">
                    <a:moveTo>
                      <a:pt x="9953" y="124572"/>
                    </a:moveTo>
                    <a:cubicBezTo>
                      <a:pt x="38288" y="147291"/>
                      <a:pt x="64326" y="204982"/>
                      <a:pt x="120230" y="166436"/>
                    </a:cubicBezTo>
                    <a:cubicBezTo>
                      <a:pt x="175624" y="128401"/>
                      <a:pt x="236633" y="105427"/>
                      <a:pt x="304790" y="103384"/>
                    </a:cubicBezTo>
                    <a:cubicBezTo>
                      <a:pt x="317809" y="102874"/>
                      <a:pt x="337465" y="107213"/>
                      <a:pt x="338741" y="88323"/>
                    </a:cubicBezTo>
                    <a:cubicBezTo>
                      <a:pt x="339507" y="76326"/>
                      <a:pt x="330828" y="61010"/>
                      <a:pt x="321638" y="51565"/>
                    </a:cubicBezTo>
                    <a:cubicBezTo>
                      <a:pt x="285135" y="13785"/>
                      <a:pt x="238165" y="1021"/>
                      <a:pt x="186600" y="0"/>
                    </a:cubicBezTo>
                    <a:cubicBezTo>
                      <a:pt x="131207" y="3319"/>
                      <a:pt x="80408" y="20422"/>
                      <a:pt x="38033" y="57180"/>
                    </a:cubicBezTo>
                    <a:cubicBezTo>
                      <a:pt x="17356" y="74794"/>
                      <a:pt x="-17105" y="102874"/>
                      <a:pt x="9953" y="12457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3" name="Google Shape;1763;p36"/>
              <p:cNvSpPr/>
              <p:nvPr/>
            </p:nvSpPr>
            <p:spPr>
              <a:xfrm>
                <a:off x="10811981" y="1453350"/>
                <a:ext cx="377800" cy="191453"/>
              </a:xfrm>
              <a:custGeom>
                <a:avLst/>
                <a:gdLst/>
                <a:ahLst/>
                <a:cxnLst/>
                <a:rect l="l" t="t" r="r" b="b"/>
                <a:pathLst>
                  <a:path w="377799" h="191452" extrusionOk="0">
                    <a:moveTo>
                      <a:pt x="86844" y="193251"/>
                    </a:moveTo>
                    <a:cubicBezTo>
                      <a:pt x="126666" y="197335"/>
                      <a:pt x="130240" y="157513"/>
                      <a:pt x="138664" y="128412"/>
                    </a:cubicBezTo>
                    <a:cubicBezTo>
                      <a:pt x="141983" y="117180"/>
                      <a:pt x="144280" y="105438"/>
                      <a:pt x="147854" y="94206"/>
                    </a:cubicBezTo>
                    <a:cubicBezTo>
                      <a:pt x="161894" y="51831"/>
                      <a:pt x="190229" y="24773"/>
                      <a:pt x="235922" y="24773"/>
                    </a:cubicBezTo>
                    <a:cubicBezTo>
                      <a:pt x="280339" y="24773"/>
                      <a:pt x="328840" y="22220"/>
                      <a:pt x="345943" y="79400"/>
                    </a:cubicBezTo>
                    <a:cubicBezTo>
                      <a:pt x="348496" y="88080"/>
                      <a:pt x="347475" y="100843"/>
                      <a:pt x="360494" y="97780"/>
                    </a:cubicBezTo>
                    <a:cubicBezTo>
                      <a:pt x="368152" y="95993"/>
                      <a:pt x="374023" y="86548"/>
                      <a:pt x="379894" y="81443"/>
                    </a:cubicBezTo>
                    <a:cubicBezTo>
                      <a:pt x="374789" y="48768"/>
                      <a:pt x="351304" y="35749"/>
                      <a:pt x="328840" y="23241"/>
                    </a:cubicBezTo>
                    <a:cubicBezTo>
                      <a:pt x="251749" y="-19134"/>
                      <a:pt x="116456" y="-1775"/>
                      <a:pt x="40385" y="60766"/>
                    </a:cubicBezTo>
                    <a:cubicBezTo>
                      <a:pt x="19198" y="78124"/>
                      <a:pt x="-13477" y="100333"/>
                      <a:pt x="5924" y="129178"/>
                    </a:cubicBezTo>
                    <a:cubicBezTo>
                      <a:pt x="24558" y="156747"/>
                      <a:pt x="51362" y="189677"/>
                      <a:pt x="86844" y="19325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4" name="Google Shape;1764;p36"/>
              <p:cNvSpPr/>
              <p:nvPr/>
            </p:nvSpPr>
            <p:spPr>
              <a:xfrm>
                <a:off x="10492946" y="1581857"/>
                <a:ext cx="380352" cy="122530"/>
              </a:xfrm>
              <a:custGeom>
                <a:avLst/>
                <a:gdLst/>
                <a:ahLst/>
                <a:cxnLst/>
                <a:rect l="l" t="t" r="r" b="b"/>
                <a:pathLst>
                  <a:path w="380352" h="122529" extrusionOk="0">
                    <a:moveTo>
                      <a:pt x="268034" y="96397"/>
                    </a:moveTo>
                    <a:cubicBezTo>
                      <a:pt x="289476" y="105842"/>
                      <a:pt x="311685" y="113755"/>
                      <a:pt x="334148" y="120392"/>
                    </a:cubicBezTo>
                    <a:cubicBezTo>
                      <a:pt x="346912" y="124221"/>
                      <a:pt x="359420" y="128050"/>
                      <a:pt x="371673" y="113500"/>
                    </a:cubicBezTo>
                    <a:cubicBezTo>
                      <a:pt x="390563" y="91036"/>
                      <a:pt x="376013" y="83888"/>
                      <a:pt x="363249" y="69593"/>
                    </a:cubicBezTo>
                    <a:cubicBezTo>
                      <a:pt x="280542" y="-22559"/>
                      <a:pt x="92918" y="-24857"/>
                      <a:pt x="0" y="72657"/>
                    </a:cubicBezTo>
                    <a:cubicBezTo>
                      <a:pt x="96747" y="51724"/>
                      <a:pt x="184050" y="59127"/>
                      <a:pt x="268034" y="9639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5" name="Google Shape;1765;p36"/>
              <p:cNvSpPr/>
              <p:nvPr/>
            </p:nvSpPr>
            <p:spPr>
              <a:xfrm>
                <a:off x="10883665" y="1498530"/>
                <a:ext cx="324193" cy="293561"/>
              </a:xfrm>
              <a:custGeom>
                <a:avLst/>
                <a:gdLst/>
                <a:ahLst/>
                <a:cxnLst/>
                <a:rect l="l" t="t" r="r" b="b"/>
                <a:pathLst>
                  <a:path w="324192" h="293560" extrusionOk="0">
                    <a:moveTo>
                      <a:pt x="114205" y="39836"/>
                    </a:moveTo>
                    <a:cubicBezTo>
                      <a:pt x="110887" y="43155"/>
                      <a:pt x="106036" y="45963"/>
                      <a:pt x="104505" y="50047"/>
                    </a:cubicBezTo>
                    <a:cubicBezTo>
                      <a:pt x="84594" y="104675"/>
                      <a:pt x="90465" y="170534"/>
                      <a:pt x="14139" y="196061"/>
                    </a:cubicBezTo>
                    <a:cubicBezTo>
                      <a:pt x="-19301" y="207293"/>
                      <a:pt x="15926" y="240223"/>
                      <a:pt x="24605" y="262176"/>
                    </a:cubicBezTo>
                    <a:cubicBezTo>
                      <a:pt x="32263" y="281832"/>
                      <a:pt x="37879" y="305828"/>
                      <a:pt x="68767" y="290001"/>
                    </a:cubicBezTo>
                    <a:cubicBezTo>
                      <a:pt x="129011" y="259113"/>
                      <a:pt x="193083" y="267537"/>
                      <a:pt x="257156" y="271111"/>
                    </a:cubicBezTo>
                    <a:cubicBezTo>
                      <a:pt x="280386" y="272387"/>
                      <a:pt x="314337" y="292043"/>
                      <a:pt x="324037" y="255029"/>
                    </a:cubicBezTo>
                    <a:cubicBezTo>
                      <a:pt x="332461" y="223120"/>
                      <a:pt x="301573" y="209080"/>
                      <a:pt x="277578" y="201422"/>
                    </a:cubicBezTo>
                    <a:cubicBezTo>
                      <a:pt x="220653" y="182787"/>
                      <a:pt x="220142" y="147815"/>
                      <a:pt x="241074" y="101612"/>
                    </a:cubicBezTo>
                    <a:cubicBezTo>
                      <a:pt x="252817" y="76340"/>
                      <a:pt x="267367" y="49536"/>
                      <a:pt x="242861" y="22478"/>
                    </a:cubicBezTo>
                    <a:cubicBezTo>
                      <a:pt x="242351" y="22733"/>
                      <a:pt x="241585" y="22988"/>
                      <a:pt x="241074" y="23244"/>
                    </a:cubicBezTo>
                    <a:cubicBezTo>
                      <a:pt x="240819" y="21967"/>
                      <a:pt x="240053" y="20946"/>
                      <a:pt x="239032" y="20180"/>
                    </a:cubicBezTo>
                    <a:cubicBezTo>
                      <a:pt x="200231" y="-3049"/>
                      <a:pt x="162196" y="-12494"/>
                      <a:pt x="126969" y="26562"/>
                    </a:cubicBezTo>
                    <a:cubicBezTo>
                      <a:pt x="125437" y="28094"/>
                      <a:pt x="125437" y="30391"/>
                      <a:pt x="126458" y="32178"/>
                    </a:cubicBezTo>
                    <a:cubicBezTo>
                      <a:pt x="138711" y="50302"/>
                      <a:pt x="143561" y="64342"/>
                      <a:pt x="165259" y="67661"/>
                    </a:cubicBezTo>
                    <a:cubicBezTo>
                      <a:pt x="169088" y="68426"/>
                      <a:pt x="172662" y="68682"/>
                      <a:pt x="176491" y="68426"/>
                    </a:cubicBezTo>
                    <a:cubicBezTo>
                      <a:pt x="176491" y="68426"/>
                      <a:pt x="176746" y="68426"/>
                      <a:pt x="176746" y="68426"/>
                    </a:cubicBezTo>
                    <a:cubicBezTo>
                      <a:pt x="195636" y="68426"/>
                      <a:pt x="207634" y="58216"/>
                      <a:pt x="217334" y="47750"/>
                    </a:cubicBezTo>
                    <a:cubicBezTo>
                      <a:pt x="224737" y="41623"/>
                      <a:pt x="232395" y="34731"/>
                      <a:pt x="239798" y="27583"/>
                    </a:cubicBezTo>
                    <a:cubicBezTo>
                      <a:pt x="240819" y="59492"/>
                      <a:pt x="230608" y="81956"/>
                      <a:pt x="194615" y="85530"/>
                    </a:cubicBezTo>
                    <a:cubicBezTo>
                      <a:pt x="156835" y="89359"/>
                      <a:pt x="124416" y="84508"/>
                      <a:pt x="114205" y="39836"/>
                    </a:cubicBezTo>
                    <a:cubicBezTo>
                      <a:pt x="113950" y="39836"/>
                      <a:pt x="114205" y="39836"/>
                      <a:pt x="114205" y="39836"/>
                    </a:cubicBezTo>
                    <a:cubicBezTo>
                      <a:pt x="114205" y="39836"/>
                      <a:pt x="114205" y="39836"/>
                      <a:pt x="114205" y="3983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766" name="Google Shape;1766;p36"/>
          <p:cNvGrpSpPr/>
          <p:nvPr/>
        </p:nvGrpSpPr>
        <p:grpSpPr>
          <a:xfrm>
            <a:off x="8682905" y="1860555"/>
            <a:ext cx="784466" cy="631931"/>
            <a:chOff x="4972890" y="3994322"/>
            <a:chExt cx="1803339" cy="1452690"/>
          </a:xfrm>
        </p:grpSpPr>
        <p:sp>
          <p:nvSpPr>
            <p:cNvPr id="1767" name="Google Shape;1767;p36"/>
            <p:cNvSpPr/>
            <p:nvPr/>
          </p:nvSpPr>
          <p:spPr>
            <a:xfrm>
              <a:off x="4972890" y="3994322"/>
              <a:ext cx="1803339" cy="1452690"/>
            </a:xfrm>
            <a:custGeom>
              <a:avLst/>
              <a:gdLst/>
              <a:ahLst/>
              <a:cxnLst/>
              <a:rect l="l" t="t" r="r" b="b"/>
              <a:pathLst>
                <a:path w="1803339" h="1452690" extrusionOk="0">
                  <a:moveTo>
                    <a:pt x="1803491" y="1167629"/>
                  </a:moveTo>
                  <a:cubicBezTo>
                    <a:pt x="1798482" y="1150931"/>
                    <a:pt x="1800151" y="1121988"/>
                    <a:pt x="1771765" y="1129224"/>
                  </a:cubicBezTo>
                  <a:cubicBezTo>
                    <a:pt x="1750058" y="1133677"/>
                    <a:pt x="1753398" y="1155940"/>
                    <a:pt x="1757851" y="1173751"/>
                  </a:cubicBezTo>
                  <a:cubicBezTo>
                    <a:pt x="1771209" y="1229410"/>
                    <a:pt x="1738370" y="1248334"/>
                    <a:pt x="1692730" y="1256126"/>
                  </a:cubicBezTo>
                  <a:cubicBezTo>
                    <a:pt x="1594214" y="1273380"/>
                    <a:pt x="1514066" y="1244994"/>
                    <a:pt x="1453955" y="1163176"/>
                  </a:cubicBezTo>
                  <a:cubicBezTo>
                    <a:pt x="1453398" y="1162619"/>
                    <a:pt x="1452842" y="1162063"/>
                    <a:pt x="1452842" y="1162063"/>
                  </a:cubicBezTo>
                  <a:cubicBezTo>
                    <a:pt x="1427795" y="1076905"/>
                    <a:pt x="1438927" y="991191"/>
                    <a:pt x="1456181" y="903807"/>
                  </a:cubicBezTo>
                  <a:cubicBezTo>
                    <a:pt x="1488463" y="742953"/>
                    <a:pt x="1492916" y="583213"/>
                    <a:pt x="1426125" y="429595"/>
                  </a:cubicBezTo>
                  <a:cubicBezTo>
                    <a:pt x="1395513" y="358909"/>
                    <a:pt x="1345977" y="299910"/>
                    <a:pt x="1303676" y="236460"/>
                  </a:cubicBezTo>
                  <a:cubicBezTo>
                    <a:pt x="1114437" y="22730"/>
                    <a:pt x="940226" y="9929"/>
                    <a:pt x="826682" y="467"/>
                  </a:cubicBezTo>
                  <a:cubicBezTo>
                    <a:pt x="476033" y="-12334"/>
                    <a:pt x="325198" y="241469"/>
                    <a:pt x="273435" y="338872"/>
                  </a:cubicBezTo>
                  <a:cubicBezTo>
                    <a:pt x="222786" y="453528"/>
                    <a:pt x="191617" y="533120"/>
                    <a:pt x="183269" y="634975"/>
                  </a:cubicBezTo>
                  <a:cubicBezTo>
                    <a:pt x="177703" y="712898"/>
                    <a:pt x="151543" y="761877"/>
                    <a:pt x="73621" y="798612"/>
                  </a:cubicBezTo>
                  <a:cubicBezTo>
                    <a:pt x="40782" y="813640"/>
                    <a:pt x="24085" y="849818"/>
                    <a:pt x="11283" y="885996"/>
                  </a:cubicBezTo>
                  <a:cubicBezTo>
                    <a:pt x="-961" y="921061"/>
                    <a:pt x="-8197" y="1051859"/>
                    <a:pt x="16293" y="1104178"/>
                  </a:cubicBezTo>
                  <a:cubicBezTo>
                    <a:pt x="32990" y="1148148"/>
                    <a:pt x="55254" y="1184883"/>
                    <a:pt x="112582" y="1174864"/>
                  </a:cubicBezTo>
                  <a:cubicBezTo>
                    <a:pt x="148760" y="1168742"/>
                    <a:pt x="222786" y="1086923"/>
                    <a:pt x="232248" y="1096385"/>
                  </a:cubicBezTo>
                  <a:cubicBezTo>
                    <a:pt x="246719" y="1122545"/>
                    <a:pt x="268426" y="1148148"/>
                    <a:pt x="289576" y="1192675"/>
                  </a:cubicBezTo>
                  <a:cubicBezTo>
                    <a:pt x="349688" y="1305105"/>
                    <a:pt x="454326" y="1389706"/>
                    <a:pt x="574549" y="1429781"/>
                  </a:cubicBezTo>
                  <a:cubicBezTo>
                    <a:pt x="681413" y="1462619"/>
                    <a:pt x="1466200" y="1472081"/>
                    <a:pt x="1608686" y="1425328"/>
                  </a:cubicBezTo>
                  <a:cubicBezTo>
                    <a:pt x="1731691" y="1384697"/>
                    <a:pt x="1817405" y="1275050"/>
                    <a:pt x="1803491" y="116762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36"/>
            <p:cNvSpPr/>
            <p:nvPr/>
          </p:nvSpPr>
          <p:spPr>
            <a:xfrm>
              <a:off x="5008409" y="4804754"/>
              <a:ext cx="166976" cy="289425"/>
            </a:xfrm>
            <a:custGeom>
              <a:avLst/>
              <a:gdLst/>
              <a:ahLst/>
              <a:cxnLst/>
              <a:rect l="l" t="t" r="r" b="b"/>
              <a:pathLst>
                <a:path w="166975" h="289424" extrusionOk="0">
                  <a:moveTo>
                    <a:pt x="133835" y="981"/>
                  </a:moveTo>
                  <a:cubicBezTo>
                    <a:pt x="158882" y="7660"/>
                    <a:pt x="163891" y="119534"/>
                    <a:pt x="165561" y="138457"/>
                  </a:cubicBezTo>
                  <a:cubicBezTo>
                    <a:pt x="176136" y="239200"/>
                    <a:pt x="146080" y="230851"/>
                    <a:pt x="86526" y="279274"/>
                  </a:cubicBezTo>
                  <a:cubicBezTo>
                    <a:pt x="62036" y="299311"/>
                    <a:pt x="37546" y="291519"/>
                    <a:pt x="25301" y="277047"/>
                  </a:cubicBezTo>
                  <a:cubicBezTo>
                    <a:pt x="-16443" y="221945"/>
                    <a:pt x="-6981" y="96157"/>
                    <a:pt x="57026" y="34932"/>
                  </a:cubicBezTo>
                  <a:cubicBezTo>
                    <a:pt x="57583" y="34376"/>
                    <a:pt x="103780" y="-6812"/>
                    <a:pt x="133835" y="98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36"/>
            <p:cNvSpPr/>
            <p:nvPr/>
          </p:nvSpPr>
          <p:spPr>
            <a:xfrm>
              <a:off x="5193235" y="4046659"/>
              <a:ext cx="1497217" cy="1335807"/>
            </a:xfrm>
            <a:custGeom>
              <a:avLst/>
              <a:gdLst/>
              <a:ahLst/>
              <a:cxnLst/>
              <a:rect l="l" t="t" r="r" b="b"/>
              <a:pathLst>
                <a:path w="1497216" h="1335807" extrusionOk="0">
                  <a:moveTo>
                    <a:pt x="1161254" y="1030690"/>
                  </a:moveTo>
                  <a:cubicBezTo>
                    <a:pt x="1163481" y="960560"/>
                    <a:pt x="1166263" y="803603"/>
                    <a:pt x="1181291" y="722341"/>
                  </a:cubicBezTo>
                  <a:cubicBezTo>
                    <a:pt x="1245855" y="370022"/>
                    <a:pt x="995948" y="174660"/>
                    <a:pt x="943072" y="127350"/>
                  </a:cubicBezTo>
                  <a:cubicBezTo>
                    <a:pt x="776097" y="6014"/>
                    <a:pt x="594093" y="-31833"/>
                    <a:pt x="394278" y="27721"/>
                  </a:cubicBezTo>
                  <a:cubicBezTo>
                    <a:pt x="199473" y="96181"/>
                    <a:pt x="92052" y="302675"/>
                    <a:pt x="78694" y="328278"/>
                  </a:cubicBezTo>
                  <a:cubicBezTo>
                    <a:pt x="-28170" y="529206"/>
                    <a:pt x="-13699" y="752953"/>
                    <a:pt x="48082" y="966682"/>
                  </a:cubicBezTo>
                  <a:cubicBezTo>
                    <a:pt x="129900" y="1216033"/>
                    <a:pt x="267933" y="1292285"/>
                    <a:pt x="423777" y="1312322"/>
                  </a:cubicBezTo>
                  <a:cubicBezTo>
                    <a:pt x="709306" y="1349057"/>
                    <a:pt x="1147339" y="1335699"/>
                    <a:pt x="1285373" y="1332916"/>
                  </a:cubicBezTo>
                  <a:cubicBezTo>
                    <a:pt x="1374983" y="1332916"/>
                    <a:pt x="1474055" y="1290616"/>
                    <a:pt x="1497432" y="1234957"/>
                  </a:cubicBezTo>
                  <a:cubicBezTo>
                    <a:pt x="1335466" y="1283380"/>
                    <a:pt x="1171273" y="1216590"/>
                    <a:pt x="1161254" y="1030690"/>
                  </a:cubicBezTo>
                  <a:close/>
                  <a:moveTo>
                    <a:pt x="204483" y="513621"/>
                  </a:moveTo>
                  <a:cubicBezTo>
                    <a:pt x="187785" y="470764"/>
                    <a:pt x="213388" y="431246"/>
                    <a:pt x="250123" y="410653"/>
                  </a:cubicBezTo>
                  <a:cubicBezTo>
                    <a:pt x="286857" y="390059"/>
                    <a:pt x="329714" y="396738"/>
                    <a:pt x="346969" y="439595"/>
                  </a:cubicBezTo>
                  <a:cubicBezTo>
                    <a:pt x="364223" y="482452"/>
                    <a:pt x="329714" y="528092"/>
                    <a:pt x="302998" y="548129"/>
                  </a:cubicBezTo>
                  <a:cubicBezTo>
                    <a:pt x="275726" y="568167"/>
                    <a:pt x="221737" y="557035"/>
                    <a:pt x="204483" y="513621"/>
                  </a:cubicBezTo>
                  <a:close/>
                  <a:moveTo>
                    <a:pt x="592423" y="750170"/>
                  </a:moveTo>
                  <a:cubicBezTo>
                    <a:pt x="559028" y="862601"/>
                    <a:pt x="500030" y="948872"/>
                    <a:pt x="447711" y="891543"/>
                  </a:cubicBezTo>
                  <a:cubicBezTo>
                    <a:pt x="384260" y="822526"/>
                    <a:pt x="359213" y="752397"/>
                    <a:pt x="321922" y="678927"/>
                  </a:cubicBezTo>
                  <a:cubicBezTo>
                    <a:pt x="311347" y="658334"/>
                    <a:pt x="311347" y="636070"/>
                    <a:pt x="328601" y="631617"/>
                  </a:cubicBezTo>
                  <a:cubicBezTo>
                    <a:pt x="395948" y="627165"/>
                    <a:pt x="493907" y="618259"/>
                    <a:pt x="500586" y="617703"/>
                  </a:cubicBezTo>
                  <a:cubicBezTo>
                    <a:pt x="651421" y="611024"/>
                    <a:pt x="632497" y="609354"/>
                    <a:pt x="592423" y="750170"/>
                  </a:cubicBezTo>
                  <a:close/>
                  <a:moveTo>
                    <a:pt x="639733" y="503603"/>
                  </a:moveTo>
                  <a:cubicBezTo>
                    <a:pt x="608008" y="467981"/>
                    <a:pt x="614130" y="430133"/>
                    <a:pt x="650865" y="396181"/>
                  </a:cubicBezTo>
                  <a:cubicBezTo>
                    <a:pt x="685373" y="364456"/>
                    <a:pt x="724891" y="360560"/>
                    <a:pt x="752720" y="387833"/>
                  </a:cubicBezTo>
                  <a:cubicBezTo>
                    <a:pt x="784445" y="418445"/>
                    <a:pt x="778879" y="459632"/>
                    <a:pt x="743814" y="494697"/>
                  </a:cubicBezTo>
                  <a:cubicBezTo>
                    <a:pt x="708750" y="530875"/>
                    <a:pt x="669789" y="530319"/>
                    <a:pt x="639733" y="503603"/>
                  </a:cubicBezTo>
                  <a:close/>
                  <a:moveTo>
                    <a:pt x="999844" y="930504"/>
                  </a:moveTo>
                  <a:cubicBezTo>
                    <a:pt x="956430" y="973918"/>
                    <a:pt x="907451" y="1032916"/>
                    <a:pt x="841217" y="1038482"/>
                  </a:cubicBezTo>
                  <a:cubicBezTo>
                    <a:pt x="749380" y="1046274"/>
                    <a:pt x="729343" y="963343"/>
                    <a:pt x="729343" y="893770"/>
                  </a:cubicBezTo>
                  <a:cubicBezTo>
                    <a:pt x="729343" y="847016"/>
                    <a:pt x="745484" y="796367"/>
                    <a:pt x="778879" y="758519"/>
                  </a:cubicBezTo>
                  <a:cubicBezTo>
                    <a:pt x="795577" y="739039"/>
                    <a:pt x="827302" y="720115"/>
                    <a:pt x="844000" y="742935"/>
                  </a:cubicBezTo>
                  <a:cubicBezTo>
                    <a:pt x="856245" y="759632"/>
                    <a:pt x="832312" y="775773"/>
                    <a:pt x="818397" y="788018"/>
                  </a:cubicBezTo>
                  <a:cubicBezTo>
                    <a:pt x="772757" y="828092"/>
                    <a:pt x="757173" y="931061"/>
                    <a:pt x="801143" y="972805"/>
                  </a:cubicBezTo>
                  <a:cubicBezTo>
                    <a:pt x="825633" y="996181"/>
                    <a:pt x="864037" y="990616"/>
                    <a:pt x="886857" y="968352"/>
                  </a:cubicBezTo>
                  <a:cubicBezTo>
                    <a:pt x="921922" y="936627"/>
                    <a:pt x="963109" y="893213"/>
                    <a:pt x="963109" y="893213"/>
                  </a:cubicBezTo>
                  <a:cubicBezTo>
                    <a:pt x="993722" y="867610"/>
                    <a:pt x="1017655" y="851469"/>
                    <a:pt x="1034352" y="870949"/>
                  </a:cubicBezTo>
                  <a:cubicBezTo>
                    <a:pt x="1048824" y="886534"/>
                    <a:pt x="1018768" y="912137"/>
                    <a:pt x="999844" y="93050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36"/>
            <p:cNvSpPr/>
            <p:nvPr/>
          </p:nvSpPr>
          <p:spPr>
            <a:xfrm>
              <a:off x="5562502" y="4704886"/>
              <a:ext cx="200371" cy="200371"/>
            </a:xfrm>
            <a:custGeom>
              <a:avLst/>
              <a:gdLst/>
              <a:ahLst/>
              <a:cxnLst/>
              <a:rect l="l" t="t" r="r" b="b"/>
              <a:pathLst>
                <a:path w="200371" h="200371" extrusionOk="0">
                  <a:moveTo>
                    <a:pt x="62859" y="150385"/>
                  </a:moveTo>
                  <a:cubicBezTo>
                    <a:pt x="47275" y="119216"/>
                    <a:pt x="-25638" y="11238"/>
                    <a:pt x="9427" y="9012"/>
                  </a:cubicBezTo>
                  <a:cubicBezTo>
                    <a:pt x="62303" y="5672"/>
                    <a:pt x="139111" y="3446"/>
                    <a:pt x="194770" y="106"/>
                  </a:cubicBezTo>
                  <a:cubicBezTo>
                    <a:pt x="212581" y="-1563"/>
                    <a:pt x="204232" y="16804"/>
                    <a:pt x="200892" y="29049"/>
                  </a:cubicBezTo>
                  <a:cubicBezTo>
                    <a:pt x="188648" y="75802"/>
                    <a:pt x="170280" y="128121"/>
                    <a:pt x="148017" y="172092"/>
                  </a:cubicBezTo>
                  <a:cubicBezTo>
                    <a:pt x="129649" y="207713"/>
                    <a:pt x="99594" y="224967"/>
                    <a:pt x="62859" y="15038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71" name="Google Shape;1771;p36"/>
          <p:cNvSpPr/>
          <p:nvPr/>
        </p:nvSpPr>
        <p:spPr>
          <a:xfrm rot="1800000">
            <a:off x="6233703" y="2451084"/>
            <a:ext cx="672308" cy="702189"/>
          </a:xfrm>
          <a:custGeom>
            <a:avLst/>
            <a:gdLst/>
            <a:ahLst/>
            <a:cxnLst/>
            <a:rect l="l" t="t" r="r" b="b"/>
            <a:pathLst>
              <a:path w="2143125" h="2238375" extrusionOk="0">
                <a:moveTo>
                  <a:pt x="826862" y="1230630"/>
                </a:moveTo>
                <a:cubicBezTo>
                  <a:pt x="824957" y="1226820"/>
                  <a:pt x="824004" y="1225868"/>
                  <a:pt x="824004" y="1225868"/>
                </a:cubicBezTo>
                <a:cubicBezTo>
                  <a:pt x="753519" y="1214438"/>
                  <a:pt x="736374" y="1159193"/>
                  <a:pt x="723039" y="1101090"/>
                </a:cubicBezTo>
                <a:cubicBezTo>
                  <a:pt x="722087" y="1097280"/>
                  <a:pt x="722087" y="1092518"/>
                  <a:pt x="719229" y="1089660"/>
                </a:cubicBezTo>
                <a:cubicBezTo>
                  <a:pt x="676366" y="1044893"/>
                  <a:pt x="668747" y="982980"/>
                  <a:pt x="640172" y="931545"/>
                </a:cubicBezTo>
                <a:cubicBezTo>
                  <a:pt x="635409" y="923925"/>
                  <a:pt x="628741" y="916305"/>
                  <a:pt x="623027" y="909638"/>
                </a:cubicBezTo>
                <a:cubicBezTo>
                  <a:pt x="618264" y="903923"/>
                  <a:pt x="611597" y="899160"/>
                  <a:pt x="608739" y="893445"/>
                </a:cubicBezTo>
                <a:cubicBezTo>
                  <a:pt x="582069" y="832485"/>
                  <a:pt x="547779" y="775335"/>
                  <a:pt x="505869" y="722948"/>
                </a:cubicBezTo>
                <a:cubicBezTo>
                  <a:pt x="489677" y="702945"/>
                  <a:pt x="477294" y="680085"/>
                  <a:pt x="464912" y="658178"/>
                </a:cubicBezTo>
                <a:cubicBezTo>
                  <a:pt x="433479" y="599123"/>
                  <a:pt x="402999" y="541020"/>
                  <a:pt x="374424" y="481013"/>
                </a:cubicBezTo>
                <a:cubicBezTo>
                  <a:pt x="353469" y="436245"/>
                  <a:pt x="336324" y="389573"/>
                  <a:pt x="318227" y="343853"/>
                </a:cubicBezTo>
                <a:cubicBezTo>
                  <a:pt x="320132" y="341948"/>
                  <a:pt x="322037" y="340043"/>
                  <a:pt x="323941" y="338138"/>
                </a:cubicBezTo>
                <a:cubicBezTo>
                  <a:pt x="331562" y="343853"/>
                  <a:pt x="341087" y="347663"/>
                  <a:pt x="345849" y="354330"/>
                </a:cubicBezTo>
                <a:cubicBezTo>
                  <a:pt x="371566" y="396240"/>
                  <a:pt x="396332" y="440055"/>
                  <a:pt x="422049" y="481965"/>
                </a:cubicBezTo>
                <a:cubicBezTo>
                  <a:pt x="452529" y="531495"/>
                  <a:pt x="483962" y="581025"/>
                  <a:pt x="515394" y="630555"/>
                </a:cubicBezTo>
                <a:cubicBezTo>
                  <a:pt x="541112" y="670560"/>
                  <a:pt x="565877" y="710565"/>
                  <a:pt x="591594" y="750570"/>
                </a:cubicBezTo>
                <a:cubicBezTo>
                  <a:pt x="601119" y="764858"/>
                  <a:pt x="612549" y="777240"/>
                  <a:pt x="619216" y="792480"/>
                </a:cubicBezTo>
                <a:cubicBezTo>
                  <a:pt x="633504" y="822960"/>
                  <a:pt x="644934" y="855345"/>
                  <a:pt x="659222" y="885825"/>
                </a:cubicBezTo>
                <a:cubicBezTo>
                  <a:pt x="666841" y="902018"/>
                  <a:pt x="678272" y="916305"/>
                  <a:pt x="689702" y="929640"/>
                </a:cubicBezTo>
                <a:cubicBezTo>
                  <a:pt x="634457" y="626745"/>
                  <a:pt x="570639" y="326708"/>
                  <a:pt x="554447" y="16193"/>
                </a:cubicBezTo>
                <a:cubicBezTo>
                  <a:pt x="559209" y="23813"/>
                  <a:pt x="566829" y="31432"/>
                  <a:pt x="568734" y="40005"/>
                </a:cubicBezTo>
                <a:cubicBezTo>
                  <a:pt x="579212" y="86678"/>
                  <a:pt x="588737" y="134303"/>
                  <a:pt x="597309" y="181928"/>
                </a:cubicBezTo>
                <a:cubicBezTo>
                  <a:pt x="623979" y="322898"/>
                  <a:pt x="647791" y="464820"/>
                  <a:pt x="678272" y="604838"/>
                </a:cubicBezTo>
                <a:cubicBezTo>
                  <a:pt x="697322" y="690563"/>
                  <a:pt x="728754" y="774383"/>
                  <a:pt x="754472" y="858203"/>
                </a:cubicBezTo>
                <a:cubicBezTo>
                  <a:pt x="764949" y="890588"/>
                  <a:pt x="775427" y="923925"/>
                  <a:pt x="785904" y="958215"/>
                </a:cubicBezTo>
                <a:cubicBezTo>
                  <a:pt x="811622" y="944880"/>
                  <a:pt x="839244" y="929640"/>
                  <a:pt x="860199" y="953453"/>
                </a:cubicBezTo>
                <a:cubicBezTo>
                  <a:pt x="874487" y="970598"/>
                  <a:pt x="878297" y="997268"/>
                  <a:pt x="886869" y="1020128"/>
                </a:cubicBezTo>
                <a:cubicBezTo>
                  <a:pt x="886869" y="1020128"/>
                  <a:pt x="889727" y="1019175"/>
                  <a:pt x="890679" y="1017270"/>
                </a:cubicBezTo>
                <a:cubicBezTo>
                  <a:pt x="912587" y="970598"/>
                  <a:pt x="940209" y="925830"/>
                  <a:pt x="949734" y="873443"/>
                </a:cubicBezTo>
                <a:cubicBezTo>
                  <a:pt x="952591" y="860108"/>
                  <a:pt x="961164" y="846773"/>
                  <a:pt x="967832" y="835343"/>
                </a:cubicBezTo>
                <a:cubicBezTo>
                  <a:pt x="970689" y="830580"/>
                  <a:pt x="978309" y="829628"/>
                  <a:pt x="984024" y="826770"/>
                </a:cubicBezTo>
                <a:cubicBezTo>
                  <a:pt x="985929" y="833438"/>
                  <a:pt x="991644" y="840105"/>
                  <a:pt x="989739" y="845820"/>
                </a:cubicBezTo>
                <a:cubicBezTo>
                  <a:pt x="984024" y="865823"/>
                  <a:pt x="976404" y="883920"/>
                  <a:pt x="968784" y="906780"/>
                </a:cubicBezTo>
                <a:cubicBezTo>
                  <a:pt x="989739" y="903923"/>
                  <a:pt x="1009741" y="897255"/>
                  <a:pt x="1029744" y="898208"/>
                </a:cubicBezTo>
                <a:cubicBezTo>
                  <a:pt x="1052604" y="899160"/>
                  <a:pt x="1075464" y="905828"/>
                  <a:pt x="1096419" y="913448"/>
                </a:cubicBezTo>
                <a:cubicBezTo>
                  <a:pt x="1113564" y="920115"/>
                  <a:pt x="1120232" y="916305"/>
                  <a:pt x="1123089" y="900113"/>
                </a:cubicBezTo>
                <a:cubicBezTo>
                  <a:pt x="1124994" y="887730"/>
                  <a:pt x="1124994" y="874395"/>
                  <a:pt x="1128804" y="862965"/>
                </a:cubicBezTo>
                <a:cubicBezTo>
                  <a:pt x="1153569" y="790575"/>
                  <a:pt x="1180239" y="719138"/>
                  <a:pt x="1203099" y="645795"/>
                </a:cubicBezTo>
                <a:cubicBezTo>
                  <a:pt x="1220244" y="589598"/>
                  <a:pt x="1230722" y="532448"/>
                  <a:pt x="1245009" y="475298"/>
                </a:cubicBezTo>
                <a:cubicBezTo>
                  <a:pt x="1259297" y="416243"/>
                  <a:pt x="1271679" y="356235"/>
                  <a:pt x="1288824" y="298133"/>
                </a:cubicBezTo>
                <a:cubicBezTo>
                  <a:pt x="1304064" y="246698"/>
                  <a:pt x="1323114" y="197168"/>
                  <a:pt x="1341212" y="146685"/>
                </a:cubicBezTo>
                <a:cubicBezTo>
                  <a:pt x="1357404" y="100965"/>
                  <a:pt x="1374549" y="55245"/>
                  <a:pt x="1391694" y="9525"/>
                </a:cubicBezTo>
                <a:cubicBezTo>
                  <a:pt x="1393599" y="5715"/>
                  <a:pt x="1396457" y="1905"/>
                  <a:pt x="1404077" y="0"/>
                </a:cubicBezTo>
                <a:cubicBezTo>
                  <a:pt x="1403124" y="6668"/>
                  <a:pt x="1403124" y="12383"/>
                  <a:pt x="1401219" y="19050"/>
                </a:cubicBezTo>
                <a:cubicBezTo>
                  <a:pt x="1385027" y="82868"/>
                  <a:pt x="1365977" y="145733"/>
                  <a:pt x="1351689" y="210503"/>
                </a:cubicBezTo>
                <a:cubicBezTo>
                  <a:pt x="1330734" y="306705"/>
                  <a:pt x="1312637" y="403860"/>
                  <a:pt x="1291682" y="500063"/>
                </a:cubicBezTo>
                <a:cubicBezTo>
                  <a:pt x="1280252" y="550545"/>
                  <a:pt x="1263107" y="599123"/>
                  <a:pt x="1251677" y="648653"/>
                </a:cubicBezTo>
                <a:cubicBezTo>
                  <a:pt x="1238342" y="705803"/>
                  <a:pt x="1229769" y="762953"/>
                  <a:pt x="1218339" y="821055"/>
                </a:cubicBezTo>
                <a:cubicBezTo>
                  <a:pt x="1209767" y="865823"/>
                  <a:pt x="1200242" y="910590"/>
                  <a:pt x="1190717" y="958215"/>
                </a:cubicBezTo>
                <a:cubicBezTo>
                  <a:pt x="1223102" y="947738"/>
                  <a:pt x="1250724" y="962978"/>
                  <a:pt x="1279299" y="986790"/>
                </a:cubicBezTo>
                <a:cubicBezTo>
                  <a:pt x="1284062" y="959168"/>
                  <a:pt x="1289777" y="936308"/>
                  <a:pt x="1290729" y="912495"/>
                </a:cubicBezTo>
                <a:cubicBezTo>
                  <a:pt x="1291682" y="874395"/>
                  <a:pt x="1301207" y="842963"/>
                  <a:pt x="1329782" y="815340"/>
                </a:cubicBezTo>
                <a:cubicBezTo>
                  <a:pt x="1357404" y="789623"/>
                  <a:pt x="1380264" y="757238"/>
                  <a:pt x="1407887" y="730568"/>
                </a:cubicBezTo>
                <a:cubicBezTo>
                  <a:pt x="1467894" y="672465"/>
                  <a:pt x="1529807" y="617220"/>
                  <a:pt x="1590767" y="560070"/>
                </a:cubicBezTo>
                <a:cubicBezTo>
                  <a:pt x="1633629" y="520065"/>
                  <a:pt x="1675539" y="479108"/>
                  <a:pt x="1717449" y="438150"/>
                </a:cubicBezTo>
                <a:cubicBezTo>
                  <a:pt x="1750787" y="405765"/>
                  <a:pt x="1792697" y="392430"/>
                  <a:pt x="1836512" y="380048"/>
                </a:cubicBezTo>
                <a:cubicBezTo>
                  <a:pt x="1836512" y="384810"/>
                  <a:pt x="1837464" y="386715"/>
                  <a:pt x="1836512" y="386715"/>
                </a:cubicBezTo>
                <a:cubicBezTo>
                  <a:pt x="1781267" y="417195"/>
                  <a:pt x="1739357" y="461963"/>
                  <a:pt x="1697447" y="507683"/>
                </a:cubicBezTo>
                <a:cubicBezTo>
                  <a:pt x="1666967" y="541020"/>
                  <a:pt x="1631724" y="571500"/>
                  <a:pt x="1600292" y="604838"/>
                </a:cubicBezTo>
                <a:cubicBezTo>
                  <a:pt x="1559334" y="648653"/>
                  <a:pt x="1521234" y="695325"/>
                  <a:pt x="1481229" y="740093"/>
                </a:cubicBezTo>
                <a:cubicBezTo>
                  <a:pt x="1436462" y="788670"/>
                  <a:pt x="1390742" y="835343"/>
                  <a:pt x="1345974" y="882968"/>
                </a:cubicBezTo>
                <a:cubicBezTo>
                  <a:pt x="1344069" y="884873"/>
                  <a:pt x="1340259" y="887730"/>
                  <a:pt x="1340259" y="890588"/>
                </a:cubicBezTo>
                <a:cubicBezTo>
                  <a:pt x="1336449" y="912495"/>
                  <a:pt x="1331687" y="934403"/>
                  <a:pt x="1329782" y="956310"/>
                </a:cubicBezTo>
                <a:cubicBezTo>
                  <a:pt x="1328829" y="968693"/>
                  <a:pt x="1329782" y="982028"/>
                  <a:pt x="1333592" y="994410"/>
                </a:cubicBezTo>
                <a:cubicBezTo>
                  <a:pt x="1347879" y="1052513"/>
                  <a:pt x="1330734" y="1108710"/>
                  <a:pt x="1323114" y="1165860"/>
                </a:cubicBezTo>
                <a:cubicBezTo>
                  <a:pt x="1317399" y="1207770"/>
                  <a:pt x="1285967" y="1231583"/>
                  <a:pt x="1243104" y="1238250"/>
                </a:cubicBezTo>
                <a:cubicBezTo>
                  <a:pt x="1236437" y="1239203"/>
                  <a:pt x="1230722" y="1241108"/>
                  <a:pt x="1224054" y="1242060"/>
                </a:cubicBezTo>
                <a:cubicBezTo>
                  <a:pt x="1224054" y="1243965"/>
                  <a:pt x="1225007" y="1246823"/>
                  <a:pt x="1225007" y="1248728"/>
                </a:cubicBezTo>
                <a:cubicBezTo>
                  <a:pt x="1236437" y="1246823"/>
                  <a:pt x="1246914" y="1243965"/>
                  <a:pt x="1258344" y="1243013"/>
                </a:cubicBezTo>
                <a:cubicBezTo>
                  <a:pt x="1345974" y="1239203"/>
                  <a:pt x="1434557" y="1237298"/>
                  <a:pt x="1522187" y="1232535"/>
                </a:cubicBezTo>
                <a:cubicBezTo>
                  <a:pt x="1544094" y="1231583"/>
                  <a:pt x="1566002" y="1224915"/>
                  <a:pt x="1587909" y="1220153"/>
                </a:cubicBezTo>
                <a:cubicBezTo>
                  <a:pt x="1606007" y="1216343"/>
                  <a:pt x="1623152" y="1209675"/>
                  <a:pt x="1641249" y="1209675"/>
                </a:cubicBezTo>
                <a:cubicBezTo>
                  <a:pt x="1734594" y="1208723"/>
                  <a:pt x="1828892" y="1210628"/>
                  <a:pt x="1922237" y="1208723"/>
                </a:cubicBezTo>
                <a:cubicBezTo>
                  <a:pt x="1974624" y="1207770"/>
                  <a:pt x="2027012" y="1200150"/>
                  <a:pt x="2080352" y="1197293"/>
                </a:cubicBezTo>
                <a:cubicBezTo>
                  <a:pt x="2101307" y="1196340"/>
                  <a:pt x="2123214" y="1202055"/>
                  <a:pt x="2145122" y="1203960"/>
                </a:cubicBezTo>
                <a:cubicBezTo>
                  <a:pt x="2145122" y="1206818"/>
                  <a:pt x="2145122" y="1210628"/>
                  <a:pt x="2145122" y="1213485"/>
                </a:cubicBezTo>
                <a:cubicBezTo>
                  <a:pt x="2127977" y="1218248"/>
                  <a:pt x="2111784" y="1225868"/>
                  <a:pt x="2094639" y="1228725"/>
                </a:cubicBezTo>
                <a:cubicBezTo>
                  <a:pt x="1999389" y="1242060"/>
                  <a:pt x="1904139" y="1256348"/>
                  <a:pt x="1808889" y="1266825"/>
                </a:cubicBezTo>
                <a:cubicBezTo>
                  <a:pt x="1774599" y="1270635"/>
                  <a:pt x="1738404" y="1262063"/>
                  <a:pt x="1703162" y="1262063"/>
                </a:cubicBezTo>
                <a:cubicBezTo>
                  <a:pt x="1667919" y="1262063"/>
                  <a:pt x="1630772" y="1257300"/>
                  <a:pt x="1598387" y="1266825"/>
                </a:cubicBezTo>
                <a:cubicBezTo>
                  <a:pt x="1561239" y="1278255"/>
                  <a:pt x="1525044" y="1264920"/>
                  <a:pt x="1488849" y="1277303"/>
                </a:cubicBezTo>
                <a:cubicBezTo>
                  <a:pt x="1454559" y="1288733"/>
                  <a:pt x="1417412" y="1295400"/>
                  <a:pt x="1381217" y="1301115"/>
                </a:cubicBezTo>
                <a:cubicBezTo>
                  <a:pt x="1355499" y="1305878"/>
                  <a:pt x="1328829" y="1305878"/>
                  <a:pt x="1303112" y="1308735"/>
                </a:cubicBezTo>
                <a:cubicBezTo>
                  <a:pt x="1295492" y="1309688"/>
                  <a:pt x="1287872" y="1314450"/>
                  <a:pt x="1280252" y="1316355"/>
                </a:cubicBezTo>
                <a:cubicBezTo>
                  <a:pt x="1254534" y="1321118"/>
                  <a:pt x="1229769" y="1325880"/>
                  <a:pt x="1204052" y="1330643"/>
                </a:cubicBezTo>
                <a:cubicBezTo>
                  <a:pt x="1196432" y="1332548"/>
                  <a:pt x="1188812" y="1334453"/>
                  <a:pt x="1181192" y="1336358"/>
                </a:cubicBezTo>
                <a:cubicBezTo>
                  <a:pt x="1181192" y="1339215"/>
                  <a:pt x="1181192" y="1341120"/>
                  <a:pt x="1182144" y="1343978"/>
                </a:cubicBezTo>
                <a:cubicBezTo>
                  <a:pt x="1205004" y="1346835"/>
                  <a:pt x="1228817" y="1349693"/>
                  <a:pt x="1251677" y="1352550"/>
                </a:cubicBezTo>
                <a:cubicBezTo>
                  <a:pt x="1257392" y="1353503"/>
                  <a:pt x="1264059" y="1351598"/>
                  <a:pt x="1267869" y="1353503"/>
                </a:cubicBezTo>
                <a:cubicBezTo>
                  <a:pt x="1322162" y="1384935"/>
                  <a:pt x="1383122" y="1374458"/>
                  <a:pt x="1441224" y="1386840"/>
                </a:cubicBezTo>
                <a:cubicBezTo>
                  <a:pt x="1513614" y="1402080"/>
                  <a:pt x="1586004" y="1415415"/>
                  <a:pt x="1658394" y="1428750"/>
                </a:cubicBezTo>
                <a:cubicBezTo>
                  <a:pt x="1671729" y="1431608"/>
                  <a:pt x="1686017" y="1428750"/>
                  <a:pt x="1699352" y="1428750"/>
                </a:cubicBezTo>
                <a:cubicBezTo>
                  <a:pt x="1753644" y="1429703"/>
                  <a:pt x="1779362" y="1450658"/>
                  <a:pt x="1796507" y="1501140"/>
                </a:cubicBezTo>
                <a:cubicBezTo>
                  <a:pt x="1801269" y="1517333"/>
                  <a:pt x="1807937" y="1532573"/>
                  <a:pt x="1817462" y="1546860"/>
                </a:cubicBezTo>
                <a:cubicBezTo>
                  <a:pt x="1849847" y="1595438"/>
                  <a:pt x="1868897" y="1647825"/>
                  <a:pt x="1880327" y="1704975"/>
                </a:cubicBezTo>
                <a:cubicBezTo>
                  <a:pt x="1886042" y="1735455"/>
                  <a:pt x="1899377" y="1764983"/>
                  <a:pt x="1902234" y="1796415"/>
                </a:cubicBezTo>
                <a:cubicBezTo>
                  <a:pt x="1906044" y="1838325"/>
                  <a:pt x="1902234" y="1881188"/>
                  <a:pt x="1902234" y="1923098"/>
                </a:cubicBezTo>
                <a:cubicBezTo>
                  <a:pt x="1902234" y="1935480"/>
                  <a:pt x="1898424" y="1949768"/>
                  <a:pt x="1902234" y="1961198"/>
                </a:cubicBezTo>
                <a:cubicBezTo>
                  <a:pt x="1913664" y="1993583"/>
                  <a:pt x="1898424" y="2017395"/>
                  <a:pt x="1879374" y="2040255"/>
                </a:cubicBezTo>
                <a:cubicBezTo>
                  <a:pt x="1860324" y="2064068"/>
                  <a:pt x="1839369" y="2086928"/>
                  <a:pt x="1820319" y="2110740"/>
                </a:cubicBezTo>
                <a:cubicBezTo>
                  <a:pt x="1818414" y="2108835"/>
                  <a:pt x="1815557" y="2107883"/>
                  <a:pt x="1813652" y="2105978"/>
                </a:cubicBezTo>
                <a:cubicBezTo>
                  <a:pt x="1820319" y="2093595"/>
                  <a:pt x="1826034" y="2079308"/>
                  <a:pt x="1835559" y="2067878"/>
                </a:cubicBezTo>
                <a:cubicBezTo>
                  <a:pt x="1865087" y="2029778"/>
                  <a:pt x="1874612" y="1987868"/>
                  <a:pt x="1866039" y="1939290"/>
                </a:cubicBezTo>
                <a:cubicBezTo>
                  <a:pt x="1861277" y="1912620"/>
                  <a:pt x="1864134" y="1884998"/>
                  <a:pt x="1861277" y="1857375"/>
                </a:cubicBezTo>
                <a:cubicBezTo>
                  <a:pt x="1857467" y="1825943"/>
                  <a:pt x="1853657" y="1793558"/>
                  <a:pt x="1844132" y="1764030"/>
                </a:cubicBezTo>
                <a:cubicBezTo>
                  <a:pt x="1826034" y="1709738"/>
                  <a:pt x="1805079" y="1655445"/>
                  <a:pt x="1781267" y="1602105"/>
                </a:cubicBezTo>
                <a:cubicBezTo>
                  <a:pt x="1764122" y="1564005"/>
                  <a:pt x="1741262" y="1529715"/>
                  <a:pt x="1719354" y="1493520"/>
                </a:cubicBezTo>
                <a:cubicBezTo>
                  <a:pt x="1716497" y="1488758"/>
                  <a:pt x="1706019" y="1488758"/>
                  <a:pt x="1699352" y="1485900"/>
                </a:cubicBezTo>
                <a:cubicBezTo>
                  <a:pt x="1684112" y="1481138"/>
                  <a:pt x="1669824" y="1477328"/>
                  <a:pt x="1654584" y="1472565"/>
                </a:cubicBezTo>
                <a:cubicBezTo>
                  <a:pt x="1646964" y="1470660"/>
                  <a:pt x="1639344" y="1466850"/>
                  <a:pt x="1632677" y="1466850"/>
                </a:cubicBezTo>
                <a:cubicBezTo>
                  <a:pt x="1549809" y="1465898"/>
                  <a:pt x="1465989" y="1466850"/>
                  <a:pt x="1383122" y="1464945"/>
                </a:cubicBezTo>
                <a:cubicBezTo>
                  <a:pt x="1354547" y="1463993"/>
                  <a:pt x="1326924" y="1452563"/>
                  <a:pt x="1298349" y="1449705"/>
                </a:cubicBezTo>
                <a:cubicBezTo>
                  <a:pt x="1266917" y="1446848"/>
                  <a:pt x="1235484" y="1428750"/>
                  <a:pt x="1203099" y="1442085"/>
                </a:cubicBezTo>
                <a:cubicBezTo>
                  <a:pt x="1228817" y="1475423"/>
                  <a:pt x="1254534" y="1505903"/>
                  <a:pt x="1276442" y="1538288"/>
                </a:cubicBezTo>
                <a:cubicBezTo>
                  <a:pt x="1334544" y="1621155"/>
                  <a:pt x="1354547" y="1715453"/>
                  <a:pt x="1346927" y="1814513"/>
                </a:cubicBezTo>
                <a:cubicBezTo>
                  <a:pt x="1335497" y="1965960"/>
                  <a:pt x="1270727" y="2089785"/>
                  <a:pt x="1144997" y="2178368"/>
                </a:cubicBezTo>
                <a:cubicBezTo>
                  <a:pt x="1118327" y="2197418"/>
                  <a:pt x="1090704" y="2214563"/>
                  <a:pt x="1063082" y="2232660"/>
                </a:cubicBezTo>
                <a:cubicBezTo>
                  <a:pt x="1037364" y="2248853"/>
                  <a:pt x="1010694" y="2248853"/>
                  <a:pt x="983072" y="2235518"/>
                </a:cubicBezTo>
                <a:cubicBezTo>
                  <a:pt x="874487" y="2184083"/>
                  <a:pt x="779237" y="2117408"/>
                  <a:pt x="717324" y="2010728"/>
                </a:cubicBezTo>
                <a:cubicBezTo>
                  <a:pt x="623979" y="1848803"/>
                  <a:pt x="607787" y="1638300"/>
                  <a:pt x="761139" y="1486853"/>
                </a:cubicBezTo>
                <a:cubicBezTo>
                  <a:pt x="778284" y="1469708"/>
                  <a:pt x="795429" y="1450658"/>
                  <a:pt x="814479" y="1430655"/>
                </a:cubicBezTo>
                <a:cubicBezTo>
                  <a:pt x="807812" y="1428750"/>
                  <a:pt x="802097" y="1423988"/>
                  <a:pt x="795429" y="1423988"/>
                </a:cubicBezTo>
                <a:cubicBezTo>
                  <a:pt x="764949" y="1426845"/>
                  <a:pt x="734469" y="1427798"/>
                  <a:pt x="705894" y="1435418"/>
                </a:cubicBezTo>
                <a:cubicBezTo>
                  <a:pt x="654459" y="1448753"/>
                  <a:pt x="602072" y="1443990"/>
                  <a:pt x="550637" y="1441133"/>
                </a:cubicBezTo>
                <a:cubicBezTo>
                  <a:pt x="470627" y="1437323"/>
                  <a:pt x="390616" y="1433513"/>
                  <a:pt x="310607" y="1429703"/>
                </a:cubicBezTo>
                <a:cubicBezTo>
                  <a:pt x="303939" y="1429703"/>
                  <a:pt x="297272" y="1433513"/>
                  <a:pt x="290604" y="1435418"/>
                </a:cubicBezTo>
                <a:cubicBezTo>
                  <a:pt x="279174" y="1439228"/>
                  <a:pt x="266791" y="1446848"/>
                  <a:pt x="256314" y="1444943"/>
                </a:cubicBezTo>
                <a:cubicBezTo>
                  <a:pt x="230597" y="1440180"/>
                  <a:pt x="222977" y="1453515"/>
                  <a:pt x="211547" y="1472565"/>
                </a:cubicBezTo>
                <a:cubicBezTo>
                  <a:pt x="179162" y="1528763"/>
                  <a:pt x="181066" y="1591628"/>
                  <a:pt x="171541" y="1652588"/>
                </a:cubicBezTo>
                <a:cubicBezTo>
                  <a:pt x="169637" y="1666875"/>
                  <a:pt x="166779" y="1681163"/>
                  <a:pt x="165827" y="1695450"/>
                </a:cubicBezTo>
                <a:cubicBezTo>
                  <a:pt x="162969" y="1731645"/>
                  <a:pt x="165827" y="1766888"/>
                  <a:pt x="179162" y="1801178"/>
                </a:cubicBezTo>
                <a:cubicBezTo>
                  <a:pt x="196307" y="1844040"/>
                  <a:pt x="207737" y="1889760"/>
                  <a:pt x="222977" y="1933575"/>
                </a:cubicBezTo>
                <a:cubicBezTo>
                  <a:pt x="227739" y="1946910"/>
                  <a:pt x="236312" y="1961198"/>
                  <a:pt x="245837" y="1971675"/>
                </a:cubicBezTo>
                <a:cubicBezTo>
                  <a:pt x="269649" y="1997393"/>
                  <a:pt x="294414" y="2020253"/>
                  <a:pt x="319179" y="2045018"/>
                </a:cubicBezTo>
                <a:cubicBezTo>
                  <a:pt x="323941" y="2049780"/>
                  <a:pt x="327752" y="2056448"/>
                  <a:pt x="332514" y="2063115"/>
                </a:cubicBezTo>
                <a:cubicBezTo>
                  <a:pt x="330609" y="2065020"/>
                  <a:pt x="328704" y="2066925"/>
                  <a:pt x="326799" y="2068830"/>
                </a:cubicBezTo>
                <a:cubicBezTo>
                  <a:pt x="297272" y="2045970"/>
                  <a:pt x="267744" y="2024063"/>
                  <a:pt x="239169" y="2001203"/>
                </a:cubicBezTo>
                <a:cubicBezTo>
                  <a:pt x="211547" y="1979295"/>
                  <a:pt x="187734" y="1956435"/>
                  <a:pt x="177257" y="1917383"/>
                </a:cubicBezTo>
                <a:cubicBezTo>
                  <a:pt x="163922" y="1862138"/>
                  <a:pt x="133441" y="1810703"/>
                  <a:pt x="118202" y="1755458"/>
                </a:cubicBezTo>
                <a:cubicBezTo>
                  <a:pt x="108677" y="1724025"/>
                  <a:pt x="113439" y="1688783"/>
                  <a:pt x="112487" y="1655445"/>
                </a:cubicBezTo>
                <a:cubicBezTo>
                  <a:pt x="110582" y="1601153"/>
                  <a:pt x="117249" y="1548765"/>
                  <a:pt x="143919" y="1499235"/>
                </a:cubicBezTo>
                <a:cubicBezTo>
                  <a:pt x="148682" y="1489710"/>
                  <a:pt x="147729" y="1477328"/>
                  <a:pt x="148682" y="1466850"/>
                </a:cubicBezTo>
                <a:cubicBezTo>
                  <a:pt x="152491" y="1414463"/>
                  <a:pt x="179162" y="1386840"/>
                  <a:pt x="235359" y="1387793"/>
                </a:cubicBezTo>
                <a:cubicBezTo>
                  <a:pt x="331562" y="1389698"/>
                  <a:pt x="424907" y="1371600"/>
                  <a:pt x="520157" y="1364933"/>
                </a:cubicBezTo>
                <a:cubicBezTo>
                  <a:pt x="573497" y="1361123"/>
                  <a:pt x="627789" y="1358265"/>
                  <a:pt x="681129" y="1354455"/>
                </a:cubicBezTo>
                <a:cubicBezTo>
                  <a:pt x="698274" y="1353503"/>
                  <a:pt x="714466" y="1346835"/>
                  <a:pt x="731612" y="1344930"/>
                </a:cubicBezTo>
                <a:cubicBezTo>
                  <a:pt x="760187" y="1341120"/>
                  <a:pt x="788762" y="1339215"/>
                  <a:pt x="817337" y="1336358"/>
                </a:cubicBezTo>
                <a:cubicBezTo>
                  <a:pt x="828766" y="1335405"/>
                  <a:pt x="841149" y="1332548"/>
                  <a:pt x="853532" y="1330643"/>
                </a:cubicBezTo>
                <a:cubicBezTo>
                  <a:pt x="850674" y="1324928"/>
                  <a:pt x="850674" y="1323975"/>
                  <a:pt x="850674" y="1323975"/>
                </a:cubicBezTo>
                <a:cubicBezTo>
                  <a:pt x="811622" y="1313498"/>
                  <a:pt x="773522" y="1301115"/>
                  <a:pt x="734469" y="1293495"/>
                </a:cubicBezTo>
                <a:cubicBezTo>
                  <a:pt x="630647" y="1274445"/>
                  <a:pt x="525872" y="1257300"/>
                  <a:pt x="421097" y="1239203"/>
                </a:cubicBezTo>
                <a:cubicBezTo>
                  <a:pt x="412524" y="1238250"/>
                  <a:pt x="403952" y="1239203"/>
                  <a:pt x="395379" y="1240155"/>
                </a:cubicBezTo>
                <a:cubicBezTo>
                  <a:pt x="388712" y="1240155"/>
                  <a:pt x="381091" y="1243013"/>
                  <a:pt x="374424" y="1242060"/>
                </a:cubicBezTo>
                <a:cubicBezTo>
                  <a:pt x="349659" y="1238250"/>
                  <a:pt x="324894" y="1232535"/>
                  <a:pt x="300129" y="1229678"/>
                </a:cubicBezTo>
                <a:cubicBezTo>
                  <a:pt x="266791" y="1225868"/>
                  <a:pt x="233454" y="1226820"/>
                  <a:pt x="200116" y="1221105"/>
                </a:cubicBezTo>
                <a:cubicBezTo>
                  <a:pt x="162016" y="1215390"/>
                  <a:pt x="124869" y="1205865"/>
                  <a:pt x="88674" y="1196340"/>
                </a:cubicBezTo>
                <a:cubicBezTo>
                  <a:pt x="62957" y="1189673"/>
                  <a:pt x="37239" y="1181100"/>
                  <a:pt x="11522" y="1171575"/>
                </a:cubicBezTo>
                <a:cubicBezTo>
                  <a:pt x="5807" y="1169670"/>
                  <a:pt x="-861" y="1157288"/>
                  <a:pt x="91" y="1150620"/>
                </a:cubicBezTo>
                <a:cubicBezTo>
                  <a:pt x="1044" y="1144905"/>
                  <a:pt x="12474" y="1137285"/>
                  <a:pt x="19141" y="1137285"/>
                </a:cubicBezTo>
                <a:cubicBezTo>
                  <a:pt x="31524" y="1137285"/>
                  <a:pt x="44859" y="1140143"/>
                  <a:pt x="56289" y="1145858"/>
                </a:cubicBezTo>
                <a:cubicBezTo>
                  <a:pt x="92484" y="1163955"/>
                  <a:pt x="131537" y="1158240"/>
                  <a:pt x="169637" y="1161098"/>
                </a:cubicBezTo>
                <a:cubicBezTo>
                  <a:pt x="202974" y="1163003"/>
                  <a:pt x="236312" y="1167765"/>
                  <a:pt x="269649" y="1170623"/>
                </a:cubicBezTo>
                <a:cubicBezTo>
                  <a:pt x="279174" y="1171575"/>
                  <a:pt x="288699" y="1171575"/>
                  <a:pt x="298224" y="1172528"/>
                </a:cubicBezTo>
                <a:cubicBezTo>
                  <a:pt x="309654" y="1173480"/>
                  <a:pt x="322989" y="1170623"/>
                  <a:pt x="331562" y="1176338"/>
                </a:cubicBezTo>
                <a:cubicBezTo>
                  <a:pt x="374424" y="1203960"/>
                  <a:pt x="423002" y="1201103"/>
                  <a:pt x="470627" y="1203960"/>
                </a:cubicBezTo>
                <a:cubicBezTo>
                  <a:pt x="547779" y="1208723"/>
                  <a:pt x="623979" y="1214438"/>
                  <a:pt x="700179" y="1221105"/>
                </a:cubicBezTo>
                <a:cubicBezTo>
                  <a:pt x="739232" y="1224915"/>
                  <a:pt x="778284" y="1229678"/>
                  <a:pt x="816384" y="1234440"/>
                </a:cubicBezTo>
                <a:cubicBezTo>
                  <a:pt x="819241" y="1233488"/>
                  <a:pt x="822099" y="1231583"/>
                  <a:pt x="826862" y="1230630"/>
                </a:cubicBezTo>
                <a:close/>
                <a:moveTo>
                  <a:pt x="432527" y="1392555"/>
                </a:moveTo>
                <a:cubicBezTo>
                  <a:pt x="492534" y="1388745"/>
                  <a:pt x="551589" y="1384935"/>
                  <a:pt x="611597" y="1381125"/>
                </a:cubicBezTo>
                <a:cubicBezTo>
                  <a:pt x="611597" y="1379220"/>
                  <a:pt x="611597" y="1376363"/>
                  <a:pt x="610644" y="1374458"/>
                </a:cubicBezTo>
                <a:cubicBezTo>
                  <a:pt x="549684" y="1360170"/>
                  <a:pt x="491582" y="1384935"/>
                  <a:pt x="432527" y="1392555"/>
                </a:cubicBezTo>
                <a:close/>
                <a:moveTo>
                  <a:pt x="1443129" y="715328"/>
                </a:moveTo>
                <a:cubicBezTo>
                  <a:pt x="1445987" y="718185"/>
                  <a:pt x="1448844" y="721043"/>
                  <a:pt x="1451702" y="723900"/>
                </a:cubicBezTo>
                <a:cubicBezTo>
                  <a:pt x="1472657" y="702945"/>
                  <a:pt x="1493612" y="681990"/>
                  <a:pt x="1514567" y="661035"/>
                </a:cubicBezTo>
                <a:cubicBezTo>
                  <a:pt x="1512662" y="659130"/>
                  <a:pt x="1510757" y="657225"/>
                  <a:pt x="1508852" y="655320"/>
                </a:cubicBezTo>
                <a:cubicBezTo>
                  <a:pt x="1486944" y="674370"/>
                  <a:pt x="1465037" y="695325"/>
                  <a:pt x="1443129" y="715328"/>
                </a:cubicBezTo>
                <a:close/>
                <a:moveTo>
                  <a:pt x="1213577" y="1160145"/>
                </a:moveTo>
                <a:cubicBezTo>
                  <a:pt x="1244057" y="1146810"/>
                  <a:pt x="1249772" y="1138238"/>
                  <a:pt x="1248819" y="1110615"/>
                </a:cubicBezTo>
                <a:cubicBezTo>
                  <a:pt x="1235484" y="1128713"/>
                  <a:pt x="1201194" y="1124903"/>
                  <a:pt x="1213577" y="116014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72" name="Google Shape;1772;p36"/>
          <p:cNvGrpSpPr/>
          <p:nvPr/>
        </p:nvGrpSpPr>
        <p:grpSpPr>
          <a:xfrm>
            <a:off x="3557041" y="3185833"/>
            <a:ext cx="721252" cy="525408"/>
            <a:chOff x="5146536" y="5317629"/>
            <a:chExt cx="2273771" cy="1656368"/>
          </a:xfrm>
        </p:grpSpPr>
        <p:sp>
          <p:nvSpPr>
            <p:cNvPr id="1773" name="Google Shape;1773;p36"/>
            <p:cNvSpPr/>
            <p:nvPr/>
          </p:nvSpPr>
          <p:spPr>
            <a:xfrm>
              <a:off x="5146536" y="5317629"/>
              <a:ext cx="2273771" cy="1656368"/>
            </a:xfrm>
            <a:custGeom>
              <a:avLst/>
              <a:gdLst/>
              <a:ahLst/>
              <a:cxnLst/>
              <a:rect l="l" t="t" r="r" b="b"/>
              <a:pathLst>
                <a:path w="2273771" h="1656367" extrusionOk="0">
                  <a:moveTo>
                    <a:pt x="2269219" y="1166433"/>
                  </a:moveTo>
                  <a:cubicBezTo>
                    <a:pt x="2248971" y="1106353"/>
                    <a:pt x="2173289" y="1065524"/>
                    <a:pt x="2114868" y="1051251"/>
                  </a:cubicBezTo>
                  <a:cubicBezTo>
                    <a:pt x="2075700" y="1043285"/>
                    <a:pt x="1805835" y="1019385"/>
                    <a:pt x="1719199" y="1009427"/>
                  </a:cubicBezTo>
                  <a:cubicBezTo>
                    <a:pt x="1573810" y="992830"/>
                    <a:pt x="1564848" y="946027"/>
                    <a:pt x="1535638" y="871673"/>
                  </a:cubicBezTo>
                  <a:cubicBezTo>
                    <a:pt x="1638206" y="925779"/>
                    <a:pt x="1673060" y="947355"/>
                    <a:pt x="1731481" y="926443"/>
                  </a:cubicBezTo>
                  <a:cubicBezTo>
                    <a:pt x="1776624" y="909514"/>
                    <a:pt x="1805503" y="888270"/>
                    <a:pt x="1852638" y="908186"/>
                  </a:cubicBezTo>
                  <a:cubicBezTo>
                    <a:pt x="1878861" y="920136"/>
                    <a:pt x="1920353" y="905863"/>
                    <a:pt x="1925332" y="877648"/>
                  </a:cubicBezTo>
                  <a:cubicBezTo>
                    <a:pt x="1935290" y="824538"/>
                    <a:pt x="1958526" y="814580"/>
                    <a:pt x="1944584" y="779062"/>
                  </a:cubicBezTo>
                  <a:cubicBezTo>
                    <a:pt x="1937614" y="761138"/>
                    <a:pt x="1919025" y="738234"/>
                    <a:pt x="1897781" y="733587"/>
                  </a:cubicBezTo>
                  <a:cubicBezTo>
                    <a:pt x="1878861" y="724957"/>
                    <a:pt x="1857617" y="721305"/>
                    <a:pt x="1859276" y="703713"/>
                  </a:cubicBezTo>
                  <a:cubicBezTo>
                    <a:pt x="1865251" y="650603"/>
                    <a:pt x="1839360" y="621392"/>
                    <a:pt x="1790234" y="610438"/>
                  </a:cubicBezTo>
                  <a:cubicBezTo>
                    <a:pt x="1768989" y="606455"/>
                    <a:pt x="1728161" y="586871"/>
                    <a:pt x="1713888" y="568614"/>
                  </a:cubicBezTo>
                  <a:cubicBezTo>
                    <a:pt x="1654139" y="496916"/>
                    <a:pt x="1611983" y="445797"/>
                    <a:pt x="1555222" y="377418"/>
                  </a:cubicBezTo>
                  <a:cubicBezTo>
                    <a:pt x="1549911" y="371111"/>
                    <a:pt x="1497465" y="315014"/>
                    <a:pt x="1483191" y="300409"/>
                  </a:cubicBezTo>
                  <a:cubicBezTo>
                    <a:pt x="1439044" y="254269"/>
                    <a:pt x="1415144" y="228710"/>
                    <a:pt x="1376971" y="177592"/>
                  </a:cubicBezTo>
                  <a:cubicBezTo>
                    <a:pt x="1354400" y="141411"/>
                    <a:pt x="1313239" y="124482"/>
                    <a:pt x="1293323" y="94276"/>
                  </a:cubicBezTo>
                  <a:cubicBezTo>
                    <a:pt x="1254155" y="36186"/>
                    <a:pt x="1237890" y="23241"/>
                    <a:pt x="1176481" y="4321"/>
                  </a:cubicBezTo>
                  <a:cubicBezTo>
                    <a:pt x="1142624" y="-7629"/>
                    <a:pt x="1085198" y="6644"/>
                    <a:pt x="1061299" y="29548"/>
                  </a:cubicBezTo>
                  <a:cubicBezTo>
                    <a:pt x="1046362" y="40502"/>
                    <a:pt x="1041051" y="59754"/>
                    <a:pt x="1026114" y="70708"/>
                  </a:cubicBezTo>
                  <a:cubicBezTo>
                    <a:pt x="1002878" y="87637"/>
                    <a:pt x="975659" y="121494"/>
                    <a:pt x="946117" y="131121"/>
                  </a:cubicBezTo>
                  <a:cubicBezTo>
                    <a:pt x="901969" y="155352"/>
                    <a:pt x="881389" y="193857"/>
                    <a:pt x="856162" y="239000"/>
                  </a:cubicBezTo>
                  <a:cubicBezTo>
                    <a:pt x="818985" y="305056"/>
                    <a:pt x="824296" y="344224"/>
                    <a:pt x="773177" y="403309"/>
                  </a:cubicBezTo>
                  <a:cubicBezTo>
                    <a:pt x="721727" y="454428"/>
                    <a:pt x="631772" y="641972"/>
                    <a:pt x="613184" y="660561"/>
                  </a:cubicBezTo>
                  <a:cubicBezTo>
                    <a:pt x="583309" y="691431"/>
                    <a:pt x="568704" y="760806"/>
                    <a:pt x="559742" y="839807"/>
                  </a:cubicBezTo>
                  <a:cubicBezTo>
                    <a:pt x="542481" y="907854"/>
                    <a:pt x="537502" y="942376"/>
                    <a:pt x="542481" y="1000797"/>
                  </a:cubicBezTo>
                  <a:cubicBezTo>
                    <a:pt x="544472" y="1019717"/>
                    <a:pt x="517917" y="1057226"/>
                    <a:pt x="512607" y="1074155"/>
                  </a:cubicBezTo>
                  <a:cubicBezTo>
                    <a:pt x="498665" y="1124277"/>
                    <a:pt x="489039" y="1146185"/>
                    <a:pt x="494018" y="1203278"/>
                  </a:cubicBezTo>
                  <a:cubicBezTo>
                    <a:pt x="498001" y="1241451"/>
                    <a:pt x="487047" y="1271326"/>
                    <a:pt x="462484" y="1271326"/>
                  </a:cubicBezTo>
                  <a:cubicBezTo>
                    <a:pt x="416013" y="1271326"/>
                    <a:pt x="195274" y="1312818"/>
                    <a:pt x="138845" y="1330411"/>
                  </a:cubicBezTo>
                  <a:cubicBezTo>
                    <a:pt x="-38742" y="1385844"/>
                    <a:pt x="-28120" y="1525922"/>
                    <a:pt x="70798" y="1588326"/>
                  </a:cubicBezTo>
                  <a:cubicBezTo>
                    <a:pt x="88059" y="1607246"/>
                    <a:pt x="217182" y="1626831"/>
                    <a:pt x="248384" y="1629818"/>
                  </a:cubicBezTo>
                  <a:cubicBezTo>
                    <a:pt x="488707" y="1655709"/>
                    <a:pt x="683554" y="1660024"/>
                    <a:pt x="923877" y="1658033"/>
                  </a:cubicBezTo>
                  <a:cubicBezTo>
                    <a:pt x="1260793" y="1656041"/>
                    <a:pt x="1566176" y="1602599"/>
                    <a:pt x="1893134" y="1515300"/>
                  </a:cubicBezTo>
                  <a:cubicBezTo>
                    <a:pt x="1964501" y="1496379"/>
                    <a:pt x="2115532" y="1422025"/>
                    <a:pt x="2201836" y="1362608"/>
                  </a:cubicBezTo>
                  <a:cubicBezTo>
                    <a:pt x="2257270" y="1325431"/>
                    <a:pt x="2290131" y="1242447"/>
                    <a:pt x="2269219" y="11664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36"/>
            <p:cNvSpPr/>
            <p:nvPr/>
          </p:nvSpPr>
          <p:spPr>
            <a:xfrm>
              <a:off x="5660187" y="5383794"/>
              <a:ext cx="1357624" cy="1251404"/>
            </a:xfrm>
            <a:custGeom>
              <a:avLst/>
              <a:gdLst/>
              <a:ahLst/>
              <a:cxnLst/>
              <a:rect l="l" t="t" r="r" b="b"/>
              <a:pathLst>
                <a:path w="1357623" h="1251403" extrusionOk="0">
                  <a:moveTo>
                    <a:pt x="1350604" y="728499"/>
                  </a:moveTo>
                  <a:cubicBezTo>
                    <a:pt x="1333012" y="713893"/>
                    <a:pt x="1284217" y="701944"/>
                    <a:pt x="1288200" y="659788"/>
                  </a:cubicBezTo>
                  <a:cubicBezTo>
                    <a:pt x="1292183" y="616636"/>
                    <a:pt x="1266624" y="599707"/>
                    <a:pt x="1231771" y="587425"/>
                  </a:cubicBezTo>
                  <a:cubicBezTo>
                    <a:pt x="1197913" y="575476"/>
                    <a:pt x="1163060" y="562198"/>
                    <a:pt x="1141484" y="533319"/>
                  </a:cubicBezTo>
                  <a:cubicBezTo>
                    <a:pt x="1073768" y="444028"/>
                    <a:pt x="1007049" y="374985"/>
                    <a:pt x="930039" y="294656"/>
                  </a:cubicBezTo>
                  <a:cubicBezTo>
                    <a:pt x="888215" y="253496"/>
                    <a:pt x="851370" y="187773"/>
                    <a:pt x="802244" y="147940"/>
                  </a:cubicBezTo>
                  <a:cubicBezTo>
                    <a:pt x="763075" y="116074"/>
                    <a:pt x="724238" y="57985"/>
                    <a:pt x="693368" y="30766"/>
                  </a:cubicBezTo>
                  <a:cubicBezTo>
                    <a:pt x="639262" y="-17033"/>
                    <a:pt x="581837" y="-7075"/>
                    <a:pt x="535698" y="46367"/>
                  </a:cubicBezTo>
                  <a:cubicBezTo>
                    <a:pt x="516114" y="68275"/>
                    <a:pt x="490886" y="99477"/>
                    <a:pt x="463336" y="109435"/>
                  </a:cubicBezTo>
                  <a:cubicBezTo>
                    <a:pt x="400931" y="132007"/>
                    <a:pt x="369729" y="183457"/>
                    <a:pt x="346162" y="241215"/>
                  </a:cubicBezTo>
                  <a:cubicBezTo>
                    <a:pt x="330229" y="281711"/>
                    <a:pt x="302014" y="347435"/>
                    <a:pt x="280770" y="374653"/>
                  </a:cubicBezTo>
                  <a:cubicBezTo>
                    <a:pt x="209403" y="451663"/>
                    <a:pt x="173554" y="508092"/>
                    <a:pt x="138701" y="607673"/>
                  </a:cubicBezTo>
                  <a:cubicBezTo>
                    <a:pt x="134717" y="619623"/>
                    <a:pt x="114801" y="644850"/>
                    <a:pt x="106503" y="655804"/>
                  </a:cubicBezTo>
                  <a:cubicBezTo>
                    <a:pt x="80280" y="691986"/>
                    <a:pt x="82603" y="743436"/>
                    <a:pt x="70322" y="785592"/>
                  </a:cubicBezTo>
                  <a:cubicBezTo>
                    <a:pt x="46090" y="867580"/>
                    <a:pt x="74969" y="943594"/>
                    <a:pt x="35800" y="1000687"/>
                  </a:cubicBezTo>
                  <a:cubicBezTo>
                    <a:pt x="5262" y="1044835"/>
                    <a:pt x="6590" y="1115870"/>
                    <a:pt x="283" y="1164001"/>
                  </a:cubicBezTo>
                  <a:cubicBezTo>
                    <a:pt x="-1377" y="1181593"/>
                    <a:pt x="4598" y="1182921"/>
                    <a:pt x="9577" y="1187900"/>
                  </a:cubicBezTo>
                  <a:cubicBezTo>
                    <a:pt x="9577" y="1187900"/>
                    <a:pt x="9577" y="1188232"/>
                    <a:pt x="9577" y="1188232"/>
                  </a:cubicBezTo>
                  <a:cubicBezTo>
                    <a:pt x="34472" y="1214455"/>
                    <a:pt x="83599" y="1226405"/>
                    <a:pt x="119116" y="1235699"/>
                  </a:cubicBezTo>
                  <a:cubicBezTo>
                    <a:pt x="229320" y="1264246"/>
                    <a:pt x="322262" y="1257275"/>
                    <a:pt x="417528" y="1233375"/>
                  </a:cubicBezTo>
                  <a:cubicBezTo>
                    <a:pt x="566568" y="1196530"/>
                    <a:pt x="662830" y="1193211"/>
                    <a:pt x="805895" y="1136118"/>
                  </a:cubicBezTo>
                  <a:cubicBezTo>
                    <a:pt x="829794" y="1126492"/>
                    <a:pt x="883568" y="1118193"/>
                    <a:pt x="929044" y="1091306"/>
                  </a:cubicBezTo>
                  <a:cubicBezTo>
                    <a:pt x="942653" y="1083340"/>
                    <a:pt x="982154" y="1061100"/>
                    <a:pt x="995099" y="1050810"/>
                  </a:cubicBezTo>
                  <a:cubicBezTo>
                    <a:pt x="1058499" y="999360"/>
                    <a:pt x="1052192" y="966498"/>
                    <a:pt x="1004393" y="890816"/>
                  </a:cubicBezTo>
                  <a:cubicBezTo>
                    <a:pt x="987465" y="863929"/>
                    <a:pt x="974187" y="871896"/>
                    <a:pt x="953607" y="889820"/>
                  </a:cubicBezTo>
                  <a:cubicBezTo>
                    <a:pt x="909791" y="927661"/>
                    <a:pt x="850706" y="952224"/>
                    <a:pt x="794277" y="961187"/>
                  </a:cubicBezTo>
                  <a:cubicBezTo>
                    <a:pt x="843072" y="931312"/>
                    <a:pt x="909459" y="904426"/>
                    <a:pt x="948960" y="859614"/>
                  </a:cubicBezTo>
                  <a:cubicBezTo>
                    <a:pt x="982818" y="821773"/>
                    <a:pt x="977838" y="796214"/>
                    <a:pt x="928048" y="782272"/>
                  </a:cubicBezTo>
                  <a:cubicBezTo>
                    <a:pt x="909127" y="776298"/>
                    <a:pt x="873278" y="774638"/>
                    <a:pt x="859337" y="760697"/>
                  </a:cubicBezTo>
                  <a:cubicBezTo>
                    <a:pt x="789298" y="694641"/>
                    <a:pt x="731209" y="616636"/>
                    <a:pt x="655527" y="556887"/>
                  </a:cubicBezTo>
                  <a:cubicBezTo>
                    <a:pt x="667809" y="543278"/>
                    <a:pt x="690049" y="547925"/>
                    <a:pt x="702994" y="552572"/>
                  </a:cubicBezTo>
                  <a:cubicBezTo>
                    <a:pt x="748138" y="585766"/>
                    <a:pt x="788966" y="623938"/>
                    <a:pt x="829130" y="663107"/>
                  </a:cubicBezTo>
                  <a:cubicBezTo>
                    <a:pt x="863984" y="696301"/>
                    <a:pt x="901825" y="726839"/>
                    <a:pt x="951947" y="736465"/>
                  </a:cubicBezTo>
                  <a:cubicBezTo>
                    <a:pt x="1003066" y="746091"/>
                    <a:pt x="1048209" y="766008"/>
                    <a:pt x="1090365" y="793558"/>
                  </a:cubicBezTo>
                  <a:cubicBezTo>
                    <a:pt x="1131194" y="821109"/>
                    <a:pt x="1174345" y="832727"/>
                    <a:pt x="1224468" y="812479"/>
                  </a:cubicBezTo>
                  <a:cubicBezTo>
                    <a:pt x="1249031" y="802853"/>
                    <a:pt x="1276582" y="801193"/>
                    <a:pt x="1304465" y="799201"/>
                  </a:cubicBezTo>
                  <a:cubicBezTo>
                    <a:pt x="1321726" y="798206"/>
                    <a:pt x="1347617" y="816462"/>
                    <a:pt x="1353592" y="792563"/>
                  </a:cubicBezTo>
                  <a:cubicBezTo>
                    <a:pt x="1358239" y="772314"/>
                    <a:pt x="1368197" y="747751"/>
                    <a:pt x="1350604" y="728499"/>
                  </a:cubicBezTo>
                  <a:close/>
                  <a:moveTo>
                    <a:pt x="172890" y="1058113"/>
                  </a:moveTo>
                  <a:cubicBezTo>
                    <a:pt x="201437" y="1055789"/>
                    <a:pt x="226996" y="1051142"/>
                    <a:pt x="255875" y="1049814"/>
                  </a:cubicBezTo>
                  <a:cubicBezTo>
                    <a:pt x="264505" y="1049814"/>
                    <a:pt x="277119" y="1053133"/>
                    <a:pt x="276787" y="1067739"/>
                  </a:cubicBezTo>
                  <a:cubicBezTo>
                    <a:pt x="276787" y="1081348"/>
                    <a:pt x="266497" y="1089647"/>
                    <a:pt x="257866" y="1090974"/>
                  </a:cubicBezTo>
                  <a:cubicBezTo>
                    <a:pt x="228988" y="1096285"/>
                    <a:pt x="177205" y="1100269"/>
                    <a:pt x="177205" y="1100269"/>
                  </a:cubicBezTo>
                  <a:cubicBezTo>
                    <a:pt x="147331" y="1103256"/>
                    <a:pt x="116129" y="1109895"/>
                    <a:pt x="111814" y="1084336"/>
                  </a:cubicBezTo>
                  <a:cubicBezTo>
                    <a:pt x="107831" y="1056453"/>
                    <a:pt x="145339" y="1060104"/>
                    <a:pt x="172890" y="1058113"/>
                  </a:cubicBezTo>
                  <a:close/>
                  <a:moveTo>
                    <a:pt x="258198" y="1153379"/>
                  </a:moveTo>
                  <a:cubicBezTo>
                    <a:pt x="208408" y="1154374"/>
                    <a:pt x="158285" y="1159353"/>
                    <a:pt x="108494" y="1155038"/>
                  </a:cubicBezTo>
                  <a:cubicBezTo>
                    <a:pt x="88578" y="1153379"/>
                    <a:pt x="69326" y="1157030"/>
                    <a:pt x="57708" y="1140433"/>
                  </a:cubicBezTo>
                  <a:cubicBezTo>
                    <a:pt x="49742" y="1129811"/>
                    <a:pt x="47418" y="1116534"/>
                    <a:pt x="52065" y="1102924"/>
                  </a:cubicBezTo>
                  <a:cubicBezTo>
                    <a:pt x="55384" y="1093630"/>
                    <a:pt x="66670" y="1072718"/>
                    <a:pt x="80280" y="1084336"/>
                  </a:cubicBezTo>
                  <a:cubicBezTo>
                    <a:pt x="91234" y="1093298"/>
                    <a:pt x="80280" y="1107903"/>
                    <a:pt x="80280" y="1116534"/>
                  </a:cubicBezTo>
                  <a:cubicBezTo>
                    <a:pt x="80280" y="1128815"/>
                    <a:pt x="100528" y="1134790"/>
                    <a:pt x="125091" y="1133794"/>
                  </a:cubicBezTo>
                  <a:cubicBezTo>
                    <a:pt x="228656" y="1130143"/>
                    <a:pt x="327573" y="1130807"/>
                    <a:pt x="430474" y="1113214"/>
                  </a:cubicBezTo>
                  <a:cubicBezTo>
                    <a:pt x="448066" y="1110559"/>
                    <a:pt x="471302" y="1101928"/>
                    <a:pt x="488895" y="1116865"/>
                  </a:cubicBezTo>
                  <a:cubicBezTo>
                    <a:pt x="415868" y="1148068"/>
                    <a:pt x="337531" y="1152383"/>
                    <a:pt x="258198" y="11533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36"/>
            <p:cNvSpPr/>
            <p:nvPr/>
          </p:nvSpPr>
          <p:spPr>
            <a:xfrm>
              <a:off x="5644829" y="6343321"/>
              <a:ext cx="1125268" cy="408283"/>
            </a:xfrm>
            <a:custGeom>
              <a:avLst/>
              <a:gdLst/>
              <a:ahLst/>
              <a:cxnLst/>
              <a:rect l="l" t="t" r="r" b="b"/>
              <a:pathLst>
                <a:path w="1125267" h="408283" extrusionOk="0">
                  <a:moveTo>
                    <a:pt x="8670" y="253932"/>
                  </a:moveTo>
                  <a:cubicBezTo>
                    <a:pt x="127172" y="346875"/>
                    <a:pt x="269905" y="337580"/>
                    <a:pt x="357205" y="328286"/>
                  </a:cubicBezTo>
                  <a:cubicBezTo>
                    <a:pt x="549728" y="307374"/>
                    <a:pt x="577279" y="293433"/>
                    <a:pt x="766483" y="245634"/>
                  </a:cubicBezTo>
                  <a:cubicBezTo>
                    <a:pt x="891956" y="214100"/>
                    <a:pt x="1100080" y="143729"/>
                    <a:pt x="1110038" y="0"/>
                  </a:cubicBezTo>
                  <a:cubicBezTo>
                    <a:pt x="1151531" y="0"/>
                    <a:pt x="1117673" y="127132"/>
                    <a:pt x="1030373" y="194847"/>
                  </a:cubicBezTo>
                  <a:cubicBezTo>
                    <a:pt x="981247" y="233020"/>
                    <a:pt x="768143" y="334925"/>
                    <a:pt x="599851" y="370774"/>
                  </a:cubicBezTo>
                  <a:cubicBezTo>
                    <a:pt x="485996" y="394674"/>
                    <a:pt x="327662" y="412266"/>
                    <a:pt x="210488" y="410275"/>
                  </a:cubicBezTo>
                  <a:cubicBezTo>
                    <a:pt x="58461" y="407287"/>
                    <a:pt x="-28839" y="302727"/>
                    <a:pt x="8670" y="253932"/>
                  </a:cubicBezTo>
                  <a:close/>
                </a:path>
              </a:pathLst>
            </a:custGeom>
            <a:solidFill>
              <a:srgbClr val="977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36"/>
            <p:cNvSpPr/>
            <p:nvPr/>
          </p:nvSpPr>
          <p:spPr>
            <a:xfrm>
              <a:off x="5204861" y="6373000"/>
              <a:ext cx="2150954" cy="564294"/>
            </a:xfrm>
            <a:custGeom>
              <a:avLst/>
              <a:gdLst/>
              <a:ahLst/>
              <a:cxnLst/>
              <a:rect l="l" t="t" r="r" b="b"/>
              <a:pathLst>
                <a:path w="2150954" h="564293" extrusionOk="0">
                  <a:moveTo>
                    <a:pt x="2061854" y="52309"/>
                  </a:moveTo>
                  <a:cubicBezTo>
                    <a:pt x="1932067" y="25422"/>
                    <a:pt x="1767094" y="3514"/>
                    <a:pt x="1635315" y="859"/>
                  </a:cubicBezTo>
                  <a:cubicBezTo>
                    <a:pt x="1582869" y="-137"/>
                    <a:pt x="1601789" y="-6112"/>
                    <a:pt x="1603781" y="35712"/>
                  </a:cubicBezTo>
                  <a:cubicBezTo>
                    <a:pt x="1607100" y="104755"/>
                    <a:pt x="1492582" y="199357"/>
                    <a:pt x="1464367" y="216950"/>
                  </a:cubicBezTo>
                  <a:cubicBezTo>
                    <a:pt x="1226700" y="366986"/>
                    <a:pt x="928952" y="421424"/>
                    <a:pt x="650125" y="414453"/>
                  </a:cubicBezTo>
                  <a:cubicBezTo>
                    <a:pt x="607969" y="413457"/>
                    <a:pt x="416441" y="348729"/>
                    <a:pt x="403827" y="264085"/>
                  </a:cubicBezTo>
                  <a:cubicBezTo>
                    <a:pt x="263086" y="276367"/>
                    <a:pt x="115374" y="284001"/>
                    <a:pt x="28738" y="347733"/>
                  </a:cubicBezTo>
                  <a:cubicBezTo>
                    <a:pt x="-26364" y="397856"/>
                    <a:pt x="2183" y="496441"/>
                    <a:pt x="76869" y="508723"/>
                  </a:cubicBezTo>
                  <a:cubicBezTo>
                    <a:pt x="326486" y="550215"/>
                    <a:pt x="613612" y="573451"/>
                    <a:pt x="865220" y="561833"/>
                  </a:cubicBezTo>
                  <a:cubicBezTo>
                    <a:pt x="957831" y="557518"/>
                    <a:pt x="1129111" y="538597"/>
                    <a:pt x="1222053" y="533618"/>
                  </a:cubicBezTo>
                  <a:cubicBezTo>
                    <a:pt x="1410261" y="522001"/>
                    <a:pt x="1578886" y="465571"/>
                    <a:pt x="1761451" y="422419"/>
                  </a:cubicBezTo>
                  <a:cubicBezTo>
                    <a:pt x="1810578" y="410802"/>
                    <a:pt x="1971236" y="355036"/>
                    <a:pt x="2058535" y="292964"/>
                  </a:cubicBezTo>
                  <a:cubicBezTo>
                    <a:pt x="2109985" y="255123"/>
                    <a:pt x="2161436" y="232219"/>
                    <a:pt x="2149486" y="150563"/>
                  </a:cubicBezTo>
                  <a:cubicBezTo>
                    <a:pt x="2136209" y="95793"/>
                    <a:pt x="2110981" y="62267"/>
                    <a:pt x="2061854" y="5230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77" name="Google Shape;1777;p36"/>
            <p:cNvGrpSpPr/>
            <p:nvPr/>
          </p:nvGrpSpPr>
          <p:grpSpPr>
            <a:xfrm>
              <a:off x="5659034" y="5938219"/>
              <a:ext cx="1365035" cy="700526"/>
              <a:chOff x="5659034" y="5938219"/>
              <a:chExt cx="1365035" cy="700526"/>
            </a:xfrm>
          </p:grpSpPr>
          <p:sp>
            <p:nvSpPr>
              <p:cNvPr id="1778" name="Google Shape;1778;p36"/>
              <p:cNvSpPr/>
              <p:nvPr/>
            </p:nvSpPr>
            <p:spPr>
              <a:xfrm>
                <a:off x="5659034" y="5941676"/>
                <a:ext cx="1042283" cy="697069"/>
              </a:xfrm>
              <a:custGeom>
                <a:avLst/>
                <a:gdLst/>
                <a:ahLst/>
                <a:cxnLst/>
                <a:rect l="l" t="t" r="r" b="b"/>
                <a:pathLst>
                  <a:path w="1042283" h="697068" extrusionOk="0">
                    <a:moveTo>
                      <a:pt x="946461" y="333929"/>
                    </a:moveTo>
                    <a:cubicBezTo>
                      <a:pt x="902646" y="371770"/>
                      <a:pt x="852191" y="393678"/>
                      <a:pt x="795430" y="402640"/>
                    </a:cubicBezTo>
                    <a:cubicBezTo>
                      <a:pt x="844225" y="372766"/>
                      <a:pt x="912936" y="349530"/>
                      <a:pt x="956088" y="293765"/>
                    </a:cubicBezTo>
                    <a:cubicBezTo>
                      <a:pt x="987290" y="253932"/>
                      <a:pt x="978991" y="237335"/>
                      <a:pt x="929201" y="223394"/>
                    </a:cubicBezTo>
                    <a:cubicBezTo>
                      <a:pt x="910280" y="217419"/>
                      <a:pt x="876755" y="215095"/>
                      <a:pt x="862813" y="201154"/>
                    </a:cubicBezTo>
                    <a:cubicBezTo>
                      <a:pt x="792111" y="134435"/>
                      <a:pt x="734685" y="59749"/>
                      <a:pt x="658008" y="0"/>
                    </a:cubicBezTo>
                    <a:cubicBezTo>
                      <a:pt x="606226" y="11286"/>
                      <a:pt x="598259" y="27883"/>
                      <a:pt x="631121" y="66719"/>
                    </a:cubicBezTo>
                    <a:cubicBezTo>
                      <a:pt x="653029" y="93606"/>
                      <a:pt x="679916" y="115514"/>
                      <a:pt x="706471" y="137422"/>
                    </a:cubicBezTo>
                    <a:cubicBezTo>
                      <a:pt x="799745" y="213104"/>
                      <a:pt x="815678" y="297084"/>
                      <a:pt x="734354" y="352849"/>
                    </a:cubicBezTo>
                    <a:cubicBezTo>
                      <a:pt x="728379" y="358824"/>
                      <a:pt x="714437" y="370442"/>
                      <a:pt x="708462" y="374425"/>
                    </a:cubicBezTo>
                    <a:cubicBezTo>
                      <a:pt x="695517" y="382392"/>
                      <a:pt x="678588" y="387371"/>
                      <a:pt x="682571" y="406291"/>
                    </a:cubicBezTo>
                    <a:cubicBezTo>
                      <a:pt x="686555" y="426208"/>
                      <a:pt x="703483" y="431187"/>
                      <a:pt x="719416" y="435170"/>
                    </a:cubicBezTo>
                    <a:cubicBezTo>
                      <a:pt x="735349" y="439153"/>
                      <a:pt x="752278" y="441145"/>
                      <a:pt x="768211" y="445128"/>
                    </a:cubicBezTo>
                    <a:cubicBezTo>
                      <a:pt x="783148" y="449111"/>
                      <a:pt x="813023" y="445128"/>
                      <a:pt x="812027" y="459069"/>
                    </a:cubicBezTo>
                    <a:cubicBezTo>
                      <a:pt x="808044" y="501889"/>
                      <a:pt x="848872" y="493923"/>
                      <a:pt x="869784" y="516827"/>
                    </a:cubicBezTo>
                    <a:cubicBezTo>
                      <a:pt x="845884" y="520810"/>
                      <a:pt x="825968" y="528776"/>
                      <a:pt x="808044" y="525789"/>
                    </a:cubicBezTo>
                    <a:cubicBezTo>
                      <a:pt x="753274" y="516827"/>
                      <a:pt x="698836" y="523797"/>
                      <a:pt x="645062" y="528776"/>
                    </a:cubicBezTo>
                    <a:cubicBezTo>
                      <a:pt x="595272" y="532760"/>
                      <a:pt x="542826" y="527780"/>
                      <a:pt x="497018" y="556659"/>
                    </a:cubicBezTo>
                    <a:cubicBezTo>
                      <a:pt x="389803" y="604458"/>
                      <a:pt x="180682" y="595164"/>
                      <a:pt x="103672" y="596492"/>
                    </a:cubicBezTo>
                    <a:cubicBezTo>
                      <a:pt x="147488" y="614416"/>
                      <a:pt x="207569" y="598483"/>
                      <a:pt x="266322" y="613420"/>
                    </a:cubicBezTo>
                    <a:cubicBezTo>
                      <a:pt x="207569" y="613420"/>
                      <a:pt x="124916" y="625702"/>
                      <a:pt x="81101" y="621719"/>
                    </a:cubicBezTo>
                    <a:cubicBezTo>
                      <a:pt x="49235" y="618731"/>
                      <a:pt x="-33418" y="598483"/>
                      <a:pt x="14713" y="633005"/>
                    </a:cubicBezTo>
                    <a:cubicBezTo>
                      <a:pt x="59857" y="665203"/>
                      <a:pt x="81765" y="666862"/>
                      <a:pt x="123257" y="679808"/>
                    </a:cubicBezTo>
                    <a:cubicBezTo>
                      <a:pt x="219519" y="707691"/>
                      <a:pt x="326402" y="701384"/>
                      <a:pt x="421668" y="677484"/>
                    </a:cubicBezTo>
                    <a:cubicBezTo>
                      <a:pt x="570708" y="640639"/>
                      <a:pt x="670953" y="628358"/>
                      <a:pt x="815014" y="573588"/>
                    </a:cubicBezTo>
                    <a:cubicBezTo>
                      <a:pt x="834930" y="566617"/>
                      <a:pt x="878746" y="562634"/>
                      <a:pt x="923890" y="535747"/>
                    </a:cubicBezTo>
                    <a:cubicBezTo>
                      <a:pt x="937499" y="527780"/>
                      <a:pt x="977332" y="508860"/>
                      <a:pt x="989945" y="498570"/>
                    </a:cubicBezTo>
                    <a:cubicBezTo>
                      <a:pt x="1060648" y="446788"/>
                      <a:pt x="1055337" y="403968"/>
                      <a:pt x="1007538" y="328286"/>
                    </a:cubicBezTo>
                    <a:cubicBezTo>
                      <a:pt x="991605" y="301731"/>
                      <a:pt x="967042" y="316004"/>
                      <a:pt x="946461" y="333929"/>
                    </a:cubicBezTo>
                    <a:close/>
                  </a:path>
                </a:pathLst>
              </a:custGeom>
              <a:solidFill>
                <a:srgbClr val="7F7F7F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9" name="Google Shape;1779;p36"/>
              <p:cNvSpPr/>
              <p:nvPr/>
            </p:nvSpPr>
            <p:spPr>
              <a:xfrm>
                <a:off x="6366833" y="5938219"/>
                <a:ext cx="657236" cy="268869"/>
              </a:xfrm>
              <a:custGeom>
                <a:avLst/>
                <a:gdLst/>
                <a:ahLst/>
                <a:cxnLst/>
                <a:rect l="l" t="t" r="r" b="b"/>
                <a:pathLst>
                  <a:path w="657235" h="268869" extrusionOk="0">
                    <a:moveTo>
                      <a:pt x="638979" y="170422"/>
                    </a:moveTo>
                    <a:cubicBezTo>
                      <a:pt x="621719" y="197973"/>
                      <a:pt x="595828" y="200960"/>
                      <a:pt x="564294" y="191334"/>
                    </a:cubicBezTo>
                    <a:cubicBezTo>
                      <a:pt x="519150" y="178056"/>
                      <a:pt x="472015" y="172413"/>
                      <a:pt x="423884" y="170422"/>
                    </a:cubicBezTo>
                    <a:cubicBezTo>
                      <a:pt x="369446" y="168430"/>
                      <a:pt x="313349" y="163783"/>
                      <a:pt x="268205" y="131253"/>
                    </a:cubicBezTo>
                    <a:cubicBezTo>
                      <a:pt x="210780" y="89429"/>
                      <a:pt x="151363" y="50260"/>
                      <a:pt x="85972" y="19058"/>
                    </a:cubicBezTo>
                    <a:cubicBezTo>
                      <a:pt x="52778" y="3789"/>
                      <a:pt x="32530" y="-2849"/>
                      <a:pt x="0" y="1134"/>
                    </a:cubicBezTo>
                    <a:cubicBezTo>
                      <a:pt x="45144" y="34328"/>
                      <a:pt x="85972" y="72500"/>
                      <a:pt x="126136" y="111669"/>
                    </a:cubicBezTo>
                    <a:cubicBezTo>
                      <a:pt x="160990" y="144863"/>
                      <a:pt x="198830" y="175401"/>
                      <a:pt x="248953" y="185027"/>
                    </a:cubicBezTo>
                    <a:cubicBezTo>
                      <a:pt x="300071" y="194653"/>
                      <a:pt x="345215" y="214570"/>
                      <a:pt x="387371" y="242120"/>
                    </a:cubicBezTo>
                    <a:cubicBezTo>
                      <a:pt x="428199" y="269671"/>
                      <a:pt x="471351" y="281289"/>
                      <a:pt x="521474" y="261041"/>
                    </a:cubicBezTo>
                    <a:cubicBezTo>
                      <a:pt x="546037" y="251415"/>
                      <a:pt x="573588" y="249755"/>
                      <a:pt x="601471" y="247763"/>
                    </a:cubicBezTo>
                    <a:cubicBezTo>
                      <a:pt x="618731" y="246767"/>
                      <a:pt x="644622" y="265024"/>
                      <a:pt x="650597" y="241125"/>
                    </a:cubicBezTo>
                    <a:cubicBezTo>
                      <a:pt x="655576" y="218885"/>
                      <a:pt x="667858" y="190338"/>
                      <a:pt x="638979" y="170422"/>
                    </a:cubicBezTo>
                    <a:close/>
                  </a:path>
                </a:pathLst>
              </a:custGeom>
              <a:solidFill>
                <a:srgbClr val="7F7F7F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4" name="Google Shape;1784;p37"/>
          <p:cNvSpPr/>
          <p:nvPr/>
        </p:nvSpPr>
        <p:spPr>
          <a:xfrm>
            <a:off x="875489" y="0"/>
            <a:ext cx="237354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5" name="Google Shape;1785;p37"/>
          <p:cNvSpPr txBox="1"/>
          <p:nvPr/>
        </p:nvSpPr>
        <p:spPr>
          <a:xfrm>
            <a:off x="875489" y="1141836"/>
            <a:ext cx="236187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FESTIVAL</a:t>
            </a:r>
            <a:endParaRPr/>
          </a:p>
        </p:txBody>
      </p:sp>
      <p:sp>
        <p:nvSpPr>
          <p:cNvPr id="1786" name="Google Shape;1786;p37"/>
          <p:cNvSpPr txBox="1"/>
          <p:nvPr/>
        </p:nvSpPr>
        <p:spPr>
          <a:xfrm>
            <a:off x="875489" y="1857784"/>
            <a:ext cx="236187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CREATE</a:t>
            </a:r>
            <a:endParaRPr/>
          </a:p>
        </p:txBody>
      </p:sp>
      <p:sp>
        <p:nvSpPr>
          <p:cNvPr id="1787" name="Google Shape;1787;p37"/>
          <p:cNvSpPr txBox="1"/>
          <p:nvPr/>
        </p:nvSpPr>
        <p:spPr>
          <a:xfrm>
            <a:off x="136187" y="318541"/>
            <a:ext cx="384048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HALLOWEEN</a:t>
            </a:r>
            <a:endParaRPr/>
          </a:p>
        </p:txBody>
      </p:sp>
      <p:sp>
        <p:nvSpPr>
          <p:cNvPr id="1788" name="Google Shape;1788;p37"/>
          <p:cNvSpPr txBox="1"/>
          <p:nvPr/>
        </p:nvSpPr>
        <p:spPr>
          <a:xfrm>
            <a:off x="875489" y="2892590"/>
            <a:ext cx="236187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PPT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9" name="Google Shape;1789;p37"/>
          <p:cNvSpPr txBox="1"/>
          <p:nvPr/>
        </p:nvSpPr>
        <p:spPr>
          <a:xfrm>
            <a:off x="875489" y="2375187"/>
            <a:ext cx="236187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QUALITY </a:t>
            </a:r>
            <a:endParaRPr/>
          </a:p>
        </p:txBody>
      </p:sp>
      <p:sp>
        <p:nvSpPr>
          <p:cNvPr id="1790" name="Google Shape;1790;p37"/>
          <p:cNvSpPr txBox="1"/>
          <p:nvPr/>
        </p:nvSpPr>
        <p:spPr>
          <a:xfrm>
            <a:off x="7375838" y="418561"/>
            <a:ext cx="4070957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Awesome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sz="4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1" name="Google Shape;1791;p37"/>
          <p:cNvSpPr/>
          <p:nvPr/>
        </p:nvSpPr>
        <p:spPr>
          <a:xfrm>
            <a:off x="875489" y="5603132"/>
            <a:ext cx="2352405" cy="1254868"/>
          </a:xfrm>
          <a:custGeom>
            <a:avLst/>
            <a:gdLst/>
            <a:ahLst/>
            <a:cxnLst/>
            <a:rect l="l" t="t" r="r" b="b"/>
            <a:pathLst>
              <a:path w="5741221" h="3062599" extrusionOk="0">
                <a:moveTo>
                  <a:pt x="2985788" y="2889903"/>
                </a:moveTo>
                <a:cubicBezTo>
                  <a:pt x="2970833" y="2888478"/>
                  <a:pt x="2962288" y="2892039"/>
                  <a:pt x="2961575" y="2909843"/>
                </a:cubicBezTo>
                <a:cubicBezTo>
                  <a:pt x="2960151" y="2941178"/>
                  <a:pt x="2945908" y="2967527"/>
                  <a:pt x="2923119" y="2989604"/>
                </a:cubicBezTo>
                <a:cubicBezTo>
                  <a:pt x="2920271" y="2993164"/>
                  <a:pt x="2916710" y="2998149"/>
                  <a:pt x="2911013" y="2996013"/>
                </a:cubicBezTo>
                <a:cubicBezTo>
                  <a:pt x="2905316" y="2993164"/>
                  <a:pt x="2906740" y="2987467"/>
                  <a:pt x="2906740" y="2982482"/>
                </a:cubicBezTo>
                <a:cubicBezTo>
                  <a:pt x="2907452" y="2968239"/>
                  <a:pt x="2906740" y="2953284"/>
                  <a:pt x="2909588" y="2939753"/>
                </a:cubicBezTo>
                <a:cubicBezTo>
                  <a:pt x="2912437" y="2924798"/>
                  <a:pt x="2910301" y="2918389"/>
                  <a:pt x="2893921" y="2924086"/>
                </a:cubicBezTo>
                <a:cubicBezTo>
                  <a:pt x="2877542" y="2929783"/>
                  <a:pt x="2861162" y="2931920"/>
                  <a:pt x="2844071" y="2931207"/>
                </a:cubicBezTo>
                <a:cubicBezTo>
                  <a:pt x="2827691" y="2930495"/>
                  <a:pt x="2827691" y="2937617"/>
                  <a:pt x="2832676" y="2949723"/>
                </a:cubicBezTo>
                <a:cubicBezTo>
                  <a:pt x="2854041" y="3003847"/>
                  <a:pt x="2898194" y="3034469"/>
                  <a:pt x="2960863" y="3035181"/>
                </a:cubicBezTo>
                <a:cubicBezTo>
                  <a:pt x="2985076" y="3034469"/>
                  <a:pt x="3016411" y="3030908"/>
                  <a:pt x="3029942" y="2999574"/>
                </a:cubicBezTo>
                <a:cubicBezTo>
                  <a:pt x="3043473" y="2968951"/>
                  <a:pt x="3042048" y="2936904"/>
                  <a:pt x="3019972" y="2909131"/>
                </a:cubicBezTo>
                <a:cubicBezTo>
                  <a:pt x="3011426" y="2897736"/>
                  <a:pt x="3000031" y="2891327"/>
                  <a:pt x="2985788" y="2889903"/>
                </a:cubicBezTo>
                <a:close/>
                <a:moveTo>
                  <a:pt x="1577869" y="2827946"/>
                </a:moveTo>
                <a:cubicBezTo>
                  <a:pt x="1535852" y="2832219"/>
                  <a:pt x="1514487" y="2859992"/>
                  <a:pt x="1502381" y="2897024"/>
                </a:cubicBezTo>
                <a:cubicBezTo>
                  <a:pt x="1488850" y="2936904"/>
                  <a:pt x="1494547" y="2971088"/>
                  <a:pt x="1523033" y="2991028"/>
                </a:cubicBezTo>
                <a:cubicBezTo>
                  <a:pt x="1606355" y="3050136"/>
                  <a:pt x="1701071" y="3033045"/>
                  <a:pt x="1765876" y="2946163"/>
                </a:cubicBezTo>
                <a:cubicBezTo>
                  <a:pt x="1770149" y="2941178"/>
                  <a:pt x="1772998" y="2934768"/>
                  <a:pt x="1763740" y="2933344"/>
                </a:cubicBezTo>
                <a:cubicBezTo>
                  <a:pt x="1730269" y="2927646"/>
                  <a:pt x="1701783" y="2909843"/>
                  <a:pt x="1671160" y="2890615"/>
                </a:cubicBezTo>
                <a:cubicBezTo>
                  <a:pt x="1666888" y="2926222"/>
                  <a:pt x="1667600" y="2960406"/>
                  <a:pt x="1645523" y="2991028"/>
                </a:cubicBezTo>
                <a:cubicBezTo>
                  <a:pt x="1616325" y="2951860"/>
                  <a:pt x="1606355" y="2911267"/>
                  <a:pt x="1613476" y="2865689"/>
                </a:cubicBezTo>
                <a:cubicBezTo>
                  <a:pt x="1617749" y="2835779"/>
                  <a:pt x="1609203" y="2824385"/>
                  <a:pt x="1577869" y="2827946"/>
                </a:cubicBezTo>
                <a:close/>
                <a:moveTo>
                  <a:pt x="1994566" y="2817709"/>
                </a:moveTo>
                <a:cubicBezTo>
                  <a:pt x="1986465" y="2816374"/>
                  <a:pt x="1978097" y="2816552"/>
                  <a:pt x="1969551" y="2817976"/>
                </a:cubicBezTo>
                <a:cubicBezTo>
                  <a:pt x="1950323" y="2820824"/>
                  <a:pt x="1940353" y="2827946"/>
                  <a:pt x="1946762" y="2851446"/>
                </a:cubicBezTo>
                <a:cubicBezTo>
                  <a:pt x="1959581" y="2897024"/>
                  <a:pt x="1951747" y="2940465"/>
                  <a:pt x="1923261" y="2983194"/>
                </a:cubicBezTo>
                <a:cubicBezTo>
                  <a:pt x="1904746" y="2956132"/>
                  <a:pt x="1898336" y="2929071"/>
                  <a:pt x="1894775" y="2900585"/>
                </a:cubicBezTo>
                <a:cubicBezTo>
                  <a:pt x="1893351" y="2886342"/>
                  <a:pt x="1888366" y="2884918"/>
                  <a:pt x="1877684" y="2893463"/>
                </a:cubicBezTo>
                <a:cubicBezTo>
                  <a:pt x="1856319" y="2911267"/>
                  <a:pt x="1832818" y="2923374"/>
                  <a:pt x="1806469" y="2931207"/>
                </a:cubicBezTo>
                <a:cubicBezTo>
                  <a:pt x="1792938" y="2935480"/>
                  <a:pt x="1795787" y="2941178"/>
                  <a:pt x="1802908" y="2948299"/>
                </a:cubicBezTo>
                <a:cubicBezTo>
                  <a:pt x="1864153" y="3013104"/>
                  <a:pt x="1927534" y="3038030"/>
                  <a:pt x="2015841" y="2996013"/>
                </a:cubicBezTo>
                <a:cubicBezTo>
                  <a:pt x="2045039" y="2981770"/>
                  <a:pt x="2068540" y="2961118"/>
                  <a:pt x="2067828" y="2925510"/>
                </a:cubicBezTo>
                <a:cubicBezTo>
                  <a:pt x="2067828" y="2884206"/>
                  <a:pt x="2054297" y="2849310"/>
                  <a:pt x="2017977" y="2826521"/>
                </a:cubicBezTo>
                <a:cubicBezTo>
                  <a:pt x="2010500" y="2821892"/>
                  <a:pt x="2002666" y="2819044"/>
                  <a:pt x="1994566" y="2817709"/>
                </a:cubicBezTo>
                <a:close/>
                <a:moveTo>
                  <a:pt x="2678140" y="2794474"/>
                </a:moveTo>
                <a:cubicBezTo>
                  <a:pt x="2643245" y="2797323"/>
                  <a:pt x="2622592" y="2820824"/>
                  <a:pt x="2609774" y="2850734"/>
                </a:cubicBezTo>
                <a:cubicBezTo>
                  <a:pt x="2597667" y="2878508"/>
                  <a:pt x="2608349" y="2901297"/>
                  <a:pt x="2627577" y="2921237"/>
                </a:cubicBezTo>
                <a:cubicBezTo>
                  <a:pt x="2675291" y="2971088"/>
                  <a:pt x="2750067" y="2973936"/>
                  <a:pt x="2809887" y="2926222"/>
                </a:cubicBezTo>
                <a:cubicBezTo>
                  <a:pt x="2789235" y="2911979"/>
                  <a:pt x="2772144" y="2897736"/>
                  <a:pt x="2758613" y="2879220"/>
                </a:cubicBezTo>
                <a:cubicBezTo>
                  <a:pt x="2751491" y="2868538"/>
                  <a:pt x="2746506" y="2870675"/>
                  <a:pt x="2741521" y="2881357"/>
                </a:cubicBezTo>
                <a:cubicBezTo>
                  <a:pt x="2735112" y="2893463"/>
                  <a:pt x="2727990" y="2904858"/>
                  <a:pt x="2720869" y="2916252"/>
                </a:cubicBezTo>
                <a:cubicBezTo>
                  <a:pt x="2717308" y="2921949"/>
                  <a:pt x="2713035" y="2929783"/>
                  <a:pt x="2705914" y="2928359"/>
                </a:cubicBezTo>
                <a:cubicBezTo>
                  <a:pt x="2697368" y="2926935"/>
                  <a:pt x="2698792" y="2917677"/>
                  <a:pt x="2698080" y="2911267"/>
                </a:cubicBezTo>
                <a:cubicBezTo>
                  <a:pt x="2693807" y="2885630"/>
                  <a:pt x="2698080" y="2861417"/>
                  <a:pt x="2709475" y="2837916"/>
                </a:cubicBezTo>
                <a:cubicBezTo>
                  <a:pt x="2723718" y="2809430"/>
                  <a:pt x="2711611" y="2791626"/>
                  <a:pt x="2678140" y="2794474"/>
                </a:cubicBezTo>
                <a:close/>
                <a:moveTo>
                  <a:pt x="563768" y="2701895"/>
                </a:moveTo>
                <a:cubicBezTo>
                  <a:pt x="549525" y="2700471"/>
                  <a:pt x="538131" y="2700471"/>
                  <a:pt x="534570" y="2719699"/>
                </a:cubicBezTo>
                <a:cubicBezTo>
                  <a:pt x="520327" y="2793762"/>
                  <a:pt x="476886" y="2847174"/>
                  <a:pt x="414929" y="2887054"/>
                </a:cubicBezTo>
                <a:cubicBezTo>
                  <a:pt x="402822" y="2894175"/>
                  <a:pt x="394988" y="2894888"/>
                  <a:pt x="395701" y="2876372"/>
                </a:cubicBezTo>
                <a:cubicBezTo>
                  <a:pt x="397837" y="2842901"/>
                  <a:pt x="404959" y="2810142"/>
                  <a:pt x="416353" y="2778095"/>
                </a:cubicBezTo>
                <a:cubicBezTo>
                  <a:pt x="421338" y="2765276"/>
                  <a:pt x="430596" y="2753882"/>
                  <a:pt x="431308" y="2737502"/>
                </a:cubicBezTo>
                <a:cubicBezTo>
                  <a:pt x="389291" y="2743200"/>
                  <a:pt x="349411" y="2746761"/>
                  <a:pt x="308818" y="2741776"/>
                </a:cubicBezTo>
                <a:cubicBezTo>
                  <a:pt x="293151" y="2739639"/>
                  <a:pt x="273923" y="2724684"/>
                  <a:pt x="264665" y="2737502"/>
                </a:cubicBezTo>
                <a:cubicBezTo>
                  <a:pt x="255407" y="2749609"/>
                  <a:pt x="267514" y="2769549"/>
                  <a:pt x="272499" y="2785217"/>
                </a:cubicBezTo>
                <a:cubicBezTo>
                  <a:pt x="298136" y="2865689"/>
                  <a:pt x="338016" y="2935480"/>
                  <a:pt x="425611" y="2962542"/>
                </a:cubicBezTo>
                <a:cubicBezTo>
                  <a:pt x="453385" y="2974649"/>
                  <a:pt x="483295" y="2980346"/>
                  <a:pt x="513917" y="2981058"/>
                </a:cubicBezTo>
                <a:cubicBezTo>
                  <a:pt x="560207" y="2981770"/>
                  <a:pt x="605073" y="2974649"/>
                  <a:pt x="632134" y="2931920"/>
                </a:cubicBezTo>
                <a:cubicBezTo>
                  <a:pt x="659908" y="2889191"/>
                  <a:pt x="669166" y="2842189"/>
                  <a:pt x="657772" y="2792338"/>
                </a:cubicBezTo>
                <a:cubicBezTo>
                  <a:pt x="647089" y="2743200"/>
                  <a:pt x="609345" y="2707593"/>
                  <a:pt x="563768" y="2701895"/>
                </a:cubicBezTo>
                <a:close/>
                <a:moveTo>
                  <a:pt x="832282" y="2552166"/>
                </a:moveTo>
                <a:cubicBezTo>
                  <a:pt x="827041" y="2552300"/>
                  <a:pt x="820854" y="2553768"/>
                  <a:pt x="813732" y="2556617"/>
                </a:cubicBezTo>
                <a:cubicBezTo>
                  <a:pt x="783110" y="2568723"/>
                  <a:pt x="771003" y="2594361"/>
                  <a:pt x="768155" y="2625695"/>
                </a:cubicBezTo>
                <a:cubicBezTo>
                  <a:pt x="765306" y="2657742"/>
                  <a:pt x="780261" y="2678394"/>
                  <a:pt x="809459" y="2689789"/>
                </a:cubicBezTo>
                <a:cubicBezTo>
                  <a:pt x="871416" y="2715426"/>
                  <a:pt x="922691" y="2701183"/>
                  <a:pt x="966132" y="2647772"/>
                </a:cubicBezTo>
                <a:cubicBezTo>
                  <a:pt x="978951" y="2632104"/>
                  <a:pt x="978239" y="2624983"/>
                  <a:pt x="956162" y="2622135"/>
                </a:cubicBezTo>
                <a:cubicBezTo>
                  <a:pt x="939783" y="2619998"/>
                  <a:pt x="925540" y="2612164"/>
                  <a:pt x="912009" y="2603618"/>
                </a:cubicBezTo>
                <a:cubicBezTo>
                  <a:pt x="902039" y="2597209"/>
                  <a:pt x="899190" y="2600770"/>
                  <a:pt x="899190" y="2611452"/>
                </a:cubicBezTo>
                <a:cubicBezTo>
                  <a:pt x="899190" y="2632104"/>
                  <a:pt x="896342" y="2652757"/>
                  <a:pt x="885659" y="2672697"/>
                </a:cubicBezTo>
                <a:cubicBezTo>
                  <a:pt x="869992" y="2661303"/>
                  <a:pt x="862871" y="2647060"/>
                  <a:pt x="858598" y="2630680"/>
                </a:cubicBezTo>
                <a:cubicBezTo>
                  <a:pt x="855037" y="2615725"/>
                  <a:pt x="852901" y="2600770"/>
                  <a:pt x="853613" y="2585815"/>
                </a:cubicBezTo>
                <a:cubicBezTo>
                  <a:pt x="855215" y="2563382"/>
                  <a:pt x="848005" y="2551765"/>
                  <a:pt x="832282" y="2552166"/>
                </a:cubicBezTo>
                <a:close/>
                <a:moveTo>
                  <a:pt x="1136336" y="2525282"/>
                </a:moveTo>
                <a:cubicBezTo>
                  <a:pt x="1112123" y="2525282"/>
                  <a:pt x="1105714" y="2533828"/>
                  <a:pt x="1111411" y="2557329"/>
                </a:cubicBezTo>
                <a:cubicBezTo>
                  <a:pt x="1118532" y="2585815"/>
                  <a:pt x="1116396" y="2614301"/>
                  <a:pt x="1105001" y="2641362"/>
                </a:cubicBezTo>
                <a:cubicBezTo>
                  <a:pt x="1103577" y="2645635"/>
                  <a:pt x="1102153" y="2652757"/>
                  <a:pt x="1095744" y="2651333"/>
                </a:cubicBezTo>
                <a:cubicBezTo>
                  <a:pt x="1092895" y="2650621"/>
                  <a:pt x="1090046" y="2645635"/>
                  <a:pt x="1087910" y="2642075"/>
                </a:cubicBezTo>
                <a:cubicBezTo>
                  <a:pt x="1077940" y="2624983"/>
                  <a:pt x="1074379" y="2605043"/>
                  <a:pt x="1068682" y="2581542"/>
                </a:cubicBezTo>
                <a:cubicBezTo>
                  <a:pt x="1047317" y="2602194"/>
                  <a:pt x="1023816" y="2615013"/>
                  <a:pt x="997467" y="2625695"/>
                </a:cubicBezTo>
                <a:cubicBezTo>
                  <a:pt x="1050166" y="2688364"/>
                  <a:pt x="1127790" y="2698334"/>
                  <a:pt x="1183338" y="2652045"/>
                </a:cubicBezTo>
                <a:cubicBezTo>
                  <a:pt x="1206839" y="2632817"/>
                  <a:pt x="1212536" y="2609316"/>
                  <a:pt x="1201142" y="2577269"/>
                </a:cubicBezTo>
                <a:cubicBezTo>
                  <a:pt x="1189747" y="2545935"/>
                  <a:pt x="1163398" y="2524570"/>
                  <a:pt x="1136336" y="2525282"/>
                </a:cubicBezTo>
                <a:close/>
                <a:moveTo>
                  <a:pt x="3272785" y="2504630"/>
                </a:moveTo>
                <a:cubicBezTo>
                  <a:pt x="3270648" y="2508903"/>
                  <a:pt x="3265663" y="2513175"/>
                  <a:pt x="3257830" y="2517449"/>
                </a:cubicBezTo>
                <a:cubicBezTo>
                  <a:pt x="3254981" y="2518873"/>
                  <a:pt x="3252132" y="2520297"/>
                  <a:pt x="3252132" y="2524570"/>
                </a:cubicBezTo>
                <a:cubicBezTo>
                  <a:pt x="3267088" y="2521721"/>
                  <a:pt x="3272785" y="2516024"/>
                  <a:pt x="3272785" y="2504630"/>
                </a:cubicBezTo>
                <a:close/>
                <a:moveTo>
                  <a:pt x="3923689" y="2394247"/>
                </a:moveTo>
                <a:cubicBezTo>
                  <a:pt x="3905173" y="2397808"/>
                  <a:pt x="3893779" y="2409914"/>
                  <a:pt x="3888794" y="2428430"/>
                </a:cubicBezTo>
                <a:cubicBezTo>
                  <a:pt x="3894491" y="2407777"/>
                  <a:pt x="3927250" y="2393534"/>
                  <a:pt x="3951463" y="2401368"/>
                </a:cubicBezTo>
                <a:cubicBezTo>
                  <a:pt x="3955024" y="2402792"/>
                  <a:pt x="3957873" y="2404217"/>
                  <a:pt x="3960721" y="2405641"/>
                </a:cubicBezTo>
                <a:cubicBezTo>
                  <a:pt x="3950751" y="2396383"/>
                  <a:pt x="3938644" y="2391398"/>
                  <a:pt x="3923689" y="2394247"/>
                </a:cubicBezTo>
                <a:close/>
                <a:moveTo>
                  <a:pt x="1741663" y="2258938"/>
                </a:moveTo>
                <a:cubicBezTo>
                  <a:pt x="1707480" y="2297394"/>
                  <a:pt x="1669024" y="2331577"/>
                  <a:pt x="1624871" y="2357927"/>
                </a:cubicBezTo>
                <a:cubicBezTo>
                  <a:pt x="1610628" y="2366473"/>
                  <a:pt x="1620598" y="2372882"/>
                  <a:pt x="1627007" y="2379291"/>
                </a:cubicBezTo>
                <a:cubicBezTo>
                  <a:pt x="1662615" y="2414187"/>
                  <a:pt x="1691813" y="2454067"/>
                  <a:pt x="1718162" y="2496084"/>
                </a:cubicBezTo>
                <a:cubicBezTo>
                  <a:pt x="1745936" y="2540237"/>
                  <a:pt x="1777271" y="2582254"/>
                  <a:pt x="1820000" y="2613589"/>
                </a:cubicBezTo>
                <a:cubicBezTo>
                  <a:pt x="1857031" y="2642787"/>
                  <a:pt x="1899760" y="2656318"/>
                  <a:pt x="1946762" y="2655605"/>
                </a:cubicBezTo>
                <a:cubicBezTo>
                  <a:pt x="1953172" y="2655605"/>
                  <a:pt x="1961718" y="2657742"/>
                  <a:pt x="1965278" y="2651333"/>
                </a:cubicBezTo>
                <a:cubicBezTo>
                  <a:pt x="1970263" y="2644211"/>
                  <a:pt x="1961718" y="2639938"/>
                  <a:pt x="1957445" y="2634953"/>
                </a:cubicBezTo>
                <a:cubicBezTo>
                  <a:pt x="1943202" y="2617861"/>
                  <a:pt x="1931807" y="2599346"/>
                  <a:pt x="1926110" y="2577981"/>
                </a:cubicBezTo>
                <a:cubicBezTo>
                  <a:pt x="1922549" y="2565163"/>
                  <a:pt x="1915428" y="2560178"/>
                  <a:pt x="1901897" y="2558041"/>
                </a:cubicBezTo>
                <a:cubicBezTo>
                  <a:pt x="1847061" y="2550207"/>
                  <a:pt x="1807181" y="2520297"/>
                  <a:pt x="1781544" y="2471871"/>
                </a:cubicBezTo>
                <a:cubicBezTo>
                  <a:pt x="1760179" y="2432703"/>
                  <a:pt x="1750921" y="2389974"/>
                  <a:pt x="1750209" y="2345820"/>
                </a:cubicBezTo>
                <a:cubicBezTo>
                  <a:pt x="1749497" y="2317334"/>
                  <a:pt x="1750209" y="2289561"/>
                  <a:pt x="1750209" y="2261075"/>
                </a:cubicBezTo>
                <a:lnTo>
                  <a:pt x="1741663" y="2258938"/>
                </a:lnTo>
                <a:close/>
                <a:moveTo>
                  <a:pt x="4407951" y="2189860"/>
                </a:moveTo>
                <a:cubicBezTo>
                  <a:pt x="4392996" y="2187723"/>
                  <a:pt x="4379465" y="2189860"/>
                  <a:pt x="4365934" y="2196269"/>
                </a:cubicBezTo>
                <a:cubicBezTo>
                  <a:pt x="4321069" y="2217633"/>
                  <a:pt x="4289734" y="2286712"/>
                  <a:pt x="4303977" y="2334426"/>
                </a:cubicBezTo>
                <a:cubicBezTo>
                  <a:pt x="4307538" y="2346533"/>
                  <a:pt x="4304690" y="2357927"/>
                  <a:pt x="4300416" y="2368609"/>
                </a:cubicBezTo>
                <a:cubicBezTo>
                  <a:pt x="4294719" y="2384276"/>
                  <a:pt x="4286173" y="2399231"/>
                  <a:pt x="4279052" y="2414187"/>
                </a:cubicBezTo>
                <a:cubicBezTo>
                  <a:pt x="4269794" y="2432703"/>
                  <a:pt x="4269794" y="2451219"/>
                  <a:pt x="4279764" y="2469734"/>
                </a:cubicBezTo>
                <a:cubicBezTo>
                  <a:pt x="4283325" y="2476856"/>
                  <a:pt x="4286886" y="2484689"/>
                  <a:pt x="4287598" y="2493235"/>
                </a:cubicBezTo>
                <a:cubicBezTo>
                  <a:pt x="4292583" y="2537389"/>
                  <a:pt x="4309675" y="2577269"/>
                  <a:pt x="4337448" y="2612164"/>
                </a:cubicBezTo>
                <a:cubicBezTo>
                  <a:pt x="4339585" y="2615013"/>
                  <a:pt x="4341009" y="2617861"/>
                  <a:pt x="4340297" y="2621422"/>
                </a:cubicBezTo>
                <a:cubicBezTo>
                  <a:pt x="4344570" y="2655605"/>
                  <a:pt x="4347419" y="2689789"/>
                  <a:pt x="4376617" y="2714002"/>
                </a:cubicBezTo>
                <a:cubicBezTo>
                  <a:pt x="4404391" y="2737502"/>
                  <a:pt x="4430740" y="2745336"/>
                  <a:pt x="4467772" y="2727533"/>
                </a:cubicBezTo>
                <a:cubicBezTo>
                  <a:pt x="4474181" y="2724684"/>
                  <a:pt x="4480591" y="2722548"/>
                  <a:pt x="4487000" y="2720411"/>
                </a:cubicBezTo>
                <a:cubicBezTo>
                  <a:pt x="4477742" y="2718275"/>
                  <a:pt x="4469196" y="2712577"/>
                  <a:pt x="4459938" y="2704032"/>
                </a:cubicBezTo>
                <a:cubicBezTo>
                  <a:pt x="4430028" y="2674833"/>
                  <a:pt x="4408663" y="2639226"/>
                  <a:pt x="4385874" y="2605043"/>
                </a:cubicBezTo>
                <a:cubicBezTo>
                  <a:pt x="4363798" y="2572996"/>
                  <a:pt x="4344570" y="2539525"/>
                  <a:pt x="4325342" y="2506054"/>
                </a:cubicBezTo>
                <a:cubicBezTo>
                  <a:pt x="4318933" y="2494660"/>
                  <a:pt x="4315372" y="2482553"/>
                  <a:pt x="4320357" y="2469734"/>
                </a:cubicBezTo>
                <a:cubicBezTo>
                  <a:pt x="4346706" y="2404217"/>
                  <a:pt x="4370919" y="2337987"/>
                  <a:pt x="4405815" y="2276030"/>
                </a:cubicBezTo>
                <a:cubicBezTo>
                  <a:pt x="4417921" y="2255378"/>
                  <a:pt x="4432877" y="2245407"/>
                  <a:pt x="4457802" y="2252529"/>
                </a:cubicBezTo>
                <a:cubicBezTo>
                  <a:pt x="4488424" y="2261075"/>
                  <a:pt x="4519046" y="2268908"/>
                  <a:pt x="4548957" y="2279590"/>
                </a:cubicBezTo>
                <a:cubicBezTo>
                  <a:pt x="4565336" y="2290273"/>
                  <a:pt x="4584564" y="2291697"/>
                  <a:pt x="4600944" y="2300955"/>
                </a:cubicBezTo>
                <a:cubicBezTo>
                  <a:pt x="4632278" y="2317334"/>
                  <a:pt x="4640824" y="2337275"/>
                  <a:pt x="4640112" y="2372170"/>
                </a:cubicBezTo>
                <a:cubicBezTo>
                  <a:pt x="4639400" y="2405641"/>
                  <a:pt x="4631566" y="2438400"/>
                  <a:pt x="4634415" y="2471871"/>
                </a:cubicBezTo>
                <a:cubicBezTo>
                  <a:pt x="4629430" y="2485402"/>
                  <a:pt x="4621596" y="2497508"/>
                  <a:pt x="4614475" y="2509615"/>
                </a:cubicBezTo>
                <a:cubicBezTo>
                  <a:pt x="4595247" y="2542374"/>
                  <a:pt x="4561775" y="2553768"/>
                  <a:pt x="4517622" y="2544510"/>
                </a:cubicBezTo>
                <a:cubicBezTo>
                  <a:pt x="4514774" y="2543798"/>
                  <a:pt x="4519046" y="2544510"/>
                  <a:pt x="4515486" y="2543798"/>
                </a:cubicBezTo>
                <a:cubicBezTo>
                  <a:pt x="4439998" y="2521721"/>
                  <a:pt x="4427179" y="2498220"/>
                  <a:pt x="4447831" y="2405641"/>
                </a:cubicBezTo>
                <a:cubicBezTo>
                  <a:pt x="4452817" y="2382852"/>
                  <a:pt x="4462787" y="2359351"/>
                  <a:pt x="4490560" y="2355079"/>
                </a:cubicBezTo>
                <a:cubicBezTo>
                  <a:pt x="4519046" y="2350805"/>
                  <a:pt x="4531153" y="2374306"/>
                  <a:pt x="4544684" y="2392822"/>
                </a:cubicBezTo>
                <a:cubicBezTo>
                  <a:pt x="4550381" y="2401368"/>
                  <a:pt x="4555366" y="2410626"/>
                  <a:pt x="4558215" y="2419884"/>
                </a:cubicBezTo>
                <a:cubicBezTo>
                  <a:pt x="4564624" y="2438400"/>
                  <a:pt x="4557503" y="2447658"/>
                  <a:pt x="4536850" y="2446234"/>
                </a:cubicBezTo>
                <a:cubicBezTo>
                  <a:pt x="4528304" y="2445521"/>
                  <a:pt x="4519759" y="2445521"/>
                  <a:pt x="4515486" y="2454779"/>
                </a:cubicBezTo>
                <a:cubicBezTo>
                  <a:pt x="4512637" y="2461189"/>
                  <a:pt x="4514061" y="2466886"/>
                  <a:pt x="4519759" y="2470446"/>
                </a:cubicBezTo>
                <a:cubicBezTo>
                  <a:pt x="4527592" y="2476144"/>
                  <a:pt x="4536138" y="2472583"/>
                  <a:pt x="4543260" y="2468310"/>
                </a:cubicBezTo>
                <a:cubicBezTo>
                  <a:pt x="4565336" y="2454779"/>
                  <a:pt x="4579579" y="2417035"/>
                  <a:pt x="4573882" y="2389974"/>
                </a:cubicBezTo>
                <a:cubicBezTo>
                  <a:pt x="4567473" y="2362200"/>
                  <a:pt x="4550381" y="2347957"/>
                  <a:pt x="4518334" y="2343684"/>
                </a:cubicBezTo>
                <a:cubicBezTo>
                  <a:pt x="4511925" y="2342972"/>
                  <a:pt x="4504803" y="2341548"/>
                  <a:pt x="4498394" y="2340836"/>
                </a:cubicBezTo>
                <a:cubicBezTo>
                  <a:pt x="4455665" y="2335138"/>
                  <a:pt x="4437862" y="2347245"/>
                  <a:pt x="4428603" y="2389262"/>
                </a:cubicBezTo>
                <a:cubicBezTo>
                  <a:pt x="4425755" y="2402080"/>
                  <a:pt x="4423619" y="2415611"/>
                  <a:pt x="4419346" y="2428430"/>
                </a:cubicBezTo>
                <a:cubicBezTo>
                  <a:pt x="4402966" y="2474720"/>
                  <a:pt x="4416497" y="2513888"/>
                  <a:pt x="4443559" y="2551632"/>
                </a:cubicBezTo>
                <a:cubicBezTo>
                  <a:pt x="4457089" y="2570147"/>
                  <a:pt x="4470620" y="2587239"/>
                  <a:pt x="4487712" y="2602906"/>
                </a:cubicBezTo>
                <a:cubicBezTo>
                  <a:pt x="4516198" y="2629256"/>
                  <a:pt x="4537563" y="2629968"/>
                  <a:pt x="4567473" y="2602906"/>
                </a:cubicBezTo>
                <a:cubicBezTo>
                  <a:pt x="4606641" y="2568011"/>
                  <a:pt x="4642961" y="2530267"/>
                  <a:pt x="4678568" y="2492523"/>
                </a:cubicBezTo>
                <a:cubicBezTo>
                  <a:pt x="4683553" y="2487538"/>
                  <a:pt x="4688538" y="2481841"/>
                  <a:pt x="4693523" y="2476856"/>
                </a:cubicBezTo>
                <a:cubicBezTo>
                  <a:pt x="4703493" y="2469734"/>
                  <a:pt x="4699220" y="2460477"/>
                  <a:pt x="4697084" y="2451931"/>
                </a:cubicBezTo>
                <a:cubicBezTo>
                  <a:pt x="4686402" y="2403505"/>
                  <a:pt x="4676432" y="2355791"/>
                  <a:pt x="4666461" y="2307364"/>
                </a:cubicBezTo>
                <a:cubicBezTo>
                  <a:pt x="4655779" y="2258226"/>
                  <a:pt x="4628718" y="2229740"/>
                  <a:pt x="4581716" y="2217633"/>
                </a:cubicBezTo>
                <a:cubicBezTo>
                  <a:pt x="4524032" y="2206951"/>
                  <a:pt x="4466348" y="2197693"/>
                  <a:pt x="4407951" y="2189860"/>
                </a:cubicBezTo>
                <a:close/>
                <a:moveTo>
                  <a:pt x="1943914" y="2137161"/>
                </a:moveTo>
                <a:cubicBezTo>
                  <a:pt x="1915428" y="2250392"/>
                  <a:pt x="1908306" y="2365761"/>
                  <a:pt x="1916852" y="2482553"/>
                </a:cubicBezTo>
                <a:cubicBezTo>
                  <a:pt x="1915428" y="2497508"/>
                  <a:pt x="1918276" y="2511039"/>
                  <a:pt x="1923973" y="2524570"/>
                </a:cubicBezTo>
                <a:cubicBezTo>
                  <a:pt x="1926822" y="2510327"/>
                  <a:pt x="1926110" y="2496796"/>
                  <a:pt x="1921125" y="2483265"/>
                </a:cubicBezTo>
                <a:cubicBezTo>
                  <a:pt x="1918989" y="2367185"/>
                  <a:pt x="1923261" y="2251817"/>
                  <a:pt x="1943914" y="2137161"/>
                </a:cubicBezTo>
                <a:close/>
                <a:moveTo>
                  <a:pt x="2336308" y="1824527"/>
                </a:moveTo>
                <a:cubicBezTo>
                  <a:pt x="2295003" y="1844467"/>
                  <a:pt x="2278624" y="1875802"/>
                  <a:pt x="2266517" y="1909273"/>
                </a:cubicBezTo>
                <a:cubicBezTo>
                  <a:pt x="2250138" y="1954138"/>
                  <a:pt x="2243017" y="2001852"/>
                  <a:pt x="2236607" y="2049566"/>
                </a:cubicBezTo>
                <a:cubicBezTo>
                  <a:pt x="2234471" y="2065234"/>
                  <a:pt x="2227349" y="2069506"/>
                  <a:pt x="2213106" y="2067370"/>
                </a:cubicBezTo>
                <a:cubicBezTo>
                  <a:pt x="2191030" y="2063097"/>
                  <a:pt x="2168241" y="2059536"/>
                  <a:pt x="2146164" y="2055263"/>
                </a:cubicBezTo>
                <a:cubicBezTo>
                  <a:pt x="2114118" y="2049566"/>
                  <a:pt x="2084919" y="2034611"/>
                  <a:pt x="2050024" y="2018231"/>
                </a:cubicBezTo>
                <a:cubicBezTo>
                  <a:pt x="2074949" y="2088734"/>
                  <a:pt x="2109845" y="2146418"/>
                  <a:pt x="2148301" y="2206239"/>
                </a:cubicBezTo>
                <a:cubicBezTo>
                  <a:pt x="2173938" y="2169920"/>
                  <a:pt x="2197439" y="2135736"/>
                  <a:pt x="2229486" y="2100841"/>
                </a:cubicBezTo>
                <a:cubicBezTo>
                  <a:pt x="2227349" y="2118645"/>
                  <a:pt x="2226637" y="2130751"/>
                  <a:pt x="2225213" y="2142146"/>
                </a:cubicBezTo>
                <a:cubicBezTo>
                  <a:pt x="2217379" y="2216921"/>
                  <a:pt x="2209546" y="2290985"/>
                  <a:pt x="2201712" y="2365761"/>
                </a:cubicBezTo>
                <a:cubicBezTo>
                  <a:pt x="2201000" y="2373594"/>
                  <a:pt x="2204560" y="2387125"/>
                  <a:pt x="2190317" y="2387125"/>
                </a:cubicBezTo>
                <a:cubicBezTo>
                  <a:pt x="2168953" y="2387125"/>
                  <a:pt x="2148301" y="2381428"/>
                  <a:pt x="2130497" y="2369322"/>
                </a:cubicBezTo>
                <a:cubicBezTo>
                  <a:pt x="2115542" y="2359351"/>
                  <a:pt x="2124088" y="2343684"/>
                  <a:pt x="2125512" y="2331577"/>
                </a:cubicBezTo>
                <a:cubicBezTo>
                  <a:pt x="2127648" y="2313774"/>
                  <a:pt x="2121239" y="2306652"/>
                  <a:pt x="2103435" y="2303091"/>
                </a:cubicBezTo>
                <a:cubicBezTo>
                  <a:pt x="2072101" y="2296682"/>
                  <a:pt x="2041478" y="2288848"/>
                  <a:pt x="2010856" y="2278878"/>
                </a:cubicBezTo>
                <a:cubicBezTo>
                  <a:pt x="1988067" y="2271045"/>
                  <a:pt x="1988067" y="2281015"/>
                  <a:pt x="1993052" y="2297394"/>
                </a:cubicBezTo>
                <a:cubicBezTo>
                  <a:pt x="2005871" y="2340123"/>
                  <a:pt x="2027947" y="2377155"/>
                  <a:pt x="2063555" y="2402792"/>
                </a:cubicBezTo>
                <a:cubicBezTo>
                  <a:pt x="2080646" y="2415611"/>
                  <a:pt x="2086344" y="2429142"/>
                  <a:pt x="2082783" y="2447658"/>
                </a:cubicBezTo>
                <a:cubicBezTo>
                  <a:pt x="2077798" y="2472583"/>
                  <a:pt x="2087768" y="2486826"/>
                  <a:pt x="2111269" y="2495372"/>
                </a:cubicBezTo>
                <a:cubicBezTo>
                  <a:pt x="2135482" y="2503918"/>
                  <a:pt x="2166817" y="2508191"/>
                  <a:pt x="2181060" y="2525994"/>
                </a:cubicBezTo>
                <a:cubicBezTo>
                  <a:pt x="2195303" y="2543798"/>
                  <a:pt x="2181060" y="2575132"/>
                  <a:pt x="2181772" y="2602194"/>
                </a:cubicBezTo>
                <a:cubicBezTo>
                  <a:pt x="2184620" y="2600058"/>
                  <a:pt x="2186757" y="2599346"/>
                  <a:pt x="2186757" y="2597921"/>
                </a:cubicBezTo>
                <a:cubicBezTo>
                  <a:pt x="2189605" y="2576557"/>
                  <a:pt x="2191742" y="2554480"/>
                  <a:pt x="2195303" y="2533116"/>
                </a:cubicBezTo>
                <a:cubicBezTo>
                  <a:pt x="2205985" y="2471871"/>
                  <a:pt x="2194590" y="2481129"/>
                  <a:pt x="2255835" y="2483977"/>
                </a:cubicBezTo>
                <a:cubicBezTo>
                  <a:pt x="2274351" y="2485402"/>
                  <a:pt x="2285033" y="2492523"/>
                  <a:pt x="2285033" y="2513175"/>
                </a:cubicBezTo>
                <a:cubicBezTo>
                  <a:pt x="2285033" y="2528131"/>
                  <a:pt x="2292867" y="2534540"/>
                  <a:pt x="2307822" y="2533116"/>
                </a:cubicBezTo>
                <a:cubicBezTo>
                  <a:pt x="2324914" y="2531692"/>
                  <a:pt x="2342718" y="2530979"/>
                  <a:pt x="2360521" y="2530267"/>
                </a:cubicBezTo>
                <a:cubicBezTo>
                  <a:pt x="2371916" y="2529555"/>
                  <a:pt x="2378325" y="2524570"/>
                  <a:pt x="2379037" y="2513888"/>
                </a:cubicBezTo>
                <a:cubicBezTo>
                  <a:pt x="2380461" y="2494660"/>
                  <a:pt x="2391856" y="2488963"/>
                  <a:pt x="2409660" y="2488963"/>
                </a:cubicBezTo>
                <a:cubicBezTo>
                  <a:pt x="2422478" y="2489675"/>
                  <a:pt x="2435297" y="2488250"/>
                  <a:pt x="2447403" y="2486114"/>
                </a:cubicBezTo>
                <a:cubicBezTo>
                  <a:pt x="2463071" y="2483265"/>
                  <a:pt x="2472329" y="2486826"/>
                  <a:pt x="2473753" y="2503918"/>
                </a:cubicBezTo>
                <a:cubicBezTo>
                  <a:pt x="2474465" y="2513888"/>
                  <a:pt x="2477314" y="2523146"/>
                  <a:pt x="2492269" y="2521009"/>
                </a:cubicBezTo>
                <a:cubicBezTo>
                  <a:pt x="2506512" y="2518873"/>
                  <a:pt x="2506512" y="2526706"/>
                  <a:pt x="2502951" y="2538101"/>
                </a:cubicBezTo>
                <a:cubicBezTo>
                  <a:pt x="2497966" y="2553768"/>
                  <a:pt x="2487996" y="2568723"/>
                  <a:pt x="2487284" y="2589375"/>
                </a:cubicBezTo>
                <a:cubicBezTo>
                  <a:pt x="2499390" y="2576557"/>
                  <a:pt x="2503663" y="2563026"/>
                  <a:pt x="2507224" y="2550920"/>
                </a:cubicBezTo>
                <a:cubicBezTo>
                  <a:pt x="2513633" y="2526706"/>
                  <a:pt x="2525740" y="2512463"/>
                  <a:pt x="2552089" y="2513175"/>
                </a:cubicBezTo>
                <a:cubicBezTo>
                  <a:pt x="2564908" y="2513175"/>
                  <a:pt x="2571317" y="2505342"/>
                  <a:pt x="2572742" y="2492523"/>
                </a:cubicBezTo>
                <a:cubicBezTo>
                  <a:pt x="2573454" y="2482553"/>
                  <a:pt x="2575590" y="2472583"/>
                  <a:pt x="2577015" y="2462613"/>
                </a:cubicBezTo>
                <a:cubicBezTo>
                  <a:pt x="2577727" y="2444097"/>
                  <a:pt x="2584848" y="2433415"/>
                  <a:pt x="2605501" y="2427005"/>
                </a:cubicBezTo>
                <a:cubicBezTo>
                  <a:pt x="2641108" y="2412050"/>
                  <a:pt x="2661048" y="2382852"/>
                  <a:pt x="2668882" y="2345108"/>
                </a:cubicBezTo>
                <a:cubicBezTo>
                  <a:pt x="2671731" y="2333002"/>
                  <a:pt x="2670306" y="2325880"/>
                  <a:pt x="2653927" y="2330865"/>
                </a:cubicBezTo>
                <a:cubicBezTo>
                  <a:pt x="2636835" y="2336562"/>
                  <a:pt x="2619744" y="2342972"/>
                  <a:pt x="2602652" y="2342972"/>
                </a:cubicBezTo>
                <a:cubicBezTo>
                  <a:pt x="2569893" y="2343684"/>
                  <a:pt x="2552802" y="2355791"/>
                  <a:pt x="2553514" y="2389974"/>
                </a:cubicBezTo>
                <a:cubicBezTo>
                  <a:pt x="2553514" y="2390686"/>
                  <a:pt x="2550665" y="2391398"/>
                  <a:pt x="2548529" y="2392822"/>
                </a:cubicBezTo>
                <a:cubicBezTo>
                  <a:pt x="2547104" y="2361488"/>
                  <a:pt x="2557074" y="2330865"/>
                  <a:pt x="2554226" y="2300243"/>
                </a:cubicBezTo>
                <a:cubicBezTo>
                  <a:pt x="2555650" y="2295258"/>
                  <a:pt x="2556362" y="2290985"/>
                  <a:pt x="2556362" y="2286000"/>
                </a:cubicBezTo>
                <a:cubicBezTo>
                  <a:pt x="2562060" y="2247544"/>
                  <a:pt x="2557074" y="2209800"/>
                  <a:pt x="2558499" y="2171344"/>
                </a:cubicBezTo>
                <a:cubicBezTo>
                  <a:pt x="2560635" y="2167783"/>
                  <a:pt x="2562772" y="2164935"/>
                  <a:pt x="2564908" y="2161374"/>
                </a:cubicBezTo>
                <a:cubicBezTo>
                  <a:pt x="2594106" y="2122918"/>
                  <a:pt x="2619744" y="2082325"/>
                  <a:pt x="2638972" y="2032474"/>
                </a:cubicBezTo>
                <a:cubicBezTo>
                  <a:pt x="2611910" y="2041020"/>
                  <a:pt x="2590546" y="2051703"/>
                  <a:pt x="2567757" y="2056688"/>
                </a:cubicBezTo>
                <a:cubicBezTo>
                  <a:pt x="2552089" y="2060248"/>
                  <a:pt x="2546392" y="2055263"/>
                  <a:pt x="2544256" y="2040308"/>
                </a:cubicBezTo>
                <a:cubicBezTo>
                  <a:pt x="2540695" y="2014671"/>
                  <a:pt x="2537134" y="1989034"/>
                  <a:pt x="2530725" y="1963396"/>
                </a:cubicBezTo>
                <a:cubicBezTo>
                  <a:pt x="2517194" y="1906424"/>
                  <a:pt x="2435297" y="1843043"/>
                  <a:pt x="2374764" y="1841618"/>
                </a:cubicBezTo>
                <a:cubicBezTo>
                  <a:pt x="2403962" y="1857286"/>
                  <a:pt x="2433160" y="1872241"/>
                  <a:pt x="2462359" y="1887196"/>
                </a:cubicBezTo>
                <a:cubicBezTo>
                  <a:pt x="2483723" y="1897878"/>
                  <a:pt x="2498678" y="1914258"/>
                  <a:pt x="2508648" y="1935622"/>
                </a:cubicBezTo>
                <a:cubicBezTo>
                  <a:pt x="2524316" y="1970518"/>
                  <a:pt x="2530725" y="2007549"/>
                  <a:pt x="2535710" y="2045293"/>
                </a:cubicBezTo>
                <a:cubicBezTo>
                  <a:pt x="2537134" y="2058112"/>
                  <a:pt x="2532149" y="2063809"/>
                  <a:pt x="2519331" y="2064521"/>
                </a:cubicBezTo>
                <a:cubicBezTo>
                  <a:pt x="2496542" y="2065234"/>
                  <a:pt x="2473753" y="2067370"/>
                  <a:pt x="2450964" y="2068082"/>
                </a:cubicBezTo>
                <a:cubicBezTo>
                  <a:pt x="2435297" y="2068794"/>
                  <a:pt x="2433160" y="2073779"/>
                  <a:pt x="2442418" y="2085886"/>
                </a:cubicBezTo>
                <a:cubicBezTo>
                  <a:pt x="2460934" y="2110099"/>
                  <a:pt x="2479450" y="2135736"/>
                  <a:pt x="2497966" y="2160661"/>
                </a:cubicBezTo>
                <a:cubicBezTo>
                  <a:pt x="2513633" y="2174192"/>
                  <a:pt x="2507224" y="2214073"/>
                  <a:pt x="2546392" y="2197693"/>
                </a:cubicBezTo>
                <a:cubicBezTo>
                  <a:pt x="2552089" y="2263923"/>
                  <a:pt x="2543544" y="2330153"/>
                  <a:pt x="2537846" y="2395671"/>
                </a:cubicBezTo>
                <a:cubicBezTo>
                  <a:pt x="2525740" y="2419172"/>
                  <a:pt x="2504375" y="2408490"/>
                  <a:pt x="2486572" y="2408490"/>
                </a:cubicBezTo>
                <a:cubicBezTo>
                  <a:pt x="2469480" y="2408490"/>
                  <a:pt x="2473041" y="2392110"/>
                  <a:pt x="2471616" y="2381428"/>
                </a:cubicBezTo>
                <a:cubicBezTo>
                  <a:pt x="2469480" y="2366473"/>
                  <a:pt x="2464495" y="2360776"/>
                  <a:pt x="2448828" y="2362912"/>
                </a:cubicBezTo>
                <a:cubicBezTo>
                  <a:pt x="2433160" y="2365048"/>
                  <a:pt x="2416781" y="2366473"/>
                  <a:pt x="2401114" y="2365048"/>
                </a:cubicBezTo>
                <a:cubicBezTo>
                  <a:pt x="2384022" y="2363624"/>
                  <a:pt x="2376901" y="2370034"/>
                  <a:pt x="2378325" y="2385701"/>
                </a:cubicBezTo>
                <a:cubicBezTo>
                  <a:pt x="2381174" y="2412762"/>
                  <a:pt x="2366931" y="2419172"/>
                  <a:pt x="2343430" y="2415611"/>
                </a:cubicBezTo>
                <a:cubicBezTo>
                  <a:pt x="2333459" y="2414187"/>
                  <a:pt x="2323489" y="2412762"/>
                  <a:pt x="2313519" y="2412050"/>
                </a:cubicBezTo>
                <a:cubicBezTo>
                  <a:pt x="2301413" y="2410626"/>
                  <a:pt x="2294291" y="2404217"/>
                  <a:pt x="2295003" y="2392110"/>
                </a:cubicBezTo>
                <a:cubicBezTo>
                  <a:pt x="2296428" y="2362912"/>
                  <a:pt x="2281473" y="2355791"/>
                  <a:pt x="2254411" y="2352942"/>
                </a:cubicBezTo>
                <a:cubicBezTo>
                  <a:pt x="2213818" y="2348669"/>
                  <a:pt x="2214531" y="2346533"/>
                  <a:pt x="2218803" y="2307364"/>
                </a:cubicBezTo>
                <a:cubicBezTo>
                  <a:pt x="2228061" y="2227604"/>
                  <a:pt x="2237319" y="2147131"/>
                  <a:pt x="2246577" y="2067370"/>
                </a:cubicBezTo>
                <a:cubicBezTo>
                  <a:pt x="2256547" y="1981912"/>
                  <a:pt x="2258684" y="1892893"/>
                  <a:pt x="2336308" y="1824527"/>
                </a:cubicBezTo>
                <a:close/>
                <a:moveTo>
                  <a:pt x="2422478" y="1818118"/>
                </a:moveTo>
                <a:cubicBezTo>
                  <a:pt x="2419630" y="1818118"/>
                  <a:pt x="2415357" y="1817406"/>
                  <a:pt x="2415357" y="1823815"/>
                </a:cubicBezTo>
                <a:cubicBezTo>
                  <a:pt x="2453101" y="1824527"/>
                  <a:pt x="2490132" y="1825951"/>
                  <a:pt x="2527876" y="1831649"/>
                </a:cubicBezTo>
                <a:cubicBezTo>
                  <a:pt x="2626865" y="1846604"/>
                  <a:pt x="2695232" y="1895030"/>
                  <a:pt x="2721581" y="1996867"/>
                </a:cubicBezTo>
                <a:cubicBezTo>
                  <a:pt x="2740097" y="2066658"/>
                  <a:pt x="2751491" y="2136449"/>
                  <a:pt x="2754340" y="2208375"/>
                </a:cubicBezTo>
                <a:cubicBezTo>
                  <a:pt x="2758613" y="2315198"/>
                  <a:pt x="2744370" y="2419884"/>
                  <a:pt x="2719445" y="2523146"/>
                </a:cubicBezTo>
                <a:cubicBezTo>
                  <a:pt x="2719445" y="2524570"/>
                  <a:pt x="2718732" y="2525282"/>
                  <a:pt x="2718732" y="2525994"/>
                </a:cubicBezTo>
                <a:lnTo>
                  <a:pt x="2701641" y="2577269"/>
                </a:lnTo>
                <a:cubicBezTo>
                  <a:pt x="2703777" y="2577981"/>
                  <a:pt x="2705202" y="2578693"/>
                  <a:pt x="2707338" y="2579406"/>
                </a:cubicBezTo>
                <a:cubicBezTo>
                  <a:pt x="2712323" y="2562314"/>
                  <a:pt x="2718020" y="2545222"/>
                  <a:pt x="2723718" y="2528131"/>
                </a:cubicBezTo>
                <a:cubicBezTo>
                  <a:pt x="2736536" y="2483977"/>
                  <a:pt x="2746506" y="2439824"/>
                  <a:pt x="2752916" y="2394959"/>
                </a:cubicBezTo>
                <a:cubicBezTo>
                  <a:pt x="2772144" y="2258938"/>
                  <a:pt x="2769295" y="2123630"/>
                  <a:pt x="2729415" y="1990458"/>
                </a:cubicBezTo>
                <a:cubicBezTo>
                  <a:pt x="2710899" y="1927789"/>
                  <a:pt x="2683125" y="1870817"/>
                  <a:pt x="2615471" y="1845179"/>
                </a:cubicBezTo>
                <a:cubicBezTo>
                  <a:pt x="2552802" y="1820966"/>
                  <a:pt x="2488708" y="1813845"/>
                  <a:pt x="2422478" y="1818118"/>
                </a:cubicBezTo>
                <a:close/>
                <a:moveTo>
                  <a:pt x="2228195" y="1812810"/>
                </a:moveTo>
                <a:cubicBezTo>
                  <a:pt x="2173849" y="1809705"/>
                  <a:pt x="2120705" y="1816515"/>
                  <a:pt x="2069964" y="1843755"/>
                </a:cubicBezTo>
                <a:cubicBezTo>
                  <a:pt x="2057145" y="1850164"/>
                  <a:pt x="2043615" y="1857998"/>
                  <a:pt x="2042190" y="1878650"/>
                </a:cubicBezTo>
                <a:cubicBezTo>
                  <a:pt x="2114118" y="1815981"/>
                  <a:pt x="2199575" y="1822390"/>
                  <a:pt x="2282897" y="1818830"/>
                </a:cubicBezTo>
                <a:cubicBezTo>
                  <a:pt x="2264559" y="1815981"/>
                  <a:pt x="2246311" y="1813845"/>
                  <a:pt x="2228195" y="1812810"/>
                </a:cubicBezTo>
                <a:close/>
                <a:moveTo>
                  <a:pt x="2481409" y="1761235"/>
                </a:moveTo>
                <a:cubicBezTo>
                  <a:pt x="2451142" y="1762926"/>
                  <a:pt x="2421410" y="1770404"/>
                  <a:pt x="2392568" y="1788207"/>
                </a:cubicBezTo>
                <a:cubicBezTo>
                  <a:pt x="2451676" y="1769692"/>
                  <a:pt x="2513633" y="1778237"/>
                  <a:pt x="2573454" y="1768979"/>
                </a:cubicBezTo>
                <a:cubicBezTo>
                  <a:pt x="2542476" y="1763638"/>
                  <a:pt x="2511675" y="1759543"/>
                  <a:pt x="2481409" y="1761235"/>
                </a:cubicBezTo>
                <a:close/>
                <a:moveTo>
                  <a:pt x="2183997" y="1751443"/>
                </a:moveTo>
                <a:cubicBezTo>
                  <a:pt x="2135660" y="1746903"/>
                  <a:pt x="2085988" y="1753668"/>
                  <a:pt x="2061418" y="1773964"/>
                </a:cubicBezTo>
                <a:cubicBezTo>
                  <a:pt x="2141891" y="1769692"/>
                  <a:pt x="2221652" y="1746191"/>
                  <a:pt x="2298564" y="1796753"/>
                </a:cubicBezTo>
                <a:cubicBezTo>
                  <a:pt x="2279336" y="1771828"/>
                  <a:pt x="2232334" y="1755983"/>
                  <a:pt x="2183997" y="1751443"/>
                </a:cubicBezTo>
                <a:close/>
                <a:moveTo>
                  <a:pt x="1134200" y="884490"/>
                </a:moveTo>
                <a:cubicBezTo>
                  <a:pt x="1090046" y="898020"/>
                  <a:pt x="1062985" y="930779"/>
                  <a:pt x="1041620" y="968523"/>
                </a:cubicBezTo>
                <a:cubicBezTo>
                  <a:pt x="1015983" y="1014101"/>
                  <a:pt x="1001740" y="1063951"/>
                  <a:pt x="990345" y="1115226"/>
                </a:cubicBezTo>
                <a:cubicBezTo>
                  <a:pt x="978951" y="1165076"/>
                  <a:pt x="971117" y="1215639"/>
                  <a:pt x="965420" y="1266914"/>
                </a:cubicBezTo>
                <a:cubicBezTo>
                  <a:pt x="963284" y="1286854"/>
                  <a:pt x="957587" y="1296824"/>
                  <a:pt x="934086" y="1293976"/>
                </a:cubicBezTo>
                <a:cubicBezTo>
                  <a:pt x="895630" y="1289703"/>
                  <a:pt x="857173" y="1284717"/>
                  <a:pt x="819430" y="1277596"/>
                </a:cubicBezTo>
                <a:cubicBezTo>
                  <a:pt x="763170" y="1261217"/>
                  <a:pt x="706910" y="1244125"/>
                  <a:pt x="655635" y="1211366"/>
                </a:cubicBezTo>
                <a:cubicBezTo>
                  <a:pt x="654923" y="1216351"/>
                  <a:pt x="750351" y="1422875"/>
                  <a:pt x="808747" y="1519727"/>
                </a:cubicBezTo>
                <a:cubicBezTo>
                  <a:pt x="815869" y="1531121"/>
                  <a:pt x="820142" y="1524000"/>
                  <a:pt x="825127" y="1517590"/>
                </a:cubicBezTo>
                <a:lnTo>
                  <a:pt x="889932" y="1425011"/>
                </a:lnTo>
                <a:cubicBezTo>
                  <a:pt x="907024" y="1403646"/>
                  <a:pt x="924116" y="1381570"/>
                  <a:pt x="941207" y="1360206"/>
                </a:cubicBezTo>
                <a:cubicBezTo>
                  <a:pt x="944056" y="1356645"/>
                  <a:pt x="947616" y="1353084"/>
                  <a:pt x="950465" y="1349523"/>
                </a:cubicBezTo>
                <a:cubicBezTo>
                  <a:pt x="958299" y="1356645"/>
                  <a:pt x="952602" y="1365191"/>
                  <a:pt x="951889" y="1373024"/>
                </a:cubicBezTo>
                <a:cubicBezTo>
                  <a:pt x="944768" y="1446375"/>
                  <a:pt x="936934" y="1519015"/>
                  <a:pt x="929813" y="1591654"/>
                </a:cubicBezTo>
                <a:cubicBezTo>
                  <a:pt x="928388" y="1595215"/>
                  <a:pt x="912009" y="1750463"/>
                  <a:pt x="905600" y="1816693"/>
                </a:cubicBezTo>
                <a:cubicBezTo>
                  <a:pt x="904888" y="1826663"/>
                  <a:pt x="906312" y="1837346"/>
                  <a:pt x="896342" y="1844467"/>
                </a:cubicBezTo>
                <a:cubicBezTo>
                  <a:pt x="865007" y="1837346"/>
                  <a:pt x="833673" y="1832361"/>
                  <a:pt x="803762" y="1820254"/>
                </a:cubicBezTo>
                <a:cubicBezTo>
                  <a:pt x="779549" y="1810284"/>
                  <a:pt x="763882" y="1796753"/>
                  <a:pt x="773140" y="1766843"/>
                </a:cubicBezTo>
                <a:cubicBezTo>
                  <a:pt x="776701" y="1755449"/>
                  <a:pt x="775988" y="1743342"/>
                  <a:pt x="778125" y="1731948"/>
                </a:cubicBezTo>
                <a:cubicBezTo>
                  <a:pt x="781686" y="1712720"/>
                  <a:pt x="774564" y="1704174"/>
                  <a:pt x="756048" y="1699901"/>
                </a:cubicBezTo>
                <a:cubicBezTo>
                  <a:pt x="691243" y="1684946"/>
                  <a:pt x="626437" y="1669991"/>
                  <a:pt x="563768" y="1648626"/>
                </a:cubicBezTo>
                <a:cubicBezTo>
                  <a:pt x="545964" y="1642929"/>
                  <a:pt x="542403" y="1649338"/>
                  <a:pt x="546676" y="1665005"/>
                </a:cubicBezTo>
                <a:cubicBezTo>
                  <a:pt x="567329" y="1745478"/>
                  <a:pt x="605073" y="1815269"/>
                  <a:pt x="672727" y="1866544"/>
                </a:cubicBezTo>
                <a:cubicBezTo>
                  <a:pt x="704061" y="1881499"/>
                  <a:pt x="714031" y="1905712"/>
                  <a:pt x="704773" y="1938471"/>
                </a:cubicBezTo>
                <a:cubicBezTo>
                  <a:pt x="702637" y="1949153"/>
                  <a:pt x="704773" y="1960548"/>
                  <a:pt x="702637" y="1971230"/>
                </a:cubicBezTo>
                <a:cubicBezTo>
                  <a:pt x="699788" y="1989745"/>
                  <a:pt x="707622" y="1999004"/>
                  <a:pt x="723289" y="2006837"/>
                </a:cubicBezTo>
                <a:cubicBezTo>
                  <a:pt x="767443" y="2028202"/>
                  <a:pt x="811596" y="2049566"/>
                  <a:pt x="859310" y="2060960"/>
                </a:cubicBezTo>
                <a:cubicBezTo>
                  <a:pt x="877826" y="2065234"/>
                  <a:pt x="884235" y="2073779"/>
                  <a:pt x="882099" y="2092295"/>
                </a:cubicBezTo>
                <a:cubicBezTo>
                  <a:pt x="879250" y="2115796"/>
                  <a:pt x="879250" y="2139297"/>
                  <a:pt x="877826" y="2167071"/>
                </a:cubicBezTo>
                <a:cubicBezTo>
                  <a:pt x="891357" y="2155677"/>
                  <a:pt x="890645" y="2144994"/>
                  <a:pt x="890645" y="2135736"/>
                </a:cubicBezTo>
                <a:cubicBezTo>
                  <a:pt x="891357" y="2096568"/>
                  <a:pt x="903463" y="2059536"/>
                  <a:pt x="907736" y="2021080"/>
                </a:cubicBezTo>
                <a:cubicBezTo>
                  <a:pt x="909873" y="2003988"/>
                  <a:pt x="918418" y="1996155"/>
                  <a:pt x="936222" y="1998291"/>
                </a:cubicBezTo>
                <a:cubicBezTo>
                  <a:pt x="961147" y="2001140"/>
                  <a:pt x="986785" y="2003988"/>
                  <a:pt x="1011710" y="2003988"/>
                </a:cubicBezTo>
                <a:cubicBezTo>
                  <a:pt x="1035211" y="2003988"/>
                  <a:pt x="1048742" y="2011822"/>
                  <a:pt x="1049454" y="2036748"/>
                </a:cubicBezTo>
                <a:cubicBezTo>
                  <a:pt x="1049454" y="2046005"/>
                  <a:pt x="1051590" y="2055263"/>
                  <a:pt x="1053015" y="2064521"/>
                </a:cubicBezTo>
                <a:cubicBezTo>
                  <a:pt x="1054439" y="2073779"/>
                  <a:pt x="1055151" y="2083749"/>
                  <a:pt x="1067970" y="2084462"/>
                </a:cubicBezTo>
                <a:lnTo>
                  <a:pt x="1158413" y="2083749"/>
                </a:lnTo>
                <a:cubicBezTo>
                  <a:pt x="1203990" y="2082325"/>
                  <a:pt x="1204702" y="2081613"/>
                  <a:pt x="1213960" y="2038172"/>
                </a:cubicBezTo>
                <a:cubicBezTo>
                  <a:pt x="1217521" y="2021080"/>
                  <a:pt x="1224643" y="2014671"/>
                  <a:pt x="1242446" y="2013959"/>
                </a:cubicBezTo>
                <a:cubicBezTo>
                  <a:pt x="1266660" y="2012534"/>
                  <a:pt x="1290873" y="2008974"/>
                  <a:pt x="1315086" y="2006125"/>
                </a:cubicBezTo>
                <a:cubicBezTo>
                  <a:pt x="1362800" y="2001140"/>
                  <a:pt x="1363512" y="2001140"/>
                  <a:pt x="1372770" y="2048142"/>
                </a:cubicBezTo>
                <a:cubicBezTo>
                  <a:pt x="1375618" y="2063097"/>
                  <a:pt x="1381316" y="2069506"/>
                  <a:pt x="1397695" y="2066658"/>
                </a:cubicBezTo>
                <a:cubicBezTo>
                  <a:pt x="1408377" y="2064521"/>
                  <a:pt x="1420484" y="2059536"/>
                  <a:pt x="1431166" y="2068794"/>
                </a:cubicBezTo>
                <a:cubicBezTo>
                  <a:pt x="1410514" y="2124342"/>
                  <a:pt x="1388437" y="2179178"/>
                  <a:pt x="1364936" y="2233301"/>
                </a:cubicBezTo>
                <a:cubicBezTo>
                  <a:pt x="1404816" y="2180602"/>
                  <a:pt x="1426893" y="2120069"/>
                  <a:pt x="1447545" y="2058824"/>
                </a:cubicBezTo>
                <a:cubicBezTo>
                  <a:pt x="1456091" y="2058112"/>
                  <a:pt x="1525170" y="2060960"/>
                  <a:pt x="1533716" y="2056688"/>
                </a:cubicBezTo>
                <a:cubicBezTo>
                  <a:pt x="1570747" y="2056688"/>
                  <a:pt x="1547959" y="1960548"/>
                  <a:pt x="1547959" y="1949865"/>
                </a:cubicBezTo>
                <a:cubicBezTo>
                  <a:pt x="1547959" y="1926364"/>
                  <a:pt x="1559353" y="1914970"/>
                  <a:pt x="1582142" y="1905712"/>
                </a:cubicBezTo>
                <a:cubicBezTo>
                  <a:pt x="1645523" y="1879362"/>
                  <a:pt x="1688252" y="1833785"/>
                  <a:pt x="1700359" y="1763282"/>
                </a:cubicBezTo>
                <a:cubicBezTo>
                  <a:pt x="1703919" y="1744766"/>
                  <a:pt x="1701071" y="1739069"/>
                  <a:pt x="1681131" y="1746903"/>
                </a:cubicBezTo>
                <a:cubicBezTo>
                  <a:pt x="1631992" y="1766843"/>
                  <a:pt x="1581430" y="1783222"/>
                  <a:pt x="1528018" y="1785359"/>
                </a:cubicBezTo>
                <a:cubicBezTo>
                  <a:pt x="1515200" y="1786071"/>
                  <a:pt x="1513063" y="1793192"/>
                  <a:pt x="1512351" y="1803163"/>
                </a:cubicBezTo>
                <a:lnTo>
                  <a:pt x="1505942" y="1888621"/>
                </a:lnTo>
                <a:cubicBezTo>
                  <a:pt x="1486714" y="1890045"/>
                  <a:pt x="1491699" y="1877226"/>
                  <a:pt x="1493123" y="1866544"/>
                </a:cubicBezTo>
                <a:cubicBezTo>
                  <a:pt x="1497396" y="1827375"/>
                  <a:pt x="1504517" y="1787495"/>
                  <a:pt x="1505230" y="1747615"/>
                </a:cubicBezTo>
                <a:cubicBezTo>
                  <a:pt x="1505942" y="1734796"/>
                  <a:pt x="1511639" y="1568153"/>
                  <a:pt x="1510215" y="1497650"/>
                </a:cubicBezTo>
                <a:cubicBezTo>
                  <a:pt x="1510215" y="1481271"/>
                  <a:pt x="1513775" y="1467028"/>
                  <a:pt x="1523745" y="1453497"/>
                </a:cubicBezTo>
                <a:cubicBezTo>
                  <a:pt x="1563626" y="1396525"/>
                  <a:pt x="1646947" y="1247686"/>
                  <a:pt x="1646947" y="1227745"/>
                </a:cubicBezTo>
                <a:cubicBezTo>
                  <a:pt x="1604218" y="1252671"/>
                  <a:pt x="1559353" y="1264777"/>
                  <a:pt x="1515200" y="1277596"/>
                </a:cubicBezTo>
                <a:cubicBezTo>
                  <a:pt x="1491699" y="1286854"/>
                  <a:pt x="1486001" y="1270474"/>
                  <a:pt x="1486714" y="1254808"/>
                </a:cubicBezTo>
                <a:cubicBezTo>
                  <a:pt x="1487426" y="1224185"/>
                  <a:pt x="1478880" y="1194987"/>
                  <a:pt x="1475319" y="1165076"/>
                </a:cubicBezTo>
                <a:cubicBezTo>
                  <a:pt x="1466061" y="1081755"/>
                  <a:pt x="1430454" y="1014813"/>
                  <a:pt x="1354966" y="972084"/>
                </a:cubicBezTo>
                <a:cubicBezTo>
                  <a:pt x="1311525" y="947159"/>
                  <a:pt x="1267372" y="924370"/>
                  <a:pt x="1220370" y="908703"/>
                </a:cubicBezTo>
                <a:cubicBezTo>
                  <a:pt x="1210400" y="905142"/>
                  <a:pt x="1201142" y="898020"/>
                  <a:pt x="1184050" y="903005"/>
                </a:cubicBezTo>
                <a:cubicBezTo>
                  <a:pt x="1241022" y="926506"/>
                  <a:pt x="1290160" y="955705"/>
                  <a:pt x="1340723" y="980630"/>
                </a:cubicBezTo>
                <a:cubicBezTo>
                  <a:pt x="1385588" y="1002706"/>
                  <a:pt x="1414787" y="1036889"/>
                  <a:pt x="1433302" y="1081755"/>
                </a:cubicBezTo>
                <a:cubicBezTo>
                  <a:pt x="1458940" y="1144424"/>
                  <a:pt x="1466773" y="1211366"/>
                  <a:pt x="1476031" y="1278308"/>
                </a:cubicBezTo>
                <a:cubicBezTo>
                  <a:pt x="1466773" y="1286854"/>
                  <a:pt x="1361375" y="1293263"/>
                  <a:pt x="1320071" y="1293263"/>
                </a:cubicBezTo>
                <a:cubicBezTo>
                  <a:pt x="1313661" y="1293263"/>
                  <a:pt x="1304403" y="1292551"/>
                  <a:pt x="1301555" y="1296112"/>
                </a:cubicBezTo>
                <a:cubicBezTo>
                  <a:pt x="1296570" y="1303234"/>
                  <a:pt x="1305828" y="1308931"/>
                  <a:pt x="1310101" y="1314628"/>
                </a:cubicBezTo>
                <a:cubicBezTo>
                  <a:pt x="1356390" y="1375873"/>
                  <a:pt x="1402680" y="1437830"/>
                  <a:pt x="1442560" y="1504060"/>
                </a:cubicBezTo>
                <a:cubicBezTo>
                  <a:pt x="1461076" y="1534682"/>
                  <a:pt x="1461076" y="1534682"/>
                  <a:pt x="1486001" y="1509045"/>
                </a:cubicBezTo>
                <a:cubicBezTo>
                  <a:pt x="1486714" y="1508333"/>
                  <a:pt x="1488850" y="1509757"/>
                  <a:pt x="1490987" y="1509757"/>
                </a:cubicBezTo>
                <a:cubicBezTo>
                  <a:pt x="1492411" y="1519015"/>
                  <a:pt x="1493835" y="1527561"/>
                  <a:pt x="1495259" y="1536819"/>
                </a:cubicBezTo>
                <a:cubicBezTo>
                  <a:pt x="1493835" y="1598063"/>
                  <a:pt x="1483865" y="1788207"/>
                  <a:pt x="1478880" y="1821678"/>
                </a:cubicBezTo>
                <a:cubicBezTo>
                  <a:pt x="1471046" y="1875090"/>
                  <a:pt x="1471046" y="1874378"/>
                  <a:pt x="1416923" y="1874378"/>
                </a:cubicBezTo>
                <a:cubicBezTo>
                  <a:pt x="1358527" y="1873665"/>
                  <a:pt x="1367785" y="1875802"/>
                  <a:pt x="1364224" y="1826663"/>
                </a:cubicBezTo>
                <a:cubicBezTo>
                  <a:pt x="1363512" y="1820254"/>
                  <a:pt x="1362088" y="1814557"/>
                  <a:pt x="1362088" y="1808860"/>
                </a:cubicBezTo>
                <a:cubicBezTo>
                  <a:pt x="1361375" y="1794617"/>
                  <a:pt x="1354254" y="1790344"/>
                  <a:pt x="1340723" y="1792480"/>
                </a:cubicBezTo>
                <a:cubicBezTo>
                  <a:pt x="1309388" y="1796753"/>
                  <a:pt x="1277342" y="1798178"/>
                  <a:pt x="1245295" y="1797465"/>
                </a:cubicBezTo>
                <a:cubicBezTo>
                  <a:pt x="1210400" y="1796753"/>
                  <a:pt x="1210400" y="1796753"/>
                  <a:pt x="1206839" y="1830224"/>
                </a:cubicBezTo>
                <a:cubicBezTo>
                  <a:pt x="1206127" y="1840906"/>
                  <a:pt x="1203990" y="1852301"/>
                  <a:pt x="1203990" y="1862983"/>
                </a:cubicBezTo>
                <a:cubicBezTo>
                  <a:pt x="1203990" y="1880075"/>
                  <a:pt x="1196157" y="1885772"/>
                  <a:pt x="1180489" y="1884347"/>
                </a:cubicBezTo>
                <a:lnTo>
                  <a:pt x="1082213" y="1877938"/>
                </a:lnTo>
                <a:cubicBezTo>
                  <a:pt x="1076516" y="1875090"/>
                  <a:pt x="1070106" y="1871529"/>
                  <a:pt x="1063697" y="1868680"/>
                </a:cubicBezTo>
                <a:cubicBezTo>
                  <a:pt x="1062273" y="1848740"/>
                  <a:pt x="1059424" y="1828800"/>
                  <a:pt x="1058000" y="1808860"/>
                </a:cubicBezTo>
                <a:cubicBezTo>
                  <a:pt x="1056575" y="1787495"/>
                  <a:pt x="1047317" y="1783935"/>
                  <a:pt x="1030226" y="1782510"/>
                </a:cubicBezTo>
                <a:cubicBezTo>
                  <a:pt x="1008149" y="1780374"/>
                  <a:pt x="985360" y="1777525"/>
                  <a:pt x="963284" y="1773252"/>
                </a:cubicBezTo>
                <a:cubicBezTo>
                  <a:pt x="929101" y="1767555"/>
                  <a:pt x="928388" y="1766131"/>
                  <a:pt x="931949" y="1730523"/>
                </a:cubicBezTo>
                <a:cubicBezTo>
                  <a:pt x="934798" y="1702037"/>
                  <a:pt x="937646" y="1674263"/>
                  <a:pt x="940495" y="1645777"/>
                </a:cubicBezTo>
                <a:lnTo>
                  <a:pt x="955450" y="1515454"/>
                </a:lnTo>
                <a:cubicBezTo>
                  <a:pt x="959723" y="1473437"/>
                  <a:pt x="966845" y="1430708"/>
                  <a:pt x="968981" y="1387979"/>
                </a:cubicBezTo>
                <a:cubicBezTo>
                  <a:pt x="971117" y="1345963"/>
                  <a:pt x="982512" y="1306082"/>
                  <a:pt x="983936" y="1263353"/>
                </a:cubicBezTo>
                <a:cubicBezTo>
                  <a:pt x="984648" y="1218488"/>
                  <a:pt x="993906" y="1172910"/>
                  <a:pt x="1003876" y="1128757"/>
                </a:cubicBezTo>
                <a:cubicBezTo>
                  <a:pt x="1023816" y="1035465"/>
                  <a:pt x="1043044" y="940749"/>
                  <a:pt x="1134200" y="884490"/>
                </a:cubicBezTo>
                <a:close/>
                <a:moveTo>
                  <a:pt x="1358805" y="870592"/>
                </a:moveTo>
                <a:cubicBezTo>
                  <a:pt x="1329774" y="870336"/>
                  <a:pt x="1300486" y="871493"/>
                  <a:pt x="1270932" y="873808"/>
                </a:cubicBezTo>
                <a:cubicBezTo>
                  <a:pt x="1264523" y="874519"/>
                  <a:pt x="1255977" y="873808"/>
                  <a:pt x="1248144" y="882353"/>
                </a:cubicBezTo>
                <a:lnTo>
                  <a:pt x="1275205" y="882353"/>
                </a:lnTo>
                <a:cubicBezTo>
                  <a:pt x="1363512" y="880929"/>
                  <a:pt x="1449682" y="890899"/>
                  <a:pt x="1535140" y="912976"/>
                </a:cubicBezTo>
                <a:cubicBezTo>
                  <a:pt x="1644811" y="941462"/>
                  <a:pt x="1725996" y="1001282"/>
                  <a:pt x="1766588" y="1110953"/>
                </a:cubicBezTo>
                <a:cubicBezTo>
                  <a:pt x="1788665" y="1170774"/>
                  <a:pt x="1806469" y="1232019"/>
                  <a:pt x="1819287" y="1294688"/>
                </a:cubicBezTo>
                <a:cubicBezTo>
                  <a:pt x="1831394" y="1353796"/>
                  <a:pt x="1836379" y="1414329"/>
                  <a:pt x="1844213" y="1474149"/>
                </a:cubicBezTo>
                <a:cubicBezTo>
                  <a:pt x="1849910" y="1597351"/>
                  <a:pt x="1847774" y="1721265"/>
                  <a:pt x="1831394" y="1848740"/>
                </a:cubicBezTo>
                <a:cubicBezTo>
                  <a:pt x="1859880" y="1817406"/>
                  <a:pt x="1872699" y="1611594"/>
                  <a:pt x="1859168" y="1462755"/>
                </a:cubicBezTo>
                <a:cubicBezTo>
                  <a:pt x="1849910" y="1340977"/>
                  <a:pt x="1829970" y="1222048"/>
                  <a:pt x="1785816" y="1108104"/>
                </a:cubicBezTo>
                <a:cubicBezTo>
                  <a:pt x="1753058" y="1022646"/>
                  <a:pt x="1703207" y="953568"/>
                  <a:pt x="1613476" y="917960"/>
                </a:cubicBezTo>
                <a:cubicBezTo>
                  <a:pt x="1530689" y="884846"/>
                  <a:pt x="1445899" y="871359"/>
                  <a:pt x="1358805" y="870592"/>
                </a:cubicBezTo>
                <a:close/>
                <a:moveTo>
                  <a:pt x="875423" y="862591"/>
                </a:moveTo>
                <a:cubicBezTo>
                  <a:pt x="834207" y="865618"/>
                  <a:pt x="793437" y="872740"/>
                  <a:pt x="753200" y="885914"/>
                </a:cubicBezTo>
                <a:cubicBezTo>
                  <a:pt x="681985" y="903717"/>
                  <a:pt x="629998" y="945734"/>
                  <a:pt x="595102" y="1009828"/>
                </a:cubicBezTo>
                <a:cubicBezTo>
                  <a:pt x="560207" y="1073209"/>
                  <a:pt x="533858" y="1140864"/>
                  <a:pt x="512493" y="1209942"/>
                </a:cubicBezTo>
                <a:cubicBezTo>
                  <a:pt x="443415" y="1431421"/>
                  <a:pt x="415641" y="1658596"/>
                  <a:pt x="421338" y="1890045"/>
                </a:cubicBezTo>
                <a:cubicBezTo>
                  <a:pt x="422050" y="1947017"/>
                  <a:pt x="424899" y="2003276"/>
                  <a:pt x="434157" y="2059536"/>
                </a:cubicBezTo>
                <a:cubicBezTo>
                  <a:pt x="436293" y="2046717"/>
                  <a:pt x="437005" y="2033899"/>
                  <a:pt x="436293" y="2021792"/>
                </a:cubicBezTo>
                <a:cubicBezTo>
                  <a:pt x="428459" y="1890757"/>
                  <a:pt x="432020" y="1761146"/>
                  <a:pt x="446263" y="1630822"/>
                </a:cubicBezTo>
                <a:cubicBezTo>
                  <a:pt x="466203" y="1444951"/>
                  <a:pt x="506796" y="1264777"/>
                  <a:pt x="578011" y="1091013"/>
                </a:cubicBezTo>
                <a:cubicBezTo>
                  <a:pt x="612906" y="1005555"/>
                  <a:pt x="661332" y="933628"/>
                  <a:pt x="756048" y="905142"/>
                </a:cubicBezTo>
                <a:cubicBezTo>
                  <a:pt x="757473" y="904430"/>
                  <a:pt x="758897" y="903005"/>
                  <a:pt x="760321" y="902293"/>
                </a:cubicBezTo>
                <a:cubicBezTo>
                  <a:pt x="861446" y="875944"/>
                  <a:pt x="963996" y="870959"/>
                  <a:pt x="1067970" y="878792"/>
                </a:cubicBezTo>
                <a:cubicBezTo>
                  <a:pt x="1070106" y="879505"/>
                  <a:pt x="1072955" y="878792"/>
                  <a:pt x="1071530" y="872383"/>
                </a:cubicBezTo>
                <a:cubicBezTo>
                  <a:pt x="1048030" y="869534"/>
                  <a:pt x="1024529" y="865262"/>
                  <a:pt x="1000316" y="863837"/>
                </a:cubicBezTo>
                <a:cubicBezTo>
                  <a:pt x="958299" y="860633"/>
                  <a:pt x="916638" y="859565"/>
                  <a:pt x="875423" y="862591"/>
                </a:cubicBezTo>
                <a:close/>
                <a:moveTo>
                  <a:pt x="1383808" y="775353"/>
                </a:moveTo>
                <a:cubicBezTo>
                  <a:pt x="1329329" y="778379"/>
                  <a:pt x="1275918" y="791910"/>
                  <a:pt x="1224643" y="824669"/>
                </a:cubicBezTo>
                <a:cubicBezTo>
                  <a:pt x="1330753" y="789062"/>
                  <a:pt x="1441136" y="802593"/>
                  <a:pt x="1549383" y="789062"/>
                </a:cubicBezTo>
                <a:cubicBezTo>
                  <a:pt x="1493835" y="779804"/>
                  <a:pt x="1438287" y="772326"/>
                  <a:pt x="1383808" y="775353"/>
                </a:cubicBezTo>
                <a:close/>
                <a:moveTo>
                  <a:pt x="892859" y="758239"/>
                </a:moveTo>
                <a:cubicBezTo>
                  <a:pt x="816982" y="754033"/>
                  <a:pt x="741806" y="766451"/>
                  <a:pt x="667030" y="784076"/>
                </a:cubicBezTo>
                <a:cubicBezTo>
                  <a:pt x="644953" y="789062"/>
                  <a:pt x="622164" y="792622"/>
                  <a:pt x="600800" y="807577"/>
                </a:cubicBezTo>
                <a:cubicBezTo>
                  <a:pt x="612194" y="812562"/>
                  <a:pt x="620740" y="809714"/>
                  <a:pt x="628573" y="808290"/>
                </a:cubicBezTo>
                <a:cubicBezTo>
                  <a:pt x="697652" y="796183"/>
                  <a:pt x="768155" y="785501"/>
                  <a:pt x="838658" y="783364"/>
                </a:cubicBezTo>
                <a:cubicBezTo>
                  <a:pt x="923403" y="780516"/>
                  <a:pt x="1009573" y="779804"/>
                  <a:pt x="1077940" y="844609"/>
                </a:cubicBezTo>
                <a:cubicBezTo>
                  <a:pt x="1071530" y="825381"/>
                  <a:pt x="1058712" y="811138"/>
                  <a:pt x="1043044" y="800456"/>
                </a:cubicBezTo>
                <a:cubicBezTo>
                  <a:pt x="1020256" y="784789"/>
                  <a:pt x="995330" y="774107"/>
                  <a:pt x="968981" y="768409"/>
                </a:cubicBezTo>
                <a:cubicBezTo>
                  <a:pt x="943522" y="762890"/>
                  <a:pt x="918152" y="759641"/>
                  <a:pt x="892859" y="758239"/>
                </a:cubicBezTo>
                <a:close/>
                <a:moveTo>
                  <a:pt x="936934" y="0"/>
                </a:moveTo>
                <a:cubicBezTo>
                  <a:pt x="949041" y="0"/>
                  <a:pt x="961148" y="8546"/>
                  <a:pt x="971830" y="25637"/>
                </a:cubicBezTo>
                <a:cubicBezTo>
                  <a:pt x="982512" y="43441"/>
                  <a:pt x="989633" y="63381"/>
                  <a:pt x="998179" y="82609"/>
                </a:cubicBezTo>
                <a:cubicBezTo>
                  <a:pt x="1006013" y="116792"/>
                  <a:pt x="1014559" y="150976"/>
                  <a:pt x="1020968" y="185871"/>
                </a:cubicBezTo>
                <a:cubicBezTo>
                  <a:pt x="1030226" y="235009"/>
                  <a:pt x="1035923" y="284147"/>
                  <a:pt x="1031650" y="333998"/>
                </a:cubicBezTo>
                <a:cubicBezTo>
                  <a:pt x="1030938" y="345392"/>
                  <a:pt x="1033074" y="363908"/>
                  <a:pt x="1019544" y="366757"/>
                </a:cubicBezTo>
                <a:cubicBezTo>
                  <a:pt x="1005301" y="370318"/>
                  <a:pt x="1000316" y="352514"/>
                  <a:pt x="995330" y="341832"/>
                </a:cubicBezTo>
                <a:cubicBezTo>
                  <a:pt x="985360" y="320467"/>
                  <a:pt x="976102" y="298390"/>
                  <a:pt x="968269" y="276314"/>
                </a:cubicBezTo>
                <a:cubicBezTo>
                  <a:pt x="954026" y="235009"/>
                  <a:pt x="941207" y="193705"/>
                  <a:pt x="944768" y="150263"/>
                </a:cubicBezTo>
                <a:cubicBezTo>
                  <a:pt x="945480" y="138869"/>
                  <a:pt x="943344" y="120353"/>
                  <a:pt x="959011" y="119641"/>
                </a:cubicBezTo>
                <a:cubicBezTo>
                  <a:pt x="971830" y="119641"/>
                  <a:pt x="974678" y="136733"/>
                  <a:pt x="979663" y="153824"/>
                </a:cubicBezTo>
                <a:cubicBezTo>
                  <a:pt x="961147" y="138157"/>
                  <a:pt x="954738" y="144566"/>
                  <a:pt x="957587" y="160945"/>
                </a:cubicBezTo>
                <a:cubicBezTo>
                  <a:pt x="963996" y="205811"/>
                  <a:pt x="975390" y="249964"/>
                  <a:pt x="993194" y="291981"/>
                </a:cubicBezTo>
                <a:cubicBezTo>
                  <a:pt x="995330" y="296966"/>
                  <a:pt x="997467" y="304800"/>
                  <a:pt x="1004588" y="304088"/>
                </a:cubicBezTo>
                <a:cubicBezTo>
                  <a:pt x="1011710" y="303375"/>
                  <a:pt x="1016695" y="279163"/>
                  <a:pt x="1017407" y="273465"/>
                </a:cubicBezTo>
                <a:cubicBezTo>
                  <a:pt x="1022392" y="204387"/>
                  <a:pt x="1006725" y="139581"/>
                  <a:pt x="972542" y="79761"/>
                </a:cubicBezTo>
                <a:cubicBezTo>
                  <a:pt x="968269" y="71215"/>
                  <a:pt x="939071" y="42016"/>
                  <a:pt x="927676" y="46290"/>
                </a:cubicBezTo>
                <a:cubicBezTo>
                  <a:pt x="917706" y="50562"/>
                  <a:pt x="916994" y="60533"/>
                  <a:pt x="916994" y="69790"/>
                </a:cubicBezTo>
                <a:cubicBezTo>
                  <a:pt x="916994" y="82609"/>
                  <a:pt x="917706" y="95428"/>
                  <a:pt x="919843" y="107534"/>
                </a:cubicBezTo>
                <a:cubicBezTo>
                  <a:pt x="932661" y="176613"/>
                  <a:pt x="946192" y="244979"/>
                  <a:pt x="959723" y="313346"/>
                </a:cubicBezTo>
                <a:cubicBezTo>
                  <a:pt x="966132" y="348953"/>
                  <a:pt x="972542" y="384561"/>
                  <a:pt x="989633" y="417319"/>
                </a:cubicBezTo>
                <a:cubicBezTo>
                  <a:pt x="996043" y="429426"/>
                  <a:pt x="1003876" y="442245"/>
                  <a:pt x="1019544" y="440820"/>
                </a:cubicBezTo>
                <a:cubicBezTo>
                  <a:pt x="1034499" y="440108"/>
                  <a:pt x="1038772" y="426577"/>
                  <a:pt x="1043044" y="414471"/>
                </a:cubicBezTo>
                <a:cubicBezTo>
                  <a:pt x="1053015" y="388121"/>
                  <a:pt x="1055863" y="360347"/>
                  <a:pt x="1058000" y="332574"/>
                </a:cubicBezTo>
                <a:cubicBezTo>
                  <a:pt x="1063697" y="264207"/>
                  <a:pt x="1052302" y="197977"/>
                  <a:pt x="1036635" y="132459"/>
                </a:cubicBezTo>
                <a:cubicBezTo>
                  <a:pt x="1036635" y="121065"/>
                  <a:pt x="1035923" y="108959"/>
                  <a:pt x="1036635" y="97564"/>
                </a:cubicBezTo>
                <a:cubicBezTo>
                  <a:pt x="1036635" y="91155"/>
                  <a:pt x="1037347" y="81897"/>
                  <a:pt x="1045893" y="81897"/>
                </a:cubicBezTo>
                <a:cubicBezTo>
                  <a:pt x="1056575" y="81897"/>
                  <a:pt x="1052302" y="91867"/>
                  <a:pt x="1052302" y="97564"/>
                </a:cubicBezTo>
                <a:cubicBezTo>
                  <a:pt x="1051590" y="114656"/>
                  <a:pt x="1055151" y="131035"/>
                  <a:pt x="1065121" y="145278"/>
                </a:cubicBezTo>
                <a:cubicBezTo>
                  <a:pt x="1094319" y="188007"/>
                  <a:pt x="1166959" y="344680"/>
                  <a:pt x="1176929" y="371742"/>
                </a:cubicBezTo>
                <a:cubicBezTo>
                  <a:pt x="1211112" y="475716"/>
                  <a:pt x="1215385" y="693633"/>
                  <a:pt x="1181914" y="809002"/>
                </a:cubicBezTo>
                <a:cubicBezTo>
                  <a:pt x="1202566" y="771258"/>
                  <a:pt x="1218233" y="732802"/>
                  <a:pt x="1220370" y="690073"/>
                </a:cubicBezTo>
                <a:cubicBezTo>
                  <a:pt x="1222506" y="647344"/>
                  <a:pt x="1254553" y="642359"/>
                  <a:pt x="1272357" y="635949"/>
                </a:cubicBezTo>
                <a:cubicBezTo>
                  <a:pt x="1439712" y="635949"/>
                  <a:pt x="1498820" y="682239"/>
                  <a:pt x="1582142" y="772682"/>
                </a:cubicBezTo>
                <a:cubicBezTo>
                  <a:pt x="1644811" y="776243"/>
                  <a:pt x="1725284" y="801168"/>
                  <a:pt x="1765164" y="824669"/>
                </a:cubicBezTo>
                <a:cubicBezTo>
                  <a:pt x="1838516" y="859565"/>
                  <a:pt x="1898336" y="910839"/>
                  <a:pt x="1946762" y="976357"/>
                </a:cubicBezTo>
                <a:cubicBezTo>
                  <a:pt x="1970263" y="1011964"/>
                  <a:pt x="1990203" y="1048996"/>
                  <a:pt x="2008007" y="1087452"/>
                </a:cubicBezTo>
                <a:cubicBezTo>
                  <a:pt x="2012992" y="1098135"/>
                  <a:pt x="2017265" y="1108817"/>
                  <a:pt x="2021538" y="1119499"/>
                </a:cubicBezTo>
                <a:cubicBezTo>
                  <a:pt x="2027235" y="1138015"/>
                  <a:pt x="2032932" y="1156531"/>
                  <a:pt x="2037917" y="1175047"/>
                </a:cubicBezTo>
                <a:cubicBezTo>
                  <a:pt x="2081359" y="1338841"/>
                  <a:pt x="2084919" y="1505484"/>
                  <a:pt x="2075661" y="1672839"/>
                </a:cubicBezTo>
                <a:cubicBezTo>
                  <a:pt x="2074949" y="1685658"/>
                  <a:pt x="2072101" y="1699189"/>
                  <a:pt x="2076373" y="1714144"/>
                </a:cubicBezTo>
                <a:cubicBezTo>
                  <a:pt x="2146876" y="1679248"/>
                  <a:pt x="2219516" y="1678536"/>
                  <a:pt x="2292867" y="1689219"/>
                </a:cubicBezTo>
                <a:cubicBezTo>
                  <a:pt x="2317080" y="1692779"/>
                  <a:pt x="2329899" y="1702749"/>
                  <a:pt x="2333459" y="1728387"/>
                </a:cubicBezTo>
                <a:cubicBezTo>
                  <a:pt x="2335596" y="1744766"/>
                  <a:pt x="2336308" y="1761858"/>
                  <a:pt x="2339869" y="1778949"/>
                </a:cubicBezTo>
                <a:cubicBezTo>
                  <a:pt x="2343430" y="1773964"/>
                  <a:pt x="2344854" y="1769692"/>
                  <a:pt x="2345566" y="1764706"/>
                </a:cubicBezTo>
                <a:cubicBezTo>
                  <a:pt x="2351263" y="1699901"/>
                  <a:pt x="2325626" y="1644353"/>
                  <a:pt x="2290731" y="1592366"/>
                </a:cubicBezTo>
                <a:cubicBezTo>
                  <a:pt x="2287170" y="1587381"/>
                  <a:pt x="2282897" y="1583820"/>
                  <a:pt x="2276488" y="1583108"/>
                </a:cubicBezTo>
                <a:cubicBezTo>
                  <a:pt x="2250850" y="1580972"/>
                  <a:pt x="2241592" y="1563168"/>
                  <a:pt x="2238031" y="1542516"/>
                </a:cubicBezTo>
                <a:cubicBezTo>
                  <a:pt x="2227349" y="1483407"/>
                  <a:pt x="2208121" y="1427147"/>
                  <a:pt x="2187469" y="1370888"/>
                </a:cubicBezTo>
                <a:cubicBezTo>
                  <a:pt x="2177499" y="1344538"/>
                  <a:pt x="2197439" y="1308219"/>
                  <a:pt x="2223788" y="1301809"/>
                </a:cubicBezTo>
                <a:cubicBezTo>
                  <a:pt x="2235183" y="1308931"/>
                  <a:pt x="2243017" y="1319613"/>
                  <a:pt x="2248002" y="1332432"/>
                </a:cubicBezTo>
                <a:cubicBezTo>
                  <a:pt x="2262957" y="1370888"/>
                  <a:pt x="2271503" y="1410768"/>
                  <a:pt x="2274351" y="1452073"/>
                </a:cubicBezTo>
                <a:cubicBezTo>
                  <a:pt x="2272927" y="1455633"/>
                  <a:pt x="2271503" y="1459194"/>
                  <a:pt x="2270790" y="1462755"/>
                </a:cubicBezTo>
                <a:cubicBezTo>
                  <a:pt x="2270790" y="1459194"/>
                  <a:pt x="2270790" y="1456346"/>
                  <a:pt x="2271503" y="1453497"/>
                </a:cubicBezTo>
                <a:lnTo>
                  <a:pt x="2270078" y="1452073"/>
                </a:lnTo>
                <a:cubicBezTo>
                  <a:pt x="2264381" y="1415041"/>
                  <a:pt x="2260108" y="1376585"/>
                  <a:pt x="2237319" y="1344538"/>
                </a:cubicBezTo>
                <a:cubicBezTo>
                  <a:pt x="2232334" y="1337417"/>
                  <a:pt x="2225925" y="1327446"/>
                  <a:pt x="2215243" y="1331720"/>
                </a:cubicBezTo>
                <a:cubicBezTo>
                  <a:pt x="2205273" y="1335280"/>
                  <a:pt x="2208121" y="1345963"/>
                  <a:pt x="2208833" y="1353796"/>
                </a:cubicBezTo>
                <a:cubicBezTo>
                  <a:pt x="2217379" y="1416465"/>
                  <a:pt x="2230198" y="1478422"/>
                  <a:pt x="2247289" y="1538955"/>
                </a:cubicBezTo>
                <a:cubicBezTo>
                  <a:pt x="2250138" y="1549637"/>
                  <a:pt x="2255123" y="1561744"/>
                  <a:pt x="2267942" y="1561744"/>
                </a:cubicBezTo>
                <a:cubicBezTo>
                  <a:pt x="2281473" y="1561744"/>
                  <a:pt x="2282897" y="1547501"/>
                  <a:pt x="2285746" y="1537531"/>
                </a:cubicBezTo>
                <a:cubicBezTo>
                  <a:pt x="2296428" y="1495514"/>
                  <a:pt x="2294291" y="1454209"/>
                  <a:pt x="2285746" y="1412192"/>
                </a:cubicBezTo>
                <a:cubicBezTo>
                  <a:pt x="2282185" y="1392252"/>
                  <a:pt x="2274351" y="1372312"/>
                  <a:pt x="2285746" y="1352372"/>
                </a:cubicBezTo>
                <a:cubicBezTo>
                  <a:pt x="2288594" y="1384418"/>
                  <a:pt x="2310671" y="1406495"/>
                  <a:pt x="2325626" y="1432132"/>
                </a:cubicBezTo>
                <a:cubicBezTo>
                  <a:pt x="2361945" y="1506908"/>
                  <a:pt x="2384734" y="1585245"/>
                  <a:pt x="2381174" y="1669991"/>
                </a:cubicBezTo>
                <a:cubicBezTo>
                  <a:pt x="2379749" y="1700613"/>
                  <a:pt x="2374052" y="1729811"/>
                  <a:pt x="2370491" y="1760434"/>
                </a:cubicBezTo>
                <a:cubicBezTo>
                  <a:pt x="2381174" y="1742630"/>
                  <a:pt x="2388295" y="1723402"/>
                  <a:pt x="2386871" y="1703462"/>
                </a:cubicBezTo>
                <a:cubicBezTo>
                  <a:pt x="2384734" y="1678536"/>
                  <a:pt x="2398977" y="1673551"/>
                  <a:pt x="2418917" y="1673551"/>
                </a:cubicBezTo>
                <a:cubicBezTo>
                  <a:pt x="2489420" y="1672839"/>
                  <a:pt x="2548529" y="1699901"/>
                  <a:pt x="2596955" y="1749751"/>
                </a:cubicBezTo>
                <a:cubicBezTo>
                  <a:pt x="2604076" y="1757585"/>
                  <a:pt x="2609061" y="1764706"/>
                  <a:pt x="2621168" y="1766131"/>
                </a:cubicBezTo>
                <a:cubicBezTo>
                  <a:pt x="2703777" y="1773964"/>
                  <a:pt x="2768583" y="1813845"/>
                  <a:pt x="2817009" y="1880787"/>
                </a:cubicBezTo>
                <a:cubicBezTo>
                  <a:pt x="2891785" y="2016808"/>
                  <a:pt x="2913149" y="2138585"/>
                  <a:pt x="2908876" y="2268196"/>
                </a:cubicBezTo>
                <a:cubicBezTo>
                  <a:pt x="2898906" y="2342259"/>
                  <a:pt x="2891785" y="2416323"/>
                  <a:pt x="2868284" y="2488250"/>
                </a:cubicBezTo>
                <a:lnTo>
                  <a:pt x="2861875" y="2507478"/>
                </a:lnTo>
                <a:cubicBezTo>
                  <a:pt x="2842646" y="2546646"/>
                  <a:pt x="2822706" y="2586527"/>
                  <a:pt x="2789947" y="2617149"/>
                </a:cubicBezTo>
                <a:cubicBezTo>
                  <a:pt x="2771431" y="2634241"/>
                  <a:pt x="2772144" y="2634241"/>
                  <a:pt x="2792796" y="2647772"/>
                </a:cubicBezTo>
                <a:cubicBezTo>
                  <a:pt x="2814873" y="2662727"/>
                  <a:pt x="2835525" y="2680531"/>
                  <a:pt x="2856889" y="2696198"/>
                </a:cubicBezTo>
                <a:cubicBezTo>
                  <a:pt x="2883951" y="2716138"/>
                  <a:pt x="2913149" y="2730381"/>
                  <a:pt x="2943772" y="2741776"/>
                </a:cubicBezTo>
                <a:cubicBezTo>
                  <a:pt x="2960151" y="2748185"/>
                  <a:pt x="2965136" y="2743200"/>
                  <a:pt x="2961575" y="2725396"/>
                </a:cubicBezTo>
                <a:cubicBezTo>
                  <a:pt x="2955166" y="2696198"/>
                  <a:pt x="2933802" y="2675546"/>
                  <a:pt x="2920271" y="2650621"/>
                </a:cubicBezTo>
                <a:cubicBezTo>
                  <a:pt x="2914574" y="2639226"/>
                  <a:pt x="2909588" y="2627832"/>
                  <a:pt x="2910301" y="2615013"/>
                </a:cubicBezTo>
                <a:cubicBezTo>
                  <a:pt x="2903891" y="2565163"/>
                  <a:pt x="2922407" y="2518161"/>
                  <a:pt x="2922407" y="2469022"/>
                </a:cubicBezTo>
                <a:cubicBezTo>
                  <a:pt x="2922407" y="2456203"/>
                  <a:pt x="2923831" y="2442673"/>
                  <a:pt x="2924544" y="2429142"/>
                </a:cubicBezTo>
                <a:cubicBezTo>
                  <a:pt x="2925968" y="2399231"/>
                  <a:pt x="2933089" y="2370745"/>
                  <a:pt x="2955878" y="2349381"/>
                </a:cubicBezTo>
                <a:cubicBezTo>
                  <a:pt x="3013562" y="2315910"/>
                  <a:pt x="3074807" y="2290985"/>
                  <a:pt x="3136764" y="2268196"/>
                </a:cubicBezTo>
                <a:cubicBezTo>
                  <a:pt x="3153856" y="2261787"/>
                  <a:pt x="3173084" y="2259650"/>
                  <a:pt x="3187327" y="2246832"/>
                </a:cubicBezTo>
                <a:cubicBezTo>
                  <a:pt x="3225071" y="2237574"/>
                  <a:pt x="3255693" y="2251104"/>
                  <a:pt x="3284891" y="2274605"/>
                </a:cubicBezTo>
                <a:cubicBezTo>
                  <a:pt x="3331893" y="2313062"/>
                  <a:pt x="3376046" y="2355791"/>
                  <a:pt x="3421624" y="2396383"/>
                </a:cubicBezTo>
                <a:cubicBezTo>
                  <a:pt x="3442989" y="2415611"/>
                  <a:pt x="3455807" y="2438400"/>
                  <a:pt x="3438003" y="2467598"/>
                </a:cubicBezTo>
                <a:cubicBezTo>
                  <a:pt x="3434443" y="2473295"/>
                  <a:pt x="3435155" y="2481129"/>
                  <a:pt x="3438003" y="2486826"/>
                </a:cubicBezTo>
                <a:cubicBezTo>
                  <a:pt x="3444413" y="2501069"/>
                  <a:pt x="3440852" y="2514600"/>
                  <a:pt x="3438716" y="2528131"/>
                </a:cubicBezTo>
                <a:cubicBezTo>
                  <a:pt x="3418775" y="2561602"/>
                  <a:pt x="3415927" y="2600770"/>
                  <a:pt x="3405245" y="2637090"/>
                </a:cubicBezTo>
                <a:cubicBezTo>
                  <a:pt x="3398123" y="2660590"/>
                  <a:pt x="3387441" y="2682667"/>
                  <a:pt x="3377471" y="2705456"/>
                </a:cubicBezTo>
                <a:cubicBezTo>
                  <a:pt x="3369637" y="2722548"/>
                  <a:pt x="3356818" y="2728957"/>
                  <a:pt x="3337590" y="2728245"/>
                </a:cubicBezTo>
                <a:cubicBezTo>
                  <a:pt x="3302695" y="2726820"/>
                  <a:pt x="3272073" y="2713290"/>
                  <a:pt x="3240738" y="2701183"/>
                </a:cubicBezTo>
                <a:cubicBezTo>
                  <a:pt x="3205130" y="2687652"/>
                  <a:pt x="3170235" y="2672697"/>
                  <a:pt x="3136764" y="2655605"/>
                </a:cubicBezTo>
                <a:cubicBezTo>
                  <a:pt x="3125370" y="2649908"/>
                  <a:pt x="3118248" y="2642075"/>
                  <a:pt x="3115400" y="2629256"/>
                </a:cubicBezTo>
                <a:cubicBezTo>
                  <a:pt x="3101869" y="2575845"/>
                  <a:pt x="3089762" y="2522434"/>
                  <a:pt x="3081929" y="2468310"/>
                </a:cubicBezTo>
                <a:cubicBezTo>
                  <a:pt x="3076944" y="2430566"/>
                  <a:pt x="3083353" y="2419172"/>
                  <a:pt x="3118248" y="2406353"/>
                </a:cubicBezTo>
                <a:cubicBezTo>
                  <a:pt x="3159553" y="2391398"/>
                  <a:pt x="3200146" y="2375019"/>
                  <a:pt x="3245011" y="2373594"/>
                </a:cubicBezTo>
                <a:cubicBezTo>
                  <a:pt x="3264951" y="2372882"/>
                  <a:pt x="3279194" y="2380716"/>
                  <a:pt x="3289876" y="2396383"/>
                </a:cubicBezTo>
                <a:cubicBezTo>
                  <a:pt x="3309817" y="2426293"/>
                  <a:pt x="3328332" y="2457628"/>
                  <a:pt x="3339727" y="2492523"/>
                </a:cubicBezTo>
                <a:cubicBezTo>
                  <a:pt x="3353970" y="2534540"/>
                  <a:pt x="3342575" y="2562314"/>
                  <a:pt x="3304119" y="2583678"/>
                </a:cubicBezTo>
                <a:cubicBezTo>
                  <a:pt x="3287740" y="2592936"/>
                  <a:pt x="3269936" y="2597921"/>
                  <a:pt x="3251420" y="2600770"/>
                </a:cubicBezTo>
                <a:cubicBezTo>
                  <a:pt x="3237177" y="2603618"/>
                  <a:pt x="3223646" y="2600770"/>
                  <a:pt x="3213676" y="2590800"/>
                </a:cubicBezTo>
                <a:cubicBezTo>
                  <a:pt x="3186615" y="2563738"/>
                  <a:pt x="3168099" y="2531692"/>
                  <a:pt x="3168099" y="2492523"/>
                </a:cubicBezTo>
                <a:cubicBezTo>
                  <a:pt x="3168099" y="2466886"/>
                  <a:pt x="3188751" y="2451931"/>
                  <a:pt x="3214389" y="2458340"/>
                </a:cubicBezTo>
                <a:cubicBezTo>
                  <a:pt x="3232904" y="2462613"/>
                  <a:pt x="3249284" y="2471871"/>
                  <a:pt x="3264951" y="2481129"/>
                </a:cubicBezTo>
                <a:cubicBezTo>
                  <a:pt x="3269936" y="2484689"/>
                  <a:pt x="3273497" y="2487538"/>
                  <a:pt x="3276345" y="2490387"/>
                </a:cubicBezTo>
                <a:cubicBezTo>
                  <a:pt x="3269936" y="2464749"/>
                  <a:pt x="3251420" y="2444097"/>
                  <a:pt x="3230056" y="2441248"/>
                </a:cubicBezTo>
                <a:cubicBezTo>
                  <a:pt x="3207979" y="2438400"/>
                  <a:pt x="3165250" y="2461901"/>
                  <a:pt x="3155280" y="2481841"/>
                </a:cubicBezTo>
                <a:cubicBezTo>
                  <a:pt x="3150295" y="2491099"/>
                  <a:pt x="3150295" y="2501069"/>
                  <a:pt x="3153144" y="2511039"/>
                </a:cubicBezTo>
                <a:cubicBezTo>
                  <a:pt x="3160977" y="2535964"/>
                  <a:pt x="3170235" y="2560178"/>
                  <a:pt x="3182342" y="2583678"/>
                </a:cubicBezTo>
                <a:cubicBezTo>
                  <a:pt x="3188751" y="2595785"/>
                  <a:pt x="3198009" y="2605043"/>
                  <a:pt x="3210116" y="2612164"/>
                </a:cubicBezTo>
                <a:cubicBezTo>
                  <a:pt x="3239314" y="2629256"/>
                  <a:pt x="3271360" y="2639226"/>
                  <a:pt x="3305544" y="2642787"/>
                </a:cubicBezTo>
                <a:cubicBezTo>
                  <a:pt x="3329757" y="2645635"/>
                  <a:pt x="3343288" y="2637802"/>
                  <a:pt x="3349697" y="2615013"/>
                </a:cubicBezTo>
                <a:cubicBezTo>
                  <a:pt x="3363940" y="2565163"/>
                  <a:pt x="3371061" y="2514600"/>
                  <a:pt x="3375334" y="2463325"/>
                </a:cubicBezTo>
                <a:cubicBezTo>
                  <a:pt x="3376046" y="2449082"/>
                  <a:pt x="3368213" y="2437688"/>
                  <a:pt x="3358955" y="2427717"/>
                </a:cubicBezTo>
                <a:cubicBezTo>
                  <a:pt x="3329045" y="2394959"/>
                  <a:pt x="3295574" y="2365048"/>
                  <a:pt x="3259966" y="2337987"/>
                </a:cubicBezTo>
                <a:cubicBezTo>
                  <a:pt x="3239314" y="2322319"/>
                  <a:pt x="3217237" y="2319471"/>
                  <a:pt x="3193024" y="2328017"/>
                </a:cubicBezTo>
                <a:cubicBezTo>
                  <a:pt x="3142461" y="2345820"/>
                  <a:pt x="3092611" y="2366473"/>
                  <a:pt x="3046321" y="2394247"/>
                </a:cubicBezTo>
                <a:cubicBezTo>
                  <a:pt x="2998607" y="2422020"/>
                  <a:pt x="2990061" y="2499645"/>
                  <a:pt x="3031366" y="2535964"/>
                </a:cubicBezTo>
                <a:cubicBezTo>
                  <a:pt x="3049882" y="2552344"/>
                  <a:pt x="3058428" y="2572284"/>
                  <a:pt x="3059852" y="2595073"/>
                </a:cubicBezTo>
                <a:cubicBezTo>
                  <a:pt x="3061276" y="2621422"/>
                  <a:pt x="3075519" y="2637090"/>
                  <a:pt x="3094035" y="2655605"/>
                </a:cubicBezTo>
                <a:cubicBezTo>
                  <a:pt x="3137476" y="2699047"/>
                  <a:pt x="3193736" y="2721123"/>
                  <a:pt x="3240738" y="2758155"/>
                </a:cubicBezTo>
                <a:cubicBezTo>
                  <a:pt x="3279906" y="2788777"/>
                  <a:pt x="3327620" y="2775959"/>
                  <a:pt x="3370349" y="2756731"/>
                </a:cubicBezTo>
                <a:cubicBezTo>
                  <a:pt x="3384592" y="2749609"/>
                  <a:pt x="3400260" y="2743200"/>
                  <a:pt x="3410942" y="2726820"/>
                </a:cubicBezTo>
                <a:cubicBezTo>
                  <a:pt x="3418775" y="2714714"/>
                  <a:pt x="3440140" y="2717562"/>
                  <a:pt x="3455807" y="2718987"/>
                </a:cubicBezTo>
                <a:cubicBezTo>
                  <a:pt x="3459368" y="2719699"/>
                  <a:pt x="3462929" y="2720411"/>
                  <a:pt x="3465777" y="2721836"/>
                </a:cubicBezTo>
                <a:cubicBezTo>
                  <a:pt x="3527734" y="2752458"/>
                  <a:pt x="3588267" y="2743912"/>
                  <a:pt x="3646663" y="2711865"/>
                </a:cubicBezTo>
                <a:cubicBezTo>
                  <a:pt x="3672301" y="2697622"/>
                  <a:pt x="3702211" y="2689076"/>
                  <a:pt x="3723575" y="2667712"/>
                </a:cubicBezTo>
                <a:cubicBezTo>
                  <a:pt x="3739955" y="2654181"/>
                  <a:pt x="3752061" y="2634953"/>
                  <a:pt x="3778411" y="2632817"/>
                </a:cubicBezTo>
                <a:cubicBezTo>
                  <a:pt x="3794790" y="2632104"/>
                  <a:pt x="3803336" y="2610740"/>
                  <a:pt x="3823989" y="2609316"/>
                </a:cubicBezTo>
                <a:cubicBezTo>
                  <a:pt x="3841792" y="2607892"/>
                  <a:pt x="3858172" y="2604331"/>
                  <a:pt x="3875263" y="2611452"/>
                </a:cubicBezTo>
                <a:cubicBezTo>
                  <a:pt x="3882385" y="2614301"/>
                  <a:pt x="3890218" y="2613589"/>
                  <a:pt x="3897340" y="2610740"/>
                </a:cubicBezTo>
                <a:cubicBezTo>
                  <a:pt x="3939357" y="2595073"/>
                  <a:pt x="3980661" y="2578693"/>
                  <a:pt x="4016981" y="2551632"/>
                </a:cubicBezTo>
                <a:cubicBezTo>
                  <a:pt x="4019117" y="2550207"/>
                  <a:pt x="4021966" y="2548783"/>
                  <a:pt x="4022678" y="2546646"/>
                </a:cubicBezTo>
                <a:cubicBezTo>
                  <a:pt x="4037633" y="2510327"/>
                  <a:pt x="4066119" y="2483265"/>
                  <a:pt x="4085348" y="2451219"/>
                </a:cubicBezTo>
                <a:cubicBezTo>
                  <a:pt x="4105288" y="2418460"/>
                  <a:pt x="4096030" y="2392822"/>
                  <a:pt x="4066119" y="2369322"/>
                </a:cubicBezTo>
                <a:cubicBezTo>
                  <a:pt x="4038345" y="2347245"/>
                  <a:pt x="4008435" y="2328729"/>
                  <a:pt x="3977101" y="2311637"/>
                </a:cubicBezTo>
                <a:cubicBezTo>
                  <a:pt x="3958585" y="2301667"/>
                  <a:pt x="3940069" y="2300955"/>
                  <a:pt x="3921553" y="2310925"/>
                </a:cubicBezTo>
                <a:cubicBezTo>
                  <a:pt x="3893779" y="2325880"/>
                  <a:pt x="3868142" y="2343684"/>
                  <a:pt x="3843217" y="2362200"/>
                </a:cubicBezTo>
                <a:cubicBezTo>
                  <a:pt x="3831110" y="2371458"/>
                  <a:pt x="3824701" y="2384276"/>
                  <a:pt x="3823989" y="2399231"/>
                </a:cubicBezTo>
                <a:cubicBezTo>
                  <a:pt x="3822564" y="2427717"/>
                  <a:pt x="3821852" y="2456203"/>
                  <a:pt x="3824701" y="2484689"/>
                </a:cubicBezTo>
                <a:cubicBezTo>
                  <a:pt x="3828261" y="2514600"/>
                  <a:pt x="3843217" y="2526706"/>
                  <a:pt x="3872415" y="2524570"/>
                </a:cubicBezTo>
                <a:cubicBezTo>
                  <a:pt x="3918704" y="2521721"/>
                  <a:pt x="3955024" y="2503206"/>
                  <a:pt x="3974252" y="2458340"/>
                </a:cubicBezTo>
                <a:cubicBezTo>
                  <a:pt x="3980661" y="2444097"/>
                  <a:pt x="3983510" y="2429854"/>
                  <a:pt x="3974252" y="2416323"/>
                </a:cubicBezTo>
                <a:cubicBezTo>
                  <a:pt x="3978525" y="2424869"/>
                  <a:pt x="3978525" y="2436976"/>
                  <a:pt x="3972116" y="2451219"/>
                </a:cubicBezTo>
                <a:cubicBezTo>
                  <a:pt x="3968555" y="2458340"/>
                  <a:pt x="3964994" y="2464749"/>
                  <a:pt x="3960721" y="2471159"/>
                </a:cubicBezTo>
                <a:cubicBezTo>
                  <a:pt x="3927962" y="2518873"/>
                  <a:pt x="3866005" y="2514600"/>
                  <a:pt x="3838944" y="2462613"/>
                </a:cubicBezTo>
                <a:cubicBezTo>
                  <a:pt x="3831822" y="2449794"/>
                  <a:pt x="3832534" y="2437688"/>
                  <a:pt x="3838232" y="2424157"/>
                </a:cubicBezTo>
                <a:cubicBezTo>
                  <a:pt x="3851762" y="2393534"/>
                  <a:pt x="3873127" y="2368609"/>
                  <a:pt x="3895204" y="2344396"/>
                </a:cubicBezTo>
                <a:cubicBezTo>
                  <a:pt x="3905886" y="2332290"/>
                  <a:pt x="3920129" y="2328729"/>
                  <a:pt x="3936508" y="2333714"/>
                </a:cubicBezTo>
                <a:cubicBezTo>
                  <a:pt x="3971404" y="2344396"/>
                  <a:pt x="4003450" y="2361488"/>
                  <a:pt x="4034073" y="2380716"/>
                </a:cubicBezTo>
                <a:cubicBezTo>
                  <a:pt x="4045467" y="2388549"/>
                  <a:pt x="4049740" y="2399231"/>
                  <a:pt x="4046179" y="2413474"/>
                </a:cubicBezTo>
                <a:cubicBezTo>
                  <a:pt x="4034073" y="2459052"/>
                  <a:pt x="4016981" y="2503206"/>
                  <a:pt x="3997753" y="2545935"/>
                </a:cubicBezTo>
                <a:cubicBezTo>
                  <a:pt x="3993480" y="2555904"/>
                  <a:pt x="3984222" y="2560178"/>
                  <a:pt x="3974252" y="2563026"/>
                </a:cubicBezTo>
                <a:cubicBezTo>
                  <a:pt x="3933659" y="2575845"/>
                  <a:pt x="3891643" y="2587239"/>
                  <a:pt x="3848914" y="2590800"/>
                </a:cubicBezTo>
                <a:cubicBezTo>
                  <a:pt x="3826837" y="2592936"/>
                  <a:pt x="3801200" y="2596497"/>
                  <a:pt x="3783396" y="2575132"/>
                </a:cubicBezTo>
                <a:cubicBezTo>
                  <a:pt x="3781260" y="2569435"/>
                  <a:pt x="3779123" y="2563738"/>
                  <a:pt x="3781260" y="2558041"/>
                </a:cubicBezTo>
                <a:cubicBezTo>
                  <a:pt x="3789093" y="2531692"/>
                  <a:pt x="3776274" y="2506766"/>
                  <a:pt x="3772002" y="2481841"/>
                </a:cubicBezTo>
                <a:cubicBezTo>
                  <a:pt x="3769865" y="2469022"/>
                  <a:pt x="3767017" y="2456203"/>
                  <a:pt x="3768441" y="2442673"/>
                </a:cubicBezTo>
                <a:cubicBezTo>
                  <a:pt x="3773426" y="2412762"/>
                  <a:pt x="3779123" y="2383565"/>
                  <a:pt x="3776986" y="2353654"/>
                </a:cubicBezTo>
                <a:cubicBezTo>
                  <a:pt x="3777699" y="2345820"/>
                  <a:pt x="3784820" y="2342259"/>
                  <a:pt x="3788381" y="2335850"/>
                </a:cubicBezTo>
                <a:cubicBezTo>
                  <a:pt x="3832534" y="2303804"/>
                  <a:pt x="3877400" y="2273893"/>
                  <a:pt x="3925114" y="2248256"/>
                </a:cubicBezTo>
                <a:cubicBezTo>
                  <a:pt x="3946478" y="2236861"/>
                  <a:pt x="3967843" y="2237574"/>
                  <a:pt x="3989207" y="2249680"/>
                </a:cubicBezTo>
                <a:cubicBezTo>
                  <a:pt x="4000602" y="2256802"/>
                  <a:pt x="4013420" y="2261075"/>
                  <a:pt x="4026239" y="2263923"/>
                </a:cubicBezTo>
                <a:cubicBezTo>
                  <a:pt x="4052588" y="2287424"/>
                  <a:pt x="4084635" y="2303091"/>
                  <a:pt x="4113833" y="2322319"/>
                </a:cubicBezTo>
                <a:cubicBezTo>
                  <a:pt x="4130925" y="2333714"/>
                  <a:pt x="4140183" y="2329441"/>
                  <a:pt x="4153714" y="2307364"/>
                </a:cubicBezTo>
                <a:cubicBezTo>
                  <a:pt x="4183624" y="2258938"/>
                  <a:pt x="4222080" y="2216921"/>
                  <a:pt x="4258400" y="2172768"/>
                </a:cubicBezTo>
                <a:cubicBezTo>
                  <a:pt x="4265521" y="2163510"/>
                  <a:pt x="4274779" y="2155677"/>
                  <a:pt x="4284037" y="2148555"/>
                </a:cubicBezTo>
                <a:cubicBezTo>
                  <a:pt x="4293295" y="2143570"/>
                  <a:pt x="4297568" y="2135024"/>
                  <a:pt x="4299704" y="2125054"/>
                </a:cubicBezTo>
                <a:cubicBezTo>
                  <a:pt x="4301129" y="2115796"/>
                  <a:pt x="4306826" y="2110811"/>
                  <a:pt x="4314659" y="2107250"/>
                </a:cubicBezTo>
                <a:cubicBezTo>
                  <a:pt x="4335312" y="2095144"/>
                  <a:pt x="4357388" y="2092295"/>
                  <a:pt x="4381602" y="2095856"/>
                </a:cubicBezTo>
                <a:cubicBezTo>
                  <a:pt x="4417209" y="2100129"/>
                  <a:pt x="4452105" y="2107963"/>
                  <a:pt x="4487712" y="2109387"/>
                </a:cubicBezTo>
                <a:cubicBezTo>
                  <a:pt x="4516198" y="2120781"/>
                  <a:pt x="4546108" y="2127191"/>
                  <a:pt x="4577443" y="2129327"/>
                </a:cubicBezTo>
                <a:cubicBezTo>
                  <a:pt x="4603792" y="2144994"/>
                  <a:pt x="4633703" y="2149979"/>
                  <a:pt x="4661476" y="2159949"/>
                </a:cubicBezTo>
                <a:cubicBezTo>
                  <a:pt x="4685690" y="2168495"/>
                  <a:pt x="4702069" y="2183450"/>
                  <a:pt x="4709902" y="2207663"/>
                </a:cubicBezTo>
                <a:cubicBezTo>
                  <a:pt x="4735540" y="2285288"/>
                  <a:pt x="4757617" y="2363624"/>
                  <a:pt x="4765450" y="2444809"/>
                </a:cubicBezTo>
                <a:cubicBezTo>
                  <a:pt x="4766162" y="2454067"/>
                  <a:pt x="4770435" y="2461901"/>
                  <a:pt x="4773996" y="2470446"/>
                </a:cubicBezTo>
                <a:cubicBezTo>
                  <a:pt x="4778269" y="2482553"/>
                  <a:pt x="4776133" y="2494660"/>
                  <a:pt x="4769723" y="2506054"/>
                </a:cubicBezTo>
                <a:cubicBezTo>
                  <a:pt x="4741949" y="2535252"/>
                  <a:pt x="4713463" y="2562314"/>
                  <a:pt x="4684265" y="2589375"/>
                </a:cubicBezTo>
                <a:cubicBezTo>
                  <a:pt x="4652930" y="2619286"/>
                  <a:pt x="4616611" y="2644211"/>
                  <a:pt x="4589549" y="2679107"/>
                </a:cubicBezTo>
                <a:cubicBezTo>
                  <a:pt x="4568185" y="2687652"/>
                  <a:pt x="4550381" y="2703319"/>
                  <a:pt x="4530441" y="2714714"/>
                </a:cubicBezTo>
                <a:cubicBezTo>
                  <a:pt x="4529017" y="2715426"/>
                  <a:pt x="4528304" y="2716138"/>
                  <a:pt x="4526880" y="2716850"/>
                </a:cubicBezTo>
                <a:cubicBezTo>
                  <a:pt x="4548245" y="2716138"/>
                  <a:pt x="4569609" y="2718987"/>
                  <a:pt x="4590974" y="2725396"/>
                </a:cubicBezTo>
                <a:cubicBezTo>
                  <a:pt x="4602368" y="2728957"/>
                  <a:pt x="4612338" y="2730381"/>
                  <a:pt x="4621596" y="2721836"/>
                </a:cubicBezTo>
                <a:cubicBezTo>
                  <a:pt x="4628005" y="2716138"/>
                  <a:pt x="4636551" y="2716850"/>
                  <a:pt x="4645097" y="2716138"/>
                </a:cubicBezTo>
                <a:cubicBezTo>
                  <a:pt x="4667173" y="2716850"/>
                  <a:pt x="4689250" y="2712577"/>
                  <a:pt x="4711327" y="2719699"/>
                </a:cubicBezTo>
                <a:cubicBezTo>
                  <a:pt x="4724858" y="2728957"/>
                  <a:pt x="4731979" y="2743912"/>
                  <a:pt x="4741237" y="2756731"/>
                </a:cubicBezTo>
                <a:cubicBezTo>
                  <a:pt x="4772572" y="2802308"/>
                  <a:pt x="4816725" y="2825097"/>
                  <a:pt x="4871560" y="2826521"/>
                </a:cubicBezTo>
                <a:cubicBezTo>
                  <a:pt x="4897910" y="2827234"/>
                  <a:pt x="4924260" y="2827946"/>
                  <a:pt x="4949897" y="2822960"/>
                </a:cubicBezTo>
                <a:cubicBezTo>
                  <a:pt x="4980519" y="2817263"/>
                  <a:pt x="5011142" y="2827234"/>
                  <a:pt x="5041764" y="2827234"/>
                </a:cubicBezTo>
                <a:cubicBezTo>
                  <a:pt x="5053159" y="2827234"/>
                  <a:pt x="5064553" y="2839340"/>
                  <a:pt x="5078084" y="2844325"/>
                </a:cubicBezTo>
                <a:cubicBezTo>
                  <a:pt x="5113691" y="2857144"/>
                  <a:pt x="5151435" y="2862129"/>
                  <a:pt x="5187755" y="2872099"/>
                </a:cubicBezTo>
                <a:cubicBezTo>
                  <a:pt x="5208407" y="2877796"/>
                  <a:pt x="5231908" y="2874948"/>
                  <a:pt x="5253985" y="2880645"/>
                </a:cubicBezTo>
                <a:cubicBezTo>
                  <a:pt x="5268228" y="2883493"/>
                  <a:pt x="5279622" y="2889903"/>
                  <a:pt x="5291017" y="2899161"/>
                </a:cubicBezTo>
                <a:cubicBezTo>
                  <a:pt x="5310957" y="2916252"/>
                  <a:pt x="5335170" y="2924798"/>
                  <a:pt x="5359383" y="2934768"/>
                </a:cubicBezTo>
                <a:cubicBezTo>
                  <a:pt x="5372201" y="2939753"/>
                  <a:pt x="5387157" y="2945450"/>
                  <a:pt x="5375762" y="2964678"/>
                </a:cubicBezTo>
                <a:cubicBezTo>
                  <a:pt x="5346564" y="2973224"/>
                  <a:pt x="5319503" y="2961118"/>
                  <a:pt x="5291729" y="2957557"/>
                </a:cubicBezTo>
                <a:cubicBezTo>
                  <a:pt x="5279622" y="2956132"/>
                  <a:pt x="5268228" y="2953996"/>
                  <a:pt x="5258258" y="2961830"/>
                </a:cubicBezTo>
                <a:cubicBezTo>
                  <a:pt x="5251848" y="2966103"/>
                  <a:pt x="5245439" y="2966815"/>
                  <a:pt x="5239742" y="2963254"/>
                </a:cubicBezTo>
                <a:cubicBezTo>
                  <a:pt x="5218377" y="2949723"/>
                  <a:pt x="5194877" y="2952572"/>
                  <a:pt x="5172088" y="2952572"/>
                </a:cubicBezTo>
                <a:cubicBezTo>
                  <a:pt x="5155708" y="2951860"/>
                  <a:pt x="5140753" y="2963966"/>
                  <a:pt x="5123662" y="2960406"/>
                </a:cubicBezTo>
                <a:cubicBezTo>
                  <a:pt x="5116540" y="2958981"/>
                  <a:pt x="5110843" y="2954708"/>
                  <a:pt x="5102297" y="2957557"/>
                </a:cubicBezTo>
                <a:cubicBezTo>
                  <a:pt x="5057432" y="2973224"/>
                  <a:pt x="5016127" y="2967527"/>
                  <a:pt x="4979095" y="2935480"/>
                </a:cubicBezTo>
                <a:cubicBezTo>
                  <a:pt x="4968413" y="2926222"/>
                  <a:pt x="4955594" y="2921949"/>
                  <a:pt x="4942063" y="2921949"/>
                </a:cubicBezTo>
                <a:lnTo>
                  <a:pt x="4846635" y="2924798"/>
                </a:lnTo>
                <a:cubicBezTo>
                  <a:pt x="4804619" y="2929071"/>
                  <a:pt x="4768299" y="2913404"/>
                  <a:pt x="4734116" y="2889903"/>
                </a:cubicBezTo>
                <a:cubicBezTo>
                  <a:pt x="4714888" y="2876372"/>
                  <a:pt x="4696372" y="2860705"/>
                  <a:pt x="4670022" y="2865689"/>
                </a:cubicBezTo>
                <a:cubicBezTo>
                  <a:pt x="4650794" y="2871387"/>
                  <a:pt x="4634415" y="2880645"/>
                  <a:pt x="4621596" y="2895600"/>
                </a:cubicBezTo>
                <a:cubicBezTo>
                  <a:pt x="4617323" y="2899873"/>
                  <a:pt x="4613762" y="2904858"/>
                  <a:pt x="4616611" y="2911267"/>
                </a:cubicBezTo>
                <a:cubicBezTo>
                  <a:pt x="4618747" y="2916964"/>
                  <a:pt x="4625869" y="2920525"/>
                  <a:pt x="4630854" y="2918389"/>
                </a:cubicBezTo>
                <a:cubicBezTo>
                  <a:pt x="4647946" y="2911267"/>
                  <a:pt x="4660764" y="2921949"/>
                  <a:pt x="4675719" y="2924798"/>
                </a:cubicBezTo>
                <a:cubicBezTo>
                  <a:pt x="4717736" y="2924086"/>
                  <a:pt x="4746934" y="2951860"/>
                  <a:pt x="4780405" y="2970375"/>
                </a:cubicBezTo>
                <a:cubicBezTo>
                  <a:pt x="4787527" y="2974649"/>
                  <a:pt x="4793224" y="2980346"/>
                  <a:pt x="4802482" y="2979633"/>
                </a:cubicBezTo>
                <a:cubicBezTo>
                  <a:pt x="4860878" y="3010968"/>
                  <a:pt x="4924972" y="3021650"/>
                  <a:pt x="4990490" y="3026635"/>
                </a:cubicBezTo>
                <a:cubicBezTo>
                  <a:pt x="5006157" y="3027347"/>
                  <a:pt x="5021824" y="3030196"/>
                  <a:pt x="5037491" y="3033045"/>
                </a:cubicBezTo>
                <a:cubicBezTo>
                  <a:pt x="5049598" y="3035181"/>
                  <a:pt x="5060992" y="3038030"/>
                  <a:pt x="5071675" y="3028772"/>
                </a:cubicBezTo>
                <a:cubicBezTo>
                  <a:pt x="5072387" y="3027347"/>
                  <a:pt x="5074523" y="3025923"/>
                  <a:pt x="5075947" y="3026635"/>
                </a:cubicBezTo>
                <a:cubicBezTo>
                  <a:pt x="5096600" y="3032333"/>
                  <a:pt x="5117252" y="3025923"/>
                  <a:pt x="5137905" y="3025211"/>
                </a:cubicBezTo>
                <a:cubicBezTo>
                  <a:pt x="5164966" y="3032333"/>
                  <a:pt x="5191316" y="3033757"/>
                  <a:pt x="5218377" y="3024499"/>
                </a:cubicBezTo>
                <a:cubicBezTo>
                  <a:pt x="5226211" y="3022362"/>
                  <a:pt x="5234045" y="3021650"/>
                  <a:pt x="5242591" y="3021650"/>
                </a:cubicBezTo>
                <a:cubicBezTo>
                  <a:pt x="5352974" y="3030908"/>
                  <a:pt x="5464069" y="3018090"/>
                  <a:pt x="5574452" y="3021650"/>
                </a:cubicBezTo>
                <a:cubicBezTo>
                  <a:pt x="5624303" y="3023075"/>
                  <a:pt x="5673441" y="3030196"/>
                  <a:pt x="5721155" y="3043727"/>
                </a:cubicBezTo>
                <a:cubicBezTo>
                  <a:pt x="5729701" y="3046576"/>
                  <a:pt x="5747504" y="3045864"/>
                  <a:pt x="5738958" y="3060819"/>
                </a:cubicBezTo>
                <a:cubicBezTo>
                  <a:pt x="5731125" y="3063667"/>
                  <a:pt x="5722579" y="3062243"/>
                  <a:pt x="5714033" y="3062243"/>
                </a:cubicBezTo>
                <a:lnTo>
                  <a:pt x="4241308" y="3062243"/>
                </a:lnTo>
                <a:cubicBezTo>
                  <a:pt x="4154426" y="3045151"/>
                  <a:pt x="4065407" y="3039454"/>
                  <a:pt x="3977101" y="3033045"/>
                </a:cubicBezTo>
                <a:cubicBezTo>
                  <a:pt x="3912295" y="3028060"/>
                  <a:pt x="3848914" y="3046576"/>
                  <a:pt x="3785532" y="3055121"/>
                </a:cubicBezTo>
                <a:cubicBezTo>
                  <a:pt x="3768441" y="3057258"/>
                  <a:pt x="3752061" y="3058682"/>
                  <a:pt x="3735682" y="3062243"/>
                </a:cubicBezTo>
                <a:lnTo>
                  <a:pt x="41762" y="3062243"/>
                </a:lnTo>
                <a:cubicBezTo>
                  <a:pt x="10428" y="3062243"/>
                  <a:pt x="13276" y="3065804"/>
                  <a:pt x="13276" y="3033757"/>
                </a:cubicBezTo>
                <a:lnTo>
                  <a:pt x="13276" y="2751034"/>
                </a:lnTo>
                <a:cubicBezTo>
                  <a:pt x="13276" y="2744624"/>
                  <a:pt x="14701" y="2739639"/>
                  <a:pt x="16837" y="2736791"/>
                </a:cubicBezTo>
                <a:lnTo>
                  <a:pt x="16837" y="2741776"/>
                </a:lnTo>
                <a:cubicBezTo>
                  <a:pt x="85203" y="2758155"/>
                  <a:pt x="150009" y="2746048"/>
                  <a:pt x="214102" y="2721836"/>
                </a:cubicBezTo>
                <a:cubicBezTo>
                  <a:pt x="230482" y="2715426"/>
                  <a:pt x="236179" y="2711153"/>
                  <a:pt x="219087" y="2696910"/>
                </a:cubicBezTo>
                <a:cubicBezTo>
                  <a:pt x="186329" y="2669136"/>
                  <a:pt x="162828" y="2634241"/>
                  <a:pt x="145024" y="2595785"/>
                </a:cubicBezTo>
                <a:cubicBezTo>
                  <a:pt x="141463" y="2588663"/>
                  <a:pt x="140039" y="2580118"/>
                  <a:pt x="130069" y="2575132"/>
                </a:cubicBezTo>
                <a:cubicBezTo>
                  <a:pt x="107280" y="2616437"/>
                  <a:pt x="78794" y="2651333"/>
                  <a:pt x="42474" y="2679107"/>
                </a:cubicBezTo>
                <a:cubicBezTo>
                  <a:pt x="36777" y="2683379"/>
                  <a:pt x="31792" y="2689789"/>
                  <a:pt x="24671" y="2686940"/>
                </a:cubicBezTo>
                <a:cubicBezTo>
                  <a:pt x="16837" y="2684091"/>
                  <a:pt x="19686" y="2675546"/>
                  <a:pt x="19686" y="2669136"/>
                </a:cubicBezTo>
                <a:cubicBezTo>
                  <a:pt x="16837" y="2597921"/>
                  <a:pt x="36777" y="2533828"/>
                  <a:pt x="88052" y="2483265"/>
                </a:cubicBezTo>
                <a:cubicBezTo>
                  <a:pt x="103007" y="2468310"/>
                  <a:pt x="101583" y="2458340"/>
                  <a:pt x="89476" y="2445521"/>
                </a:cubicBezTo>
                <a:cubicBezTo>
                  <a:pt x="70248" y="2424157"/>
                  <a:pt x="46747" y="2409914"/>
                  <a:pt x="16837" y="2411338"/>
                </a:cubicBezTo>
                <a:lnTo>
                  <a:pt x="16837" y="2417035"/>
                </a:lnTo>
                <a:cubicBezTo>
                  <a:pt x="13988" y="2413474"/>
                  <a:pt x="12564" y="2409914"/>
                  <a:pt x="13276" y="2403505"/>
                </a:cubicBezTo>
                <a:cubicBezTo>
                  <a:pt x="13276" y="2231571"/>
                  <a:pt x="27791" y="2190266"/>
                  <a:pt x="143905" y="2003817"/>
                </a:cubicBezTo>
                <a:cubicBezTo>
                  <a:pt x="-115218" y="1677970"/>
                  <a:pt x="3031" y="1134410"/>
                  <a:pt x="280937" y="910164"/>
                </a:cubicBezTo>
                <a:lnTo>
                  <a:pt x="502523" y="794759"/>
                </a:lnTo>
                <a:cubicBezTo>
                  <a:pt x="587292" y="716230"/>
                  <a:pt x="642104" y="737075"/>
                  <a:pt x="633559" y="744908"/>
                </a:cubicBezTo>
                <a:cubicBezTo>
                  <a:pt x="662044" y="724256"/>
                  <a:pt x="691243" y="704316"/>
                  <a:pt x="724002" y="690073"/>
                </a:cubicBezTo>
                <a:cubicBezTo>
                  <a:pt x="834385" y="643783"/>
                  <a:pt x="948329" y="643783"/>
                  <a:pt x="1063697" y="664435"/>
                </a:cubicBezTo>
                <a:cubicBezTo>
                  <a:pt x="1117108" y="674406"/>
                  <a:pt x="1117820" y="677254"/>
                  <a:pt x="1128502" y="731378"/>
                </a:cubicBezTo>
                <a:cubicBezTo>
                  <a:pt x="1134912" y="763424"/>
                  <a:pt x="1135624" y="796895"/>
                  <a:pt x="1136336" y="836063"/>
                </a:cubicBezTo>
                <a:cubicBezTo>
                  <a:pt x="1141321" y="827518"/>
                  <a:pt x="1148443" y="793334"/>
                  <a:pt x="1149867" y="779091"/>
                </a:cubicBezTo>
                <a:cubicBezTo>
                  <a:pt x="1157701" y="690073"/>
                  <a:pt x="1122093" y="613161"/>
                  <a:pt x="1081501" y="537673"/>
                </a:cubicBezTo>
                <a:cubicBezTo>
                  <a:pt x="1065121" y="507050"/>
                  <a:pt x="1004588" y="472867"/>
                  <a:pt x="1003876" y="470019"/>
                </a:cubicBezTo>
                <a:cubicBezTo>
                  <a:pt x="983936" y="454351"/>
                  <a:pt x="971117" y="433699"/>
                  <a:pt x="967557" y="408774"/>
                </a:cubicBezTo>
                <a:cubicBezTo>
                  <a:pt x="954026" y="315482"/>
                  <a:pt x="923403" y="227175"/>
                  <a:pt x="890645" y="138869"/>
                </a:cubicBezTo>
                <a:cubicBezTo>
                  <a:pt x="879962" y="109671"/>
                  <a:pt x="872129" y="81185"/>
                  <a:pt x="887796" y="51987"/>
                </a:cubicBezTo>
                <a:cubicBezTo>
                  <a:pt x="892781" y="43441"/>
                  <a:pt x="896342" y="34183"/>
                  <a:pt x="902039" y="25637"/>
                </a:cubicBezTo>
                <a:cubicBezTo>
                  <a:pt x="912721" y="8546"/>
                  <a:pt x="924828" y="0"/>
                  <a:pt x="93693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2" name="Google Shape;1792;p37"/>
          <p:cNvSpPr/>
          <p:nvPr/>
        </p:nvSpPr>
        <p:spPr>
          <a:xfrm>
            <a:off x="1623339" y="3649567"/>
            <a:ext cx="856703" cy="1362211"/>
          </a:xfrm>
          <a:custGeom>
            <a:avLst/>
            <a:gdLst/>
            <a:ahLst/>
            <a:cxnLst/>
            <a:rect l="l" t="t" r="r" b="b"/>
            <a:pathLst>
              <a:path w="1533525" h="2438400" extrusionOk="0">
                <a:moveTo>
                  <a:pt x="1388589" y="1502240"/>
                </a:moveTo>
                <a:cubicBezTo>
                  <a:pt x="1413354" y="1476522"/>
                  <a:pt x="1437643" y="1449852"/>
                  <a:pt x="1458597" y="1420324"/>
                </a:cubicBezTo>
                <a:cubicBezTo>
                  <a:pt x="1494793" y="1368890"/>
                  <a:pt x="1528606" y="1316026"/>
                  <a:pt x="1536226" y="1251256"/>
                </a:cubicBezTo>
                <a:cubicBezTo>
                  <a:pt x="1536226" y="1228396"/>
                  <a:pt x="1532893" y="1167912"/>
                  <a:pt x="1519081" y="1107428"/>
                </a:cubicBezTo>
                <a:cubicBezTo>
                  <a:pt x="1494316" y="996938"/>
                  <a:pt x="1419069" y="906927"/>
                  <a:pt x="1403829" y="881686"/>
                </a:cubicBezTo>
                <a:cubicBezTo>
                  <a:pt x="1381445" y="845491"/>
                  <a:pt x="1357156" y="810724"/>
                  <a:pt x="1333820" y="775006"/>
                </a:cubicBezTo>
                <a:cubicBezTo>
                  <a:pt x="1317628" y="749764"/>
                  <a:pt x="1310484" y="722618"/>
                  <a:pt x="1314294" y="692614"/>
                </a:cubicBezTo>
                <a:cubicBezTo>
                  <a:pt x="1319533" y="649752"/>
                  <a:pt x="1316199" y="606889"/>
                  <a:pt x="1302864" y="565456"/>
                </a:cubicBezTo>
                <a:cubicBezTo>
                  <a:pt x="1285719" y="511639"/>
                  <a:pt x="1255239" y="468301"/>
                  <a:pt x="1199994" y="449727"/>
                </a:cubicBezTo>
                <a:cubicBezTo>
                  <a:pt x="1135224" y="427819"/>
                  <a:pt x="1070930" y="434011"/>
                  <a:pt x="1009970" y="465443"/>
                </a:cubicBezTo>
                <a:cubicBezTo>
                  <a:pt x="994730" y="473539"/>
                  <a:pt x="926150" y="531166"/>
                  <a:pt x="866619" y="543072"/>
                </a:cubicBezTo>
                <a:cubicBezTo>
                  <a:pt x="863285" y="543548"/>
                  <a:pt x="859475" y="546882"/>
                  <a:pt x="856617" y="544501"/>
                </a:cubicBezTo>
                <a:cubicBezTo>
                  <a:pt x="853760" y="542119"/>
                  <a:pt x="856617" y="537833"/>
                  <a:pt x="857570" y="534976"/>
                </a:cubicBezTo>
                <a:cubicBezTo>
                  <a:pt x="867095" y="509734"/>
                  <a:pt x="876620" y="430201"/>
                  <a:pt x="871381" y="416865"/>
                </a:cubicBezTo>
                <a:cubicBezTo>
                  <a:pt x="852808" y="367812"/>
                  <a:pt x="852808" y="318758"/>
                  <a:pt x="875667" y="271133"/>
                </a:cubicBezTo>
                <a:cubicBezTo>
                  <a:pt x="893289" y="234938"/>
                  <a:pt x="920435" y="205410"/>
                  <a:pt x="949486" y="178740"/>
                </a:cubicBezTo>
                <a:cubicBezTo>
                  <a:pt x="989491" y="142069"/>
                  <a:pt x="1033306" y="110637"/>
                  <a:pt x="1075216" y="76823"/>
                </a:cubicBezTo>
                <a:cubicBezTo>
                  <a:pt x="1079979" y="73013"/>
                  <a:pt x="1085218" y="70155"/>
                  <a:pt x="1090933" y="68727"/>
                </a:cubicBezTo>
                <a:cubicBezTo>
                  <a:pt x="1109030" y="64917"/>
                  <a:pt x="1176658" y="61583"/>
                  <a:pt x="1171895" y="47772"/>
                </a:cubicBezTo>
                <a:cubicBezTo>
                  <a:pt x="1167609" y="35389"/>
                  <a:pt x="1118555" y="33960"/>
                  <a:pt x="1100458" y="33960"/>
                </a:cubicBezTo>
                <a:cubicBezTo>
                  <a:pt x="1073788" y="33960"/>
                  <a:pt x="960440" y="89205"/>
                  <a:pt x="925198" y="100159"/>
                </a:cubicBezTo>
                <a:cubicBezTo>
                  <a:pt x="905671" y="106350"/>
                  <a:pt x="885192" y="105874"/>
                  <a:pt x="865190" y="109684"/>
                </a:cubicBezTo>
                <a:cubicBezTo>
                  <a:pt x="807088" y="119685"/>
                  <a:pt x="760415" y="149689"/>
                  <a:pt x="721363" y="193028"/>
                </a:cubicBezTo>
                <a:cubicBezTo>
                  <a:pt x="695169" y="222079"/>
                  <a:pt x="637066" y="321139"/>
                  <a:pt x="584679" y="360668"/>
                </a:cubicBezTo>
                <a:cubicBezTo>
                  <a:pt x="579440" y="364478"/>
                  <a:pt x="575154" y="365430"/>
                  <a:pt x="568963" y="362097"/>
                </a:cubicBezTo>
                <a:cubicBezTo>
                  <a:pt x="557056" y="355429"/>
                  <a:pt x="545626" y="347809"/>
                  <a:pt x="536101" y="338284"/>
                </a:cubicBezTo>
                <a:cubicBezTo>
                  <a:pt x="506574" y="310185"/>
                  <a:pt x="448948" y="218745"/>
                  <a:pt x="427993" y="143022"/>
                </a:cubicBezTo>
                <a:cubicBezTo>
                  <a:pt x="426564" y="137783"/>
                  <a:pt x="423706" y="129210"/>
                  <a:pt x="418468" y="130639"/>
                </a:cubicBezTo>
                <a:cubicBezTo>
                  <a:pt x="411800" y="132068"/>
                  <a:pt x="413229" y="141117"/>
                  <a:pt x="412752" y="146832"/>
                </a:cubicBezTo>
                <a:cubicBezTo>
                  <a:pt x="405132" y="225413"/>
                  <a:pt x="424182" y="345904"/>
                  <a:pt x="451329" y="385433"/>
                </a:cubicBezTo>
                <a:cubicBezTo>
                  <a:pt x="462759" y="402578"/>
                  <a:pt x="463235" y="402102"/>
                  <a:pt x="452281" y="420199"/>
                </a:cubicBezTo>
                <a:cubicBezTo>
                  <a:pt x="443232" y="434963"/>
                  <a:pt x="433707" y="449251"/>
                  <a:pt x="430850" y="466396"/>
                </a:cubicBezTo>
                <a:cubicBezTo>
                  <a:pt x="428469" y="478302"/>
                  <a:pt x="430374" y="489732"/>
                  <a:pt x="440375" y="497352"/>
                </a:cubicBezTo>
                <a:cubicBezTo>
                  <a:pt x="449900" y="504496"/>
                  <a:pt x="459901" y="513068"/>
                  <a:pt x="473712" y="505448"/>
                </a:cubicBezTo>
                <a:cubicBezTo>
                  <a:pt x="478951" y="502114"/>
                  <a:pt x="480856" y="505924"/>
                  <a:pt x="481809" y="510687"/>
                </a:cubicBezTo>
                <a:cubicBezTo>
                  <a:pt x="484190" y="526879"/>
                  <a:pt x="483237" y="543072"/>
                  <a:pt x="480856" y="559264"/>
                </a:cubicBezTo>
                <a:cubicBezTo>
                  <a:pt x="480380" y="562598"/>
                  <a:pt x="470379" y="590221"/>
                  <a:pt x="433707" y="587839"/>
                </a:cubicBezTo>
                <a:cubicBezTo>
                  <a:pt x="421801" y="586887"/>
                  <a:pt x="417515" y="592126"/>
                  <a:pt x="414657" y="603556"/>
                </a:cubicBezTo>
                <a:cubicBezTo>
                  <a:pt x="409419" y="622606"/>
                  <a:pt x="415134" y="641179"/>
                  <a:pt x="418944" y="659753"/>
                </a:cubicBezTo>
                <a:cubicBezTo>
                  <a:pt x="419896" y="665468"/>
                  <a:pt x="425611" y="667373"/>
                  <a:pt x="430850" y="667849"/>
                </a:cubicBezTo>
                <a:cubicBezTo>
                  <a:pt x="436565" y="668326"/>
                  <a:pt x="435136" y="662611"/>
                  <a:pt x="436565" y="659753"/>
                </a:cubicBezTo>
                <a:cubicBezTo>
                  <a:pt x="439423" y="654038"/>
                  <a:pt x="440375" y="645942"/>
                  <a:pt x="448948" y="645466"/>
                </a:cubicBezTo>
                <a:cubicBezTo>
                  <a:pt x="456091" y="644989"/>
                  <a:pt x="463711" y="648799"/>
                  <a:pt x="470855" y="643561"/>
                </a:cubicBezTo>
                <a:cubicBezTo>
                  <a:pt x="472284" y="642608"/>
                  <a:pt x="488000" y="660706"/>
                  <a:pt x="494191" y="667849"/>
                </a:cubicBezTo>
                <a:cubicBezTo>
                  <a:pt x="498477" y="673088"/>
                  <a:pt x="499906" y="678803"/>
                  <a:pt x="496096" y="685471"/>
                </a:cubicBezTo>
                <a:cubicBezTo>
                  <a:pt x="488476" y="698806"/>
                  <a:pt x="463235" y="745002"/>
                  <a:pt x="460377" y="755479"/>
                </a:cubicBezTo>
                <a:cubicBezTo>
                  <a:pt x="457996" y="764528"/>
                  <a:pt x="455615" y="773101"/>
                  <a:pt x="458949" y="782626"/>
                </a:cubicBezTo>
                <a:cubicBezTo>
                  <a:pt x="462759" y="794056"/>
                  <a:pt x="470379" y="796913"/>
                  <a:pt x="480856" y="791198"/>
                </a:cubicBezTo>
                <a:cubicBezTo>
                  <a:pt x="518480" y="771672"/>
                  <a:pt x="548484" y="753574"/>
                  <a:pt x="578011" y="749288"/>
                </a:cubicBezTo>
                <a:cubicBezTo>
                  <a:pt x="587060" y="747859"/>
                  <a:pt x="593727" y="746431"/>
                  <a:pt x="601824" y="749288"/>
                </a:cubicBezTo>
                <a:cubicBezTo>
                  <a:pt x="609920" y="752146"/>
                  <a:pt x="616588" y="755956"/>
                  <a:pt x="617540" y="765481"/>
                </a:cubicBezTo>
                <a:cubicBezTo>
                  <a:pt x="618492" y="775006"/>
                  <a:pt x="616588" y="780721"/>
                  <a:pt x="607539" y="789769"/>
                </a:cubicBezTo>
                <a:cubicBezTo>
                  <a:pt x="584202" y="813106"/>
                  <a:pt x="549436" y="830727"/>
                  <a:pt x="518956" y="837394"/>
                </a:cubicBezTo>
                <a:cubicBezTo>
                  <a:pt x="490857" y="843586"/>
                  <a:pt x="462759" y="845014"/>
                  <a:pt x="435136" y="835489"/>
                </a:cubicBezTo>
                <a:cubicBezTo>
                  <a:pt x="410848" y="826917"/>
                  <a:pt x="288927" y="797866"/>
                  <a:pt x="238921" y="745954"/>
                </a:cubicBezTo>
                <a:cubicBezTo>
                  <a:pt x="227967" y="734524"/>
                  <a:pt x="219871" y="720713"/>
                  <a:pt x="207489" y="710236"/>
                </a:cubicBezTo>
                <a:cubicBezTo>
                  <a:pt x="203679" y="706902"/>
                  <a:pt x="202726" y="703568"/>
                  <a:pt x="203202" y="698329"/>
                </a:cubicBezTo>
                <a:cubicBezTo>
                  <a:pt x="205107" y="675946"/>
                  <a:pt x="206060" y="654038"/>
                  <a:pt x="208441" y="631654"/>
                </a:cubicBezTo>
                <a:cubicBezTo>
                  <a:pt x="210346" y="611176"/>
                  <a:pt x="207489" y="592602"/>
                  <a:pt x="194154" y="575933"/>
                </a:cubicBezTo>
                <a:cubicBezTo>
                  <a:pt x="192249" y="573552"/>
                  <a:pt x="189867" y="571171"/>
                  <a:pt x="189867" y="567837"/>
                </a:cubicBezTo>
                <a:cubicBezTo>
                  <a:pt x="189867" y="543548"/>
                  <a:pt x="187486" y="519736"/>
                  <a:pt x="186534" y="494971"/>
                </a:cubicBezTo>
                <a:cubicBezTo>
                  <a:pt x="185105" y="442583"/>
                  <a:pt x="218919" y="356382"/>
                  <a:pt x="238445" y="323044"/>
                </a:cubicBezTo>
                <a:cubicBezTo>
                  <a:pt x="250351" y="302565"/>
                  <a:pt x="257495" y="281134"/>
                  <a:pt x="257019" y="256845"/>
                </a:cubicBezTo>
                <a:cubicBezTo>
                  <a:pt x="257019" y="248749"/>
                  <a:pt x="246541" y="206363"/>
                  <a:pt x="243684" y="192075"/>
                </a:cubicBezTo>
                <a:cubicBezTo>
                  <a:pt x="238445" y="165405"/>
                  <a:pt x="240350" y="140164"/>
                  <a:pt x="259400" y="118733"/>
                </a:cubicBezTo>
                <a:cubicBezTo>
                  <a:pt x="266068" y="111589"/>
                  <a:pt x="272735" y="103969"/>
                  <a:pt x="276545" y="94920"/>
                </a:cubicBezTo>
                <a:cubicBezTo>
                  <a:pt x="287975" y="68727"/>
                  <a:pt x="283212" y="14910"/>
                  <a:pt x="226539" y="1099"/>
                </a:cubicBezTo>
                <a:cubicBezTo>
                  <a:pt x="197487" y="-6045"/>
                  <a:pt x="199392" y="23483"/>
                  <a:pt x="193201" y="36342"/>
                </a:cubicBezTo>
                <a:cubicBezTo>
                  <a:pt x="184152" y="56344"/>
                  <a:pt x="177961" y="77775"/>
                  <a:pt x="183200" y="101112"/>
                </a:cubicBezTo>
                <a:cubicBezTo>
                  <a:pt x="185581" y="111113"/>
                  <a:pt x="187010" y="121590"/>
                  <a:pt x="187010" y="132068"/>
                </a:cubicBezTo>
                <a:cubicBezTo>
                  <a:pt x="188915" y="188742"/>
                  <a:pt x="184629" y="244939"/>
                  <a:pt x="168436" y="299708"/>
                </a:cubicBezTo>
                <a:cubicBezTo>
                  <a:pt x="159387" y="330188"/>
                  <a:pt x="136527" y="388767"/>
                  <a:pt x="133670" y="430677"/>
                </a:cubicBezTo>
                <a:cubicBezTo>
                  <a:pt x="131289" y="464490"/>
                  <a:pt x="129384" y="497828"/>
                  <a:pt x="128431" y="531642"/>
                </a:cubicBezTo>
                <a:cubicBezTo>
                  <a:pt x="127955" y="543072"/>
                  <a:pt x="123669" y="546406"/>
                  <a:pt x="113667" y="547358"/>
                </a:cubicBezTo>
                <a:cubicBezTo>
                  <a:pt x="101761" y="548787"/>
                  <a:pt x="92712" y="554502"/>
                  <a:pt x="89855" y="566884"/>
                </a:cubicBezTo>
                <a:cubicBezTo>
                  <a:pt x="88902" y="571647"/>
                  <a:pt x="85569" y="574028"/>
                  <a:pt x="81282" y="574981"/>
                </a:cubicBezTo>
                <a:cubicBezTo>
                  <a:pt x="69376" y="578314"/>
                  <a:pt x="65566" y="587839"/>
                  <a:pt x="64137" y="598793"/>
                </a:cubicBezTo>
                <a:cubicBezTo>
                  <a:pt x="62232" y="618319"/>
                  <a:pt x="61280" y="638322"/>
                  <a:pt x="62709" y="657848"/>
                </a:cubicBezTo>
                <a:cubicBezTo>
                  <a:pt x="63661" y="671183"/>
                  <a:pt x="62709" y="684994"/>
                  <a:pt x="69852" y="696901"/>
                </a:cubicBezTo>
                <a:cubicBezTo>
                  <a:pt x="76996" y="708807"/>
                  <a:pt x="82711" y="720713"/>
                  <a:pt x="87474" y="733572"/>
                </a:cubicBezTo>
                <a:cubicBezTo>
                  <a:pt x="89379" y="738334"/>
                  <a:pt x="91284" y="743573"/>
                  <a:pt x="96999" y="745002"/>
                </a:cubicBezTo>
                <a:cubicBezTo>
                  <a:pt x="106524" y="747383"/>
                  <a:pt x="106524" y="753574"/>
                  <a:pt x="105571" y="761671"/>
                </a:cubicBezTo>
                <a:cubicBezTo>
                  <a:pt x="102714" y="789769"/>
                  <a:pt x="94617" y="816916"/>
                  <a:pt x="88426" y="844538"/>
                </a:cubicBezTo>
                <a:cubicBezTo>
                  <a:pt x="84140" y="862636"/>
                  <a:pt x="85092" y="881209"/>
                  <a:pt x="78901" y="898831"/>
                </a:cubicBezTo>
                <a:cubicBezTo>
                  <a:pt x="67947" y="930263"/>
                  <a:pt x="68900" y="962172"/>
                  <a:pt x="73186" y="994081"/>
                </a:cubicBezTo>
                <a:cubicBezTo>
                  <a:pt x="77472" y="1025513"/>
                  <a:pt x="87950" y="1055993"/>
                  <a:pt x="94141" y="1087426"/>
                </a:cubicBezTo>
                <a:cubicBezTo>
                  <a:pt x="96999" y="1102666"/>
                  <a:pt x="94617" y="1111714"/>
                  <a:pt x="81759" y="1120287"/>
                </a:cubicBezTo>
                <a:cubicBezTo>
                  <a:pt x="65090" y="1131241"/>
                  <a:pt x="61280" y="1146957"/>
                  <a:pt x="67471" y="1166483"/>
                </a:cubicBezTo>
                <a:cubicBezTo>
                  <a:pt x="68900" y="1171722"/>
                  <a:pt x="71281" y="1176961"/>
                  <a:pt x="71757" y="1182199"/>
                </a:cubicBezTo>
                <a:cubicBezTo>
                  <a:pt x="72710" y="1194106"/>
                  <a:pt x="75567" y="1205059"/>
                  <a:pt x="83187" y="1215061"/>
                </a:cubicBezTo>
                <a:cubicBezTo>
                  <a:pt x="87474" y="1220299"/>
                  <a:pt x="88426" y="1226014"/>
                  <a:pt x="85569" y="1232682"/>
                </a:cubicBezTo>
                <a:cubicBezTo>
                  <a:pt x="82711" y="1239826"/>
                  <a:pt x="82235" y="1247922"/>
                  <a:pt x="83664" y="1255066"/>
                </a:cubicBezTo>
                <a:cubicBezTo>
                  <a:pt x="88426" y="1276497"/>
                  <a:pt x="85092" y="1297452"/>
                  <a:pt x="77949" y="1317454"/>
                </a:cubicBezTo>
                <a:cubicBezTo>
                  <a:pt x="67947" y="1345553"/>
                  <a:pt x="64137" y="1452710"/>
                  <a:pt x="64137" y="1476522"/>
                </a:cubicBezTo>
                <a:cubicBezTo>
                  <a:pt x="64137" y="1527957"/>
                  <a:pt x="64137" y="1578916"/>
                  <a:pt x="64614" y="1630351"/>
                </a:cubicBezTo>
                <a:cubicBezTo>
                  <a:pt x="64614" y="1635113"/>
                  <a:pt x="35562" y="1809421"/>
                  <a:pt x="42706" y="1854665"/>
                </a:cubicBezTo>
                <a:cubicBezTo>
                  <a:pt x="50326" y="1903718"/>
                  <a:pt x="44135" y="1953725"/>
                  <a:pt x="40801" y="2003255"/>
                </a:cubicBezTo>
                <a:cubicBezTo>
                  <a:pt x="36991" y="2058500"/>
                  <a:pt x="21751" y="2194231"/>
                  <a:pt x="2701" y="2272812"/>
                </a:cubicBezTo>
                <a:cubicBezTo>
                  <a:pt x="-2538" y="2293767"/>
                  <a:pt x="-156" y="2331867"/>
                  <a:pt x="9845" y="2353775"/>
                </a:cubicBezTo>
                <a:cubicBezTo>
                  <a:pt x="11750" y="2358061"/>
                  <a:pt x="26037" y="2386636"/>
                  <a:pt x="32705" y="2403781"/>
                </a:cubicBezTo>
                <a:cubicBezTo>
                  <a:pt x="52707" y="2458550"/>
                  <a:pt x="57946" y="2389493"/>
                  <a:pt x="59851" y="2344250"/>
                </a:cubicBezTo>
                <a:cubicBezTo>
                  <a:pt x="61280" y="2308055"/>
                  <a:pt x="59851" y="2245666"/>
                  <a:pt x="79377" y="2167561"/>
                </a:cubicBezTo>
                <a:cubicBezTo>
                  <a:pt x="81759" y="2157560"/>
                  <a:pt x="89379" y="2120888"/>
                  <a:pt x="88902" y="2119460"/>
                </a:cubicBezTo>
                <a:cubicBezTo>
                  <a:pt x="87950" y="2114221"/>
                  <a:pt x="82235" y="2014685"/>
                  <a:pt x="83664" y="1977537"/>
                </a:cubicBezTo>
                <a:cubicBezTo>
                  <a:pt x="84140" y="1972298"/>
                  <a:pt x="85092" y="1968488"/>
                  <a:pt x="89855" y="1965631"/>
                </a:cubicBezTo>
                <a:cubicBezTo>
                  <a:pt x="96522" y="1961821"/>
                  <a:pt x="98427" y="1955630"/>
                  <a:pt x="96999" y="1948486"/>
                </a:cubicBezTo>
                <a:cubicBezTo>
                  <a:pt x="95570" y="1941818"/>
                  <a:pt x="96522" y="1936580"/>
                  <a:pt x="103190" y="1932293"/>
                </a:cubicBezTo>
                <a:cubicBezTo>
                  <a:pt x="111286" y="1926578"/>
                  <a:pt x="114144" y="1918958"/>
                  <a:pt x="111762" y="1908957"/>
                </a:cubicBezTo>
                <a:cubicBezTo>
                  <a:pt x="109381" y="1899908"/>
                  <a:pt x="109857" y="1890383"/>
                  <a:pt x="112715" y="1880858"/>
                </a:cubicBezTo>
                <a:cubicBezTo>
                  <a:pt x="116525" y="1867523"/>
                  <a:pt x="116525" y="1855141"/>
                  <a:pt x="104619" y="1845140"/>
                </a:cubicBezTo>
                <a:cubicBezTo>
                  <a:pt x="100809" y="1841806"/>
                  <a:pt x="110334" y="1794657"/>
                  <a:pt x="110334" y="1784180"/>
                </a:cubicBezTo>
                <a:cubicBezTo>
                  <a:pt x="110810" y="1765606"/>
                  <a:pt x="110810" y="1746556"/>
                  <a:pt x="110810" y="1727982"/>
                </a:cubicBezTo>
                <a:cubicBezTo>
                  <a:pt x="110810" y="1714171"/>
                  <a:pt x="112239" y="1700360"/>
                  <a:pt x="104142" y="1688453"/>
                </a:cubicBezTo>
                <a:cubicBezTo>
                  <a:pt x="103190" y="1687025"/>
                  <a:pt x="103666" y="1586060"/>
                  <a:pt x="104142" y="1537958"/>
                </a:cubicBezTo>
                <a:cubicBezTo>
                  <a:pt x="104142" y="1534624"/>
                  <a:pt x="111762" y="1527957"/>
                  <a:pt x="110334" y="1525099"/>
                </a:cubicBezTo>
                <a:cubicBezTo>
                  <a:pt x="106047" y="1517003"/>
                  <a:pt x="112715" y="1471760"/>
                  <a:pt x="110334" y="1466521"/>
                </a:cubicBezTo>
                <a:cubicBezTo>
                  <a:pt x="106524" y="1458901"/>
                  <a:pt x="120335" y="1393178"/>
                  <a:pt x="122240" y="1370318"/>
                </a:cubicBezTo>
                <a:cubicBezTo>
                  <a:pt x="124145" y="1342696"/>
                  <a:pt x="130336" y="1316026"/>
                  <a:pt x="133670" y="1288403"/>
                </a:cubicBezTo>
                <a:cubicBezTo>
                  <a:pt x="134622" y="1280307"/>
                  <a:pt x="138432" y="1278878"/>
                  <a:pt x="144624" y="1278878"/>
                </a:cubicBezTo>
                <a:cubicBezTo>
                  <a:pt x="172246" y="1280307"/>
                  <a:pt x="244160" y="1256494"/>
                  <a:pt x="270354" y="1250303"/>
                </a:cubicBezTo>
                <a:cubicBezTo>
                  <a:pt x="302739" y="1243160"/>
                  <a:pt x="387035" y="1239826"/>
                  <a:pt x="418944" y="1234111"/>
                </a:cubicBezTo>
                <a:cubicBezTo>
                  <a:pt x="496096" y="1220776"/>
                  <a:pt x="568963" y="1196011"/>
                  <a:pt x="638019" y="1157911"/>
                </a:cubicBezTo>
                <a:cubicBezTo>
                  <a:pt x="696121" y="1126002"/>
                  <a:pt x="748033" y="1085044"/>
                  <a:pt x="799467" y="1043611"/>
                </a:cubicBezTo>
                <a:cubicBezTo>
                  <a:pt x="828519" y="1020274"/>
                  <a:pt x="856141" y="995509"/>
                  <a:pt x="889002" y="977888"/>
                </a:cubicBezTo>
                <a:cubicBezTo>
                  <a:pt x="905671" y="968839"/>
                  <a:pt x="922816" y="961696"/>
                  <a:pt x="941866" y="961219"/>
                </a:cubicBezTo>
                <a:cubicBezTo>
                  <a:pt x="983776" y="960743"/>
                  <a:pt x="1015209" y="983603"/>
                  <a:pt x="1040926" y="1012654"/>
                </a:cubicBezTo>
                <a:cubicBezTo>
                  <a:pt x="1074740" y="1051231"/>
                  <a:pt x="1080455" y="1098856"/>
                  <a:pt x="1072359" y="1147909"/>
                </a:cubicBezTo>
                <a:cubicBezTo>
                  <a:pt x="1061405" y="1216966"/>
                  <a:pt x="1015685" y="1263162"/>
                  <a:pt x="964250" y="1303643"/>
                </a:cubicBezTo>
                <a:cubicBezTo>
                  <a:pt x="928055" y="1332218"/>
                  <a:pt x="746604" y="1487952"/>
                  <a:pt x="737555" y="1497477"/>
                </a:cubicBezTo>
                <a:cubicBezTo>
                  <a:pt x="724696" y="1510812"/>
                  <a:pt x="716600" y="1527481"/>
                  <a:pt x="704217" y="1541292"/>
                </a:cubicBezTo>
                <a:cubicBezTo>
                  <a:pt x="666117" y="1584631"/>
                  <a:pt x="634685" y="1631779"/>
                  <a:pt x="618016" y="1687977"/>
                </a:cubicBezTo>
                <a:cubicBezTo>
                  <a:pt x="605634" y="1728935"/>
                  <a:pt x="602776" y="1770845"/>
                  <a:pt x="614683" y="1812755"/>
                </a:cubicBezTo>
                <a:cubicBezTo>
                  <a:pt x="630875" y="1868000"/>
                  <a:pt x="668023" y="1906100"/>
                  <a:pt x="716600" y="1934675"/>
                </a:cubicBezTo>
                <a:cubicBezTo>
                  <a:pt x="765654" y="1963250"/>
                  <a:pt x="882811" y="1988967"/>
                  <a:pt x="884240" y="1993730"/>
                </a:cubicBezTo>
                <a:cubicBezTo>
                  <a:pt x="891860" y="2014685"/>
                  <a:pt x="895670" y="2035640"/>
                  <a:pt x="895670" y="2058023"/>
                </a:cubicBezTo>
                <a:cubicBezTo>
                  <a:pt x="895670" y="2065167"/>
                  <a:pt x="893289" y="2070882"/>
                  <a:pt x="887098" y="2074692"/>
                </a:cubicBezTo>
                <a:cubicBezTo>
                  <a:pt x="879001" y="2079931"/>
                  <a:pt x="871858" y="2087075"/>
                  <a:pt x="865666" y="2095171"/>
                </a:cubicBezTo>
                <a:cubicBezTo>
                  <a:pt x="857570" y="2105172"/>
                  <a:pt x="850902" y="2107077"/>
                  <a:pt x="840425" y="2099933"/>
                </a:cubicBezTo>
                <a:cubicBezTo>
                  <a:pt x="829948" y="2093266"/>
                  <a:pt x="819470" y="2092313"/>
                  <a:pt x="807564" y="2092790"/>
                </a:cubicBezTo>
                <a:cubicBezTo>
                  <a:pt x="799944" y="2093266"/>
                  <a:pt x="794705" y="2096600"/>
                  <a:pt x="790895" y="2103267"/>
                </a:cubicBezTo>
                <a:cubicBezTo>
                  <a:pt x="783275" y="2115173"/>
                  <a:pt x="772798" y="2124698"/>
                  <a:pt x="759939" y="2131842"/>
                </a:cubicBezTo>
                <a:cubicBezTo>
                  <a:pt x="744699" y="2140415"/>
                  <a:pt x="728506" y="2138986"/>
                  <a:pt x="712790" y="2138986"/>
                </a:cubicBezTo>
                <a:cubicBezTo>
                  <a:pt x="704694" y="2138986"/>
                  <a:pt x="696121" y="2135176"/>
                  <a:pt x="687549" y="2134700"/>
                </a:cubicBezTo>
                <a:cubicBezTo>
                  <a:pt x="681834" y="2134223"/>
                  <a:pt x="676119" y="2131366"/>
                  <a:pt x="673738" y="2125651"/>
                </a:cubicBezTo>
                <a:cubicBezTo>
                  <a:pt x="669451" y="2117079"/>
                  <a:pt x="661831" y="2112316"/>
                  <a:pt x="655640" y="2105172"/>
                </a:cubicBezTo>
                <a:cubicBezTo>
                  <a:pt x="653259" y="2102315"/>
                  <a:pt x="650401" y="2098981"/>
                  <a:pt x="645639" y="2100886"/>
                </a:cubicBezTo>
                <a:cubicBezTo>
                  <a:pt x="641829" y="2102315"/>
                  <a:pt x="641829" y="2106125"/>
                  <a:pt x="641352" y="2109935"/>
                </a:cubicBezTo>
                <a:cubicBezTo>
                  <a:pt x="638971" y="2128508"/>
                  <a:pt x="640876" y="2147082"/>
                  <a:pt x="645639" y="2164704"/>
                </a:cubicBezTo>
                <a:cubicBezTo>
                  <a:pt x="649925" y="2180420"/>
                  <a:pt x="661831" y="2193279"/>
                  <a:pt x="678024" y="2197088"/>
                </a:cubicBezTo>
                <a:cubicBezTo>
                  <a:pt x="725173" y="2208995"/>
                  <a:pt x="771845" y="2220901"/>
                  <a:pt x="819470" y="2230426"/>
                </a:cubicBezTo>
                <a:cubicBezTo>
                  <a:pt x="847569" y="2236141"/>
                  <a:pt x="869476" y="2229473"/>
                  <a:pt x="885669" y="2205185"/>
                </a:cubicBezTo>
                <a:cubicBezTo>
                  <a:pt x="900433" y="2182801"/>
                  <a:pt x="923292" y="2177562"/>
                  <a:pt x="948058" y="2178991"/>
                </a:cubicBezTo>
                <a:cubicBezTo>
                  <a:pt x="954725" y="2179467"/>
                  <a:pt x="958059" y="2182801"/>
                  <a:pt x="957106" y="2189468"/>
                </a:cubicBezTo>
                <a:cubicBezTo>
                  <a:pt x="954725" y="2204709"/>
                  <a:pt x="952820" y="2220425"/>
                  <a:pt x="949963" y="2235665"/>
                </a:cubicBezTo>
                <a:cubicBezTo>
                  <a:pt x="948534" y="2244237"/>
                  <a:pt x="948534" y="2250905"/>
                  <a:pt x="959488" y="2251857"/>
                </a:cubicBezTo>
                <a:cubicBezTo>
                  <a:pt x="963774" y="2252334"/>
                  <a:pt x="967584" y="2255191"/>
                  <a:pt x="971870" y="2257096"/>
                </a:cubicBezTo>
                <a:cubicBezTo>
                  <a:pt x="985205" y="2264240"/>
                  <a:pt x="991873" y="2262811"/>
                  <a:pt x="1000445" y="2250429"/>
                </a:cubicBezTo>
                <a:cubicBezTo>
                  <a:pt x="1008065" y="2239475"/>
                  <a:pt x="1011399" y="2227092"/>
                  <a:pt x="1014256" y="2214234"/>
                </a:cubicBezTo>
                <a:cubicBezTo>
                  <a:pt x="1019019" y="2194707"/>
                  <a:pt x="1021400" y="2174229"/>
                  <a:pt x="1029496" y="2155655"/>
                </a:cubicBezTo>
                <a:cubicBezTo>
                  <a:pt x="1035211" y="2142320"/>
                  <a:pt x="1035688" y="2128508"/>
                  <a:pt x="1028544" y="2115173"/>
                </a:cubicBezTo>
                <a:cubicBezTo>
                  <a:pt x="1025686" y="2109458"/>
                  <a:pt x="1024734" y="2103267"/>
                  <a:pt x="1023781" y="2097076"/>
                </a:cubicBezTo>
                <a:cubicBezTo>
                  <a:pt x="1019495" y="2069930"/>
                  <a:pt x="1016161" y="2042307"/>
                  <a:pt x="1001398" y="2018018"/>
                </a:cubicBezTo>
                <a:cubicBezTo>
                  <a:pt x="998540" y="2013256"/>
                  <a:pt x="996635" y="2007065"/>
                  <a:pt x="998064" y="1999921"/>
                </a:cubicBezTo>
                <a:cubicBezTo>
                  <a:pt x="1009970" y="2006588"/>
                  <a:pt x="1021400" y="2005160"/>
                  <a:pt x="1033306" y="2002778"/>
                </a:cubicBezTo>
                <a:cubicBezTo>
                  <a:pt x="1085694" y="1992301"/>
                  <a:pt x="1105220" y="2018971"/>
                  <a:pt x="1115221" y="2027543"/>
                </a:cubicBezTo>
                <a:cubicBezTo>
                  <a:pt x="1132843" y="2042783"/>
                  <a:pt x="1151893" y="2045641"/>
                  <a:pt x="1173800" y="2037545"/>
                </a:cubicBezTo>
                <a:cubicBezTo>
                  <a:pt x="1187611" y="2032306"/>
                  <a:pt x="1208566" y="2010398"/>
                  <a:pt x="1249047" y="2006588"/>
                </a:cubicBezTo>
                <a:cubicBezTo>
                  <a:pt x="1266193" y="2005160"/>
                  <a:pt x="1276194" y="2013732"/>
                  <a:pt x="1283338" y="2028020"/>
                </a:cubicBezTo>
                <a:cubicBezTo>
                  <a:pt x="1288576" y="2039450"/>
                  <a:pt x="1319056" y="2103267"/>
                  <a:pt x="1319056" y="2125651"/>
                </a:cubicBezTo>
                <a:cubicBezTo>
                  <a:pt x="1319056" y="2131842"/>
                  <a:pt x="1320485" y="2136605"/>
                  <a:pt x="1317628" y="2141843"/>
                </a:cubicBezTo>
                <a:cubicBezTo>
                  <a:pt x="1311913" y="2152321"/>
                  <a:pt x="1306674" y="2162798"/>
                  <a:pt x="1308579" y="2175181"/>
                </a:cubicBezTo>
                <a:cubicBezTo>
                  <a:pt x="1309055" y="2179467"/>
                  <a:pt x="1306197" y="2181848"/>
                  <a:pt x="1302864" y="2184230"/>
                </a:cubicBezTo>
                <a:cubicBezTo>
                  <a:pt x="1295244" y="2190421"/>
                  <a:pt x="1294291" y="2198041"/>
                  <a:pt x="1301435" y="2204232"/>
                </a:cubicBezTo>
                <a:cubicBezTo>
                  <a:pt x="1304769" y="2207090"/>
                  <a:pt x="1293815" y="2227568"/>
                  <a:pt x="1290481" y="2235665"/>
                </a:cubicBezTo>
                <a:cubicBezTo>
                  <a:pt x="1286671" y="2245190"/>
                  <a:pt x="1280480" y="2250429"/>
                  <a:pt x="1270003" y="2251381"/>
                </a:cubicBezTo>
                <a:cubicBezTo>
                  <a:pt x="1261906" y="2251857"/>
                  <a:pt x="1255239" y="2256143"/>
                  <a:pt x="1249047" y="2261859"/>
                </a:cubicBezTo>
                <a:cubicBezTo>
                  <a:pt x="1240951" y="2269002"/>
                  <a:pt x="1236665" y="2278527"/>
                  <a:pt x="1232379" y="2288052"/>
                </a:cubicBezTo>
                <a:cubicBezTo>
                  <a:pt x="1226664" y="2300435"/>
                  <a:pt x="1219520" y="2312341"/>
                  <a:pt x="1208090" y="2320437"/>
                </a:cubicBezTo>
                <a:cubicBezTo>
                  <a:pt x="1195231" y="2329486"/>
                  <a:pt x="1124746" y="2379016"/>
                  <a:pt x="1080931" y="2349489"/>
                </a:cubicBezTo>
                <a:cubicBezTo>
                  <a:pt x="1075693" y="2345679"/>
                  <a:pt x="1069501" y="2342345"/>
                  <a:pt x="1063786" y="2339011"/>
                </a:cubicBezTo>
                <a:cubicBezTo>
                  <a:pt x="1061405" y="2337582"/>
                  <a:pt x="1058548" y="2335201"/>
                  <a:pt x="1056166" y="2336630"/>
                </a:cubicBezTo>
                <a:cubicBezTo>
                  <a:pt x="1053309" y="2338059"/>
                  <a:pt x="1055214" y="2341868"/>
                  <a:pt x="1055214" y="2344726"/>
                </a:cubicBezTo>
                <a:cubicBezTo>
                  <a:pt x="1055214" y="2346631"/>
                  <a:pt x="1042355" y="2394256"/>
                  <a:pt x="1075216" y="2418545"/>
                </a:cubicBezTo>
                <a:cubicBezTo>
                  <a:pt x="1089028" y="2428546"/>
                  <a:pt x="1106173" y="2432356"/>
                  <a:pt x="1121889" y="2438071"/>
                </a:cubicBezTo>
                <a:cubicBezTo>
                  <a:pt x="1154274" y="2444262"/>
                  <a:pt x="1199041" y="2433785"/>
                  <a:pt x="1216663" y="2427117"/>
                </a:cubicBezTo>
                <a:cubicBezTo>
                  <a:pt x="1266193" y="2408067"/>
                  <a:pt x="1313341" y="2383302"/>
                  <a:pt x="1364776" y="2368539"/>
                </a:cubicBezTo>
                <a:cubicBezTo>
                  <a:pt x="1375254" y="2365681"/>
                  <a:pt x="1379540" y="2359014"/>
                  <a:pt x="1380493" y="2348536"/>
                </a:cubicBezTo>
                <a:cubicBezTo>
                  <a:pt x="1381921" y="2334248"/>
                  <a:pt x="1387636" y="2320914"/>
                  <a:pt x="1394780" y="2308531"/>
                </a:cubicBezTo>
                <a:cubicBezTo>
                  <a:pt x="1397638" y="2303292"/>
                  <a:pt x="1401447" y="2298530"/>
                  <a:pt x="1408591" y="2300911"/>
                </a:cubicBezTo>
                <a:cubicBezTo>
                  <a:pt x="1414783" y="2303292"/>
                  <a:pt x="1413830" y="2309484"/>
                  <a:pt x="1413354" y="2315198"/>
                </a:cubicBezTo>
                <a:cubicBezTo>
                  <a:pt x="1412878" y="2317580"/>
                  <a:pt x="1413354" y="2355680"/>
                  <a:pt x="1422403" y="2354727"/>
                </a:cubicBezTo>
                <a:cubicBezTo>
                  <a:pt x="1431451" y="2353775"/>
                  <a:pt x="1440024" y="2350917"/>
                  <a:pt x="1448120" y="2347584"/>
                </a:cubicBezTo>
                <a:cubicBezTo>
                  <a:pt x="1459074" y="2342821"/>
                  <a:pt x="1465265" y="2334248"/>
                  <a:pt x="1466694" y="2321866"/>
                </a:cubicBezTo>
                <a:cubicBezTo>
                  <a:pt x="1468122" y="2310912"/>
                  <a:pt x="1476219" y="2268526"/>
                  <a:pt x="1477171" y="2258048"/>
                </a:cubicBezTo>
                <a:cubicBezTo>
                  <a:pt x="1478600" y="2241856"/>
                  <a:pt x="1479553" y="2225187"/>
                  <a:pt x="1471456" y="2210423"/>
                </a:cubicBezTo>
                <a:cubicBezTo>
                  <a:pt x="1446691" y="2165180"/>
                  <a:pt x="1434785" y="2115173"/>
                  <a:pt x="1417164" y="2067072"/>
                </a:cubicBezTo>
                <a:cubicBezTo>
                  <a:pt x="1416211" y="2064215"/>
                  <a:pt x="1415259" y="2060405"/>
                  <a:pt x="1418116" y="2058023"/>
                </a:cubicBezTo>
                <a:cubicBezTo>
                  <a:pt x="1420974" y="2055642"/>
                  <a:pt x="1424308" y="2057071"/>
                  <a:pt x="1426689" y="2058500"/>
                </a:cubicBezTo>
                <a:cubicBezTo>
                  <a:pt x="1437166" y="2065643"/>
                  <a:pt x="1449549" y="2069930"/>
                  <a:pt x="1460503" y="2075645"/>
                </a:cubicBezTo>
                <a:cubicBezTo>
                  <a:pt x="1470980" y="2081360"/>
                  <a:pt x="1482410" y="2082312"/>
                  <a:pt x="1493840" y="2081836"/>
                </a:cubicBezTo>
                <a:cubicBezTo>
                  <a:pt x="1508128" y="2080883"/>
                  <a:pt x="1516224" y="2070406"/>
                  <a:pt x="1514319" y="2056595"/>
                </a:cubicBezTo>
                <a:cubicBezTo>
                  <a:pt x="1512890" y="2048498"/>
                  <a:pt x="1483839" y="1994206"/>
                  <a:pt x="1469551" y="1976585"/>
                </a:cubicBezTo>
                <a:cubicBezTo>
                  <a:pt x="1423355" y="1920863"/>
                  <a:pt x="1383826" y="1861332"/>
                  <a:pt x="1357156" y="1793705"/>
                </a:cubicBezTo>
                <a:cubicBezTo>
                  <a:pt x="1347155" y="1768463"/>
                  <a:pt x="1336201" y="1743698"/>
                  <a:pt x="1314770" y="1725601"/>
                </a:cubicBezTo>
                <a:cubicBezTo>
                  <a:pt x="1308579" y="1720362"/>
                  <a:pt x="1309055" y="1713695"/>
                  <a:pt x="1312389" y="1706551"/>
                </a:cubicBezTo>
                <a:cubicBezTo>
                  <a:pt x="1318104" y="1694168"/>
                  <a:pt x="1290481" y="1666546"/>
                  <a:pt x="1283814" y="1666070"/>
                </a:cubicBezTo>
                <a:cubicBezTo>
                  <a:pt x="1278099" y="1665593"/>
                  <a:pt x="1268574" y="1649401"/>
                  <a:pt x="1266193" y="1645591"/>
                </a:cubicBezTo>
                <a:cubicBezTo>
                  <a:pt x="1261430" y="1638447"/>
                  <a:pt x="1261906" y="1631779"/>
                  <a:pt x="1268097" y="1626065"/>
                </a:cubicBezTo>
                <a:cubicBezTo>
                  <a:pt x="1278099" y="1617968"/>
                  <a:pt x="1356680" y="1535101"/>
                  <a:pt x="1388589" y="1502240"/>
                </a:cubicBezTo>
                <a:close/>
                <a:moveTo>
                  <a:pt x="634209" y="974554"/>
                </a:moveTo>
                <a:cubicBezTo>
                  <a:pt x="626589" y="983127"/>
                  <a:pt x="591823" y="1018846"/>
                  <a:pt x="579916" y="1025989"/>
                </a:cubicBezTo>
                <a:cubicBezTo>
                  <a:pt x="565629" y="1034562"/>
                  <a:pt x="556104" y="1048849"/>
                  <a:pt x="547531" y="1063137"/>
                </a:cubicBezTo>
                <a:cubicBezTo>
                  <a:pt x="544198" y="1068852"/>
                  <a:pt x="539435" y="1073614"/>
                  <a:pt x="533244" y="1076472"/>
                </a:cubicBezTo>
                <a:cubicBezTo>
                  <a:pt x="520861" y="1082187"/>
                  <a:pt x="445614" y="1133146"/>
                  <a:pt x="414657" y="1141242"/>
                </a:cubicBezTo>
                <a:cubicBezTo>
                  <a:pt x="376557" y="1151243"/>
                  <a:pt x="337029" y="1156958"/>
                  <a:pt x="292261" y="1159816"/>
                </a:cubicBezTo>
                <a:cubicBezTo>
                  <a:pt x="280355" y="1162197"/>
                  <a:pt x="267020" y="1154101"/>
                  <a:pt x="254637" y="1144099"/>
                </a:cubicBezTo>
                <a:cubicBezTo>
                  <a:pt x="242255" y="1134098"/>
                  <a:pt x="229872" y="1124097"/>
                  <a:pt x="218442" y="1113143"/>
                </a:cubicBezTo>
                <a:cubicBezTo>
                  <a:pt x="205584" y="1100761"/>
                  <a:pt x="190820" y="1093617"/>
                  <a:pt x="173199" y="1092188"/>
                </a:cubicBezTo>
                <a:cubicBezTo>
                  <a:pt x="160340" y="1091236"/>
                  <a:pt x="155577" y="1086473"/>
                  <a:pt x="153196" y="1074567"/>
                </a:cubicBezTo>
                <a:cubicBezTo>
                  <a:pt x="142242" y="1015036"/>
                  <a:pt x="142242" y="886448"/>
                  <a:pt x="162721" y="796913"/>
                </a:cubicBezTo>
                <a:cubicBezTo>
                  <a:pt x="163674" y="793103"/>
                  <a:pt x="340839" y="927406"/>
                  <a:pt x="435612" y="958838"/>
                </a:cubicBezTo>
                <a:cubicBezTo>
                  <a:pt x="455139" y="965506"/>
                  <a:pt x="473712" y="975983"/>
                  <a:pt x="494668" y="978841"/>
                </a:cubicBezTo>
                <a:cubicBezTo>
                  <a:pt x="514670" y="981698"/>
                  <a:pt x="533720" y="981698"/>
                  <a:pt x="551818" y="971221"/>
                </a:cubicBezTo>
                <a:cubicBezTo>
                  <a:pt x="573725" y="958838"/>
                  <a:pt x="597061" y="948361"/>
                  <a:pt x="619445" y="936454"/>
                </a:cubicBezTo>
                <a:cubicBezTo>
                  <a:pt x="625636" y="933597"/>
                  <a:pt x="628970" y="934073"/>
                  <a:pt x="629923" y="941217"/>
                </a:cubicBezTo>
                <a:cubicBezTo>
                  <a:pt x="629923" y="941693"/>
                  <a:pt x="629923" y="941693"/>
                  <a:pt x="629923" y="942169"/>
                </a:cubicBezTo>
                <a:cubicBezTo>
                  <a:pt x="632304" y="953123"/>
                  <a:pt x="645163" y="962172"/>
                  <a:pt x="634209" y="97455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7" name="Google Shape;1797;p38"/>
          <p:cNvSpPr txBox="1">
            <a:spLocks noGrp="1"/>
          </p:cNvSpPr>
          <p:nvPr>
            <p:ph type="body" idx="1"/>
          </p:nvPr>
        </p:nvSpPr>
        <p:spPr>
          <a:xfrm>
            <a:off x="1094396" y="213422"/>
            <a:ext cx="10802330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Arial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1798" name="Google Shape;1798;p38"/>
          <p:cNvSpPr/>
          <p:nvPr/>
        </p:nvSpPr>
        <p:spPr>
          <a:xfrm>
            <a:off x="5637257" y="2434943"/>
            <a:ext cx="1751556" cy="1520787"/>
          </a:xfrm>
          <a:custGeom>
            <a:avLst/>
            <a:gdLst/>
            <a:ahLst/>
            <a:cxnLst/>
            <a:rect l="l" t="t" r="r" b="b"/>
            <a:pathLst>
              <a:path w="1597591" h="1293095" extrusionOk="0">
                <a:moveTo>
                  <a:pt x="1197436" y="0"/>
                </a:moveTo>
                <a:lnTo>
                  <a:pt x="8872" y="693599"/>
                </a:lnTo>
                <a:lnTo>
                  <a:pt x="0" y="1293095"/>
                </a:lnTo>
                <a:lnTo>
                  <a:pt x="1597591" y="463471"/>
                </a:lnTo>
                <a:cubicBezTo>
                  <a:pt x="1436830" y="266812"/>
                  <a:pt x="1358996" y="179406"/>
                  <a:pt x="1197436" y="0"/>
                </a:cubicBezTo>
                <a:close/>
              </a:path>
            </a:pathLst>
          </a:custGeom>
          <a:gradFill>
            <a:gsLst>
              <a:gs pos="0">
                <a:srgbClr val="5E963B"/>
              </a:gs>
              <a:gs pos="100000">
                <a:srgbClr val="5E963B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9" name="Google Shape;1799;p38"/>
          <p:cNvSpPr/>
          <p:nvPr/>
        </p:nvSpPr>
        <p:spPr>
          <a:xfrm rot="3189794">
            <a:off x="6956142" y="2061889"/>
            <a:ext cx="1013700" cy="814651"/>
          </a:xfrm>
          <a:prstGeom prst="triangle">
            <a:avLst>
              <a:gd name="adj" fmla="val 65408"/>
            </a:avLst>
          </a:prstGeom>
          <a:gradFill>
            <a:gsLst>
              <a:gs pos="0">
                <a:srgbClr val="5E963B"/>
              </a:gs>
              <a:gs pos="100000">
                <a:srgbClr val="5E963B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00" name="Google Shape;1800;p38"/>
          <p:cNvGrpSpPr/>
          <p:nvPr/>
        </p:nvGrpSpPr>
        <p:grpSpPr>
          <a:xfrm flipH="1">
            <a:off x="8787581" y="1770375"/>
            <a:ext cx="2477049" cy="2175325"/>
            <a:chOff x="4137650" y="2098792"/>
            <a:chExt cx="2222872" cy="1849635"/>
          </a:xfrm>
        </p:grpSpPr>
        <p:sp>
          <p:nvSpPr>
            <p:cNvPr id="1801" name="Google Shape;1801;p38"/>
            <p:cNvSpPr/>
            <p:nvPr/>
          </p:nvSpPr>
          <p:spPr>
            <a:xfrm>
              <a:off x="4137650" y="2655332"/>
              <a:ext cx="1597592" cy="1293095"/>
            </a:xfrm>
            <a:custGeom>
              <a:avLst/>
              <a:gdLst/>
              <a:ahLst/>
              <a:cxnLst/>
              <a:rect l="l" t="t" r="r" b="b"/>
              <a:pathLst>
                <a:path w="1597591" h="1293095" extrusionOk="0">
                  <a:moveTo>
                    <a:pt x="1197436" y="0"/>
                  </a:moveTo>
                  <a:lnTo>
                    <a:pt x="1" y="693600"/>
                  </a:lnTo>
                  <a:cubicBezTo>
                    <a:pt x="1" y="893432"/>
                    <a:pt x="0" y="1093263"/>
                    <a:pt x="0" y="1293095"/>
                  </a:cubicBezTo>
                  <a:lnTo>
                    <a:pt x="1597591" y="463471"/>
                  </a:lnTo>
                  <a:cubicBezTo>
                    <a:pt x="1436830" y="266812"/>
                    <a:pt x="1358996" y="179406"/>
                    <a:pt x="1197436" y="0"/>
                  </a:cubicBezTo>
                  <a:close/>
                </a:path>
              </a:pathLst>
            </a:custGeom>
            <a:gradFill>
              <a:gsLst>
                <a:gs pos="0">
                  <a:srgbClr val="70347F"/>
                </a:gs>
                <a:gs pos="100000">
                  <a:srgbClr val="70347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2" name="Google Shape;1802;p38"/>
            <p:cNvSpPr/>
            <p:nvPr/>
          </p:nvSpPr>
          <p:spPr>
            <a:xfrm rot="3189794">
              <a:off x="5373833" y="2294933"/>
              <a:ext cx="861929" cy="743042"/>
            </a:xfrm>
            <a:prstGeom prst="triangle">
              <a:avLst>
                <a:gd name="adj" fmla="val 65408"/>
              </a:avLst>
            </a:prstGeom>
            <a:gradFill>
              <a:gsLst>
                <a:gs pos="0">
                  <a:srgbClr val="70347F"/>
                </a:gs>
                <a:gs pos="100000">
                  <a:srgbClr val="70347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03" name="Google Shape;1803;p38"/>
          <p:cNvSpPr/>
          <p:nvPr/>
        </p:nvSpPr>
        <p:spPr>
          <a:xfrm flipH="1">
            <a:off x="8573321" y="3249154"/>
            <a:ext cx="2691307" cy="1741669"/>
          </a:xfrm>
          <a:custGeom>
            <a:avLst/>
            <a:gdLst/>
            <a:ahLst/>
            <a:cxnLst/>
            <a:rect l="l" t="t" r="r" b="b"/>
            <a:pathLst>
              <a:path w="2079599" h="1741669" extrusionOk="0">
                <a:moveTo>
                  <a:pt x="2077330" y="0"/>
                </a:moveTo>
                <a:lnTo>
                  <a:pt x="0" y="1026376"/>
                </a:lnTo>
                <a:lnTo>
                  <a:pt x="0" y="1741669"/>
                </a:lnTo>
                <a:lnTo>
                  <a:pt x="2072044" y="696385"/>
                </a:lnTo>
                <a:cubicBezTo>
                  <a:pt x="2075186" y="344451"/>
                  <a:pt x="2083615" y="351934"/>
                  <a:pt x="2077330" y="0"/>
                </a:cubicBezTo>
                <a:close/>
              </a:path>
            </a:pathLst>
          </a:custGeom>
          <a:gradFill>
            <a:gsLst>
              <a:gs pos="0">
                <a:srgbClr val="70347F"/>
              </a:gs>
              <a:gs pos="100000">
                <a:srgbClr val="70347F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4" name="Google Shape;1804;p38"/>
          <p:cNvSpPr/>
          <p:nvPr/>
        </p:nvSpPr>
        <p:spPr>
          <a:xfrm flipH="1">
            <a:off x="8573321" y="4297173"/>
            <a:ext cx="2691307" cy="1741669"/>
          </a:xfrm>
          <a:custGeom>
            <a:avLst/>
            <a:gdLst/>
            <a:ahLst/>
            <a:cxnLst/>
            <a:rect l="l" t="t" r="r" b="b"/>
            <a:pathLst>
              <a:path w="2079599" h="1741669" extrusionOk="0">
                <a:moveTo>
                  <a:pt x="2077330" y="0"/>
                </a:moveTo>
                <a:lnTo>
                  <a:pt x="0" y="1026376"/>
                </a:lnTo>
                <a:lnTo>
                  <a:pt x="0" y="1741669"/>
                </a:lnTo>
                <a:lnTo>
                  <a:pt x="2072044" y="696385"/>
                </a:lnTo>
                <a:cubicBezTo>
                  <a:pt x="2075186" y="344451"/>
                  <a:pt x="2083615" y="351934"/>
                  <a:pt x="2077330" y="0"/>
                </a:cubicBezTo>
                <a:close/>
              </a:path>
            </a:pathLst>
          </a:custGeom>
          <a:gradFill>
            <a:gsLst>
              <a:gs pos="0">
                <a:srgbClr val="70347F"/>
              </a:gs>
              <a:gs pos="100000">
                <a:srgbClr val="70347F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5" name="Google Shape;1805;p38"/>
          <p:cNvSpPr/>
          <p:nvPr/>
        </p:nvSpPr>
        <p:spPr>
          <a:xfrm>
            <a:off x="5637259" y="3249154"/>
            <a:ext cx="2691307" cy="1741669"/>
          </a:xfrm>
          <a:custGeom>
            <a:avLst/>
            <a:gdLst/>
            <a:ahLst/>
            <a:cxnLst/>
            <a:rect l="l" t="t" r="r" b="b"/>
            <a:pathLst>
              <a:path w="2079599" h="1741669" extrusionOk="0">
                <a:moveTo>
                  <a:pt x="2077330" y="0"/>
                </a:moveTo>
                <a:lnTo>
                  <a:pt x="0" y="1026376"/>
                </a:lnTo>
                <a:lnTo>
                  <a:pt x="0" y="1741669"/>
                </a:lnTo>
                <a:lnTo>
                  <a:pt x="2072044" y="696385"/>
                </a:lnTo>
                <a:cubicBezTo>
                  <a:pt x="2075186" y="344451"/>
                  <a:pt x="2083615" y="351934"/>
                  <a:pt x="2077330" y="0"/>
                </a:cubicBezTo>
                <a:close/>
              </a:path>
            </a:pathLst>
          </a:custGeom>
          <a:gradFill>
            <a:gsLst>
              <a:gs pos="0">
                <a:srgbClr val="5E963B"/>
              </a:gs>
              <a:gs pos="100000">
                <a:srgbClr val="5E963B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6" name="Google Shape;1806;p38"/>
          <p:cNvSpPr/>
          <p:nvPr/>
        </p:nvSpPr>
        <p:spPr>
          <a:xfrm>
            <a:off x="5637259" y="4297173"/>
            <a:ext cx="2691307" cy="1741669"/>
          </a:xfrm>
          <a:custGeom>
            <a:avLst/>
            <a:gdLst/>
            <a:ahLst/>
            <a:cxnLst/>
            <a:rect l="l" t="t" r="r" b="b"/>
            <a:pathLst>
              <a:path w="2079599" h="1741669" extrusionOk="0">
                <a:moveTo>
                  <a:pt x="2077330" y="0"/>
                </a:moveTo>
                <a:lnTo>
                  <a:pt x="0" y="1026376"/>
                </a:lnTo>
                <a:lnTo>
                  <a:pt x="0" y="1741669"/>
                </a:lnTo>
                <a:lnTo>
                  <a:pt x="2072044" y="696385"/>
                </a:lnTo>
                <a:cubicBezTo>
                  <a:pt x="2075186" y="344451"/>
                  <a:pt x="2083615" y="351934"/>
                  <a:pt x="2077330" y="0"/>
                </a:cubicBezTo>
                <a:close/>
              </a:path>
            </a:pathLst>
          </a:custGeom>
          <a:gradFill>
            <a:gsLst>
              <a:gs pos="0">
                <a:srgbClr val="5E963B"/>
              </a:gs>
              <a:gs pos="100000">
                <a:srgbClr val="5E963B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7" name="Google Shape;1807;p38"/>
          <p:cNvSpPr/>
          <p:nvPr/>
        </p:nvSpPr>
        <p:spPr>
          <a:xfrm>
            <a:off x="5637257" y="3235649"/>
            <a:ext cx="2691309" cy="7200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8" name="Google Shape;1808;p38"/>
          <p:cNvSpPr/>
          <p:nvPr/>
        </p:nvSpPr>
        <p:spPr>
          <a:xfrm>
            <a:off x="5637257" y="4270741"/>
            <a:ext cx="2691309" cy="7200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9" name="Google Shape;1809;p38"/>
          <p:cNvSpPr/>
          <p:nvPr/>
        </p:nvSpPr>
        <p:spPr>
          <a:xfrm>
            <a:off x="5637257" y="5318760"/>
            <a:ext cx="2691309" cy="7200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0" name="Google Shape;1810;p38"/>
          <p:cNvSpPr/>
          <p:nvPr/>
        </p:nvSpPr>
        <p:spPr>
          <a:xfrm>
            <a:off x="8573320" y="3235649"/>
            <a:ext cx="2691309" cy="7200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1" name="Google Shape;1811;p38"/>
          <p:cNvSpPr/>
          <p:nvPr/>
        </p:nvSpPr>
        <p:spPr>
          <a:xfrm>
            <a:off x="8573320" y="4270741"/>
            <a:ext cx="2691309" cy="7200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2" name="Google Shape;1812;p38"/>
          <p:cNvSpPr/>
          <p:nvPr/>
        </p:nvSpPr>
        <p:spPr>
          <a:xfrm>
            <a:off x="8573320" y="5318760"/>
            <a:ext cx="2691309" cy="7200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3" name="Google Shape;1813;p38"/>
          <p:cNvSpPr txBox="1"/>
          <p:nvPr/>
        </p:nvSpPr>
        <p:spPr>
          <a:xfrm>
            <a:off x="961557" y="2636914"/>
            <a:ext cx="4287653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I hope and I believe that this Template will your Time, Money and Reputation. Get a modern PowerPoint  Presentation that is beautifully designed.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4" name="Google Shape;1814;p38"/>
          <p:cNvSpPr txBox="1"/>
          <p:nvPr/>
        </p:nvSpPr>
        <p:spPr>
          <a:xfrm>
            <a:off x="1011672" y="4952202"/>
            <a:ext cx="118082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Option A</a:t>
            </a:r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5" name="Google Shape;1815;p38"/>
          <p:cNvSpPr txBox="1"/>
          <p:nvPr/>
        </p:nvSpPr>
        <p:spPr>
          <a:xfrm>
            <a:off x="2514945" y="4952202"/>
            <a:ext cx="118082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Option B</a:t>
            </a:r>
            <a:endParaRPr sz="1400" b="1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6" name="Google Shape;1816;p38"/>
          <p:cNvSpPr txBox="1"/>
          <p:nvPr/>
        </p:nvSpPr>
        <p:spPr>
          <a:xfrm>
            <a:off x="4018219" y="4952202"/>
            <a:ext cx="118082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Option C</a:t>
            </a:r>
            <a:endParaRPr sz="1400" b="1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7" name="Google Shape;1817;p38"/>
          <p:cNvSpPr txBox="1"/>
          <p:nvPr/>
        </p:nvSpPr>
        <p:spPr>
          <a:xfrm>
            <a:off x="2187359" y="2060850"/>
            <a:ext cx="306185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8" name="Google Shape;1818;p38"/>
          <p:cNvSpPr txBox="1"/>
          <p:nvPr/>
        </p:nvSpPr>
        <p:spPr>
          <a:xfrm>
            <a:off x="918022" y="2006704"/>
            <a:ext cx="126933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52%</a:t>
            </a:r>
            <a:endParaRPr sz="40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9" name="Google Shape;1819;p38"/>
          <p:cNvSpPr txBox="1"/>
          <p:nvPr/>
        </p:nvSpPr>
        <p:spPr>
          <a:xfrm>
            <a:off x="961557" y="1696863"/>
            <a:ext cx="192473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Your Text Here</a:t>
            </a:r>
            <a:endParaRPr sz="16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0" name="Google Shape;1820;p38"/>
          <p:cNvSpPr txBox="1"/>
          <p:nvPr/>
        </p:nvSpPr>
        <p:spPr>
          <a:xfrm>
            <a:off x="961557" y="5256485"/>
            <a:ext cx="427516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Easy to change colors, photos and Text.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1" name="Google Shape;1821;p38"/>
          <p:cNvSpPr txBox="1"/>
          <p:nvPr/>
        </p:nvSpPr>
        <p:spPr>
          <a:xfrm>
            <a:off x="6378590" y="3362425"/>
            <a:ext cx="1756995" cy="466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Simple PowerPoint Presentation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2" name="Google Shape;1822;p38"/>
          <p:cNvSpPr txBox="1"/>
          <p:nvPr/>
        </p:nvSpPr>
        <p:spPr>
          <a:xfrm>
            <a:off x="6378590" y="4397517"/>
            <a:ext cx="1756995" cy="466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Simple PowerPoint Presentation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3" name="Google Shape;1823;p38"/>
          <p:cNvSpPr txBox="1"/>
          <p:nvPr/>
        </p:nvSpPr>
        <p:spPr>
          <a:xfrm>
            <a:off x="6378590" y="5445536"/>
            <a:ext cx="1756995" cy="466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Simple PowerPoint Presentation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4" name="Google Shape;1824;p38"/>
          <p:cNvSpPr txBox="1"/>
          <p:nvPr/>
        </p:nvSpPr>
        <p:spPr>
          <a:xfrm>
            <a:off x="9321904" y="3358997"/>
            <a:ext cx="1756995" cy="466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Simple PowerPoint Presentation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5" name="Google Shape;1825;p38"/>
          <p:cNvSpPr txBox="1"/>
          <p:nvPr/>
        </p:nvSpPr>
        <p:spPr>
          <a:xfrm>
            <a:off x="9321904" y="4394089"/>
            <a:ext cx="1756995" cy="466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Simple PowerPoint Presentation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6" name="Google Shape;1826;p38"/>
          <p:cNvSpPr txBox="1"/>
          <p:nvPr/>
        </p:nvSpPr>
        <p:spPr>
          <a:xfrm>
            <a:off x="9321904" y="5442108"/>
            <a:ext cx="1756995" cy="466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Simple PowerPoint Presentation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7" name="Google Shape;1827;p38"/>
          <p:cNvSpPr/>
          <p:nvPr/>
        </p:nvSpPr>
        <p:spPr>
          <a:xfrm>
            <a:off x="7950473" y="1834275"/>
            <a:ext cx="962219" cy="96221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8" name="Google Shape;1828;p38"/>
          <p:cNvSpPr/>
          <p:nvPr/>
        </p:nvSpPr>
        <p:spPr>
          <a:xfrm rot="9900000">
            <a:off x="5879103" y="4467664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 extrusionOk="0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9" name="Google Shape;1829;p38"/>
          <p:cNvSpPr/>
          <p:nvPr/>
        </p:nvSpPr>
        <p:spPr>
          <a:xfrm>
            <a:off x="5869578" y="3468591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 extrusionOk="0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0" name="Google Shape;1830;p38"/>
          <p:cNvSpPr/>
          <p:nvPr/>
        </p:nvSpPr>
        <p:spPr>
          <a:xfrm>
            <a:off x="8848315" y="3427835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 extrusionOk="0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1" name="Google Shape;1831;p38"/>
          <p:cNvSpPr/>
          <p:nvPr/>
        </p:nvSpPr>
        <p:spPr>
          <a:xfrm>
            <a:off x="8794043" y="4489687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 extrusionOk="0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2" name="Google Shape;1832;p38"/>
          <p:cNvSpPr/>
          <p:nvPr/>
        </p:nvSpPr>
        <p:spPr>
          <a:xfrm>
            <a:off x="8811796" y="5549495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 extrusionOk="0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3" name="Google Shape;1833;p38"/>
          <p:cNvSpPr/>
          <p:nvPr/>
        </p:nvSpPr>
        <p:spPr>
          <a:xfrm>
            <a:off x="5863844" y="5513490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 extrusionOk="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4" name="Google Shape;1834;p38"/>
          <p:cNvSpPr/>
          <p:nvPr/>
        </p:nvSpPr>
        <p:spPr>
          <a:xfrm flipH="1">
            <a:off x="1283563" y="4195421"/>
            <a:ext cx="628108" cy="518152"/>
          </a:xfrm>
          <a:custGeom>
            <a:avLst/>
            <a:gdLst/>
            <a:ahLst/>
            <a:cxnLst/>
            <a:rect l="l" t="t" r="r" b="b"/>
            <a:pathLst>
              <a:path w="3217557" h="2654282" extrusionOk="0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5" name="Google Shape;1835;p38"/>
          <p:cNvSpPr/>
          <p:nvPr/>
        </p:nvSpPr>
        <p:spPr>
          <a:xfrm>
            <a:off x="2816492" y="4181888"/>
            <a:ext cx="542660" cy="545120"/>
          </a:xfrm>
          <a:custGeom>
            <a:avLst/>
            <a:gdLst/>
            <a:ahLst/>
            <a:cxnLst/>
            <a:rect l="l" t="t" r="r" b="b"/>
            <a:pathLst>
              <a:path w="371900" h="373588" extrusionOk="0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6" name="Google Shape;1836;p38"/>
          <p:cNvSpPr/>
          <p:nvPr/>
        </p:nvSpPr>
        <p:spPr>
          <a:xfrm>
            <a:off x="4324249" y="4156514"/>
            <a:ext cx="568764" cy="573514"/>
          </a:xfrm>
          <a:custGeom>
            <a:avLst/>
            <a:gdLst/>
            <a:ahLst/>
            <a:cxnLst/>
            <a:rect l="l" t="t" r="r" b="b"/>
            <a:pathLst>
              <a:path w="1652142" h="1665940" extrusionOk="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37" name="Google Shape;1837;p38"/>
          <p:cNvGrpSpPr/>
          <p:nvPr/>
        </p:nvGrpSpPr>
        <p:grpSpPr>
          <a:xfrm>
            <a:off x="8117516" y="1984468"/>
            <a:ext cx="654112" cy="552924"/>
            <a:chOff x="4906750" y="4711334"/>
            <a:chExt cx="849733" cy="718283"/>
          </a:xfrm>
        </p:grpSpPr>
        <p:sp>
          <p:nvSpPr>
            <p:cNvPr id="1838" name="Google Shape;1838;p38"/>
            <p:cNvSpPr/>
            <p:nvPr/>
          </p:nvSpPr>
          <p:spPr>
            <a:xfrm>
              <a:off x="4908758" y="4962892"/>
              <a:ext cx="847725" cy="466725"/>
            </a:xfrm>
            <a:custGeom>
              <a:avLst/>
              <a:gdLst/>
              <a:ahLst/>
              <a:cxnLst/>
              <a:rect l="l" t="t" r="r" b="b"/>
              <a:pathLst>
                <a:path w="847725" h="466725" extrusionOk="0">
                  <a:moveTo>
                    <a:pt x="99910" y="436328"/>
                  </a:moveTo>
                  <a:cubicBezTo>
                    <a:pt x="131342" y="433470"/>
                    <a:pt x="162775" y="435375"/>
                    <a:pt x="191350" y="426803"/>
                  </a:cubicBezTo>
                  <a:cubicBezTo>
                    <a:pt x="259930" y="406800"/>
                    <a:pt x="300887" y="357270"/>
                    <a:pt x="309460" y="286785"/>
                  </a:cubicBezTo>
                  <a:cubicBezTo>
                    <a:pt x="318032" y="221062"/>
                    <a:pt x="293267" y="165817"/>
                    <a:pt x="238022" y="128670"/>
                  </a:cubicBezTo>
                  <a:cubicBezTo>
                    <a:pt x="180872" y="89617"/>
                    <a:pt x="118960" y="86760"/>
                    <a:pt x="58952" y="122002"/>
                  </a:cubicBezTo>
                  <a:cubicBezTo>
                    <a:pt x="35140" y="136290"/>
                    <a:pt x="24662" y="127717"/>
                    <a:pt x="12280" y="110572"/>
                  </a:cubicBezTo>
                  <a:cubicBezTo>
                    <a:pt x="-17248" y="68662"/>
                    <a:pt x="9422" y="6750"/>
                    <a:pt x="60857" y="1987"/>
                  </a:cubicBezTo>
                  <a:cubicBezTo>
                    <a:pt x="90385" y="-870"/>
                    <a:pt x="120865" y="1987"/>
                    <a:pt x="150392" y="1987"/>
                  </a:cubicBezTo>
                  <a:cubicBezTo>
                    <a:pt x="152297" y="4845"/>
                    <a:pt x="154202" y="5797"/>
                    <a:pt x="154202" y="6750"/>
                  </a:cubicBezTo>
                  <a:cubicBezTo>
                    <a:pt x="157060" y="42945"/>
                    <a:pt x="173252" y="68662"/>
                    <a:pt x="208495" y="80092"/>
                  </a:cubicBezTo>
                  <a:cubicBezTo>
                    <a:pt x="242785" y="91522"/>
                    <a:pt x="275170" y="81997"/>
                    <a:pt x="296125" y="53422"/>
                  </a:cubicBezTo>
                  <a:cubicBezTo>
                    <a:pt x="330415" y="5797"/>
                    <a:pt x="376135" y="-870"/>
                    <a:pt x="430427" y="82"/>
                  </a:cubicBezTo>
                  <a:cubicBezTo>
                    <a:pt x="478052" y="1035"/>
                    <a:pt x="518057" y="6750"/>
                    <a:pt x="547585" y="47707"/>
                  </a:cubicBezTo>
                  <a:cubicBezTo>
                    <a:pt x="569492" y="77235"/>
                    <a:pt x="599972" y="88665"/>
                    <a:pt x="636167" y="77235"/>
                  </a:cubicBezTo>
                  <a:cubicBezTo>
                    <a:pt x="670457" y="66757"/>
                    <a:pt x="688555" y="40087"/>
                    <a:pt x="691412" y="2940"/>
                  </a:cubicBezTo>
                  <a:cubicBezTo>
                    <a:pt x="726655" y="2940"/>
                    <a:pt x="761897" y="1035"/>
                    <a:pt x="796187" y="3892"/>
                  </a:cubicBezTo>
                  <a:cubicBezTo>
                    <a:pt x="824762" y="6750"/>
                    <a:pt x="845717" y="33420"/>
                    <a:pt x="850480" y="62947"/>
                  </a:cubicBezTo>
                  <a:cubicBezTo>
                    <a:pt x="854290" y="89617"/>
                    <a:pt x="840955" y="119145"/>
                    <a:pt x="814285" y="132480"/>
                  </a:cubicBezTo>
                  <a:cubicBezTo>
                    <a:pt x="799997" y="139147"/>
                    <a:pt x="797140" y="146767"/>
                    <a:pt x="797140" y="161055"/>
                  </a:cubicBezTo>
                  <a:cubicBezTo>
                    <a:pt x="798092" y="220110"/>
                    <a:pt x="798092" y="280117"/>
                    <a:pt x="797140" y="339172"/>
                  </a:cubicBezTo>
                  <a:cubicBezTo>
                    <a:pt x="796187" y="424897"/>
                    <a:pt x="745705" y="475380"/>
                    <a:pt x="660932" y="475380"/>
                  </a:cubicBezTo>
                  <a:cubicBezTo>
                    <a:pt x="505675" y="475380"/>
                    <a:pt x="349465" y="475380"/>
                    <a:pt x="194207" y="475380"/>
                  </a:cubicBezTo>
                  <a:cubicBezTo>
                    <a:pt x="156107" y="475380"/>
                    <a:pt x="124675" y="462045"/>
                    <a:pt x="99910" y="436328"/>
                  </a:cubicBezTo>
                  <a:close/>
                  <a:moveTo>
                    <a:pt x="661885" y="264878"/>
                  </a:moveTo>
                  <a:cubicBezTo>
                    <a:pt x="662837" y="264878"/>
                    <a:pt x="663790" y="264878"/>
                    <a:pt x="664742" y="264878"/>
                  </a:cubicBezTo>
                  <a:cubicBezTo>
                    <a:pt x="664742" y="240112"/>
                    <a:pt x="664742" y="215347"/>
                    <a:pt x="664742" y="191535"/>
                  </a:cubicBezTo>
                  <a:cubicBezTo>
                    <a:pt x="664742" y="165817"/>
                    <a:pt x="651407" y="151530"/>
                    <a:pt x="628547" y="150577"/>
                  </a:cubicBezTo>
                  <a:cubicBezTo>
                    <a:pt x="604735" y="149625"/>
                    <a:pt x="589495" y="164865"/>
                    <a:pt x="588542" y="190582"/>
                  </a:cubicBezTo>
                  <a:cubicBezTo>
                    <a:pt x="586637" y="242017"/>
                    <a:pt x="585685" y="293453"/>
                    <a:pt x="584732" y="344887"/>
                  </a:cubicBezTo>
                  <a:cubicBezTo>
                    <a:pt x="584732" y="372510"/>
                    <a:pt x="597115" y="387750"/>
                    <a:pt x="620927" y="387750"/>
                  </a:cubicBezTo>
                  <a:cubicBezTo>
                    <a:pt x="644740" y="388703"/>
                    <a:pt x="659980" y="373463"/>
                    <a:pt x="660932" y="347745"/>
                  </a:cubicBezTo>
                  <a:cubicBezTo>
                    <a:pt x="662837" y="320122"/>
                    <a:pt x="661885" y="292500"/>
                    <a:pt x="661885" y="264878"/>
                  </a:cubicBezTo>
                  <a:close/>
                  <a:moveTo>
                    <a:pt x="468527" y="268687"/>
                  </a:moveTo>
                  <a:cubicBezTo>
                    <a:pt x="468527" y="242970"/>
                    <a:pt x="468527" y="216300"/>
                    <a:pt x="468527" y="190582"/>
                  </a:cubicBezTo>
                  <a:cubicBezTo>
                    <a:pt x="468527" y="165817"/>
                    <a:pt x="453287" y="151530"/>
                    <a:pt x="431380" y="150577"/>
                  </a:cubicBezTo>
                  <a:cubicBezTo>
                    <a:pt x="407567" y="149625"/>
                    <a:pt x="392327" y="164865"/>
                    <a:pt x="392327" y="190582"/>
                  </a:cubicBezTo>
                  <a:cubicBezTo>
                    <a:pt x="392327" y="242970"/>
                    <a:pt x="392327" y="295357"/>
                    <a:pt x="392327" y="346792"/>
                  </a:cubicBezTo>
                  <a:cubicBezTo>
                    <a:pt x="392327" y="371557"/>
                    <a:pt x="406615" y="386797"/>
                    <a:pt x="429475" y="386797"/>
                  </a:cubicBezTo>
                  <a:cubicBezTo>
                    <a:pt x="453287" y="387750"/>
                    <a:pt x="468527" y="371557"/>
                    <a:pt x="468527" y="346792"/>
                  </a:cubicBezTo>
                  <a:cubicBezTo>
                    <a:pt x="469480" y="321075"/>
                    <a:pt x="468527" y="295357"/>
                    <a:pt x="468527" y="2686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38"/>
            <p:cNvSpPr/>
            <p:nvPr/>
          </p:nvSpPr>
          <p:spPr>
            <a:xfrm>
              <a:off x="5096907" y="4711334"/>
              <a:ext cx="476250" cy="295275"/>
            </a:xfrm>
            <a:custGeom>
              <a:avLst/>
              <a:gdLst/>
              <a:ahLst/>
              <a:cxnLst/>
              <a:rect l="l" t="t" r="r" b="b"/>
              <a:pathLst>
                <a:path w="476250" h="295275" extrusionOk="0">
                  <a:moveTo>
                    <a:pt x="238468" y="135435"/>
                  </a:moveTo>
                  <a:cubicBezTo>
                    <a:pt x="187985" y="185918"/>
                    <a:pt x="139408" y="234495"/>
                    <a:pt x="91783" y="283073"/>
                  </a:cubicBezTo>
                  <a:cubicBezTo>
                    <a:pt x="74638" y="300218"/>
                    <a:pt x="55588" y="308790"/>
                    <a:pt x="31775" y="299265"/>
                  </a:cubicBezTo>
                  <a:cubicBezTo>
                    <a:pt x="-3467" y="285930"/>
                    <a:pt x="-11087" y="244020"/>
                    <a:pt x="17488" y="215445"/>
                  </a:cubicBezTo>
                  <a:cubicBezTo>
                    <a:pt x="67018" y="164963"/>
                    <a:pt x="117500" y="115433"/>
                    <a:pt x="167030" y="64950"/>
                  </a:cubicBezTo>
                  <a:cubicBezTo>
                    <a:pt x="173698" y="58283"/>
                    <a:pt x="179413" y="48758"/>
                    <a:pt x="183223" y="39233"/>
                  </a:cubicBezTo>
                  <a:cubicBezTo>
                    <a:pt x="192748" y="17325"/>
                    <a:pt x="207035" y="2085"/>
                    <a:pt x="231800" y="180"/>
                  </a:cubicBezTo>
                  <a:cubicBezTo>
                    <a:pt x="258470" y="-1725"/>
                    <a:pt x="276568" y="11610"/>
                    <a:pt x="289903" y="34470"/>
                  </a:cubicBezTo>
                  <a:cubicBezTo>
                    <a:pt x="298475" y="48758"/>
                    <a:pt x="308000" y="63998"/>
                    <a:pt x="320383" y="75428"/>
                  </a:cubicBezTo>
                  <a:cubicBezTo>
                    <a:pt x="366103" y="122100"/>
                    <a:pt x="413728" y="168773"/>
                    <a:pt x="459448" y="215445"/>
                  </a:cubicBezTo>
                  <a:cubicBezTo>
                    <a:pt x="478498" y="234495"/>
                    <a:pt x="481355" y="255450"/>
                    <a:pt x="470878" y="276405"/>
                  </a:cubicBezTo>
                  <a:cubicBezTo>
                    <a:pt x="460400" y="296408"/>
                    <a:pt x="438493" y="307838"/>
                    <a:pt x="416585" y="302123"/>
                  </a:cubicBezTo>
                  <a:cubicBezTo>
                    <a:pt x="404203" y="298313"/>
                    <a:pt x="392773" y="290693"/>
                    <a:pt x="383248" y="281168"/>
                  </a:cubicBezTo>
                  <a:cubicBezTo>
                    <a:pt x="335623" y="233543"/>
                    <a:pt x="287998" y="184965"/>
                    <a:pt x="238468" y="1354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38"/>
            <p:cNvSpPr/>
            <p:nvPr/>
          </p:nvSpPr>
          <p:spPr>
            <a:xfrm>
              <a:off x="4906750" y="5087741"/>
              <a:ext cx="285750" cy="276225"/>
            </a:xfrm>
            <a:custGeom>
              <a:avLst/>
              <a:gdLst/>
              <a:ahLst/>
              <a:cxnLst/>
              <a:rect l="l" t="t" r="r" b="b"/>
              <a:pathLst>
                <a:path w="285750" h="276225" extrusionOk="0">
                  <a:moveTo>
                    <a:pt x="143828" y="10"/>
                  </a:moveTo>
                  <a:cubicBezTo>
                    <a:pt x="221933" y="10"/>
                    <a:pt x="285750" y="63828"/>
                    <a:pt x="285750" y="141933"/>
                  </a:cubicBezTo>
                  <a:cubicBezTo>
                    <a:pt x="285750" y="220990"/>
                    <a:pt x="220980" y="284808"/>
                    <a:pt x="141923" y="284808"/>
                  </a:cubicBezTo>
                  <a:cubicBezTo>
                    <a:pt x="63818" y="283855"/>
                    <a:pt x="0" y="220038"/>
                    <a:pt x="0" y="142885"/>
                  </a:cubicBezTo>
                  <a:cubicBezTo>
                    <a:pt x="0" y="63828"/>
                    <a:pt x="63818" y="-942"/>
                    <a:pt x="143828" y="10"/>
                  </a:cubicBezTo>
                  <a:close/>
                  <a:moveTo>
                    <a:pt x="119063" y="167650"/>
                  </a:moveTo>
                  <a:cubicBezTo>
                    <a:pt x="119063" y="185748"/>
                    <a:pt x="120015" y="200035"/>
                    <a:pt x="119063" y="215275"/>
                  </a:cubicBezTo>
                  <a:cubicBezTo>
                    <a:pt x="118110" y="232420"/>
                    <a:pt x="126683" y="235278"/>
                    <a:pt x="140970" y="234325"/>
                  </a:cubicBezTo>
                  <a:cubicBezTo>
                    <a:pt x="154305" y="234325"/>
                    <a:pt x="166688" y="235278"/>
                    <a:pt x="165735" y="215275"/>
                  </a:cubicBezTo>
                  <a:cubicBezTo>
                    <a:pt x="164783" y="200035"/>
                    <a:pt x="165735" y="183843"/>
                    <a:pt x="165735" y="167650"/>
                  </a:cubicBezTo>
                  <a:cubicBezTo>
                    <a:pt x="182880" y="167650"/>
                    <a:pt x="196215" y="166698"/>
                    <a:pt x="209550" y="167650"/>
                  </a:cubicBezTo>
                  <a:cubicBezTo>
                    <a:pt x="227648" y="169555"/>
                    <a:pt x="233363" y="161935"/>
                    <a:pt x="233363" y="144790"/>
                  </a:cubicBezTo>
                  <a:cubicBezTo>
                    <a:pt x="233363" y="128598"/>
                    <a:pt x="229553" y="119073"/>
                    <a:pt x="210503" y="120978"/>
                  </a:cubicBezTo>
                  <a:cubicBezTo>
                    <a:pt x="196215" y="121930"/>
                    <a:pt x="182880" y="120978"/>
                    <a:pt x="165735" y="120978"/>
                  </a:cubicBezTo>
                  <a:cubicBezTo>
                    <a:pt x="165735" y="102880"/>
                    <a:pt x="164783" y="87640"/>
                    <a:pt x="165735" y="71448"/>
                  </a:cubicBezTo>
                  <a:cubicBezTo>
                    <a:pt x="166688" y="53350"/>
                    <a:pt x="155258" y="53350"/>
                    <a:pt x="141923" y="53350"/>
                  </a:cubicBezTo>
                  <a:cubicBezTo>
                    <a:pt x="129540" y="53350"/>
                    <a:pt x="117158" y="52398"/>
                    <a:pt x="119063" y="71448"/>
                  </a:cubicBezTo>
                  <a:cubicBezTo>
                    <a:pt x="120015" y="86688"/>
                    <a:pt x="119063" y="102880"/>
                    <a:pt x="119063" y="120978"/>
                  </a:cubicBezTo>
                  <a:cubicBezTo>
                    <a:pt x="100965" y="120978"/>
                    <a:pt x="84773" y="121930"/>
                    <a:pt x="69533" y="120978"/>
                  </a:cubicBezTo>
                  <a:cubicBezTo>
                    <a:pt x="50483" y="120025"/>
                    <a:pt x="52388" y="132408"/>
                    <a:pt x="52388" y="144790"/>
                  </a:cubicBezTo>
                  <a:cubicBezTo>
                    <a:pt x="52388" y="157173"/>
                    <a:pt x="51435" y="169555"/>
                    <a:pt x="70485" y="167650"/>
                  </a:cubicBezTo>
                  <a:cubicBezTo>
                    <a:pt x="84773" y="166698"/>
                    <a:pt x="100965" y="167650"/>
                    <a:pt x="119063" y="1676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" name="Google Shape;1845;p39"/>
          <p:cNvSpPr/>
          <p:nvPr/>
        </p:nvSpPr>
        <p:spPr>
          <a:xfrm rot="-2700000">
            <a:off x="383440" y="2647282"/>
            <a:ext cx="4189248" cy="1080000"/>
          </a:xfrm>
          <a:custGeom>
            <a:avLst/>
            <a:gdLst/>
            <a:ahLst/>
            <a:cxnLst/>
            <a:rect l="l" t="t" r="r" b="b"/>
            <a:pathLst>
              <a:path w="3836913" h="1080000" extrusionOk="0">
                <a:moveTo>
                  <a:pt x="3836913" y="540000"/>
                </a:moveTo>
                <a:lnTo>
                  <a:pt x="3296913" y="1080000"/>
                </a:lnTo>
                <a:lnTo>
                  <a:pt x="2272010" y="1080000"/>
                </a:lnTo>
                <a:lnTo>
                  <a:pt x="1564903" y="1080000"/>
                </a:lnTo>
                <a:lnTo>
                  <a:pt x="540000" y="1080000"/>
                </a:lnTo>
                <a:lnTo>
                  <a:pt x="0" y="540000"/>
                </a:lnTo>
                <a:lnTo>
                  <a:pt x="540000" y="0"/>
                </a:lnTo>
                <a:lnTo>
                  <a:pt x="1564903" y="0"/>
                </a:lnTo>
                <a:lnTo>
                  <a:pt x="2272010" y="0"/>
                </a:lnTo>
                <a:lnTo>
                  <a:pt x="329691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6" name="Google Shape;1846;p39"/>
          <p:cNvSpPr txBox="1">
            <a:spLocks noGrp="1"/>
          </p:cNvSpPr>
          <p:nvPr>
            <p:ph type="body" idx="1"/>
          </p:nvPr>
        </p:nvSpPr>
        <p:spPr>
          <a:xfrm>
            <a:off x="1094396" y="213422"/>
            <a:ext cx="10802330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Arial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1847" name="Google Shape;1847;p39"/>
          <p:cNvSpPr/>
          <p:nvPr/>
        </p:nvSpPr>
        <p:spPr>
          <a:xfrm rot="-2700000">
            <a:off x="1611035" y="3606374"/>
            <a:ext cx="3403129" cy="972000"/>
          </a:xfrm>
          <a:custGeom>
            <a:avLst/>
            <a:gdLst/>
            <a:ahLst/>
            <a:cxnLst/>
            <a:rect l="l" t="t" r="r" b="b"/>
            <a:pathLst>
              <a:path w="3116910" h="972000" extrusionOk="0">
                <a:moveTo>
                  <a:pt x="3116910" y="486000"/>
                </a:moveTo>
                <a:lnTo>
                  <a:pt x="2630910" y="972000"/>
                </a:lnTo>
                <a:lnTo>
                  <a:pt x="1912007" y="972000"/>
                </a:lnTo>
                <a:lnTo>
                  <a:pt x="1204903" y="972000"/>
                </a:lnTo>
                <a:lnTo>
                  <a:pt x="486000" y="972000"/>
                </a:lnTo>
                <a:lnTo>
                  <a:pt x="0" y="486000"/>
                </a:lnTo>
                <a:lnTo>
                  <a:pt x="486000" y="0"/>
                </a:lnTo>
                <a:lnTo>
                  <a:pt x="1204903" y="0"/>
                </a:lnTo>
                <a:lnTo>
                  <a:pt x="1912007" y="0"/>
                </a:lnTo>
                <a:lnTo>
                  <a:pt x="263091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8" name="Google Shape;1848;p39"/>
          <p:cNvSpPr/>
          <p:nvPr/>
        </p:nvSpPr>
        <p:spPr>
          <a:xfrm rot="-2700000">
            <a:off x="2736807" y="4439263"/>
            <a:ext cx="2617013" cy="792000"/>
          </a:xfrm>
          <a:custGeom>
            <a:avLst/>
            <a:gdLst/>
            <a:ahLst/>
            <a:cxnLst/>
            <a:rect l="l" t="t" r="r" b="b"/>
            <a:pathLst>
              <a:path w="2396910" h="792000" extrusionOk="0">
                <a:moveTo>
                  <a:pt x="2396910" y="396000"/>
                </a:moveTo>
                <a:lnTo>
                  <a:pt x="2000910" y="792000"/>
                </a:lnTo>
                <a:lnTo>
                  <a:pt x="1552007" y="792000"/>
                </a:lnTo>
                <a:lnTo>
                  <a:pt x="844903" y="792000"/>
                </a:lnTo>
                <a:lnTo>
                  <a:pt x="396000" y="792000"/>
                </a:lnTo>
                <a:lnTo>
                  <a:pt x="0" y="396000"/>
                </a:lnTo>
                <a:lnTo>
                  <a:pt x="396000" y="0"/>
                </a:lnTo>
                <a:lnTo>
                  <a:pt x="844903" y="0"/>
                </a:lnTo>
                <a:lnTo>
                  <a:pt x="1552007" y="0"/>
                </a:lnTo>
                <a:lnTo>
                  <a:pt x="200091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9" name="Google Shape;1849;p39"/>
          <p:cNvSpPr/>
          <p:nvPr/>
        </p:nvSpPr>
        <p:spPr>
          <a:xfrm rot="-2700000">
            <a:off x="3735298" y="5118994"/>
            <a:ext cx="1830897" cy="612000"/>
          </a:xfrm>
          <a:custGeom>
            <a:avLst/>
            <a:gdLst/>
            <a:ahLst/>
            <a:cxnLst/>
            <a:rect l="l" t="t" r="r" b="b"/>
            <a:pathLst>
              <a:path w="1676910" h="612000" extrusionOk="0">
                <a:moveTo>
                  <a:pt x="1676910" y="306000"/>
                </a:moveTo>
                <a:lnTo>
                  <a:pt x="1370910" y="612000"/>
                </a:lnTo>
                <a:lnTo>
                  <a:pt x="1192007" y="612000"/>
                </a:lnTo>
                <a:lnTo>
                  <a:pt x="484903" y="612000"/>
                </a:lnTo>
                <a:lnTo>
                  <a:pt x="306000" y="612000"/>
                </a:lnTo>
                <a:lnTo>
                  <a:pt x="0" y="306000"/>
                </a:lnTo>
                <a:lnTo>
                  <a:pt x="306000" y="0"/>
                </a:lnTo>
                <a:lnTo>
                  <a:pt x="484903" y="0"/>
                </a:lnTo>
                <a:lnTo>
                  <a:pt x="1192007" y="0"/>
                </a:lnTo>
                <a:lnTo>
                  <a:pt x="137091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0" name="Google Shape;1850;p39"/>
          <p:cNvSpPr txBox="1"/>
          <p:nvPr/>
        </p:nvSpPr>
        <p:spPr>
          <a:xfrm>
            <a:off x="3133584" y="1778192"/>
            <a:ext cx="79208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sz="3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1" name="Google Shape;1851;p39"/>
          <p:cNvSpPr txBox="1"/>
          <p:nvPr/>
        </p:nvSpPr>
        <p:spPr>
          <a:xfrm>
            <a:off x="3701747" y="2921211"/>
            <a:ext cx="79208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sz="3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2" name="Google Shape;1852;p39"/>
          <p:cNvSpPr txBox="1"/>
          <p:nvPr/>
        </p:nvSpPr>
        <p:spPr>
          <a:xfrm>
            <a:off x="4279374" y="3919067"/>
            <a:ext cx="66184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sz="2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3" name="Google Shape;1853;p39"/>
          <p:cNvSpPr txBox="1"/>
          <p:nvPr/>
        </p:nvSpPr>
        <p:spPr>
          <a:xfrm>
            <a:off x="4659370" y="4796848"/>
            <a:ext cx="67298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 sz="2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54" name="Google Shape;1854;p39"/>
          <p:cNvGrpSpPr/>
          <p:nvPr/>
        </p:nvGrpSpPr>
        <p:grpSpPr>
          <a:xfrm>
            <a:off x="6886744" y="5210260"/>
            <a:ext cx="4462903" cy="1002174"/>
            <a:chOff x="6839713" y="4920480"/>
            <a:chExt cx="4462903" cy="1002174"/>
          </a:xfrm>
        </p:grpSpPr>
        <p:sp>
          <p:nvSpPr>
            <p:cNvPr id="1855" name="Google Shape;1855;p39"/>
            <p:cNvSpPr txBox="1"/>
            <p:nvPr/>
          </p:nvSpPr>
          <p:spPr>
            <a:xfrm>
              <a:off x="6854443" y="5276323"/>
              <a:ext cx="4448173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39"/>
            <p:cNvSpPr txBox="1"/>
            <p:nvPr/>
          </p:nvSpPr>
          <p:spPr>
            <a:xfrm>
              <a:off x="6839713" y="4920480"/>
              <a:ext cx="4410360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57" name="Google Shape;1857;p39"/>
          <p:cNvGrpSpPr/>
          <p:nvPr/>
        </p:nvGrpSpPr>
        <p:grpSpPr>
          <a:xfrm>
            <a:off x="6532979" y="4072535"/>
            <a:ext cx="4816668" cy="1002174"/>
            <a:chOff x="6485947" y="3879349"/>
            <a:chExt cx="4816668" cy="1002174"/>
          </a:xfrm>
        </p:grpSpPr>
        <p:sp>
          <p:nvSpPr>
            <p:cNvPr id="1858" name="Google Shape;1858;p39"/>
            <p:cNvSpPr txBox="1"/>
            <p:nvPr/>
          </p:nvSpPr>
          <p:spPr>
            <a:xfrm>
              <a:off x="6501845" y="4235192"/>
              <a:ext cx="4800770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Easy to change colors, photos and Text. </a:t>
              </a:r>
              <a:endParaRPr/>
            </a:p>
          </p:txBody>
        </p:sp>
        <p:sp>
          <p:nvSpPr>
            <p:cNvPr id="1859" name="Google Shape;1859;p39"/>
            <p:cNvSpPr txBox="1"/>
            <p:nvPr/>
          </p:nvSpPr>
          <p:spPr>
            <a:xfrm>
              <a:off x="6485947" y="3879349"/>
              <a:ext cx="4759960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60" name="Google Shape;1860;p39"/>
          <p:cNvGrpSpPr/>
          <p:nvPr/>
        </p:nvGrpSpPr>
        <p:grpSpPr>
          <a:xfrm>
            <a:off x="5647821" y="2934810"/>
            <a:ext cx="5701826" cy="1002174"/>
            <a:chOff x="5600790" y="2838217"/>
            <a:chExt cx="5701826" cy="1002174"/>
          </a:xfrm>
        </p:grpSpPr>
        <p:sp>
          <p:nvSpPr>
            <p:cNvPr id="1861" name="Google Shape;1861;p39"/>
            <p:cNvSpPr txBox="1"/>
            <p:nvPr/>
          </p:nvSpPr>
          <p:spPr>
            <a:xfrm>
              <a:off x="5614218" y="3194060"/>
              <a:ext cx="5688398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Get a modern PowerPoint  Presentation that is beautifully designed. Easy to change colors, photos and Text.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39"/>
            <p:cNvSpPr txBox="1"/>
            <p:nvPr/>
          </p:nvSpPr>
          <p:spPr>
            <a:xfrm>
              <a:off x="5600790" y="2838217"/>
              <a:ext cx="5640043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4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63" name="Google Shape;1863;p39"/>
          <p:cNvGrpSpPr/>
          <p:nvPr/>
        </p:nvGrpSpPr>
        <p:grpSpPr>
          <a:xfrm>
            <a:off x="5195735" y="1797085"/>
            <a:ext cx="6153912" cy="1002174"/>
            <a:chOff x="5148704" y="1797085"/>
            <a:chExt cx="6153912" cy="1002174"/>
          </a:xfrm>
        </p:grpSpPr>
        <p:sp>
          <p:nvSpPr>
            <p:cNvPr id="1864" name="Google Shape;1864;p39"/>
            <p:cNvSpPr txBox="1"/>
            <p:nvPr/>
          </p:nvSpPr>
          <p:spPr>
            <a:xfrm>
              <a:off x="5169015" y="2152928"/>
              <a:ext cx="6133601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Get a modern PowerPoint  Presentation that is beautifully designed. Easy to change colors, photos and Text.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39"/>
            <p:cNvSpPr txBox="1"/>
            <p:nvPr/>
          </p:nvSpPr>
          <p:spPr>
            <a:xfrm>
              <a:off x="5148704" y="1797085"/>
              <a:ext cx="6081460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4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66" name="Google Shape;1866;p39"/>
          <p:cNvSpPr txBox="1"/>
          <p:nvPr/>
        </p:nvSpPr>
        <p:spPr>
          <a:xfrm rot="-2700000">
            <a:off x="1430383" y="3037633"/>
            <a:ext cx="20953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a modern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PowerPoint</a:t>
            </a:r>
            <a:endParaRPr/>
          </a:p>
        </p:txBody>
      </p:sp>
      <p:sp>
        <p:nvSpPr>
          <p:cNvPr id="1867" name="Google Shape;1867;p39"/>
          <p:cNvSpPr txBox="1"/>
          <p:nvPr/>
        </p:nvSpPr>
        <p:spPr>
          <a:xfrm rot="-2700000">
            <a:off x="2396671" y="3848276"/>
            <a:ext cx="186905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a modern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PowerPoint</a:t>
            </a:r>
            <a:endParaRPr/>
          </a:p>
        </p:txBody>
      </p:sp>
      <p:sp>
        <p:nvSpPr>
          <p:cNvPr id="1868" name="Google Shape;1868;p39"/>
          <p:cNvSpPr txBox="1"/>
          <p:nvPr/>
        </p:nvSpPr>
        <p:spPr>
          <a:xfrm rot="-2700000">
            <a:off x="3211429" y="4573656"/>
            <a:ext cx="166714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a modern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PowerPoint</a:t>
            </a:r>
            <a:endParaRPr/>
          </a:p>
        </p:txBody>
      </p:sp>
      <p:sp>
        <p:nvSpPr>
          <p:cNvPr id="1869" name="Google Shape;1869;p39"/>
          <p:cNvSpPr/>
          <p:nvPr/>
        </p:nvSpPr>
        <p:spPr>
          <a:xfrm flipH="1">
            <a:off x="1352372" y="3979154"/>
            <a:ext cx="391682" cy="323114"/>
          </a:xfrm>
          <a:custGeom>
            <a:avLst/>
            <a:gdLst/>
            <a:ahLst/>
            <a:cxnLst/>
            <a:rect l="l" t="t" r="r" b="b"/>
            <a:pathLst>
              <a:path w="3217557" h="2654282" extrusionOk="0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0" name="Google Shape;1870;p39"/>
          <p:cNvSpPr/>
          <p:nvPr/>
        </p:nvSpPr>
        <p:spPr>
          <a:xfrm>
            <a:off x="4155123" y="5603622"/>
            <a:ext cx="333743" cy="333743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1" name="Google Shape;1871;p39"/>
          <p:cNvSpPr/>
          <p:nvPr/>
        </p:nvSpPr>
        <p:spPr>
          <a:xfrm>
            <a:off x="2410276" y="4690872"/>
            <a:ext cx="349510" cy="292162"/>
          </a:xfrm>
          <a:custGeom>
            <a:avLst/>
            <a:gdLst/>
            <a:ahLst/>
            <a:cxnLst/>
            <a:rect l="l" t="t" r="r" b="b"/>
            <a:pathLst>
              <a:path w="3186824" h="2663936" extrusionOk="0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2" name="Google Shape;1872;p39"/>
          <p:cNvSpPr/>
          <p:nvPr/>
        </p:nvSpPr>
        <p:spPr>
          <a:xfrm>
            <a:off x="3350377" y="5210260"/>
            <a:ext cx="183197" cy="399418"/>
          </a:xfrm>
          <a:custGeom>
            <a:avLst/>
            <a:gdLst/>
            <a:ahLst/>
            <a:cxnLst/>
            <a:rect l="l" t="t" r="r" b="b"/>
            <a:pathLst>
              <a:path w="1492970" h="3255081" extrusionOk="0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3" name="Google Shape;1873;p39"/>
          <p:cNvSpPr/>
          <p:nvPr/>
        </p:nvSpPr>
        <p:spPr>
          <a:xfrm rot="10800000">
            <a:off x="5622583" y="2106798"/>
            <a:ext cx="56200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4" name="Google Shape;1874;p39"/>
          <p:cNvSpPr/>
          <p:nvPr/>
        </p:nvSpPr>
        <p:spPr>
          <a:xfrm rot="10800000">
            <a:off x="7127839" y="5518037"/>
            <a:ext cx="4114800" cy="45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5" name="Google Shape;1875;p39"/>
          <p:cNvSpPr/>
          <p:nvPr/>
        </p:nvSpPr>
        <p:spPr>
          <a:xfrm rot="10800000">
            <a:off x="5847679" y="3243878"/>
            <a:ext cx="5394960" cy="457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6" name="Google Shape;1876;p39"/>
          <p:cNvSpPr/>
          <p:nvPr/>
        </p:nvSpPr>
        <p:spPr>
          <a:xfrm rot="10800000">
            <a:off x="6762079" y="4380958"/>
            <a:ext cx="4480560" cy="45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"/>
          <p:cNvSpPr/>
          <p:nvPr/>
        </p:nvSpPr>
        <p:spPr>
          <a:xfrm>
            <a:off x="4640452" y="4857813"/>
            <a:ext cx="2160000" cy="6480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lt1">
                <a:alpha val="58823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4"/>
          <p:cNvSpPr/>
          <p:nvPr/>
        </p:nvSpPr>
        <p:spPr>
          <a:xfrm>
            <a:off x="7021598" y="4857813"/>
            <a:ext cx="2160000" cy="6480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lt1">
                <a:alpha val="58823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4"/>
          <p:cNvSpPr/>
          <p:nvPr/>
        </p:nvSpPr>
        <p:spPr>
          <a:xfrm>
            <a:off x="9402743" y="4857813"/>
            <a:ext cx="2160000" cy="6480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lt1">
                <a:alpha val="58823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4"/>
          <p:cNvSpPr/>
          <p:nvPr/>
        </p:nvSpPr>
        <p:spPr>
          <a:xfrm>
            <a:off x="629257" y="2197484"/>
            <a:ext cx="3604813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Our Team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Style</a:t>
            </a:r>
            <a:endParaRPr sz="5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4"/>
          <p:cNvSpPr txBox="1"/>
          <p:nvPr/>
        </p:nvSpPr>
        <p:spPr>
          <a:xfrm>
            <a:off x="708769" y="3933199"/>
            <a:ext cx="2353647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THEME PPT</a:t>
            </a:r>
            <a:r>
              <a:rPr lang="en-US" sz="2000" dirty="0" smtClean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Layout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Clean </a:t>
            </a:r>
            <a:r>
              <a:rPr lang="en-US" sz="2000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Text Slide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for your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sz="2000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4" name="Google Shape;324;p4"/>
          <p:cNvGrpSpPr/>
          <p:nvPr/>
        </p:nvGrpSpPr>
        <p:grpSpPr>
          <a:xfrm>
            <a:off x="4989985" y="4939924"/>
            <a:ext cx="1460935" cy="483778"/>
            <a:chOff x="2851759" y="3834561"/>
            <a:chExt cx="1800000" cy="483778"/>
          </a:xfrm>
        </p:grpSpPr>
        <p:sp>
          <p:nvSpPr>
            <p:cNvPr id="325" name="Google Shape;325;p4"/>
            <p:cNvSpPr txBox="1"/>
            <p:nvPr/>
          </p:nvSpPr>
          <p:spPr>
            <a:xfrm>
              <a:off x="2851759" y="3834561"/>
              <a:ext cx="1800000" cy="2320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Max Jones</a:t>
              </a:r>
              <a:endParaRPr/>
            </a:p>
          </p:txBody>
        </p:sp>
        <p:sp>
          <p:nvSpPr>
            <p:cNvPr id="326" name="Google Shape;326;p4"/>
            <p:cNvSpPr txBox="1"/>
            <p:nvPr/>
          </p:nvSpPr>
          <p:spPr>
            <a:xfrm>
              <a:off x="2851759" y="4086246"/>
              <a:ext cx="1800000" cy="2320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Manager</a:t>
              </a:r>
              <a:endParaRPr/>
            </a:p>
          </p:txBody>
        </p:sp>
      </p:grpSp>
      <p:grpSp>
        <p:nvGrpSpPr>
          <p:cNvPr id="327" name="Google Shape;327;p4"/>
          <p:cNvGrpSpPr/>
          <p:nvPr/>
        </p:nvGrpSpPr>
        <p:grpSpPr>
          <a:xfrm>
            <a:off x="7371131" y="4939924"/>
            <a:ext cx="1460935" cy="483778"/>
            <a:chOff x="4795420" y="3844865"/>
            <a:chExt cx="1800000" cy="483778"/>
          </a:xfrm>
        </p:grpSpPr>
        <p:sp>
          <p:nvSpPr>
            <p:cNvPr id="328" name="Google Shape;328;p4"/>
            <p:cNvSpPr txBox="1"/>
            <p:nvPr/>
          </p:nvSpPr>
          <p:spPr>
            <a:xfrm>
              <a:off x="4795420" y="3844865"/>
              <a:ext cx="1800000" cy="2320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Tony Wilson</a:t>
              </a:r>
              <a:endParaRPr/>
            </a:p>
          </p:txBody>
        </p:sp>
        <p:sp>
          <p:nvSpPr>
            <p:cNvPr id="329" name="Google Shape;329;p4"/>
            <p:cNvSpPr txBox="1"/>
            <p:nvPr/>
          </p:nvSpPr>
          <p:spPr>
            <a:xfrm>
              <a:off x="4795420" y="4096550"/>
              <a:ext cx="1800000" cy="2320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Programmer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0" name="Google Shape;330;p4"/>
          <p:cNvGrpSpPr/>
          <p:nvPr/>
        </p:nvGrpSpPr>
        <p:grpSpPr>
          <a:xfrm>
            <a:off x="9752276" y="4939924"/>
            <a:ext cx="1460935" cy="483778"/>
            <a:chOff x="6739082" y="3855169"/>
            <a:chExt cx="1800000" cy="483778"/>
          </a:xfrm>
        </p:grpSpPr>
        <p:sp>
          <p:nvSpPr>
            <p:cNvPr id="331" name="Google Shape;331;p4"/>
            <p:cNvSpPr txBox="1"/>
            <p:nvPr/>
          </p:nvSpPr>
          <p:spPr>
            <a:xfrm>
              <a:off x="6739082" y="3855169"/>
              <a:ext cx="1800000" cy="2320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Anastasia </a:t>
              </a:r>
              <a:endParaRPr/>
            </a:p>
          </p:txBody>
        </p:sp>
        <p:sp>
          <p:nvSpPr>
            <p:cNvPr id="332" name="Google Shape;332;p4"/>
            <p:cNvSpPr txBox="1"/>
            <p:nvPr/>
          </p:nvSpPr>
          <p:spPr>
            <a:xfrm>
              <a:off x="6739082" y="4106854"/>
              <a:ext cx="1800000" cy="2320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Designer</a:t>
              </a:r>
              <a:endParaRPr/>
            </a:p>
          </p:txBody>
        </p:sp>
      </p:grpSp>
      <p:sp>
        <p:nvSpPr>
          <p:cNvPr id="333" name="Google Shape;333;p4"/>
          <p:cNvSpPr txBox="1"/>
          <p:nvPr/>
        </p:nvSpPr>
        <p:spPr>
          <a:xfrm>
            <a:off x="4840356" y="5612559"/>
            <a:ext cx="178019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4"/>
          <p:cNvSpPr txBox="1"/>
          <p:nvPr/>
        </p:nvSpPr>
        <p:spPr>
          <a:xfrm>
            <a:off x="7216501" y="5612559"/>
            <a:ext cx="178019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4"/>
          <p:cNvSpPr txBox="1"/>
          <p:nvPr/>
        </p:nvSpPr>
        <p:spPr>
          <a:xfrm>
            <a:off x="9592645" y="5612559"/>
            <a:ext cx="178019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4"/>
          <p:cNvSpPr>
            <a:spLocks noGrp="1"/>
          </p:cNvSpPr>
          <p:nvPr>
            <p:ph type="pic" idx="4"/>
          </p:nvPr>
        </p:nvSpPr>
        <p:spPr>
          <a:xfrm>
            <a:off x="4640452" y="2086324"/>
            <a:ext cx="2160000" cy="266474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37" name="Google Shape;337;p4"/>
          <p:cNvSpPr>
            <a:spLocks noGrp="1"/>
          </p:cNvSpPr>
          <p:nvPr>
            <p:ph type="pic" idx="3"/>
          </p:nvPr>
        </p:nvSpPr>
        <p:spPr>
          <a:xfrm>
            <a:off x="7021598" y="2086324"/>
            <a:ext cx="2160000" cy="266474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38" name="Google Shape;338;p4"/>
          <p:cNvSpPr>
            <a:spLocks noGrp="1"/>
          </p:cNvSpPr>
          <p:nvPr>
            <p:ph type="pic" idx="2"/>
          </p:nvPr>
        </p:nvSpPr>
        <p:spPr>
          <a:xfrm>
            <a:off x="9402743" y="2086324"/>
            <a:ext cx="2160000" cy="266474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1" name="Google Shape;1881;p40"/>
          <p:cNvSpPr txBox="1">
            <a:spLocks noGrp="1"/>
          </p:cNvSpPr>
          <p:nvPr>
            <p:ph type="body" idx="1"/>
          </p:nvPr>
        </p:nvSpPr>
        <p:spPr>
          <a:xfrm>
            <a:off x="1094396" y="213422"/>
            <a:ext cx="10802330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Arial"/>
              <a:buNone/>
            </a:pPr>
            <a:r>
              <a:rPr lang="en-US"/>
              <a:t>Infographic Style</a:t>
            </a:r>
            <a:endParaRPr/>
          </a:p>
        </p:txBody>
      </p:sp>
      <p:graphicFrame>
        <p:nvGraphicFramePr>
          <p:cNvPr id="1882" name="Google Shape;1882;p40"/>
          <p:cNvGraphicFramePr/>
          <p:nvPr/>
        </p:nvGraphicFramePr>
        <p:xfrm>
          <a:off x="5800792" y="1723292"/>
          <a:ext cx="5550077" cy="4408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83" name="Google Shape;1883;p40"/>
          <p:cNvSpPr/>
          <p:nvPr/>
        </p:nvSpPr>
        <p:spPr>
          <a:xfrm>
            <a:off x="911764" y="1807489"/>
            <a:ext cx="108000" cy="90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4" name="Google Shape;1884;p40"/>
          <p:cNvSpPr/>
          <p:nvPr/>
        </p:nvSpPr>
        <p:spPr>
          <a:xfrm>
            <a:off x="911764" y="2934423"/>
            <a:ext cx="108000" cy="9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5" name="Google Shape;1885;p40"/>
          <p:cNvSpPr/>
          <p:nvPr/>
        </p:nvSpPr>
        <p:spPr>
          <a:xfrm>
            <a:off x="911764" y="4061357"/>
            <a:ext cx="108000" cy="90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6" name="Google Shape;1886;p40"/>
          <p:cNvSpPr/>
          <p:nvPr/>
        </p:nvSpPr>
        <p:spPr>
          <a:xfrm>
            <a:off x="911764" y="5188291"/>
            <a:ext cx="108000" cy="90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87" name="Google Shape;1887;p40"/>
          <p:cNvGrpSpPr/>
          <p:nvPr/>
        </p:nvGrpSpPr>
        <p:grpSpPr>
          <a:xfrm>
            <a:off x="1185038" y="1825834"/>
            <a:ext cx="4320000" cy="924859"/>
            <a:chOff x="1185038" y="1825833"/>
            <a:chExt cx="4320000" cy="924859"/>
          </a:xfrm>
        </p:grpSpPr>
        <p:sp>
          <p:nvSpPr>
            <p:cNvPr id="1888" name="Google Shape;1888;p40"/>
            <p:cNvSpPr txBox="1"/>
            <p:nvPr/>
          </p:nvSpPr>
          <p:spPr>
            <a:xfrm>
              <a:off x="1185038" y="1825833"/>
              <a:ext cx="43200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Add Text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40"/>
            <p:cNvSpPr txBox="1"/>
            <p:nvPr/>
          </p:nvSpPr>
          <p:spPr>
            <a:xfrm>
              <a:off x="1185038" y="2104361"/>
              <a:ext cx="43200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</a:t>
              </a:r>
              <a:endParaRPr/>
            </a:p>
          </p:txBody>
        </p:sp>
      </p:grpSp>
      <p:grpSp>
        <p:nvGrpSpPr>
          <p:cNvPr id="1890" name="Google Shape;1890;p40"/>
          <p:cNvGrpSpPr/>
          <p:nvPr/>
        </p:nvGrpSpPr>
        <p:grpSpPr>
          <a:xfrm>
            <a:off x="1185038" y="2952769"/>
            <a:ext cx="4320000" cy="924859"/>
            <a:chOff x="1185038" y="2952767"/>
            <a:chExt cx="4320000" cy="924859"/>
          </a:xfrm>
        </p:grpSpPr>
        <p:sp>
          <p:nvSpPr>
            <p:cNvPr id="1891" name="Google Shape;1891;p40"/>
            <p:cNvSpPr txBox="1"/>
            <p:nvPr/>
          </p:nvSpPr>
          <p:spPr>
            <a:xfrm>
              <a:off x="1185038" y="2952767"/>
              <a:ext cx="43200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Add Text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40"/>
            <p:cNvSpPr txBox="1"/>
            <p:nvPr/>
          </p:nvSpPr>
          <p:spPr>
            <a:xfrm>
              <a:off x="1185038" y="3231295"/>
              <a:ext cx="43200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</a:t>
              </a:r>
              <a:endParaRPr/>
            </a:p>
          </p:txBody>
        </p:sp>
      </p:grpSp>
      <p:grpSp>
        <p:nvGrpSpPr>
          <p:cNvPr id="1893" name="Google Shape;1893;p40"/>
          <p:cNvGrpSpPr/>
          <p:nvPr/>
        </p:nvGrpSpPr>
        <p:grpSpPr>
          <a:xfrm>
            <a:off x="1185038" y="5206638"/>
            <a:ext cx="4320000" cy="924859"/>
            <a:chOff x="1185038" y="5206635"/>
            <a:chExt cx="4320000" cy="924859"/>
          </a:xfrm>
        </p:grpSpPr>
        <p:sp>
          <p:nvSpPr>
            <p:cNvPr id="1894" name="Google Shape;1894;p40"/>
            <p:cNvSpPr txBox="1"/>
            <p:nvPr/>
          </p:nvSpPr>
          <p:spPr>
            <a:xfrm>
              <a:off x="1185038" y="5206635"/>
              <a:ext cx="43200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Add Text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40"/>
            <p:cNvSpPr txBox="1"/>
            <p:nvPr/>
          </p:nvSpPr>
          <p:spPr>
            <a:xfrm>
              <a:off x="1185038" y="5485163"/>
              <a:ext cx="43200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</a:t>
              </a:r>
              <a:endParaRPr/>
            </a:p>
          </p:txBody>
        </p:sp>
      </p:grpSp>
      <p:grpSp>
        <p:nvGrpSpPr>
          <p:cNvPr id="1896" name="Google Shape;1896;p40"/>
          <p:cNvGrpSpPr/>
          <p:nvPr/>
        </p:nvGrpSpPr>
        <p:grpSpPr>
          <a:xfrm>
            <a:off x="1185038" y="4079703"/>
            <a:ext cx="4320000" cy="924859"/>
            <a:chOff x="1185038" y="4079701"/>
            <a:chExt cx="4320000" cy="924859"/>
          </a:xfrm>
        </p:grpSpPr>
        <p:sp>
          <p:nvSpPr>
            <p:cNvPr id="1897" name="Google Shape;1897;p40"/>
            <p:cNvSpPr txBox="1"/>
            <p:nvPr/>
          </p:nvSpPr>
          <p:spPr>
            <a:xfrm>
              <a:off x="1185038" y="4079701"/>
              <a:ext cx="43200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Add Text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40"/>
            <p:cNvSpPr txBox="1"/>
            <p:nvPr/>
          </p:nvSpPr>
          <p:spPr>
            <a:xfrm>
              <a:off x="1185038" y="4358229"/>
              <a:ext cx="43200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</a:t>
              </a:r>
              <a:endParaRPr/>
            </a:p>
          </p:txBody>
        </p: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3" name="Google Shape;1903;p41"/>
          <p:cNvSpPr txBox="1"/>
          <p:nvPr/>
        </p:nvSpPr>
        <p:spPr>
          <a:xfrm>
            <a:off x="768678" y="2329086"/>
            <a:ext cx="2699792" cy="2376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en-US" sz="48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One Column Text</a:t>
            </a:r>
            <a:endParaRPr sz="480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4" name="Google Shape;1904;p41"/>
          <p:cNvSpPr txBox="1"/>
          <p:nvPr/>
        </p:nvSpPr>
        <p:spPr>
          <a:xfrm>
            <a:off x="768678" y="4705350"/>
            <a:ext cx="3317547" cy="160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</a:t>
            </a:r>
            <a:endParaRPr/>
          </a:p>
        </p:txBody>
      </p:sp>
      <p:sp>
        <p:nvSpPr>
          <p:cNvPr id="1905" name="Google Shape;1905;p41"/>
          <p:cNvSpPr txBox="1"/>
          <p:nvPr/>
        </p:nvSpPr>
        <p:spPr>
          <a:xfrm>
            <a:off x="4919386" y="2483166"/>
            <a:ext cx="6503936" cy="3869503"/>
          </a:xfrm>
          <a:prstGeom prst="rect">
            <a:avLst/>
          </a:prstGeom>
          <a:solidFill>
            <a:schemeClr val="dk1">
              <a:alpha val="51764"/>
            </a:schemeClr>
          </a:solidFill>
          <a:ln>
            <a:noFill/>
          </a:ln>
        </p:spPr>
        <p:txBody>
          <a:bodyPr spcFirstLastPara="1" wrap="square" lIns="72000" tIns="72000" rIns="72000" bIns="720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Example Text : You can simply impress your audience and add a unique zing and appeal to your Presentations. Get a modern PowerPoint  Presentation that is beautifully designed. I hope and I believe that this Template will your Time, Money and Reputation. Example Text : Get a modern PowerPoint  Presentation that is beautifully designed. I hope and I believe that this Template will your Time, Money and Reputation. Easy to change colors, photos and Text.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I hope and I believe that this Template will your Time, Money and Reputation. Easy to change colors, photos and Text.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I hope and I believe that this Template will your Time, Money and Reputation.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Easy to change colors, photos and Text. I hope and I believe that this Template will your Time, Money and Reputation. Example Text : Get a modern PowerPoint  Presentation that is beautifully designed. I hope and I believe that this Template will your Time, Money and Reputation. Easy to change colors, photos and Text.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 hope and I believe that this Template will your Time, Money and Reputation. Easy to change colors, photos and Text. Get a modern PowerPoint  Presentation that is beautifully designed. Easy to change colors, photos and Text.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0" name="Google Shape;1910;p42"/>
          <p:cNvSpPr txBox="1"/>
          <p:nvPr/>
        </p:nvSpPr>
        <p:spPr>
          <a:xfrm>
            <a:off x="708004" y="373673"/>
            <a:ext cx="3425113" cy="1471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4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Column 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88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4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Infographic</a:t>
            </a:r>
            <a:endParaRPr/>
          </a:p>
        </p:txBody>
      </p:sp>
      <p:sp>
        <p:nvSpPr>
          <p:cNvPr id="1911" name="Google Shape;1911;p42"/>
          <p:cNvSpPr txBox="1"/>
          <p:nvPr/>
        </p:nvSpPr>
        <p:spPr>
          <a:xfrm>
            <a:off x="5262286" y="768666"/>
            <a:ext cx="6503936" cy="3869503"/>
          </a:xfrm>
          <a:prstGeom prst="rect">
            <a:avLst/>
          </a:prstGeom>
          <a:solidFill>
            <a:schemeClr val="dk1">
              <a:alpha val="51764"/>
            </a:schemeClr>
          </a:solidFill>
          <a:ln>
            <a:noFill/>
          </a:ln>
        </p:spPr>
        <p:txBody>
          <a:bodyPr spcFirstLastPara="1" wrap="square" lIns="72000" tIns="72000" rIns="72000" bIns="720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Example Text : You can simply impress your audience and add a unique zing and appeal to your Presentations. Get a modern PowerPoint  Presentation that is beautifully designed. I hope and I believe that this Template will your Time, Money and Reputation. Example Text : Get a modern PowerPoint  Presentation that is beautifully designed. I hope and I believe that this Template will your Time, Money and Reputation. Easy to change colors, photos and Text.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I hope and I believe that this Template will your Time, Money and Reputation. Easy to change colors, photos and Text.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I hope and I believe that this Template will your Time, Money and Reputation.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Easy to change colors, photos and Text. I hope and I believe that this Template will your Time, Money and Reputation. Example Text : Get a modern PowerPoint  Presentation that is beautifully designed. I hope and I believe that this Template will your Time, Money and Reputation. Easy to change colors, photos and Text.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 hope and I believe that this Template will your Time, Money and Reputation. Easy to change colors, photos and Text. Get a modern PowerPoint  Presentation that is beautifully designed. Easy to change colors, photos and Text.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6" name="Google Shape;1916;p43"/>
          <p:cNvGrpSpPr/>
          <p:nvPr/>
        </p:nvGrpSpPr>
        <p:grpSpPr>
          <a:xfrm>
            <a:off x="4911670" y="2240885"/>
            <a:ext cx="2219943" cy="1957277"/>
            <a:chOff x="2207488" y="570"/>
            <a:chExt cx="7770529" cy="6851113"/>
          </a:xfrm>
        </p:grpSpPr>
        <p:sp>
          <p:nvSpPr>
            <p:cNvPr id="1917" name="Google Shape;1917;p43"/>
            <p:cNvSpPr/>
            <p:nvPr/>
          </p:nvSpPr>
          <p:spPr>
            <a:xfrm>
              <a:off x="4963643" y="5901"/>
              <a:ext cx="4071280" cy="2435748"/>
            </a:xfrm>
            <a:custGeom>
              <a:avLst/>
              <a:gdLst/>
              <a:ahLst/>
              <a:cxnLst/>
              <a:rect l="l" t="t" r="r" b="b"/>
              <a:pathLst>
                <a:path w="4071279" h="2435748" extrusionOk="0">
                  <a:moveTo>
                    <a:pt x="3332252" y="340860"/>
                  </a:moveTo>
                  <a:cubicBezTo>
                    <a:pt x="3307684" y="302253"/>
                    <a:pt x="3167295" y="126065"/>
                    <a:pt x="3143428" y="87458"/>
                  </a:cubicBezTo>
                  <a:cubicBezTo>
                    <a:pt x="3112543" y="8840"/>
                    <a:pt x="3051474" y="-31171"/>
                    <a:pt x="2921614" y="29197"/>
                  </a:cubicBezTo>
                  <a:cubicBezTo>
                    <a:pt x="2828957" y="72717"/>
                    <a:pt x="2268805" y="160460"/>
                    <a:pt x="2242833" y="165374"/>
                  </a:cubicBezTo>
                  <a:cubicBezTo>
                    <a:pt x="2124907" y="189240"/>
                    <a:pt x="2027336" y="217318"/>
                    <a:pt x="1910814" y="248905"/>
                  </a:cubicBezTo>
                  <a:cubicBezTo>
                    <a:pt x="1745857" y="293128"/>
                    <a:pt x="1289592" y="453171"/>
                    <a:pt x="1181493" y="472124"/>
                  </a:cubicBezTo>
                  <a:cubicBezTo>
                    <a:pt x="1148501" y="477739"/>
                    <a:pt x="910542" y="514942"/>
                    <a:pt x="789106" y="513538"/>
                  </a:cubicBezTo>
                  <a:cubicBezTo>
                    <a:pt x="752604" y="512837"/>
                    <a:pt x="716103" y="513538"/>
                    <a:pt x="679602" y="518452"/>
                  </a:cubicBezTo>
                  <a:cubicBezTo>
                    <a:pt x="619235" y="526875"/>
                    <a:pt x="592561" y="551444"/>
                    <a:pt x="588349" y="612513"/>
                  </a:cubicBezTo>
                  <a:cubicBezTo>
                    <a:pt x="583436" y="682005"/>
                    <a:pt x="569397" y="748690"/>
                    <a:pt x="550444" y="815375"/>
                  </a:cubicBezTo>
                  <a:cubicBezTo>
                    <a:pt x="511135" y="950850"/>
                    <a:pt x="268263" y="1628227"/>
                    <a:pt x="240185" y="1702633"/>
                  </a:cubicBezTo>
                  <a:cubicBezTo>
                    <a:pt x="233867" y="1718778"/>
                    <a:pt x="22582" y="2090808"/>
                    <a:pt x="120" y="2121694"/>
                  </a:cubicBezTo>
                  <a:cubicBezTo>
                    <a:pt x="-20237" y="2149772"/>
                    <a:pt x="2561516" y="2420723"/>
                    <a:pt x="2555901" y="2416511"/>
                  </a:cubicBezTo>
                  <a:cubicBezTo>
                    <a:pt x="2555901" y="2416511"/>
                    <a:pt x="2556603" y="2415809"/>
                    <a:pt x="2556603" y="2415809"/>
                  </a:cubicBezTo>
                  <a:cubicBezTo>
                    <a:pt x="2480091" y="2339297"/>
                    <a:pt x="2555901" y="1872504"/>
                    <a:pt x="2596613" y="1851445"/>
                  </a:cubicBezTo>
                  <a:cubicBezTo>
                    <a:pt x="2612758" y="1842320"/>
                    <a:pt x="2667510" y="1851445"/>
                    <a:pt x="2680847" y="1838810"/>
                  </a:cubicBezTo>
                  <a:lnTo>
                    <a:pt x="2681549" y="1838810"/>
                  </a:lnTo>
                  <a:cubicBezTo>
                    <a:pt x="2715242" y="1817752"/>
                    <a:pt x="2727175" y="1791780"/>
                    <a:pt x="2719454" y="1758788"/>
                  </a:cubicBezTo>
                  <a:cubicBezTo>
                    <a:pt x="2719454" y="1758788"/>
                    <a:pt x="2719454" y="1758788"/>
                    <a:pt x="2719454" y="1758788"/>
                  </a:cubicBezTo>
                  <a:cubicBezTo>
                    <a:pt x="2719454" y="1758788"/>
                    <a:pt x="2719454" y="1758788"/>
                    <a:pt x="2720156" y="1758788"/>
                  </a:cubicBezTo>
                  <a:cubicBezTo>
                    <a:pt x="2715242" y="1726499"/>
                    <a:pt x="2546775" y="1386056"/>
                    <a:pt x="2542564" y="1372017"/>
                  </a:cubicBezTo>
                  <a:cubicBezTo>
                    <a:pt x="2529227" y="1324987"/>
                    <a:pt x="2538352" y="1310246"/>
                    <a:pt x="2587488" y="1303928"/>
                  </a:cubicBezTo>
                  <a:cubicBezTo>
                    <a:pt x="2613460" y="1300419"/>
                    <a:pt x="2627499" y="1288485"/>
                    <a:pt x="2627499" y="1261110"/>
                  </a:cubicBezTo>
                  <a:cubicBezTo>
                    <a:pt x="2627499" y="1251282"/>
                    <a:pt x="2625393" y="1237244"/>
                    <a:pt x="2635922" y="1234436"/>
                  </a:cubicBezTo>
                  <a:cubicBezTo>
                    <a:pt x="2647153" y="1231628"/>
                    <a:pt x="2655577" y="1235138"/>
                    <a:pt x="2660491" y="1243561"/>
                  </a:cubicBezTo>
                  <a:cubicBezTo>
                    <a:pt x="2668914" y="1256898"/>
                    <a:pt x="2746830" y="1451337"/>
                    <a:pt x="2766484" y="1486434"/>
                  </a:cubicBezTo>
                  <a:cubicBezTo>
                    <a:pt x="2798774" y="1553821"/>
                    <a:pt x="2824745" y="1562946"/>
                    <a:pt x="2890728" y="1529955"/>
                  </a:cubicBezTo>
                  <a:cubicBezTo>
                    <a:pt x="2901258" y="1524339"/>
                    <a:pt x="3046560" y="1432384"/>
                    <a:pt x="3060599" y="1426067"/>
                  </a:cubicBezTo>
                  <a:cubicBezTo>
                    <a:pt x="3093591" y="1411326"/>
                    <a:pt x="3144832" y="1396585"/>
                    <a:pt x="3181334" y="1403604"/>
                  </a:cubicBezTo>
                  <a:cubicBezTo>
                    <a:pt x="3214325" y="1409922"/>
                    <a:pt x="3228364" y="1435894"/>
                    <a:pt x="3212219" y="1465376"/>
                  </a:cubicBezTo>
                  <a:cubicBezTo>
                    <a:pt x="3202392" y="1483626"/>
                    <a:pt x="3188353" y="1500473"/>
                    <a:pt x="3179227" y="1519425"/>
                  </a:cubicBezTo>
                  <a:cubicBezTo>
                    <a:pt x="3158169" y="1562244"/>
                    <a:pt x="3148342" y="1606466"/>
                    <a:pt x="3172910" y="1652093"/>
                  </a:cubicBezTo>
                  <a:cubicBezTo>
                    <a:pt x="3172910" y="1652093"/>
                    <a:pt x="3172910" y="1652093"/>
                    <a:pt x="3172910" y="1652093"/>
                  </a:cubicBezTo>
                  <a:cubicBezTo>
                    <a:pt x="3173612" y="1659814"/>
                    <a:pt x="3217133" y="1687892"/>
                    <a:pt x="3236085" y="1689998"/>
                  </a:cubicBezTo>
                  <a:cubicBezTo>
                    <a:pt x="3329444" y="1702633"/>
                    <a:pt x="3373666" y="1766510"/>
                    <a:pt x="3350502" y="1858465"/>
                  </a:cubicBezTo>
                  <a:cubicBezTo>
                    <a:pt x="3333655" y="1923745"/>
                    <a:pt x="3298558" y="1976391"/>
                    <a:pt x="3243806" y="2016402"/>
                  </a:cubicBezTo>
                  <a:cubicBezTo>
                    <a:pt x="3199584" y="2048692"/>
                    <a:pt x="2941970" y="2186273"/>
                    <a:pt x="2866862" y="2239621"/>
                  </a:cubicBezTo>
                  <a:cubicBezTo>
                    <a:pt x="2835275" y="2262083"/>
                    <a:pt x="2805793" y="2287353"/>
                    <a:pt x="2788245" y="2322450"/>
                  </a:cubicBezTo>
                  <a:cubicBezTo>
                    <a:pt x="2772802" y="2352634"/>
                    <a:pt x="2772099" y="2383519"/>
                    <a:pt x="2791754" y="2411597"/>
                  </a:cubicBezTo>
                  <a:cubicBezTo>
                    <a:pt x="2810706" y="2437569"/>
                    <a:pt x="2838784" y="2441079"/>
                    <a:pt x="2868266" y="2436165"/>
                  </a:cubicBezTo>
                  <a:cubicBezTo>
                    <a:pt x="3084465" y="2401770"/>
                    <a:pt x="3694455" y="2336489"/>
                    <a:pt x="3778688" y="2307007"/>
                  </a:cubicBezTo>
                  <a:cubicBezTo>
                    <a:pt x="3860114" y="2278228"/>
                    <a:pt x="3904337" y="2221370"/>
                    <a:pt x="3914866" y="2137137"/>
                  </a:cubicBezTo>
                  <a:cubicBezTo>
                    <a:pt x="3930308" y="2014296"/>
                    <a:pt x="3942944" y="1891456"/>
                    <a:pt x="3958386" y="1768616"/>
                  </a:cubicBezTo>
                  <a:cubicBezTo>
                    <a:pt x="3980147" y="1591726"/>
                    <a:pt x="3996291" y="1413432"/>
                    <a:pt x="4049639" y="1242157"/>
                  </a:cubicBezTo>
                  <a:cubicBezTo>
                    <a:pt x="4069996" y="1201444"/>
                    <a:pt x="4084034" y="1159328"/>
                    <a:pt x="4067890" y="1113701"/>
                  </a:cubicBezTo>
                  <a:cubicBezTo>
                    <a:pt x="4065784" y="1083518"/>
                    <a:pt x="3843267" y="889079"/>
                    <a:pt x="3825017" y="869424"/>
                  </a:cubicBezTo>
                  <a:moveTo>
                    <a:pt x="3186949" y="178009"/>
                  </a:moveTo>
                  <a:cubicBezTo>
                    <a:pt x="3186247" y="178009"/>
                    <a:pt x="3186247" y="178009"/>
                    <a:pt x="3186949" y="178009"/>
                  </a:cubicBezTo>
                  <a:cubicBezTo>
                    <a:pt x="3186949" y="178009"/>
                    <a:pt x="3186949" y="178009"/>
                    <a:pt x="3186949" y="178009"/>
                  </a:cubicBezTo>
                  <a:cubicBezTo>
                    <a:pt x="3186949" y="178009"/>
                    <a:pt x="3186949" y="178009"/>
                    <a:pt x="3186949" y="17800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43"/>
            <p:cNvSpPr/>
            <p:nvPr/>
          </p:nvSpPr>
          <p:spPr>
            <a:xfrm>
              <a:off x="4677036" y="1953512"/>
              <a:ext cx="2948168" cy="1368792"/>
            </a:xfrm>
            <a:custGeom>
              <a:avLst/>
              <a:gdLst/>
              <a:ahLst/>
              <a:cxnLst/>
              <a:rect l="l" t="t" r="r" b="b"/>
              <a:pathLst>
                <a:path w="2948168" h="1368792" extrusionOk="0">
                  <a:moveTo>
                    <a:pt x="2845316" y="468899"/>
                  </a:moveTo>
                  <a:cubicBezTo>
                    <a:pt x="2850931" y="472409"/>
                    <a:pt x="2856547" y="478024"/>
                    <a:pt x="2862865" y="480130"/>
                  </a:cubicBezTo>
                  <a:cubicBezTo>
                    <a:pt x="2909895" y="494871"/>
                    <a:pt x="2921828" y="534882"/>
                    <a:pt x="2926741" y="576297"/>
                  </a:cubicBezTo>
                  <a:cubicBezTo>
                    <a:pt x="2949204" y="754591"/>
                    <a:pt x="2954117" y="932885"/>
                    <a:pt x="2934463" y="1111881"/>
                  </a:cubicBezTo>
                  <a:cubicBezTo>
                    <a:pt x="2934463" y="1112582"/>
                    <a:pt x="2952012" y="1332993"/>
                    <a:pt x="2951309" y="1333695"/>
                  </a:cubicBezTo>
                  <a:cubicBezTo>
                    <a:pt x="2936569" y="1373004"/>
                    <a:pt x="2928145" y="1376514"/>
                    <a:pt x="2892346" y="1361773"/>
                  </a:cubicBezTo>
                  <a:cubicBezTo>
                    <a:pt x="2749851" y="1301406"/>
                    <a:pt x="1438618" y="948327"/>
                    <a:pt x="1424579" y="946222"/>
                  </a:cubicBezTo>
                  <a:cubicBezTo>
                    <a:pt x="1342452" y="934990"/>
                    <a:pt x="29113" y="863392"/>
                    <a:pt x="24200" y="872517"/>
                  </a:cubicBezTo>
                  <a:cubicBezTo>
                    <a:pt x="20690" y="878835"/>
                    <a:pt x="1737" y="857075"/>
                    <a:pt x="334" y="853565"/>
                  </a:cubicBezTo>
                  <a:cubicBezTo>
                    <a:pt x="-8792" y="838122"/>
                    <a:pt x="172310" y="449245"/>
                    <a:pt x="180031" y="383964"/>
                  </a:cubicBezTo>
                  <a:cubicBezTo>
                    <a:pt x="183541" y="355184"/>
                    <a:pt x="258649" y="190929"/>
                    <a:pt x="288833" y="173380"/>
                  </a:cubicBezTo>
                  <a:cubicBezTo>
                    <a:pt x="308487" y="162149"/>
                    <a:pt x="693153" y="-702"/>
                    <a:pt x="716317" y="702"/>
                  </a:cubicBezTo>
                  <a:cubicBezTo>
                    <a:pt x="774579" y="2106"/>
                    <a:pt x="833542" y="0"/>
                    <a:pt x="891803" y="0"/>
                  </a:cubicBezTo>
                  <a:cubicBezTo>
                    <a:pt x="954276" y="2106"/>
                    <a:pt x="1263132" y="10529"/>
                    <a:pt x="1355087" y="18953"/>
                  </a:cubicBezTo>
                  <a:cubicBezTo>
                    <a:pt x="1367020" y="20357"/>
                    <a:pt x="1773446" y="122840"/>
                    <a:pt x="1791696" y="97570"/>
                  </a:cubicBezTo>
                  <a:cubicBezTo>
                    <a:pt x="1795206" y="97570"/>
                    <a:pt x="1798716" y="97570"/>
                    <a:pt x="1802226" y="97570"/>
                  </a:cubicBezTo>
                  <a:cubicBezTo>
                    <a:pt x="2027550" y="143899"/>
                    <a:pt x="2248663" y="207776"/>
                    <a:pt x="2462756" y="292711"/>
                  </a:cubicBezTo>
                  <a:cubicBezTo>
                    <a:pt x="2563836" y="332722"/>
                    <a:pt x="2662108" y="378348"/>
                    <a:pt x="2757573" y="430292"/>
                  </a:cubicBezTo>
                  <a:cubicBezTo>
                    <a:pt x="2786352" y="446437"/>
                    <a:pt x="2820748" y="447139"/>
                    <a:pt x="2845316" y="46889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43"/>
            <p:cNvSpPr/>
            <p:nvPr/>
          </p:nvSpPr>
          <p:spPr>
            <a:xfrm>
              <a:off x="7409690" y="2155672"/>
              <a:ext cx="7019" cy="133369"/>
            </a:xfrm>
            <a:custGeom>
              <a:avLst/>
              <a:gdLst/>
              <a:ahLst/>
              <a:cxnLst/>
              <a:rect l="l" t="t" r="r" b="b"/>
              <a:pathLst>
                <a:path w="7019" h="133369" extrusionOk="0">
                  <a:moveTo>
                    <a:pt x="7371" y="0"/>
                  </a:moveTo>
                  <a:cubicBezTo>
                    <a:pt x="7371" y="46328"/>
                    <a:pt x="7371" y="93359"/>
                    <a:pt x="7371" y="139687"/>
                  </a:cubicBezTo>
                  <a:cubicBezTo>
                    <a:pt x="-2457" y="93359"/>
                    <a:pt x="-2457" y="46328"/>
                    <a:pt x="7371" y="0"/>
                  </a:cubicBezTo>
                  <a:close/>
                </a:path>
              </a:pathLst>
            </a:custGeom>
            <a:solidFill>
              <a:srgbClr val="0808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43"/>
            <p:cNvSpPr/>
            <p:nvPr/>
          </p:nvSpPr>
          <p:spPr>
            <a:xfrm>
              <a:off x="3281903" y="4231295"/>
              <a:ext cx="14039" cy="7019"/>
            </a:xfrm>
            <a:custGeom>
              <a:avLst/>
              <a:gdLst/>
              <a:ahLst/>
              <a:cxnLst/>
              <a:rect l="l" t="t" r="r" b="b"/>
              <a:pathLst>
                <a:path w="14038" h="7019" extrusionOk="0">
                  <a:moveTo>
                    <a:pt x="0" y="9855"/>
                  </a:moveTo>
                  <a:cubicBezTo>
                    <a:pt x="2106" y="-674"/>
                    <a:pt x="7019" y="-3482"/>
                    <a:pt x="15443" y="4942"/>
                  </a:cubicBezTo>
                  <a:cubicBezTo>
                    <a:pt x="10529" y="7047"/>
                    <a:pt x="5615" y="8451"/>
                    <a:pt x="0" y="9855"/>
                  </a:cubicBez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43"/>
            <p:cNvSpPr/>
            <p:nvPr/>
          </p:nvSpPr>
          <p:spPr>
            <a:xfrm>
              <a:off x="7599566" y="1840856"/>
              <a:ext cx="42117" cy="14039"/>
            </a:xfrm>
            <a:custGeom>
              <a:avLst/>
              <a:gdLst/>
              <a:ahLst/>
              <a:cxnLst/>
              <a:rect l="l" t="t" r="r" b="b"/>
              <a:pathLst>
                <a:path w="42116" h="14038" extrusionOk="0">
                  <a:moveTo>
                    <a:pt x="0" y="15787"/>
                  </a:moveTo>
                  <a:cubicBezTo>
                    <a:pt x="10529" y="-11588"/>
                    <a:pt x="31588" y="5258"/>
                    <a:pt x="47732" y="3854"/>
                  </a:cubicBezTo>
                  <a:cubicBezTo>
                    <a:pt x="34395" y="16489"/>
                    <a:pt x="16846" y="15085"/>
                    <a:pt x="0" y="15787"/>
                  </a:cubicBezTo>
                  <a:close/>
                </a:path>
              </a:pathLst>
            </a:custGeom>
            <a:solidFill>
              <a:srgbClr val="0808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22" name="Google Shape;1922;p43"/>
            <p:cNvGrpSpPr/>
            <p:nvPr/>
          </p:nvGrpSpPr>
          <p:grpSpPr>
            <a:xfrm>
              <a:off x="4965869" y="570"/>
              <a:ext cx="4069195" cy="2443209"/>
              <a:chOff x="4965869" y="570"/>
              <a:chExt cx="4069195" cy="2443209"/>
            </a:xfrm>
          </p:grpSpPr>
          <p:sp>
            <p:nvSpPr>
              <p:cNvPr id="1923" name="Google Shape;1923;p43"/>
              <p:cNvSpPr/>
              <p:nvPr/>
            </p:nvSpPr>
            <p:spPr>
              <a:xfrm>
                <a:off x="4965869" y="570"/>
                <a:ext cx="3264043" cy="2126893"/>
              </a:xfrm>
              <a:custGeom>
                <a:avLst/>
                <a:gdLst/>
                <a:ahLst/>
                <a:cxnLst/>
                <a:rect l="l" t="t" r="r" b="b"/>
                <a:pathLst>
                  <a:path w="3264043" h="2126892" extrusionOk="0">
                    <a:moveTo>
                      <a:pt x="603673" y="1954346"/>
                    </a:moveTo>
                    <a:cubicBezTo>
                      <a:pt x="666146" y="1956452"/>
                      <a:pt x="975001" y="1964875"/>
                      <a:pt x="1066956" y="1973299"/>
                    </a:cubicBezTo>
                    <a:cubicBezTo>
                      <a:pt x="1078889" y="1974703"/>
                      <a:pt x="1485315" y="2077187"/>
                      <a:pt x="1503566" y="2051917"/>
                    </a:cubicBezTo>
                    <a:cubicBezTo>
                      <a:pt x="1507076" y="2051917"/>
                      <a:pt x="1510585" y="2051917"/>
                      <a:pt x="1514095" y="2051917"/>
                    </a:cubicBezTo>
                    <a:cubicBezTo>
                      <a:pt x="1568145" y="2063148"/>
                      <a:pt x="1622194" y="2075081"/>
                      <a:pt x="1676244" y="2088418"/>
                    </a:cubicBezTo>
                    <a:cubicBezTo>
                      <a:pt x="1679052" y="2075081"/>
                      <a:pt x="1681860" y="2065955"/>
                      <a:pt x="1684667" y="2063850"/>
                    </a:cubicBezTo>
                    <a:cubicBezTo>
                      <a:pt x="1693091" y="2008396"/>
                      <a:pt x="1704322" y="1953644"/>
                      <a:pt x="1698005" y="1895383"/>
                    </a:cubicBezTo>
                    <a:cubicBezTo>
                      <a:pt x="1681860" y="1751484"/>
                      <a:pt x="1610262" y="1641981"/>
                      <a:pt x="1496546" y="1559853"/>
                    </a:cubicBezTo>
                    <a:cubicBezTo>
                      <a:pt x="1368792" y="1467899"/>
                      <a:pt x="1219980" y="1434205"/>
                      <a:pt x="1066956" y="1413147"/>
                    </a:cubicBezTo>
                    <a:cubicBezTo>
                      <a:pt x="993252" y="1403320"/>
                      <a:pt x="918846" y="1411041"/>
                      <a:pt x="845843" y="1401214"/>
                    </a:cubicBezTo>
                    <a:cubicBezTo>
                      <a:pt x="803727" y="1395598"/>
                      <a:pt x="763014" y="1382261"/>
                      <a:pt x="720897" y="1377348"/>
                    </a:cubicBezTo>
                    <a:cubicBezTo>
                      <a:pt x="661934" y="1369626"/>
                      <a:pt x="650001" y="1414551"/>
                      <a:pt x="624029" y="1368222"/>
                    </a:cubicBezTo>
                    <a:cubicBezTo>
                      <a:pt x="597355" y="1320490"/>
                      <a:pt x="580508" y="1276970"/>
                      <a:pt x="600163" y="1215198"/>
                    </a:cubicBezTo>
                    <a:cubicBezTo>
                      <a:pt x="627539" y="1129561"/>
                      <a:pt x="655616" y="1043924"/>
                      <a:pt x="685098" y="958989"/>
                    </a:cubicBezTo>
                    <a:cubicBezTo>
                      <a:pt x="710368" y="886688"/>
                      <a:pt x="748975" y="823513"/>
                      <a:pt x="805833" y="772271"/>
                    </a:cubicBezTo>
                    <a:cubicBezTo>
                      <a:pt x="879537" y="704885"/>
                      <a:pt x="973598" y="681720"/>
                      <a:pt x="1066956" y="667682"/>
                    </a:cubicBezTo>
                    <a:cubicBezTo>
                      <a:pt x="1168738" y="652239"/>
                      <a:pt x="1266309" y="622055"/>
                      <a:pt x="1365283" y="598189"/>
                    </a:cubicBezTo>
                    <a:cubicBezTo>
                      <a:pt x="1467065" y="573621"/>
                      <a:pt x="1563933" y="527995"/>
                      <a:pt x="1662205" y="490791"/>
                    </a:cubicBezTo>
                    <a:cubicBezTo>
                      <a:pt x="1801892" y="438146"/>
                      <a:pt x="1946493" y="410770"/>
                      <a:pt x="2091795" y="386904"/>
                    </a:cubicBezTo>
                    <a:cubicBezTo>
                      <a:pt x="2280619" y="356018"/>
                      <a:pt x="2468038" y="322325"/>
                      <a:pt x="2654053" y="278804"/>
                    </a:cubicBezTo>
                    <a:cubicBezTo>
                      <a:pt x="2739690" y="258448"/>
                      <a:pt x="2823924" y="254236"/>
                      <a:pt x="2908157" y="281612"/>
                    </a:cubicBezTo>
                    <a:cubicBezTo>
                      <a:pt x="2927110" y="287929"/>
                      <a:pt x="2936937" y="283016"/>
                      <a:pt x="2943254" y="264765"/>
                    </a:cubicBezTo>
                    <a:cubicBezTo>
                      <a:pt x="2946764" y="254938"/>
                      <a:pt x="2950274" y="245813"/>
                      <a:pt x="2954486" y="236687"/>
                    </a:cubicBezTo>
                    <a:cubicBezTo>
                      <a:pt x="2978352" y="191061"/>
                      <a:pt x="3030296" y="182638"/>
                      <a:pt x="3068903" y="215629"/>
                    </a:cubicBezTo>
                    <a:cubicBezTo>
                      <a:pt x="3129270" y="267573"/>
                      <a:pt x="3249303" y="284420"/>
                      <a:pt x="3269659" y="280910"/>
                    </a:cubicBezTo>
                    <a:cubicBezTo>
                      <a:pt x="3282996" y="278102"/>
                      <a:pt x="3139799" y="85067"/>
                      <a:pt x="3118039" y="45759"/>
                    </a:cubicBezTo>
                    <a:cubicBezTo>
                      <a:pt x="3078730" y="834"/>
                      <a:pt x="3021171" y="-11801"/>
                      <a:pt x="2965717" y="11363"/>
                    </a:cubicBezTo>
                    <a:cubicBezTo>
                      <a:pt x="2948168" y="18383"/>
                      <a:pt x="2924302" y="35229"/>
                      <a:pt x="2905350" y="40143"/>
                    </a:cubicBezTo>
                    <a:cubicBezTo>
                      <a:pt x="2835155" y="58394"/>
                      <a:pt x="2515770" y="113145"/>
                      <a:pt x="2501029" y="116655"/>
                    </a:cubicBezTo>
                    <a:cubicBezTo>
                      <a:pt x="2421710" y="136309"/>
                      <a:pt x="2340986" y="150348"/>
                      <a:pt x="2260964" y="170705"/>
                    </a:cubicBezTo>
                    <a:cubicBezTo>
                      <a:pt x="2088988" y="214225"/>
                      <a:pt x="1915607" y="251428"/>
                      <a:pt x="1744333" y="294949"/>
                    </a:cubicBezTo>
                    <a:cubicBezTo>
                      <a:pt x="1637637" y="321623"/>
                      <a:pt x="1167334" y="472541"/>
                      <a:pt x="1146978" y="476753"/>
                    </a:cubicBezTo>
                    <a:cubicBezTo>
                      <a:pt x="1029051" y="504128"/>
                      <a:pt x="910422" y="521677"/>
                      <a:pt x="788986" y="519571"/>
                    </a:cubicBezTo>
                    <a:cubicBezTo>
                      <a:pt x="752485" y="518869"/>
                      <a:pt x="715984" y="519571"/>
                      <a:pt x="679482" y="524485"/>
                    </a:cubicBezTo>
                    <a:cubicBezTo>
                      <a:pt x="619115" y="532908"/>
                      <a:pt x="592441" y="557476"/>
                      <a:pt x="588230" y="618545"/>
                    </a:cubicBezTo>
                    <a:cubicBezTo>
                      <a:pt x="583316" y="688038"/>
                      <a:pt x="569277" y="754723"/>
                      <a:pt x="550325" y="821407"/>
                    </a:cubicBezTo>
                    <a:cubicBezTo>
                      <a:pt x="511016" y="956883"/>
                      <a:pt x="268143" y="1634259"/>
                      <a:pt x="240065" y="1708666"/>
                    </a:cubicBezTo>
                    <a:cubicBezTo>
                      <a:pt x="233748" y="1724810"/>
                      <a:pt x="12635" y="2115092"/>
                      <a:pt x="0" y="2127727"/>
                    </a:cubicBezTo>
                    <a:cubicBezTo>
                      <a:pt x="19654" y="2116496"/>
                      <a:pt x="404320" y="1953644"/>
                      <a:pt x="427484" y="1955048"/>
                    </a:cubicBezTo>
                    <a:cubicBezTo>
                      <a:pt x="487150" y="1955750"/>
                      <a:pt x="545411" y="1953644"/>
                      <a:pt x="603673" y="1954346"/>
                    </a:cubicBezTo>
                    <a:close/>
                  </a:path>
                </a:pathLst>
              </a:custGeom>
              <a:solidFill>
                <a:srgbClr val="2F2F2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4" name="Google Shape;1924;p43"/>
              <p:cNvSpPr/>
              <p:nvPr/>
            </p:nvSpPr>
            <p:spPr>
              <a:xfrm>
                <a:off x="6564218" y="534489"/>
                <a:ext cx="2470846" cy="1909290"/>
              </a:xfrm>
              <a:custGeom>
                <a:avLst/>
                <a:gdLst/>
                <a:ahLst/>
                <a:cxnLst/>
                <a:rect l="l" t="t" r="r" b="b"/>
                <a:pathLst>
                  <a:path w="2470845" h="1909289" extrusionOk="0">
                    <a:moveTo>
                      <a:pt x="2471527" y="586517"/>
                    </a:moveTo>
                    <a:cubicBezTo>
                      <a:pt x="2466613" y="575286"/>
                      <a:pt x="1985079" y="76203"/>
                      <a:pt x="1921203" y="14432"/>
                    </a:cubicBezTo>
                    <a:cubicBezTo>
                      <a:pt x="1913481" y="6711"/>
                      <a:pt x="1907865" y="-5222"/>
                      <a:pt x="1893827" y="2499"/>
                    </a:cubicBezTo>
                    <a:cubicBezTo>
                      <a:pt x="1871364" y="-3818"/>
                      <a:pt x="1853816" y="1797"/>
                      <a:pt x="1846094" y="26365"/>
                    </a:cubicBezTo>
                    <a:cubicBezTo>
                      <a:pt x="1844690" y="29875"/>
                      <a:pt x="1841181" y="32683"/>
                      <a:pt x="1838373" y="36193"/>
                    </a:cubicBezTo>
                    <a:cubicBezTo>
                      <a:pt x="1806785" y="72694"/>
                      <a:pt x="1806785" y="72694"/>
                      <a:pt x="1845392" y="106387"/>
                    </a:cubicBezTo>
                    <a:cubicBezTo>
                      <a:pt x="1865047" y="123234"/>
                      <a:pt x="1883999" y="145696"/>
                      <a:pt x="1877682" y="171668"/>
                    </a:cubicBezTo>
                    <a:cubicBezTo>
                      <a:pt x="1865749" y="220804"/>
                      <a:pt x="1892423" y="246074"/>
                      <a:pt x="1924712" y="273450"/>
                    </a:cubicBezTo>
                    <a:cubicBezTo>
                      <a:pt x="2034216" y="364703"/>
                      <a:pt x="2140209" y="460167"/>
                      <a:pt x="2206192" y="590729"/>
                    </a:cubicBezTo>
                    <a:cubicBezTo>
                      <a:pt x="2233568" y="644779"/>
                      <a:pt x="2248309" y="700232"/>
                      <a:pt x="2250415" y="759196"/>
                    </a:cubicBezTo>
                    <a:cubicBezTo>
                      <a:pt x="2255328" y="883440"/>
                      <a:pt x="2241991" y="1270211"/>
                      <a:pt x="2239184" y="1339002"/>
                    </a:cubicBezTo>
                    <a:cubicBezTo>
                      <a:pt x="2235674" y="1423235"/>
                      <a:pt x="2201981" y="1423235"/>
                      <a:pt x="2201981" y="1423235"/>
                    </a:cubicBezTo>
                    <a:cubicBezTo>
                      <a:pt x="2093881" y="1441486"/>
                      <a:pt x="2064399" y="1374801"/>
                      <a:pt x="2025090" y="1247047"/>
                    </a:cubicBezTo>
                    <a:cubicBezTo>
                      <a:pt x="2003330" y="1176853"/>
                      <a:pt x="1991397" y="1102447"/>
                      <a:pt x="1949280" y="1039272"/>
                    </a:cubicBezTo>
                    <a:cubicBezTo>
                      <a:pt x="1890317" y="950125"/>
                      <a:pt x="1883297" y="854660"/>
                      <a:pt x="1910673" y="754282"/>
                    </a:cubicBezTo>
                    <a:cubicBezTo>
                      <a:pt x="1924712" y="703742"/>
                      <a:pt x="1931030" y="653202"/>
                      <a:pt x="1928222" y="601258"/>
                    </a:cubicBezTo>
                    <a:cubicBezTo>
                      <a:pt x="1924010" y="511409"/>
                      <a:pt x="1856624" y="474206"/>
                      <a:pt x="1779410" y="519131"/>
                    </a:cubicBezTo>
                    <a:cubicBezTo>
                      <a:pt x="1725360" y="550718"/>
                      <a:pt x="1681839" y="594239"/>
                      <a:pt x="1632703" y="632144"/>
                    </a:cubicBezTo>
                    <a:cubicBezTo>
                      <a:pt x="1582163" y="671453"/>
                      <a:pt x="1521094" y="672154"/>
                      <a:pt x="1474765" y="630038"/>
                    </a:cubicBezTo>
                    <a:cubicBezTo>
                      <a:pt x="1453707" y="610383"/>
                      <a:pt x="1394744" y="425070"/>
                      <a:pt x="1376493" y="359087"/>
                    </a:cubicBezTo>
                    <a:cubicBezTo>
                      <a:pt x="1365262" y="319076"/>
                      <a:pt x="1347714" y="283979"/>
                      <a:pt x="1317530" y="254497"/>
                    </a:cubicBezTo>
                    <a:cubicBezTo>
                      <a:pt x="1295770" y="234141"/>
                      <a:pt x="1273307" y="232035"/>
                      <a:pt x="1248739" y="247478"/>
                    </a:cubicBezTo>
                    <a:cubicBezTo>
                      <a:pt x="1219258" y="265728"/>
                      <a:pt x="1203815" y="293104"/>
                      <a:pt x="1192584" y="324692"/>
                    </a:cubicBezTo>
                    <a:cubicBezTo>
                      <a:pt x="1161698" y="410329"/>
                      <a:pt x="1099927" y="463677"/>
                      <a:pt x="1014992" y="490351"/>
                    </a:cubicBezTo>
                    <a:cubicBezTo>
                      <a:pt x="944797" y="512813"/>
                      <a:pt x="873199" y="521938"/>
                      <a:pt x="799495" y="508601"/>
                    </a:cubicBezTo>
                    <a:cubicBezTo>
                      <a:pt x="722281" y="494562"/>
                      <a:pt x="654894" y="466485"/>
                      <a:pt x="600142" y="407521"/>
                    </a:cubicBezTo>
                    <a:cubicBezTo>
                      <a:pt x="518015" y="319076"/>
                      <a:pt x="279354" y="73396"/>
                      <a:pt x="229516" y="57953"/>
                    </a:cubicBezTo>
                    <a:cubicBezTo>
                      <a:pt x="188101" y="45318"/>
                      <a:pt x="160725" y="68482"/>
                      <a:pt x="166341" y="111301"/>
                    </a:cubicBezTo>
                    <a:cubicBezTo>
                      <a:pt x="167744" y="121830"/>
                      <a:pt x="431676" y="525448"/>
                      <a:pt x="482216" y="620913"/>
                    </a:cubicBezTo>
                    <a:cubicBezTo>
                      <a:pt x="534159" y="718483"/>
                      <a:pt x="749657" y="1027338"/>
                      <a:pt x="787562" y="1095427"/>
                    </a:cubicBezTo>
                    <a:cubicBezTo>
                      <a:pt x="800898" y="1119293"/>
                      <a:pt x="815640" y="1143159"/>
                      <a:pt x="803004" y="1172641"/>
                    </a:cubicBezTo>
                    <a:cubicBezTo>
                      <a:pt x="767907" y="1216162"/>
                      <a:pt x="751061" y="1182468"/>
                      <a:pt x="725790" y="1188786"/>
                    </a:cubicBezTo>
                    <a:cubicBezTo>
                      <a:pt x="693501" y="1197209"/>
                      <a:pt x="663317" y="1196507"/>
                      <a:pt x="631730" y="1182468"/>
                    </a:cubicBezTo>
                    <a:cubicBezTo>
                      <a:pt x="532755" y="1138246"/>
                      <a:pt x="112291" y="893267"/>
                      <a:pt x="49116" y="863785"/>
                    </a:cubicBezTo>
                    <a:cubicBezTo>
                      <a:pt x="35779" y="857468"/>
                      <a:pt x="19634" y="849746"/>
                      <a:pt x="6999" y="863785"/>
                    </a:cubicBezTo>
                    <a:cubicBezTo>
                      <a:pt x="-4934" y="877122"/>
                      <a:pt x="681" y="893267"/>
                      <a:pt x="6999" y="906604"/>
                    </a:cubicBezTo>
                    <a:cubicBezTo>
                      <a:pt x="18230" y="930470"/>
                      <a:pt x="181783" y="1157900"/>
                      <a:pt x="256189" y="1244941"/>
                    </a:cubicBezTo>
                    <a:cubicBezTo>
                      <a:pt x="236535" y="1243538"/>
                      <a:pt x="227409" y="1250557"/>
                      <a:pt x="225304" y="1272317"/>
                    </a:cubicBezTo>
                    <a:cubicBezTo>
                      <a:pt x="222496" y="1296885"/>
                      <a:pt x="178976" y="1436572"/>
                      <a:pt x="134051" y="1569942"/>
                    </a:cubicBezTo>
                    <a:cubicBezTo>
                      <a:pt x="284267" y="1609251"/>
                      <a:pt x="431676" y="1656983"/>
                      <a:pt x="576276" y="1713840"/>
                    </a:cubicBezTo>
                    <a:cubicBezTo>
                      <a:pt x="677356" y="1753851"/>
                      <a:pt x="775629" y="1799478"/>
                      <a:pt x="871093" y="1851422"/>
                    </a:cubicBezTo>
                    <a:cubicBezTo>
                      <a:pt x="877411" y="1854931"/>
                      <a:pt x="884430" y="1857739"/>
                      <a:pt x="890747" y="1859845"/>
                    </a:cubicBezTo>
                    <a:cubicBezTo>
                      <a:pt x="887940" y="1828959"/>
                      <a:pt x="866881" y="1777015"/>
                      <a:pt x="867583" y="1762977"/>
                    </a:cubicBezTo>
                    <a:cubicBezTo>
                      <a:pt x="865477" y="1718052"/>
                      <a:pt x="868987" y="1550287"/>
                      <a:pt x="875305" y="1510978"/>
                    </a:cubicBezTo>
                    <a:cubicBezTo>
                      <a:pt x="883026" y="1459035"/>
                      <a:pt x="896363" y="1407793"/>
                      <a:pt x="927249" y="1364272"/>
                    </a:cubicBezTo>
                    <a:cubicBezTo>
                      <a:pt x="944797" y="1339704"/>
                      <a:pt x="965855" y="1320050"/>
                      <a:pt x="998847" y="1324261"/>
                    </a:cubicBezTo>
                    <a:cubicBezTo>
                      <a:pt x="1011482" y="1332684"/>
                      <a:pt x="1068340" y="1320751"/>
                      <a:pt x="1083080" y="1311626"/>
                    </a:cubicBezTo>
                    <a:lnTo>
                      <a:pt x="1083782" y="1311626"/>
                    </a:lnTo>
                    <a:cubicBezTo>
                      <a:pt x="1088696" y="1305309"/>
                      <a:pt x="1126601" y="1256874"/>
                      <a:pt x="1121687" y="1231604"/>
                    </a:cubicBezTo>
                    <a:lnTo>
                      <a:pt x="1122389" y="1232306"/>
                    </a:lnTo>
                    <a:cubicBezTo>
                      <a:pt x="1106947" y="1204931"/>
                      <a:pt x="924441" y="846939"/>
                      <a:pt x="916018" y="820967"/>
                    </a:cubicBezTo>
                    <a:cubicBezTo>
                      <a:pt x="903383" y="783764"/>
                      <a:pt x="914614" y="762705"/>
                      <a:pt x="953221" y="753580"/>
                    </a:cubicBezTo>
                    <a:cubicBezTo>
                      <a:pt x="980597" y="747263"/>
                      <a:pt x="993933" y="736031"/>
                      <a:pt x="997443" y="705848"/>
                    </a:cubicBezTo>
                    <a:cubicBezTo>
                      <a:pt x="1000953" y="670751"/>
                      <a:pt x="1039560" y="659519"/>
                      <a:pt x="1065532" y="684088"/>
                    </a:cubicBezTo>
                    <a:cubicBezTo>
                      <a:pt x="1078869" y="696722"/>
                      <a:pt x="1087292" y="712867"/>
                      <a:pt x="1095014" y="729012"/>
                    </a:cubicBezTo>
                    <a:cubicBezTo>
                      <a:pt x="1114668" y="768321"/>
                      <a:pt x="1179949" y="972587"/>
                      <a:pt x="1184161" y="980308"/>
                    </a:cubicBezTo>
                    <a:cubicBezTo>
                      <a:pt x="1204517" y="1016107"/>
                      <a:pt x="1227681" y="1024531"/>
                      <a:pt x="1266990" y="1010492"/>
                    </a:cubicBezTo>
                    <a:cubicBezTo>
                      <a:pt x="1286644" y="1003472"/>
                      <a:pt x="1439668" y="879228"/>
                      <a:pt x="1457919" y="871507"/>
                    </a:cubicBezTo>
                    <a:cubicBezTo>
                      <a:pt x="1489507" y="856766"/>
                      <a:pt x="1521796" y="845535"/>
                      <a:pt x="1556191" y="842727"/>
                    </a:cubicBezTo>
                    <a:cubicBezTo>
                      <a:pt x="1600414" y="839217"/>
                      <a:pt x="1644636" y="867295"/>
                      <a:pt x="1653060" y="904498"/>
                    </a:cubicBezTo>
                    <a:cubicBezTo>
                      <a:pt x="1660781" y="938192"/>
                      <a:pt x="1578653" y="1008386"/>
                      <a:pt x="1574442" y="1016107"/>
                    </a:cubicBezTo>
                    <a:cubicBezTo>
                      <a:pt x="1512671" y="1122101"/>
                      <a:pt x="1620068" y="1161410"/>
                      <a:pt x="1639021" y="1163516"/>
                    </a:cubicBezTo>
                    <a:cubicBezTo>
                      <a:pt x="1732379" y="1176151"/>
                      <a:pt x="1776602" y="1240028"/>
                      <a:pt x="1753438" y="1331982"/>
                    </a:cubicBezTo>
                    <a:cubicBezTo>
                      <a:pt x="1736591" y="1397263"/>
                      <a:pt x="1701494" y="1449909"/>
                      <a:pt x="1646742" y="1489920"/>
                    </a:cubicBezTo>
                    <a:cubicBezTo>
                      <a:pt x="1602520" y="1522210"/>
                      <a:pt x="1554085" y="1548182"/>
                      <a:pt x="1506353" y="1574153"/>
                    </a:cubicBezTo>
                    <a:cubicBezTo>
                      <a:pt x="1426332" y="1617674"/>
                      <a:pt x="1344906" y="1659791"/>
                      <a:pt x="1270500" y="1712437"/>
                    </a:cubicBezTo>
                    <a:cubicBezTo>
                      <a:pt x="1238912" y="1734899"/>
                      <a:pt x="1209430" y="1760169"/>
                      <a:pt x="1191882" y="1795266"/>
                    </a:cubicBezTo>
                    <a:cubicBezTo>
                      <a:pt x="1176439" y="1825450"/>
                      <a:pt x="1175737" y="1856335"/>
                      <a:pt x="1195392" y="1884413"/>
                    </a:cubicBezTo>
                    <a:cubicBezTo>
                      <a:pt x="1214344" y="1910385"/>
                      <a:pt x="1242422" y="1913895"/>
                      <a:pt x="1271904" y="1908981"/>
                    </a:cubicBezTo>
                    <a:cubicBezTo>
                      <a:pt x="1488103" y="1874586"/>
                      <a:pt x="1705705" y="1852826"/>
                      <a:pt x="1923308" y="1826854"/>
                    </a:cubicBezTo>
                    <a:cubicBezTo>
                      <a:pt x="2011051" y="1816324"/>
                      <a:pt x="2098795" y="1809305"/>
                      <a:pt x="2183028" y="1779823"/>
                    </a:cubicBezTo>
                    <a:cubicBezTo>
                      <a:pt x="2264453" y="1751044"/>
                      <a:pt x="2308676" y="1694186"/>
                      <a:pt x="2319205" y="1609953"/>
                    </a:cubicBezTo>
                    <a:cubicBezTo>
                      <a:pt x="2334648" y="1487112"/>
                      <a:pt x="2347283" y="1364272"/>
                      <a:pt x="2362726" y="1241432"/>
                    </a:cubicBezTo>
                    <a:cubicBezTo>
                      <a:pt x="2384486" y="1064542"/>
                      <a:pt x="2400631" y="886248"/>
                      <a:pt x="2453978" y="714973"/>
                    </a:cubicBezTo>
                    <a:cubicBezTo>
                      <a:pt x="2469421" y="673558"/>
                      <a:pt x="2481355" y="631442"/>
                      <a:pt x="2471527" y="586517"/>
                    </a:cubicBezTo>
                    <a:close/>
                  </a:path>
                </a:pathLst>
              </a:custGeom>
              <a:solidFill>
                <a:srgbClr val="2F2F2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25" name="Google Shape;1925;p43"/>
            <p:cNvSpPr/>
            <p:nvPr/>
          </p:nvSpPr>
          <p:spPr>
            <a:xfrm>
              <a:off x="4963049" y="1681726"/>
              <a:ext cx="1495142" cy="996762"/>
            </a:xfrm>
            <a:custGeom>
              <a:avLst/>
              <a:gdLst/>
              <a:ahLst/>
              <a:cxnLst/>
              <a:rect l="l" t="t" r="r" b="b"/>
              <a:pathLst>
                <a:path w="1495142" h="996761" extrusionOk="0">
                  <a:moveTo>
                    <a:pt x="1486029" y="181937"/>
                  </a:moveTo>
                  <a:cubicBezTo>
                    <a:pt x="1460057" y="109637"/>
                    <a:pt x="1379334" y="80857"/>
                    <a:pt x="1304928" y="62606"/>
                  </a:cubicBezTo>
                  <a:cubicBezTo>
                    <a:pt x="1041698" y="-1271"/>
                    <a:pt x="735650" y="-1973"/>
                    <a:pt x="464700" y="835"/>
                  </a:cubicBezTo>
                  <a:cubicBezTo>
                    <a:pt x="305358" y="2239"/>
                    <a:pt x="251308" y="-4780"/>
                    <a:pt x="160758" y="66116"/>
                  </a:cubicBezTo>
                  <a:cubicBezTo>
                    <a:pt x="61783" y="143330"/>
                    <a:pt x="55466" y="306181"/>
                    <a:pt x="42129" y="422002"/>
                  </a:cubicBezTo>
                  <a:cubicBezTo>
                    <a:pt x="28792" y="535015"/>
                    <a:pt x="-690" y="829832"/>
                    <a:pt x="12" y="883180"/>
                  </a:cubicBezTo>
                  <a:cubicBezTo>
                    <a:pt x="64591" y="888795"/>
                    <a:pt x="270261" y="885987"/>
                    <a:pt x="322205" y="885987"/>
                  </a:cubicBezTo>
                  <a:cubicBezTo>
                    <a:pt x="322205" y="838957"/>
                    <a:pt x="330628" y="580642"/>
                    <a:pt x="345369" y="471840"/>
                  </a:cubicBezTo>
                  <a:cubicBezTo>
                    <a:pt x="355196" y="397434"/>
                    <a:pt x="358706" y="255641"/>
                    <a:pt x="428901" y="207909"/>
                  </a:cubicBezTo>
                  <a:cubicBezTo>
                    <a:pt x="508922" y="152455"/>
                    <a:pt x="652119" y="163686"/>
                    <a:pt x="744074" y="165792"/>
                  </a:cubicBezTo>
                  <a:cubicBezTo>
                    <a:pt x="859894" y="168600"/>
                    <a:pt x="979927" y="184043"/>
                    <a:pt x="1090835" y="217034"/>
                  </a:cubicBezTo>
                  <a:cubicBezTo>
                    <a:pt x="1185597" y="245814"/>
                    <a:pt x="1208761" y="297758"/>
                    <a:pt x="1199636" y="393222"/>
                  </a:cubicBezTo>
                  <a:cubicBezTo>
                    <a:pt x="1182087" y="582747"/>
                    <a:pt x="1169452" y="741387"/>
                    <a:pt x="1105575" y="951970"/>
                  </a:cubicBezTo>
                  <a:cubicBezTo>
                    <a:pt x="1215781" y="972327"/>
                    <a:pt x="1293697" y="996895"/>
                    <a:pt x="1365295" y="996895"/>
                  </a:cubicBezTo>
                  <a:cubicBezTo>
                    <a:pt x="1377228" y="957586"/>
                    <a:pt x="1448125" y="655048"/>
                    <a:pt x="1468481" y="535015"/>
                  </a:cubicBezTo>
                  <a:cubicBezTo>
                    <a:pt x="1486029" y="427618"/>
                    <a:pt x="1517617" y="268978"/>
                    <a:pt x="1486029" y="181937"/>
                  </a:cubicBezTo>
                  <a:close/>
                </a:path>
              </a:pathLst>
            </a:custGeom>
            <a:solidFill>
              <a:srgbClr val="7034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43"/>
            <p:cNvSpPr/>
            <p:nvPr/>
          </p:nvSpPr>
          <p:spPr>
            <a:xfrm>
              <a:off x="4976386" y="1697163"/>
              <a:ext cx="1467065" cy="975703"/>
            </a:xfrm>
            <a:custGeom>
              <a:avLst/>
              <a:gdLst/>
              <a:ahLst/>
              <a:cxnLst/>
              <a:rect l="l" t="t" r="r" b="b"/>
              <a:pathLst>
                <a:path w="1467064" h="975703" extrusionOk="0">
                  <a:moveTo>
                    <a:pt x="1455144" y="184751"/>
                  </a:moveTo>
                  <a:cubicBezTo>
                    <a:pt x="1429172" y="113855"/>
                    <a:pt x="1350554" y="78758"/>
                    <a:pt x="1277552" y="61209"/>
                  </a:cubicBezTo>
                  <a:cubicBezTo>
                    <a:pt x="1019938" y="-1264"/>
                    <a:pt x="720910" y="-1966"/>
                    <a:pt x="455574" y="842"/>
                  </a:cubicBezTo>
                  <a:cubicBezTo>
                    <a:pt x="299743" y="2246"/>
                    <a:pt x="247097" y="-4072"/>
                    <a:pt x="157950" y="64719"/>
                  </a:cubicBezTo>
                  <a:cubicBezTo>
                    <a:pt x="61082" y="139827"/>
                    <a:pt x="54764" y="306188"/>
                    <a:pt x="41427" y="419201"/>
                  </a:cubicBezTo>
                  <a:cubicBezTo>
                    <a:pt x="28792" y="529406"/>
                    <a:pt x="-690" y="817905"/>
                    <a:pt x="12" y="869849"/>
                  </a:cubicBezTo>
                  <a:cubicBezTo>
                    <a:pt x="63187" y="875465"/>
                    <a:pt x="250607" y="872657"/>
                    <a:pt x="301147" y="872657"/>
                  </a:cubicBezTo>
                  <a:cubicBezTo>
                    <a:pt x="301147" y="827031"/>
                    <a:pt x="309570" y="574331"/>
                    <a:pt x="323609" y="467635"/>
                  </a:cubicBezTo>
                  <a:cubicBezTo>
                    <a:pt x="333436" y="395335"/>
                    <a:pt x="336946" y="235291"/>
                    <a:pt x="405035" y="188261"/>
                  </a:cubicBezTo>
                  <a:cubicBezTo>
                    <a:pt x="483652" y="134211"/>
                    <a:pt x="637378" y="137721"/>
                    <a:pt x="727929" y="140529"/>
                  </a:cubicBezTo>
                  <a:cubicBezTo>
                    <a:pt x="841644" y="143337"/>
                    <a:pt x="958167" y="158077"/>
                    <a:pt x="1067670" y="190367"/>
                  </a:cubicBezTo>
                  <a:cubicBezTo>
                    <a:pt x="1161029" y="218445"/>
                    <a:pt x="1203848" y="261965"/>
                    <a:pt x="1195424" y="355324"/>
                  </a:cubicBezTo>
                  <a:cubicBezTo>
                    <a:pt x="1177876" y="539935"/>
                    <a:pt x="1158923" y="730864"/>
                    <a:pt x="1096450" y="936534"/>
                  </a:cubicBezTo>
                  <a:cubicBezTo>
                    <a:pt x="1203848" y="956891"/>
                    <a:pt x="1266321" y="980757"/>
                    <a:pt x="1336515" y="980757"/>
                  </a:cubicBezTo>
                  <a:cubicBezTo>
                    <a:pt x="1347746" y="942150"/>
                    <a:pt x="1417239" y="646631"/>
                    <a:pt x="1437595" y="529406"/>
                  </a:cubicBezTo>
                  <a:cubicBezTo>
                    <a:pt x="1455846" y="424816"/>
                    <a:pt x="1486731" y="270388"/>
                    <a:pt x="1455144" y="18475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43"/>
            <p:cNvSpPr/>
            <p:nvPr/>
          </p:nvSpPr>
          <p:spPr>
            <a:xfrm>
              <a:off x="2207488" y="2562334"/>
              <a:ext cx="7770529" cy="2969226"/>
            </a:xfrm>
            <a:custGeom>
              <a:avLst/>
              <a:gdLst/>
              <a:ahLst/>
              <a:cxnLst/>
              <a:rect l="l" t="t" r="r" b="b"/>
              <a:pathLst>
                <a:path w="7770528" h="2969226" extrusionOk="0">
                  <a:moveTo>
                    <a:pt x="1394502" y="2003115"/>
                  </a:moveTo>
                  <a:cubicBezTo>
                    <a:pt x="1073713" y="1886592"/>
                    <a:pt x="760646" y="1753222"/>
                    <a:pt x="484079" y="1548254"/>
                  </a:cubicBezTo>
                  <a:cubicBezTo>
                    <a:pt x="303680" y="1414885"/>
                    <a:pt x="149954" y="1256947"/>
                    <a:pt x="22200" y="1073038"/>
                  </a:cubicBezTo>
                  <a:cubicBezTo>
                    <a:pt x="-7282" y="1030921"/>
                    <a:pt x="-7984" y="1022498"/>
                    <a:pt x="23604" y="981785"/>
                  </a:cubicBezTo>
                  <a:cubicBezTo>
                    <a:pt x="241908" y="696795"/>
                    <a:pt x="526196" y="522011"/>
                    <a:pt x="882784" y="467962"/>
                  </a:cubicBezTo>
                  <a:cubicBezTo>
                    <a:pt x="913670" y="463048"/>
                    <a:pt x="945257" y="460942"/>
                    <a:pt x="976845" y="458134"/>
                  </a:cubicBezTo>
                  <a:cubicBezTo>
                    <a:pt x="1004221" y="456028"/>
                    <a:pt x="1025279" y="469365"/>
                    <a:pt x="1044933" y="486212"/>
                  </a:cubicBezTo>
                  <a:cubicBezTo>
                    <a:pt x="1195851" y="618880"/>
                    <a:pt x="1590344" y="963534"/>
                    <a:pt x="1594556" y="966342"/>
                  </a:cubicBezTo>
                  <a:cubicBezTo>
                    <a:pt x="1612807" y="978275"/>
                    <a:pt x="1633163" y="978977"/>
                    <a:pt x="1649308" y="967746"/>
                  </a:cubicBezTo>
                  <a:cubicBezTo>
                    <a:pt x="1666154" y="955813"/>
                    <a:pt x="1654221" y="937563"/>
                    <a:pt x="1647904" y="923524"/>
                  </a:cubicBezTo>
                  <a:cubicBezTo>
                    <a:pt x="1597364" y="811915"/>
                    <a:pt x="1407137" y="404085"/>
                    <a:pt x="1364318" y="310726"/>
                  </a:cubicBezTo>
                  <a:cubicBezTo>
                    <a:pt x="1359405" y="299495"/>
                    <a:pt x="1355193" y="288264"/>
                    <a:pt x="1351683" y="277033"/>
                  </a:cubicBezTo>
                  <a:cubicBezTo>
                    <a:pt x="1346068" y="258080"/>
                    <a:pt x="1352385" y="245445"/>
                    <a:pt x="1371338" y="239128"/>
                  </a:cubicBezTo>
                  <a:cubicBezTo>
                    <a:pt x="1480139" y="205434"/>
                    <a:pt x="1588239" y="172443"/>
                    <a:pt x="1697040" y="138749"/>
                  </a:cubicBezTo>
                  <a:cubicBezTo>
                    <a:pt x="1731435" y="128220"/>
                    <a:pt x="1744070" y="150683"/>
                    <a:pt x="1755301" y="176655"/>
                  </a:cubicBezTo>
                  <a:cubicBezTo>
                    <a:pt x="1803736" y="288264"/>
                    <a:pt x="1851468" y="399873"/>
                    <a:pt x="1900604" y="511482"/>
                  </a:cubicBezTo>
                  <a:cubicBezTo>
                    <a:pt x="1922364" y="561320"/>
                    <a:pt x="1946230" y="611158"/>
                    <a:pt x="1969395" y="660294"/>
                  </a:cubicBezTo>
                  <a:cubicBezTo>
                    <a:pt x="1982732" y="688372"/>
                    <a:pt x="2014319" y="696795"/>
                    <a:pt x="2040993" y="682055"/>
                  </a:cubicBezTo>
                  <a:cubicBezTo>
                    <a:pt x="2050118" y="677141"/>
                    <a:pt x="2045205" y="644150"/>
                    <a:pt x="2041695" y="635726"/>
                  </a:cubicBezTo>
                  <a:cubicBezTo>
                    <a:pt x="1977818" y="471471"/>
                    <a:pt x="1891479" y="125412"/>
                    <a:pt x="1890777" y="122605"/>
                  </a:cubicBezTo>
                  <a:cubicBezTo>
                    <a:pt x="1880248" y="74873"/>
                    <a:pt x="1883055" y="68555"/>
                    <a:pt x="1932191" y="60834"/>
                  </a:cubicBezTo>
                  <a:cubicBezTo>
                    <a:pt x="2029060" y="45391"/>
                    <a:pt x="3306599" y="-34631"/>
                    <a:pt x="3539645" y="17313"/>
                  </a:cubicBezTo>
                  <a:cubicBezTo>
                    <a:pt x="3793749" y="60132"/>
                    <a:pt x="4226849" y="128922"/>
                    <a:pt x="4330035" y="159808"/>
                  </a:cubicBezTo>
                  <a:cubicBezTo>
                    <a:pt x="4697152" y="267205"/>
                    <a:pt x="5424367" y="489722"/>
                    <a:pt x="5996452" y="948092"/>
                  </a:cubicBezTo>
                  <a:cubicBezTo>
                    <a:pt x="6032251" y="976170"/>
                    <a:pt x="6031549" y="976872"/>
                    <a:pt x="5997154" y="1003545"/>
                  </a:cubicBezTo>
                  <a:cubicBezTo>
                    <a:pt x="5874314" y="1097606"/>
                    <a:pt x="5750771" y="1191667"/>
                    <a:pt x="5627931" y="1286429"/>
                  </a:cubicBezTo>
                  <a:cubicBezTo>
                    <a:pt x="5620210" y="1292747"/>
                    <a:pt x="5603363" y="1296958"/>
                    <a:pt x="5611084" y="1310295"/>
                  </a:cubicBezTo>
                  <a:cubicBezTo>
                    <a:pt x="5617402" y="1320825"/>
                    <a:pt x="5631441" y="1315209"/>
                    <a:pt x="5641970" y="1312401"/>
                  </a:cubicBezTo>
                  <a:cubicBezTo>
                    <a:pt x="5847639" y="1250630"/>
                    <a:pt x="6057521" y="1204301"/>
                    <a:pt x="6260383" y="1132001"/>
                  </a:cubicBezTo>
                  <a:cubicBezTo>
                    <a:pt x="6294778" y="1120068"/>
                    <a:pt x="6324962" y="1121472"/>
                    <a:pt x="6357252" y="1134809"/>
                  </a:cubicBezTo>
                  <a:cubicBezTo>
                    <a:pt x="6484303" y="1186753"/>
                    <a:pt x="6601528" y="1257650"/>
                    <a:pt x="6716647" y="1332055"/>
                  </a:cubicBezTo>
                  <a:cubicBezTo>
                    <a:pt x="7061302" y="1554572"/>
                    <a:pt x="7744295" y="2099983"/>
                    <a:pt x="7765353" y="2117532"/>
                  </a:cubicBezTo>
                  <a:cubicBezTo>
                    <a:pt x="7783603" y="2132975"/>
                    <a:pt x="7777988" y="2142100"/>
                    <a:pt x="7757631" y="2147014"/>
                  </a:cubicBezTo>
                  <a:cubicBezTo>
                    <a:pt x="7711303" y="2157543"/>
                    <a:pt x="7384197" y="2227035"/>
                    <a:pt x="7266972" y="2250901"/>
                  </a:cubicBezTo>
                  <a:cubicBezTo>
                    <a:pt x="7257145" y="2253007"/>
                    <a:pt x="7247317" y="2254411"/>
                    <a:pt x="7238894" y="2261431"/>
                  </a:cubicBezTo>
                  <a:cubicBezTo>
                    <a:pt x="7242404" y="2277575"/>
                    <a:pt x="7256443" y="2277575"/>
                    <a:pt x="7266972" y="2280383"/>
                  </a:cubicBezTo>
                  <a:cubicBezTo>
                    <a:pt x="7358927" y="2304951"/>
                    <a:pt x="7577933" y="2354087"/>
                    <a:pt x="7580741" y="2373039"/>
                  </a:cubicBezTo>
                  <a:cubicBezTo>
                    <a:pt x="7582847" y="2389185"/>
                    <a:pt x="7156065" y="2629249"/>
                    <a:pt x="6940568" y="2710675"/>
                  </a:cubicBezTo>
                  <a:cubicBezTo>
                    <a:pt x="6704714" y="2799822"/>
                    <a:pt x="6461841" y="2862997"/>
                    <a:pt x="6213353" y="2905816"/>
                  </a:cubicBezTo>
                  <a:cubicBezTo>
                    <a:pt x="4559571" y="3113591"/>
                    <a:pt x="3261675" y="2833515"/>
                    <a:pt x="1394502" y="2003115"/>
                  </a:cubicBezTo>
                  <a:close/>
                </a:path>
              </a:pathLst>
            </a:custGeom>
            <a:solidFill>
              <a:srgbClr val="2F2F2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43"/>
            <p:cNvSpPr/>
            <p:nvPr/>
          </p:nvSpPr>
          <p:spPr>
            <a:xfrm>
              <a:off x="3491753" y="3447251"/>
              <a:ext cx="4653894" cy="3404432"/>
            </a:xfrm>
            <a:custGeom>
              <a:avLst/>
              <a:gdLst/>
              <a:ahLst/>
              <a:cxnLst/>
              <a:rect l="l" t="t" r="r" b="b"/>
              <a:pathLst>
                <a:path w="4653893" h="3404431" extrusionOk="0">
                  <a:moveTo>
                    <a:pt x="4650417" y="2113556"/>
                  </a:moveTo>
                  <a:cubicBezTo>
                    <a:pt x="4679898" y="1874894"/>
                    <a:pt x="4627954" y="1535153"/>
                    <a:pt x="4618829" y="1460045"/>
                  </a:cubicBezTo>
                  <a:cubicBezTo>
                    <a:pt x="4581626" y="1162421"/>
                    <a:pt x="4413159" y="791794"/>
                    <a:pt x="4133785" y="492063"/>
                  </a:cubicBezTo>
                  <a:cubicBezTo>
                    <a:pt x="4133785" y="492063"/>
                    <a:pt x="4133785" y="492063"/>
                    <a:pt x="4133785" y="492063"/>
                  </a:cubicBezTo>
                  <a:cubicBezTo>
                    <a:pt x="3999714" y="309558"/>
                    <a:pt x="3753331" y="275864"/>
                    <a:pt x="3610836" y="273056"/>
                  </a:cubicBezTo>
                  <a:cubicBezTo>
                    <a:pt x="3498525" y="270249"/>
                    <a:pt x="3386214" y="266739"/>
                    <a:pt x="3275307" y="248488"/>
                  </a:cubicBezTo>
                  <a:cubicBezTo>
                    <a:pt x="3188967" y="233748"/>
                    <a:pt x="3104032" y="214795"/>
                    <a:pt x="3031030" y="163553"/>
                  </a:cubicBezTo>
                  <a:cubicBezTo>
                    <a:pt x="2960835" y="113715"/>
                    <a:pt x="2883621" y="78618"/>
                    <a:pt x="2801494" y="54050"/>
                  </a:cubicBezTo>
                  <a:cubicBezTo>
                    <a:pt x="2801494" y="54050"/>
                    <a:pt x="2467368" y="7721"/>
                    <a:pt x="2437185" y="0"/>
                  </a:cubicBezTo>
                  <a:cubicBezTo>
                    <a:pt x="2437185" y="0"/>
                    <a:pt x="1834214" y="0"/>
                    <a:pt x="1644689" y="32991"/>
                  </a:cubicBezTo>
                  <a:cubicBezTo>
                    <a:pt x="1644689" y="32991"/>
                    <a:pt x="1276168" y="-30886"/>
                    <a:pt x="998198" y="91253"/>
                  </a:cubicBezTo>
                  <a:cubicBezTo>
                    <a:pt x="946254" y="113715"/>
                    <a:pt x="890800" y="129158"/>
                    <a:pt x="848684" y="169871"/>
                  </a:cubicBezTo>
                  <a:cubicBezTo>
                    <a:pt x="773576" y="217603"/>
                    <a:pt x="567906" y="389579"/>
                    <a:pt x="532808" y="419061"/>
                  </a:cubicBezTo>
                  <a:cubicBezTo>
                    <a:pt x="468229" y="474515"/>
                    <a:pt x="409968" y="536286"/>
                    <a:pt x="355216" y="601567"/>
                  </a:cubicBezTo>
                  <a:cubicBezTo>
                    <a:pt x="354514" y="604374"/>
                    <a:pt x="353812" y="603672"/>
                    <a:pt x="355216" y="601567"/>
                  </a:cubicBezTo>
                  <a:cubicBezTo>
                    <a:pt x="346793" y="609990"/>
                    <a:pt x="174115" y="849353"/>
                    <a:pt x="118661" y="973597"/>
                  </a:cubicBezTo>
                  <a:cubicBezTo>
                    <a:pt x="99708" y="1017118"/>
                    <a:pt x="15475" y="1427054"/>
                    <a:pt x="5648" y="1548490"/>
                  </a:cubicBezTo>
                  <a:cubicBezTo>
                    <a:pt x="-6285" y="1705024"/>
                    <a:pt x="32" y="1859452"/>
                    <a:pt x="30918" y="2013879"/>
                  </a:cubicBezTo>
                  <a:cubicBezTo>
                    <a:pt x="65313" y="2185856"/>
                    <a:pt x="126382" y="2348005"/>
                    <a:pt x="214827" y="2499625"/>
                  </a:cubicBezTo>
                  <a:cubicBezTo>
                    <a:pt x="214827" y="2499625"/>
                    <a:pt x="214827" y="2499625"/>
                    <a:pt x="214827" y="2499625"/>
                  </a:cubicBezTo>
                  <a:cubicBezTo>
                    <a:pt x="245011" y="2569820"/>
                    <a:pt x="509644" y="2959399"/>
                    <a:pt x="620551" y="3054162"/>
                  </a:cubicBezTo>
                  <a:cubicBezTo>
                    <a:pt x="723035" y="3120846"/>
                    <a:pt x="888694" y="3250706"/>
                    <a:pt x="960293" y="3264745"/>
                  </a:cubicBezTo>
                  <a:cubicBezTo>
                    <a:pt x="1062075" y="3285101"/>
                    <a:pt x="1163857" y="3301246"/>
                    <a:pt x="1267043" y="3301948"/>
                  </a:cubicBezTo>
                  <a:cubicBezTo>
                    <a:pt x="1330218" y="3302650"/>
                    <a:pt x="1388479" y="3311073"/>
                    <a:pt x="1447443" y="3334940"/>
                  </a:cubicBezTo>
                  <a:cubicBezTo>
                    <a:pt x="1500790" y="3356700"/>
                    <a:pt x="1699441" y="3380566"/>
                    <a:pt x="1741557" y="3381268"/>
                  </a:cubicBezTo>
                  <a:cubicBezTo>
                    <a:pt x="1826493" y="3382672"/>
                    <a:pt x="1908620" y="3369335"/>
                    <a:pt x="1986536" y="3334940"/>
                  </a:cubicBezTo>
                  <a:cubicBezTo>
                    <a:pt x="2019528" y="3320198"/>
                    <a:pt x="2051115" y="3320198"/>
                    <a:pt x="2086212" y="3332834"/>
                  </a:cubicBezTo>
                  <a:cubicBezTo>
                    <a:pt x="2134647" y="3350382"/>
                    <a:pt x="2312239" y="3393903"/>
                    <a:pt x="2350846" y="3405836"/>
                  </a:cubicBezTo>
                  <a:cubicBezTo>
                    <a:pt x="2443502" y="3426192"/>
                    <a:pt x="2727088" y="3374248"/>
                    <a:pt x="2793773" y="3355296"/>
                  </a:cubicBezTo>
                  <a:cubicBezTo>
                    <a:pt x="2873794" y="3332132"/>
                    <a:pt x="2939777" y="3281592"/>
                    <a:pt x="3012779" y="3245091"/>
                  </a:cubicBezTo>
                  <a:cubicBezTo>
                    <a:pt x="3049281" y="3226840"/>
                    <a:pt x="3080868" y="3211397"/>
                    <a:pt x="3120177" y="3235263"/>
                  </a:cubicBezTo>
                  <a:cubicBezTo>
                    <a:pt x="3127898" y="3240177"/>
                    <a:pt x="3254248" y="3245091"/>
                    <a:pt x="3306894" y="3247898"/>
                  </a:cubicBezTo>
                  <a:cubicBezTo>
                    <a:pt x="3423417" y="3250706"/>
                    <a:pt x="3626279" y="3177704"/>
                    <a:pt x="3752629" y="3101192"/>
                  </a:cubicBezTo>
                  <a:cubicBezTo>
                    <a:pt x="3782111" y="3083643"/>
                    <a:pt x="3810891" y="3070306"/>
                    <a:pt x="3845286" y="3066797"/>
                  </a:cubicBezTo>
                  <a:cubicBezTo>
                    <a:pt x="3962511" y="3053459"/>
                    <a:pt x="4072014" y="3019064"/>
                    <a:pt x="4173094" y="2955889"/>
                  </a:cubicBezTo>
                  <a:cubicBezTo>
                    <a:pt x="4279088" y="2889205"/>
                    <a:pt x="4409650" y="2664582"/>
                    <a:pt x="4415967" y="2655457"/>
                  </a:cubicBezTo>
                  <a:cubicBezTo>
                    <a:pt x="4512133" y="2498221"/>
                    <a:pt x="4602684" y="2352217"/>
                    <a:pt x="4650417" y="2113556"/>
                  </a:cubicBezTo>
                  <a:close/>
                  <a:moveTo>
                    <a:pt x="3445879" y="3004323"/>
                  </a:moveTo>
                  <a:cubicBezTo>
                    <a:pt x="3445879" y="3004323"/>
                    <a:pt x="3445879" y="3004323"/>
                    <a:pt x="3445879" y="3004323"/>
                  </a:cubicBezTo>
                  <a:cubicBezTo>
                    <a:pt x="3445879" y="3004323"/>
                    <a:pt x="3445879" y="3004323"/>
                    <a:pt x="3445879" y="3004323"/>
                  </a:cubicBezTo>
                  <a:cubicBezTo>
                    <a:pt x="3445879" y="3004323"/>
                    <a:pt x="3445879" y="3004323"/>
                    <a:pt x="3445879" y="3004323"/>
                  </a:cubicBezTo>
                  <a:close/>
                </a:path>
              </a:pathLst>
            </a:custGeom>
            <a:solidFill>
              <a:srgbClr val="7E4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43"/>
            <p:cNvSpPr/>
            <p:nvPr/>
          </p:nvSpPr>
          <p:spPr>
            <a:xfrm>
              <a:off x="6837956" y="3761495"/>
              <a:ext cx="1221384" cy="2667390"/>
            </a:xfrm>
            <a:custGeom>
              <a:avLst/>
              <a:gdLst/>
              <a:ahLst/>
              <a:cxnLst/>
              <a:rect l="l" t="t" r="r" b="b"/>
              <a:pathLst>
                <a:path w="1221383" h="2667389" extrusionOk="0">
                  <a:moveTo>
                    <a:pt x="1095736" y="783597"/>
                  </a:moveTo>
                  <a:cubicBezTo>
                    <a:pt x="1002377" y="547744"/>
                    <a:pt x="915336" y="411566"/>
                    <a:pt x="748273" y="248013"/>
                  </a:cubicBezTo>
                  <a:cubicBezTo>
                    <a:pt x="520843" y="24795"/>
                    <a:pt x="384666" y="-32063"/>
                    <a:pt x="0" y="15669"/>
                  </a:cubicBezTo>
                  <a:cubicBezTo>
                    <a:pt x="244277" y="88672"/>
                    <a:pt x="381156" y="207301"/>
                    <a:pt x="518737" y="392614"/>
                  </a:cubicBezTo>
                  <a:cubicBezTo>
                    <a:pt x="1027647" y="1075606"/>
                    <a:pt x="906913" y="1875823"/>
                    <a:pt x="742658" y="2334193"/>
                  </a:cubicBezTo>
                  <a:cubicBezTo>
                    <a:pt x="664040" y="2553200"/>
                    <a:pt x="541199" y="2694291"/>
                    <a:pt x="625433" y="2666915"/>
                  </a:cubicBezTo>
                  <a:cubicBezTo>
                    <a:pt x="831102" y="2600230"/>
                    <a:pt x="1000973" y="2360165"/>
                    <a:pt x="1025541" y="2311731"/>
                  </a:cubicBezTo>
                  <a:cubicBezTo>
                    <a:pt x="1262097" y="1833005"/>
                    <a:pt x="1295088" y="1285488"/>
                    <a:pt x="1095736" y="783597"/>
                  </a:cubicBezTo>
                  <a:lnTo>
                    <a:pt x="1095736" y="7835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43"/>
            <p:cNvSpPr/>
            <p:nvPr/>
          </p:nvSpPr>
          <p:spPr>
            <a:xfrm>
              <a:off x="4056309" y="3544121"/>
              <a:ext cx="1401867" cy="3200655"/>
            </a:xfrm>
            <a:custGeom>
              <a:avLst/>
              <a:gdLst/>
              <a:ahLst/>
              <a:cxnLst/>
              <a:rect l="l" t="t" r="r" b="b"/>
              <a:pathLst>
                <a:path w="1401865" h="3200656" extrusionOk="0">
                  <a:moveTo>
                    <a:pt x="1056271" y="2161990"/>
                  </a:moveTo>
                  <a:cubicBezTo>
                    <a:pt x="1038021" y="1928242"/>
                    <a:pt x="976952" y="1605348"/>
                    <a:pt x="1177006" y="859180"/>
                  </a:cubicBezTo>
                  <a:cubicBezTo>
                    <a:pt x="1195257" y="791092"/>
                    <a:pt x="1253518" y="490659"/>
                    <a:pt x="1287211" y="414148"/>
                  </a:cubicBezTo>
                  <a:cubicBezTo>
                    <a:pt x="1339155" y="296923"/>
                    <a:pt x="1463399" y="48434"/>
                    <a:pt x="1365127" y="13337"/>
                  </a:cubicBezTo>
                  <a:cubicBezTo>
                    <a:pt x="1212103" y="-41415"/>
                    <a:pt x="921498" y="85637"/>
                    <a:pt x="833053" y="155130"/>
                  </a:cubicBezTo>
                  <a:cubicBezTo>
                    <a:pt x="639316" y="308154"/>
                    <a:pt x="532620" y="429590"/>
                    <a:pt x="319229" y="740552"/>
                  </a:cubicBezTo>
                  <a:cubicBezTo>
                    <a:pt x="144445" y="995358"/>
                    <a:pt x="93203" y="1236827"/>
                    <a:pt x="48981" y="1560423"/>
                  </a:cubicBezTo>
                  <a:lnTo>
                    <a:pt x="5961" y="1577630"/>
                  </a:lnTo>
                  <a:cubicBezTo>
                    <a:pt x="-36858" y="2023365"/>
                    <a:pt x="157739" y="2543309"/>
                    <a:pt x="371695" y="2812011"/>
                  </a:cubicBezTo>
                  <a:cubicBezTo>
                    <a:pt x="585651" y="3080713"/>
                    <a:pt x="954870" y="3245596"/>
                    <a:pt x="1289697" y="3189840"/>
                  </a:cubicBezTo>
                  <a:cubicBezTo>
                    <a:pt x="1331814" y="3171589"/>
                    <a:pt x="1352855" y="3167216"/>
                    <a:pt x="1356364" y="3109657"/>
                  </a:cubicBezTo>
                  <a:cubicBezTo>
                    <a:pt x="1360576" y="3042972"/>
                    <a:pt x="1089263" y="2592984"/>
                    <a:pt x="1056271" y="21619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43"/>
            <p:cNvSpPr/>
            <p:nvPr/>
          </p:nvSpPr>
          <p:spPr>
            <a:xfrm>
              <a:off x="3627845" y="3534244"/>
              <a:ext cx="1361773" cy="3130673"/>
            </a:xfrm>
            <a:custGeom>
              <a:avLst/>
              <a:gdLst/>
              <a:ahLst/>
              <a:cxnLst/>
              <a:rect l="l" t="t" r="r" b="b"/>
              <a:pathLst>
                <a:path w="1361772" h="3130673" extrusionOk="0">
                  <a:moveTo>
                    <a:pt x="523768" y="1021377"/>
                  </a:moveTo>
                  <a:cubicBezTo>
                    <a:pt x="707678" y="653558"/>
                    <a:pt x="1097959" y="115167"/>
                    <a:pt x="1364698" y="23212"/>
                  </a:cubicBezTo>
                  <a:cubicBezTo>
                    <a:pt x="1111998" y="-87695"/>
                    <a:pt x="545529" y="208526"/>
                    <a:pt x="207893" y="704801"/>
                  </a:cubicBezTo>
                  <a:cubicBezTo>
                    <a:pt x="-55336" y="1041032"/>
                    <a:pt x="-79202" y="1912847"/>
                    <a:pt x="197364" y="2430181"/>
                  </a:cubicBezTo>
                  <a:cubicBezTo>
                    <a:pt x="287213" y="2598647"/>
                    <a:pt x="681706" y="3107557"/>
                    <a:pt x="984946" y="3133529"/>
                  </a:cubicBezTo>
                  <a:cubicBezTo>
                    <a:pt x="619935" y="2773431"/>
                    <a:pt x="464805" y="2374727"/>
                    <a:pt x="425496" y="2185904"/>
                  </a:cubicBezTo>
                  <a:cubicBezTo>
                    <a:pt x="343368" y="1787199"/>
                    <a:pt x="386187" y="1399726"/>
                    <a:pt x="523768" y="1021377"/>
                  </a:cubicBezTo>
                  <a:lnTo>
                    <a:pt x="523768" y="102137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32" name="Google Shape;1932;p43"/>
            <p:cNvGrpSpPr/>
            <p:nvPr/>
          </p:nvGrpSpPr>
          <p:grpSpPr>
            <a:xfrm>
              <a:off x="5137295" y="3510179"/>
              <a:ext cx="2531689" cy="3247280"/>
              <a:chOff x="5137295" y="3510179"/>
              <a:chExt cx="2531689" cy="3247280"/>
            </a:xfrm>
          </p:grpSpPr>
          <p:sp>
            <p:nvSpPr>
              <p:cNvPr id="1933" name="Google Shape;1933;p43"/>
              <p:cNvSpPr/>
              <p:nvPr/>
            </p:nvSpPr>
            <p:spPr>
              <a:xfrm>
                <a:off x="6096628" y="3542663"/>
                <a:ext cx="1572356" cy="3039421"/>
              </a:xfrm>
              <a:custGeom>
                <a:avLst/>
                <a:gdLst/>
                <a:ahLst/>
                <a:cxnLst/>
                <a:rect l="l" t="t" r="r" b="b"/>
                <a:pathLst>
                  <a:path w="1572356" h="3039420" extrusionOk="0">
                    <a:moveTo>
                      <a:pt x="1483985" y="1173703"/>
                    </a:moveTo>
                    <a:cubicBezTo>
                      <a:pt x="1406771" y="924513"/>
                      <a:pt x="1240410" y="728670"/>
                      <a:pt x="1076857" y="537039"/>
                    </a:cubicBezTo>
                    <a:cubicBezTo>
                      <a:pt x="917516" y="351024"/>
                      <a:pt x="496349" y="186067"/>
                      <a:pt x="173454" y="36553"/>
                    </a:cubicBezTo>
                    <a:cubicBezTo>
                      <a:pt x="87817" y="-3458"/>
                      <a:pt x="-115747" y="-45575"/>
                      <a:pt x="87115" y="115873"/>
                    </a:cubicBezTo>
                    <a:cubicBezTo>
                      <a:pt x="275236" y="266089"/>
                      <a:pt x="616382" y="1146327"/>
                      <a:pt x="650075" y="1264956"/>
                    </a:cubicBezTo>
                    <a:cubicBezTo>
                      <a:pt x="706231" y="1460799"/>
                      <a:pt x="712548" y="1721922"/>
                      <a:pt x="690788" y="2083424"/>
                    </a:cubicBezTo>
                    <a:cubicBezTo>
                      <a:pt x="681662" y="2231534"/>
                      <a:pt x="590410" y="2961556"/>
                      <a:pt x="445809" y="3040174"/>
                    </a:cubicBezTo>
                    <a:cubicBezTo>
                      <a:pt x="696403" y="3052107"/>
                      <a:pt x="1114060" y="3019116"/>
                      <a:pt x="1260065" y="2819764"/>
                    </a:cubicBezTo>
                    <a:cubicBezTo>
                      <a:pt x="1624374" y="2322085"/>
                      <a:pt x="1627884" y="1834935"/>
                      <a:pt x="1483985" y="117370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4" name="Google Shape;1934;p43"/>
              <p:cNvSpPr/>
              <p:nvPr/>
            </p:nvSpPr>
            <p:spPr>
              <a:xfrm>
                <a:off x="5137295" y="3510179"/>
                <a:ext cx="1589569" cy="3247280"/>
              </a:xfrm>
              <a:custGeom>
                <a:avLst/>
                <a:gdLst/>
                <a:ahLst/>
                <a:cxnLst/>
                <a:rect l="l" t="t" r="r" b="b"/>
                <a:pathLst>
                  <a:path w="1589568" h="3247280" extrusionOk="0">
                    <a:moveTo>
                      <a:pt x="1436729" y="993508"/>
                    </a:moveTo>
                    <a:cubicBezTo>
                      <a:pt x="1436027" y="993508"/>
                      <a:pt x="1435325" y="994210"/>
                      <a:pt x="1435325" y="993508"/>
                    </a:cubicBezTo>
                    <a:cubicBezTo>
                      <a:pt x="1375660" y="818022"/>
                      <a:pt x="1046448" y="148367"/>
                      <a:pt x="899039" y="47287"/>
                    </a:cubicBezTo>
                    <a:cubicBezTo>
                      <a:pt x="721447" y="-43264"/>
                      <a:pt x="508083" y="13805"/>
                      <a:pt x="449211" y="72580"/>
                    </a:cubicBezTo>
                    <a:cubicBezTo>
                      <a:pt x="289859" y="231669"/>
                      <a:pt x="91038" y="961923"/>
                      <a:pt x="81211" y="1122668"/>
                    </a:cubicBezTo>
                    <a:cubicBezTo>
                      <a:pt x="72787" y="1256740"/>
                      <a:pt x="-68155" y="1624380"/>
                      <a:pt x="41714" y="2355168"/>
                    </a:cubicBezTo>
                    <a:cubicBezTo>
                      <a:pt x="81023" y="2526443"/>
                      <a:pt x="285658" y="3017756"/>
                      <a:pt x="318649" y="3071104"/>
                    </a:cubicBezTo>
                    <a:cubicBezTo>
                      <a:pt x="373401" y="3161655"/>
                      <a:pt x="558850" y="3194313"/>
                      <a:pt x="651253" y="3223587"/>
                    </a:cubicBezTo>
                    <a:cubicBezTo>
                      <a:pt x="743656" y="3252861"/>
                      <a:pt x="802171" y="3246751"/>
                      <a:pt x="873067" y="3246751"/>
                    </a:cubicBezTo>
                    <a:lnTo>
                      <a:pt x="873770" y="3246751"/>
                    </a:lnTo>
                    <a:lnTo>
                      <a:pt x="874471" y="3246751"/>
                    </a:lnTo>
                    <a:cubicBezTo>
                      <a:pt x="1106815" y="3246049"/>
                      <a:pt x="1317761" y="3176398"/>
                      <a:pt x="1451130" y="2897023"/>
                    </a:cubicBezTo>
                    <a:cubicBezTo>
                      <a:pt x="1506584" y="2753125"/>
                      <a:pt x="1615023" y="1878661"/>
                      <a:pt x="1584137" y="1574017"/>
                    </a:cubicBezTo>
                    <a:cubicBezTo>
                      <a:pt x="1560973" y="1356414"/>
                      <a:pt x="1507626" y="1159167"/>
                      <a:pt x="1436729" y="9935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35" name="Google Shape;1935;p43"/>
            <p:cNvSpPr/>
            <p:nvPr/>
          </p:nvSpPr>
          <p:spPr>
            <a:xfrm>
              <a:off x="4375690" y="4248793"/>
              <a:ext cx="1102053" cy="807236"/>
            </a:xfrm>
            <a:custGeom>
              <a:avLst/>
              <a:gdLst/>
              <a:ahLst/>
              <a:cxnLst/>
              <a:rect l="l" t="t" r="r" b="b"/>
              <a:pathLst>
                <a:path w="1102053" h="807236" extrusionOk="0">
                  <a:moveTo>
                    <a:pt x="1059078" y="551807"/>
                  </a:moveTo>
                  <a:cubicBezTo>
                    <a:pt x="1026789" y="567249"/>
                    <a:pt x="993095" y="565144"/>
                    <a:pt x="959402" y="558124"/>
                  </a:cubicBezTo>
                  <a:cubicBezTo>
                    <a:pt x="920093" y="549701"/>
                    <a:pt x="731270" y="478804"/>
                    <a:pt x="671604" y="466871"/>
                  </a:cubicBezTo>
                  <a:cubicBezTo>
                    <a:pt x="614747" y="455640"/>
                    <a:pt x="562803" y="461256"/>
                    <a:pt x="519984" y="506180"/>
                  </a:cubicBezTo>
                  <a:cubicBezTo>
                    <a:pt x="500330" y="526537"/>
                    <a:pt x="194984" y="812228"/>
                    <a:pt x="68634" y="812228"/>
                  </a:cubicBezTo>
                  <a:cubicBezTo>
                    <a:pt x="10372" y="810122"/>
                    <a:pt x="-12792" y="782746"/>
                    <a:pt x="6863" y="727995"/>
                  </a:cubicBezTo>
                  <a:cubicBezTo>
                    <a:pt x="48979" y="606558"/>
                    <a:pt x="261669" y="181882"/>
                    <a:pt x="481377" y="39387"/>
                  </a:cubicBezTo>
                  <a:cubicBezTo>
                    <a:pt x="550870" y="-5538"/>
                    <a:pt x="605622" y="-23086"/>
                    <a:pt x="717933" y="47108"/>
                  </a:cubicBezTo>
                  <a:cubicBezTo>
                    <a:pt x="793743" y="109582"/>
                    <a:pt x="956594" y="198728"/>
                    <a:pt x="1070309" y="384042"/>
                  </a:cubicBezTo>
                  <a:cubicBezTo>
                    <a:pt x="1093473" y="421245"/>
                    <a:pt x="1106810" y="449323"/>
                    <a:pt x="1100493" y="492141"/>
                  </a:cubicBezTo>
                  <a:cubicBezTo>
                    <a:pt x="1095579" y="516710"/>
                    <a:pt x="1080838" y="537768"/>
                    <a:pt x="1059078" y="551807"/>
                  </a:cubicBezTo>
                  <a:close/>
                </a:path>
              </a:pathLst>
            </a:custGeom>
            <a:solidFill>
              <a:srgbClr val="7E4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43"/>
            <p:cNvSpPr/>
            <p:nvPr/>
          </p:nvSpPr>
          <p:spPr>
            <a:xfrm>
              <a:off x="4401537" y="4284414"/>
              <a:ext cx="1052917" cy="751081"/>
            </a:xfrm>
            <a:custGeom>
              <a:avLst/>
              <a:gdLst/>
              <a:ahLst/>
              <a:cxnLst/>
              <a:rect l="l" t="t" r="r" b="b"/>
              <a:pathLst>
                <a:path w="1052917" h="751080" extrusionOk="0">
                  <a:moveTo>
                    <a:pt x="1005153" y="503551"/>
                  </a:moveTo>
                  <a:cubicBezTo>
                    <a:pt x="985499" y="506359"/>
                    <a:pt x="946190" y="502849"/>
                    <a:pt x="912497" y="486704"/>
                  </a:cubicBezTo>
                  <a:cubicBezTo>
                    <a:pt x="878101" y="469858"/>
                    <a:pt x="708231" y="414404"/>
                    <a:pt x="651373" y="402471"/>
                  </a:cubicBezTo>
                  <a:cubicBezTo>
                    <a:pt x="597323" y="391240"/>
                    <a:pt x="515196" y="407385"/>
                    <a:pt x="474483" y="450203"/>
                  </a:cubicBezTo>
                  <a:cubicBezTo>
                    <a:pt x="455531" y="469858"/>
                    <a:pt x="221783" y="693076"/>
                    <a:pt x="64547" y="752741"/>
                  </a:cubicBezTo>
                  <a:cubicBezTo>
                    <a:pt x="22431" y="759761"/>
                    <a:pt x="-13369" y="749231"/>
                    <a:pt x="4882" y="696586"/>
                  </a:cubicBezTo>
                  <a:cubicBezTo>
                    <a:pt x="45595" y="580063"/>
                    <a:pt x="248457" y="174339"/>
                    <a:pt x="458338" y="38161"/>
                  </a:cubicBezTo>
                  <a:cubicBezTo>
                    <a:pt x="525023" y="-5359"/>
                    <a:pt x="576967" y="-22206"/>
                    <a:pt x="684365" y="45181"/>
                  </a:cubicBezTo>
                  <a:cubicBezTo>
                    <a:pt x="756665" y="104846"/>
                    <a:pt x="912497" y="190484"/>
                    <a:pt x="1021298" y="367374"/>
                  </a:cubicBezTo>
                  <a:cubicBezTo>
                    <a:pt x="1043058" y="403173"/>
                    <a:pt x="1057799" y="415106"/>
                    <a:pt x="1051482" y="455819"/>
                  </a:cubicBezTo>
                  <a:cubicBezTo>
                    <a:pt x="1047270" y="478983"/>
                    <a:pt x="1027616" y="497234"/>
                    <a:pt x="1005153" y="503551"/>
                  </a:cubicBezTo>
                  <a:close/>
                </a:path>
              </a:pathLst>
            </a:custGeom>
            <a:solidFill>
              <a:srgbClr val="BD69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43"/>
            <p:cNvSpPr/>
            <p:nvPr/>
          </p:nvSpPr>
          <p:spPr>
            <a:xfrm>
              <a:off x="4527137" y="4472937"/>
              <a:ext cx="863392" cy="533478"/>
            </a:xfrm>
            <a:custGeom>
              <a:avLst/>
              <a:gdLst/>
              <a:ahLst/>
              <a:cxnLst/>
              <a:rect l="l" t="t" r="r" b="b"/>
              <a:pathLst>
                <a:path w="863392" h="533477" extrusionOk="0">
                  <a:moveTo>
                    <a:pt x="17" y="534737"/>
                  </a:moveTo>
                  <a:cubicBezTo>
                    <a:pt x="132684" y="462436"/>
                    <a:pt x="236572" y="361357"/>
                    <a:pt x="348181" y="261680"/>
                  </a:cubicBezTo>
                  <a:cubicBezTo>
                    <a:pt x="391702" y="225179"/>
                    <a:pt x="452771" y="182361"/>
                    <a:pt x="589650" y="229391"/>
                  </a:cubicBezTo>
                  <a:cubicBezTo>
                    <a:pt x="620536" y="237112"/>
                    <a:pt x="781281" y="313624"/>
                    <a:pt x="867621" y="316432"/>
                  </a:cubicBezTo>
                  <a:cubicBezTo>
                    <a:pt x="796724" y="248343"/>
                    <a:pt x="570698" y="37760"/>
                    <a:pt x="522264" y="14596"/>
                  </a:cubicBezTo>
                  <a:cubicBezTo>
                    <a:pt x="473128" y="-8568"/>
                    <a:pt x="428203" y="-4357"/>
                    <a:pt x="385384" y="28635"/>
                  </a:cubicBezTo>
                  <a:cubicBezTo>
                    <a:pt x="348181" y="57415"/>
                    <a:pt x="316594" y="91108"/>
                    <a:pt x="287112" y="128311"/>
                  </a:cubicBezTo>
                  <a:cubicBezTo>
                    <a:pt x="194456" y="245536"/>
                    <a:pt x="-2089" y="515784"/>
                    <a:pt x="17" y="534737"/>
                  </a:cubicBezTo>
                  <a:close/>
                </a:path>
              </a:pathLst>
            </a:custGeom>
            <a:solidFill>
              <a:srgbClr val="7E4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38" name="Google Shape;1938;p43"/>
            <p:cNvGrpSpPr/>
            <p:nvPr/>
          </p:nvGrpSpPr>
          <p:grpSpPr>
            <a:xfrm>
              <a:off x="3951034" y="4263534"/>
              <a:ext cx="3572899" cy="2113968"/>
              <a:chOff x="3951034" y="4263534"/>
              <a:chExt cx="3572899" cy="2113968"/>
            </a:xfrm>
          </p:grpSpPr>
          <p:sp>
            <p:nvSpPr>
              <p:cNvPr id="1939" name="Google Shape;1939;p43"/>
              <p:cNvSpPr/>
              <p:nvPr/>
            </p:nvSpPr>
            <p:spPr>
              <a:xfrm>
                <a:off x="3951034" y="4882360"/>
                <a:ext cx="3572899" cy="1495142"/>
              </a:xfrm>
              <a:custGeom>
                <a:avLst/>
                <a:gdLst/>
                <a:ahLst/>
                <a:cxnLst/>
                <a:rect l="l" t="t" r="r" b="b"/>
                <a:pathLst>
                  <a:path w="3572898" h="1495142" extrusionOk="0">
                    <a:moveTo>
                      <a:pt x="3571318" y="122505"/>
                    </a:moveTo>
                    <a:cubicBezTo>
                      <a:pt x="3568510" y="90216"/>
                      <a:pt x="3563596" y="57926"/>
                      <a:pt x="3550259" y="27743"/>
                    </a:cubicBezTo>
                    <a:cubicBezTo>
                      <a:pt x="3537624" y="-2441"/>
                      <a:pt x="3510248" y="-12268"/>
                      <a:pt x="3501825" y="20022"/>
                    </a:cubicBezTo>
                    <a:cubicBezTo>
                      <a:pt x="3492700" y="57926"/>
                      <a:pt x="3421803" y="176555"/>
                      <a:pt x="3398639" y="202527"/>
                    </a:cubicBezTo>
                    <a:cubicBezTo>
                      <a:pt x="3235086" y="393456"/>
                      <a:pt x="2980982" y="548586"/>
                      <a:pt x="2780927" y="620184"/>
                    </a:cubicBezTo>
                    <a:cubicBezTo>
                      <a:pt x="2521910" y="692485"/>
                      <a:pt x="2370290" y="718457"/>
                      <a:pt x="2072665" y="729688"/>
                    </a:cubicBezTo>
                    <a:cubicBezTo>
                      <a:pt x="2044588" y="730389"/>
                      <a:pt x="2035462" y="735303"/>
                      <a:pt x="2034058" y="762679"/>
                    </a:cubicBezTo>
                    <a:cubicBezTo>
                      <a:pt x="2033356" y="771804"/>
                      <a:pt x="2062838" y="994321"/>
                      <a:pt x="2062838" y="1097507"/>
                    </a:cubicBezTo>
                    <a:cubicBezTo>
                      <a:pt x="2062838" y="1116459"/>
                      <a:pt x="2063540" y="1136114"/>
                      <a:pt x="2048097" y="1151556"/>
                    </a:cubicBezTo>
                    <a:cubicBezTo>
                      <a:pt x="1998961" y="1165595"/>
                      <a:pt x="1664835" y="1180336"/>
                      <a:pt x="1616401" y="1164192"/>
                    </a:cubicBezTo>
                    <a:cubicBezTo>
                      <a:pt x="1566563" y="1148047"/>
                      <a:pt x="1547611" y="1124181"/>
                      <a:pt x="1546207" y="1070833"/>
                    </a:cubicBezTo>
                    <a:cubicBezTo>
                      <a:pt x="1545505" y="1039245"/>
                      <a:pt x="1547611" y="825854"/>
                      <a:pt x="1554630" y="750746"/>
                    </a:cubicBezTo>
                    <a:cubicBezTo>
                      <a:pt x="1557438" y="719159"/>
                      <a:pt x="1547611" y="710033"/>
                      <a:pt x="1516023" y="707225"/>
                    </a:cubicBezTo>
                    <a:cubicBezTo>
                      <a:pt x="1367211" y="692485"/>
                      <a:pt x="944640" y="610357"/>
                      <a:pt x="840752" y="569644"/>
                    </a:cubicBezTo>
                    <a:cubicBezTo>
                      <a:pt x="812675" y="558413"/>
                      <a:pt x="790914" y="575260"/>
                      <a:pt x="782491" y="609655"/>
                    </a:cubicBezTo>
                    <a:cubicBezTo>
                      <a:pt x="781087" y="611761"/>
                      <a:pt x="707383" y="853230"/>
                      <a:pt x="694046" y="896049"/>
                    </a:cubicBezTo>
                    <a:cubicBezTo>
                      <a:pt x="650525" y="889029"/>
                      <a:pt x="456086" y="806902"/>
                      <a:pt x="425903" y="785843"/>
                    </a:cubicBezTo>
                    <a:cubicBezTo>
                      <a:pt x="427307" y="747236"/>
                      <a:pt x="475741" y="552798"/>
                      <a:pt x="478549" y="488921"/>
                    </a:cubicBezTo>
                    <a:cubicBezTo>
                      <a:pt x="479953" y="455929"/>
                      <a:pt x="470827" y="432063"/>
                      <a:pt x="442048" y="412409"/>
                    </a:cubicBezTo>
                    <a:cubicBezTo>
                      <a:pt x="251820" y="286059"/>
                      <a:pt x="197771" y="247452"/>
                      <a:pt x="83354" y="53013"/>
                    </a:cubicBezTo>
                    <a:cubicBezTo>
                      <a:pt x="75632" y="40378"/>
                      <a:pt x="58084" y="3877"/>
                      <a:pt x="39833" y="5281"/>
                    </a:cubicBezTo>
                    <a:cubicBezTo>
                      <a:pt x="20179" y="5983"/>
                      <a:pt x="8246" y="23531"/>
                      <a:pt x="5438" y="40378"/>
                    </a:cubicBezTo>
                    <a:cubicBezTo>
                      <a:pt x="-4389" y="101447"/>
                      <a:pt x="524" y="146372"/>
                      <a:pt x="8948" y="199719"/>
                    </a:cubicBezTo>
                    <a:cubicBezTo>
                      <a:pt x="37727" y="329579"/>
                      <a:pt x="88267" y="695994"/>
                      <a:pt x="366940" y="1015379"/>
                    </a:cubicBezTo>
                    <a:cubicBezTo>
                      <a:pt x="423095" y="1079256"/>
                      <a:pt x="694748" y="1275801"/>
                      <a:pt x="755115" y="1296157"/>
                    </a:cubicBezTo>
                    <a:cubicBezTo>
                      <a:pt x="806357" y="1313706"/>
                      <a:pt x="847772" y="1333360"/>
                      <a:pt x="858301" y="1289840"/>
                    </a:cubicBezTo>
                    <a:cubicBezTo>
                      <a:pt x="884975" y="1182442"/>
                      <a:pt x="955169" y="981686"/>
                      <a:pt x="971314" y="961329"/>
                    </a:cubicBezTo>
                    <a:cubicBezTo>
                      <a:pt x="979737" y="950099"/>
                      <a:pt x="1003603" y="943781"/>
                      <a:pt x="1016940" y="946589"/>
                    </a:cubicBezTo>
                    <a:cubicBezTo>
                      <a:pt x="1080817" y="959925"/>
                      <a:pt x="1259813" y="1000638"/>
                      <a:pt x="1299122" y="1013975"/>
                    </a:cubicBezTo>
                    <a:cubicBezTo>
                      <a:pt x="1338431" y="1023803"/>
                      <a:pt x="1347556" y="1027312"/>
                      <a:pt x="1344047" y="1062410"/>
                    </a:cubicBezTo>
                    <a:cubicBezTo>
                      <a:pt x="1338431" y="1126286"/>
                      <a:pt x="1326498" y="1371265"/>
                      <a:pt x="1326498" y="1371265"/>
                    </a:cubicBezTo>
                    <a:cubicBezTo>
                      <a:pt x="1325094" y="1403555"/>
                      <a:pt x="1358086" y="1437950"/>
                      <a:pt x="1384058" y="1444970"/>
                    </a:cubicBezTo>
                    <a:cubicBezTo>
                      <a:pt x="1697827" y="1529203"/>
                      <a:pt x="1925959" y="1511654"/>
                      <a:pt x="2248853" y="1429527"/>
                    </a:cubicBezTo>
                    <a:cubicBezTo>
                      <a:pt x="2277633" y="1422507"/>
                      <a:pt x="2287460" y="1418998"/>
                      <a:pt x="2290268" y="1390218"/>
                    </a:cubicBezTo>
                    <a:cubicBezTo>
                      <a:pt x="2292374" y="1369159"/>
                      <a:pt x="2283951" y="1112248"/>
                      <a:pt x="2283951" y="1004850"/>
                    </a:cubicBezTo>
                    <a:cubicBezTo>
                      <a:pt x="2283951" y="980282"/>
                      <a:pt x="2291672" y="967647"/>
                      <a:pt x="2316942" y="964839"/>
                    </a:cubicBezTo>
                    <a:cubicBezTo>
                      <a:pt x="2366780" y="958522"/>
                      <a:pt x="2600528" y="912895"/>
                      <a:pt x="2654577" y="931146"/>
                    </a:cubicBezTo>
                    <a:cubicBezTo>
                      <a:pt x="2676338" y="938867"/>
                      <a:pt x="2682655" y="940271"/>
                      <a:pt x="2691079" y="962733"/>
                    </a:cubicBezTo>
                    <a:cubicBezTo>
                      <a:pt x="2691079" y="962733"/>
                      <a:pt x="2710031" y="1025908"/>
                      <a:pt x="2710031" y="1025908"/>
                    </a:cubicBezTo>
                    <a:cubicBezTo>
                      <a:pt x="2731090" y="1114353"/>
                      <a:pt x="2745128" y="1201395"/>
                      <a:pt x="2764783" y="1290542"/>
                    </a:cubicBezTo>
                    <a:cubicBezTo>
                      <a:pt x="2771101" y="1317917"/>
                      <a:pt x="2785841" y="1327043"/>
                      <a:pt x="2812515" y="1320023"/>
                    </a:cubicBezTo>
                    <a:cubicBezTo>
                      <a:pt x="2864459" y="1306686"/>
                      <a:pt x="3122775" y="1181038"/>
                      <a:pt x="3312300" y="936060"/>
                    </a:cubicBezTo>
                    <a:cubicBezTo>
                      <a:pt x="3400745" y="822344"/>
                      <a:pt x="3477257" y="703716"/>
                      <a:pt x="3519373" y="564731"/>
                    </a:cubicBezTo>
                    <a:cubicBezTo>
                      <a:pt x="3576231" y="392754"/>
                      <a:pt x="3584654" y="273424"/>
                      <a:pt x="3571318" y="122505"/>
                    </a:cubicBezTo>
                    <a:close/>
                  </a:path>
                </a:pathLst>
              </a:custGeom>
              <a:solidFill>
                <a:srgbClr val="7E460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0" name="Google Shape;1940;p43"/>
              <p:cNvSpPr/>
              <p:nvPr/>
            </p:nvSpPr>
            <p:spPr>
              <a:xfrm>
                <a:off x="5926669" y="4263534"/>
                <a:ext cx="1102053" cy="807236"/>
              </a:xfrm>
              <a:custGeom>
                <a:avLst/>
                <a:gdLst/>
                <a:ahLst/>
                <a:cxnLst/>
                <a:rect l="l" t="t" r="r" b="b"/>
                <a:pathLst>
                  <a:path w="1102053" h="807236" extrusionOk="0">
                    <a:moveTo>
                      <a:pt x="42981" y="551807"/>
                    </a:moveTo>
                    <a:cubicBezTo>
                      <a:pt x="75271" y="567250"/>
                      <a:pt x="108964" y="565144"/>
                      <a:pt x="142658" y="558124"/>
                    </a:cubicBezTo>
                    <a:cubicBezTo>
                      <a:pt x="181966" y="549701"/>
                      <a:pt x="370790" y="478804"/>
                      <a:pt x="430455" y="466872"/>
                    </a:cubicBezTo>
                    <a:cubicBezTo>
                      <a:pt x="487312" y="455640"/>
                      <a:pt x="539256" y="461256"/>
                      <a:pt x="582075" y="506180"/>
                    </a:cubicBezTo>
                    <a:cubicBezTo>
                      <a:pt x="601729" y="526537"/>
                      <a:pt x="907075" y="812228"/>
                      <a:pt x="1033425" y="812228"/>
                    </a:cubicBezTo>
                    <a:cubicBezTo>
                      <a:pt x="1091687" y="810122"/>
                      <a:pt x="1114851" y="782747"/>
                      <a:pt x="1095197" y="727995"/>
                    </a:cubicBezTo>
                    <a:cubicBezTo>
                      <a:pt x="1053080" y="606558"/>
                      <a:pt x="840390" y="181882"/>
                      <a:pt x="620682" y="39387"/>
                    </a:cubicBezTo>
                    <a:cubicBezTo>
                      <a:pt x="551189" y="-5538"/>
                      <a:pt x="496437" y="-23086"/>
                      <a:pt x="384126" y="47108"/>
                    </a:cubicBezTo>
                    <a:cubicBezTo>
                      <a:pt x="308316" y="109582"/>
                      <a:pt x="145465" y="198729"/>
                      <a:pt x="31750" y="384042"/>
                    </a:cubicBezTo>
                    <a:cubicBezTo>
                      <a:pt x="8586" y="421245"/>
                      <a:pt x="-4751" y="449323"/>
                      <a:pt x="1566" y="492141"/>
                    </a:cubicBezTo>
                    <a:cubicBezTo>
                      <a:pt x="6480" y="516008"/>
                      <a:pt x="21221" y="537066"/>
                      <a:pt x="42981" y="551807"/>
                    </a:cubicBezTo>
                    <a:close/>
                  </a:path>
                </a:pathLst>
              </a:custGeom>
              <a:solidFill>
                <a:srgbClr val="7E460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41" name="Google Shape;1941;p43"/>
            <p:cNvSpPr/>
            <p:nvPr/>
          </p:nvSpPr>
          <p:spPr>
            <a:xfrm>
              <a:off x="5950628" y="4298453"/>
              <a:ext cx="1052917" cy="751081"/>
            </a:xfrm>
            <a:custGeom>
              <a:avLst/>
              <a:gdLst/>
              <a:ahLst/>
              <a:cxnLst/>
              <a:rect l="l" t="t" r="r" b="b"/>
              <a:pathLst>
                <a:path w="1052917" h="751080" extrusionOk="0">
                  <a:moveTo>
                    <a:pt x="47801" y="503551"/>
                  </a:moveTo>
                  <a:cubicBezTo>
                    <a:pt x="67456" y="506359"/>
                    <a:pt x="106765" y="502849"/>
                    <a:pt x="140458" y="486704"/>
                  </a:cubicBezTo>
                  <a:cubicBezTo>
                    <a:pt x="174853" y="469858"/>
                    <a:pt x="344724" y="414404"/>
                    <a:pt x="401581" y="402471"/>
                  </a:cubicBezTo>
                  <a:cubicBezTo>
                    <a:pt x="455631" y="391240"/>
                    <a:pt x="537759" y="407385"/>
                    <a:pt x="578472" y="450203"/>
                  </a:cubicBezTo>
                  <a:cubicBezTo>
                    <a:pt x="597424" y="469858"/>
                    <a:pt x="831172" y="693076"/>
                    <a:pt x="988407" y="752741"/>
                  </a:cubicBezTo>
                  <a:cubicBezTo>
                    <a:pt x="1030524" y="759761"/>
                    <a:pt x="1066323" y="749231"/>
                    <a:pt x="1048072" y="696586"/>
                  </a:cubicBezTo>
                  <a:cubicBezTo>
                    <a:pt x="1007360" y="580063"/>
                    <a:pt x="804498" y="174339"/>
                    <a:pt x="594616" y="38161"/>
                  </a:cubicBezTo>
                  <a:cubicBezTo>
                    <a:pt x="527931" y="-5359"/>
                    <a:pt x="475987" y="-22206"/>
                    <a:pt x="368590" y="45181"/>
                  </a:cubicBezTo>
                  <a:cubicBezTo>
                    <a:pt x="296290" y="104846"/>
                    <a:pt x="140458" y="190484"/>
                    <a:pt x="31656" y="367374"/>
                  </a:cubicBezTo>
                  <a:cubicBezTo>
                    <a:pt x="9896" y="403173"/>
                    <a:pt x="-4845" y="415106"/>
                    <a:pt x="1473" y="455819"/>
                  </a:cubicBezTo>
                  <a:cubicBezTo>
                    <a:pt x="4983" y="479685"/>
                    <a:pt x="24637" y="497935"/>
                    <a:pt x="47801" y="503551"/>
                  </a:cubicBezTo>
                  <a:close/>
                </a:path>
              </a:pathLst>
            </a:custGeom>
            <a:solidFill>
              <a:srgbClr val="BD69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43"/>
            <p:cNvSpPr/>
            <p:nvPr/>
          </p:nvSpPr>
          <p:spPr>
            <a:xfrm>
              <a:off x="3975058" y="4942486"/>
              <a:ext cx="3530782" cy="1417928"/>
            </a:xfrm>
            <a:custGeom>
              <a:avLst/>
              <a:gdLst/>
              <a:ahLst/>
              <a:cxnLst/>
              <a:rect l="l" t="t" r="r" b="b"/>
              <a:pathLst>
                <a:path w="3530782" h="1417928" extrusionOk="0">
                  <a:moveTo>
                    <a:pt x="3533255" y="117834"/>
                  </a:moveTo>
                  <a:cubicBezTo>
                    <a:pt x="3530448" y="86948"/>
                    <a:pt x="3532553" y="56062"/>
                    <a:pt x="3519217" y="26581"/>
                  </a:cubicBezTo>
                  <a:cubicBezTo>
                    <a:pt x="3506582" y="-2199"/>
                    <a:pt x="3486225" y="-12026"/>
                    <a:pt x="3477802" y="19561"/>
                  </a:cubicBezTo>
                  <a:cubicBezTo>
                    <a:pt x="3468676" y="55360"/>
                    <a:pt x="3398482" y="169777"/>
                    <a:pt x="3375318" y="195749"/>
                  </a:cubicBezTo>
                  <a:cubicBezTo>
                    <a:pt x="3211765" y="379659"/>
                    <a:pt x="2957661" y="529173"/>
                    <a:pt x="2757606" y="598666"/>
                  </a:cubicBezTo>
                  <a:cubicBezTo>
                    <a:pt x="2498589" y="668158"/>
                    <a:pt x="2375047" y="693428"/>
                    <a:pt x="2077422" y="703958"/>
                  </a:cubicBezTo>
                  <a:cubicBezTo>
                    <a:pt x="2049344" y="704659"/>
                    <a:pt x="2040219" y="709573"/>
                    <a:pt x="2038815" y="735545"/>
                  </a:cubicBezTo>
                  <a:cubicBezTo>
                    <a:pt x="2038113" y="744670"/>
                    <a:pt x="2067595" y="958763"/>
                    <a:pt x="2067595" y="1059142"/>
                  </a:cubicBezTo>
                  <a:cubicBezTo>
                    <a:pt x="2067595" y="1077392"/>
                    <a:pt x="2061277" y="1096345"/>
                    <a:pt x="2045834" y="1111086"/>
                  </a:cubicBezTo>
                  <a:cubicBezTo>
                    <a:pt x="1996698" y="1125124"/>
                    <a:pt x="1634495" y="1145481"/>
                    <a:pt x="1586060" y="1130740"/>
                  </a:cubicBezTo>
                  <a:cubicBezTo>
                    <a:pt x="1536223" y="1115297"/>
                    <a:pt x="1496212" y="1085114"/>
                    <a:pt x="1494808" y="1033872"/>
                  </a:cubicBezTo>
                  <a:cubicBezTo>
                    <a:pt x="1494106" y="1003688"/>
                    <a:pt x="1496212" y="790297"/>
                    <a:pt x="1503231" y="717997"/>
                  </a:cubicBezTo>
                  <a:cubicBezTo>
                    <a:pt x="1506039" y="687813"/>
                    <a:pt x="1496212" y="678687"/>
                    <a:pt x="1464624" y="675880"/>
                  </a:cubicBezTo>
                  <a:cubicBezTo>
                    <a:pt x="1315812" y="661841"/>
                    <a:pt x="935358" y="582521"/>
                    <a:pt x="831470" y="543212"/>
                  </a:cubicBezTo>
                  <a:cubicBezTo>
                    <a:pt x="803392" y="532683"/>
                    <a:pt x="781632" y="548828"/>
                    <a:pt x="773208" y="581819"/>
                  </a:cubicBezTo>
                  <a:cubicBezTo>
                    <a:pt x="771804" y="583925"/>
                    <a:pt x="698100" y="823990"/>
                    <a:pt x="684763" y="865405"/>
                  </a:cubicBezTo>
                  <a:cubicBezTo>
                    <a:pt x="641243" y="858385"/>
                    <a:pt x="404687" y="765729"/>
                    <a:pt x="374504" y="745372"/>
                  </a:cubicBezTo>
                  <a:cubicBezTo>
                    <a:pt x="375908" y="708169"/>
                    <a:pt x="424342" y="520750"/>
                    <a:pt x="427150" y="458979"/>
                  </a:cubicBezTo>
                  <a:cubicBezTo>
                    <a:pt x="428554" y="427391"/>
                    <a:pt x="440487" y="396505"/>
                    <a:pt x="411707" y="378255"/>
                  </a:cubicBezTo>
                  <a:cubicBezTo>
                    <a:pt x="221480" y="256117"/>
                    <a:pt x="181469" y="239972"/>
                    <a:pt x="67052" y="52553"/>
                  </a:cubicBezTo>
                  <a:cubicBezTo>
                    <a:pt x="59331" y="40620"/>
                    <a:pt x="34762" y="4820"/>
                    <a:pt x="16512" y="6224"/>
                  </a:cubicBezTo>
                  <a:cubicBezTo>
                    <a:pt x="-22797" y="9734"/>
                    <a:pt x="19320" y="142402"/>
                    <a:pt x="27743" y="193644"/>
                  </a:cubicBezTo>
                  <a:cubicBezTo>
                    <a:pt x="56523" y="318590"/>
                    <a:pt x="100043" y="651312"/>
                    <a:pt x="378715" y="959465"/>
                  </a:cubicBezTo>
                  <a:cubicBezTo>
                    <a:pt x="434871" y="1021236"/>
                    <a:pt x="671426" y="1189703"/>
                    <a:pt x="731794" y="1209358"/>
                  </a:cubicBezTo>
                  <a:cubicBezTo>
                    <a:pt x="783036" y="1226204"/>
                    <a:pt x="803392" y="1245157"/>
                    <a:pt x="813921" y="1203742"/>
                  </a:cubicBezTo>
                  <a:cubicBezTo>
                    <a:pt x="840595" y="1099854"/>
                    <a:pt x="917809" y="899800"/>
                    <a:pt x="933954" y="879444"/>
                  </a:cubicBezTo>
                  <a:cubicBezTo>
                    <a:pt x="942377" y="868915"/>
                    <a:pt x="966243" y="862597"/>
                    <a:pt x="979580" y="865405"/>
                  </a:cubicBezTo>
                  <a:cubicBezTo>
                    <a:pt x="1043457" y="878040"/>
                    <a:pt x="1257550" y="925070"/>
                    <a:pt x="1296859" y="937003"/>
                  </a:cubicBezTo>
                  <a:cubicBezTo>
                    <a:pt x="1336168" y="946129"/>
                    <a:pt x="1345293" y="949638"/>
                    <a:pt x="1341784" y="983332"/>
                  </a:cubicBezTo>
                  <a:cubicBezTo>
                    <a:pt x="1336168" y="1045103"/>
                    <a:pt x="1331255" y="1295697"/>
                    <a:pt x="1331255" y="1295697"/>
                  </a:cubicBezTo>
                  <a:cubicBezTo>
                    <a:pt x="1329851" y="1327284"/>
                    <a:pt x="1362842" y="1360276"/>
                    <a:pt x="1388814" y="1366593"/>
                  </a:cubicBezTo>
                  <a:cubicBezTo>
                    <a:pt x="1702583" y="1448019"/>
                    <a:pt x="1881579" y="1431172"/>
                    <a:pt x="2204474" y="1351853"/>
                  </a:cubicBezTo>
                  <a:cubicBezTo>
                    <a:pt x="2233254" y="1344833"/>
                    <a:pt x="2243081" y="1341323"/>
                    <a:pt x="2245889" y="1313947"/>
                  </a:cubicBezTo>
                  <a:cubicBezTo>
                    <a:pt x="2247994" y="1293591"/>
                    <a:pt x="2239571" y="1031765"/>
                    <a:pt x="2239571" y="927878"/>
                  </a:cubicBezTo>
                  <a:cubicBezTo>
                    <a:pt x="2239571" y="904012"/>
                    <a:pt x="2247293" y="892079"/>
                    <a:pt x="2272562" y="889271"/>
                  </a:cubicBezTo>
                  <a:cubicBezTo>
                    <a:pt x="2322401" y="882954"/>
                    <a:pt x="2584226" y="831711"/>
                    <a:pt x="2638276" y="849962"/>
                  </a:cubicBezTo>
                  <a:cubicBezTo>
                    <a:pt x="2660036" y="856981"/>
                    <a:pt x="2680393" y="859087"/>
                    <a:pt x="2688816" y="880146"/>
                  </a:cubicBezTo>
                  <a:cubicBezTo>
                    <a:pt x="2681797" y="851366"/>
                    <a:pt x="2742164" y="1113893"/>
                    <a:pt x="2762520" y="1203040"/>
                  </a:cubicBezTo>
                  <a:cubicBezTo>
                    <a:pt x="2768837" y="1229714"/>
                    <a:pt x="2776559" y="1231118"/>
                    <a:pt x="2803233" y="1224099"/>
                  </a:cubicBezTo>
                  <a:cubicBezTo>
                    <a:pt x="2855177" y="1211464"/>
                    <a:pt x="3052423" y="1092835"/>
                    <a:pt x="3254583" y="858385"/>
                  </a:cubicBezTo>
                  <a:cubicBezTo>
                    <a:pt x="3346538" y="751690"/>
                    <a:pt x="3411819" y="677986"/>
                    <a:pt x="3453936" y="543914"/>
                  </a:cubicBezTo>
                  <a:cubicBezTo>
                    <a:pt x="3510091" y="378255"/>
                    <a:pt x="3546592" y="263136"/>
                    <a:pt x="3533255" y="117834"/>
                  </a:cubicBezTo>
                  <a:close/>
                </a:path>
              </a:pathLst>
            </a:custGeom>
            <a:solidFill>
              <a:srgbClr val="BD69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43"/>
            <p:cNvSpPr/>
            <p:nvPr/>
          </p:nvSpPr>
          <p:spPr>
            <a:xfrm>
              <a:off x="4004907" y="5005568"/>
              <a:ext cx="7019" cy="77214"/>
            </a:xfrm>
            <a:custGeom>
              <a:avLst/>
              <a:gdLst/>
              <a:ahLst/>
              <a:cxnLst/>
              <a:rect l="l" t="t" r="r" b="b"/>
              <a:pathLst>
                <a:path w="7019" h="77213" extrusionOk="0">
                  <a:moveTo>
                    <a:pt x="702" y="30886"/>
                  </a:moveTo>
                  <a:cubicBezTo>
                    <a:pt x="1404" y="47733"/>
                    <a:pt x="-3510" y="64579"/>
                    <a:pt x="5616" y="80724"/>
                  </a:cubicBezTo>
                  <a:cubicBezTo>
                    <a:pt x="16847" y="54752"/>
                    <a:pt x="11933" y="27376"/>
                    <a:pt x="11933" y="0"/>
                  </a:cubicBezTo>
                  <a:cubicBezTo>
                    <a:pt x="3510" y="8423"/>
                    <a:pt x="702" y="18953"/>
                    <a:pt x="702" y="30886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43"/>
            <p:cNvSpPr/>
            <p:nvPr/>
          </p:nvSpPr>
          <p:spPr>
            <a:xfrm>
              <a:off x="4005547" y="5013261"/>
              <a:ext cx="3348277" cy="1256481"/>
            </a:xfrm>
            <a:custGeom>
              <a:avLst/>
              <a:gdLst/>
              <a:ahLst/>
              <a:cxnLst/>
              <a:rect l="l" t="t" r="r" b="b"/>
              <a:pathLst>
                <a:path w="3348276" h="1256481" extrusionOk="0">
                  <a:moveTo>
                    <a:pt x="18312" y="28"/>
                  </a:moveTo>
                  <a:cubicBezTo>
                    <a:pt x="23928" y="11961"/>
                    <a:pt x="55515" y="75838"/>
                    <a:pt x="61131" y="84261"/>
                  </a:cubicBezTo>
                  <a:cubicBezTo>
                    <a:pt x="125008" y="182534"/>
                    <a:pt x="219771" y="244305"/>
                    <a:pt x="318745" y="299758"/>
                  </a:cubicBezTo>
                  <a:cubicBezTo>
                    <a:pt x="379814" y="334153"/>
                    <a:pt x="381218" y="332749"/>
                    <a:pt x="374198" y="402944"/>
                  </a:cubicBezTo>
                  <a:cubicBezTo>
                    <a:pt x="367179" y="472437"/>
                    <a:pt x="329976" y="647923"/>
                    <a:pt x="328572" y="668279"/>
                  </a:cubicBezTo>
                  <a:cubicBezTo>
                    <a:pt x="327870" y="682318"/>
                    <a:pt x="336293" y="688636"/>
                    <a:pt x="348226" y="694953"/>
                  </a:cubicBezTo>
                  <a:cubicBezTo>
                    <a:pt x="370689" y="706184"/>
                    <a:pt x="393853" y="717416"/>
                    <a:pt x="417017" y="725839"/>
                  </a:cubicBezTo>
                  <a:cubicBezTo>
                    <a:pt x="478086" y="747599"/>
                    <a:pt x="534944" y="777081"/>
                    <a:pt x="593205" y="803755"/>
                  </a:cubicBezTo>
                  <a:cubicBezTo>
                    <a:pt x="614965" y="813582"/>
                    <a:pt x="635322" y="817091"/>
                    <a:pt x="658486" y="812178"/>
                  </a:cubicBezTo>
                  <a:cubicBezTo>
                    <a:pt x="697795" y="807966"/>
                    <a:pt x="736402" y="803052"/>
                    <a:pt x="775711" y="798139"/>
                  </a:cubicBezTo>
                  <a:cubicBezTo>
                    <a:pt x="814318" y="793225"/>
                    <a:pt x="824145" y="785504"/>
                    <a:pt x="832568" y="746897"/>
                  </a:cubicBezTo>
                  <a:cubicBezTo>
                    <a:pt x="846607" y="679510"/>
                    <a:pt x="857838" y="612124"/>
                    <a:pt x="864156" y="544035"/>
                  </a:cubicBezTo>
                  <a:cubicBezTo>
                    <a:pt x="864858" y="534208"/>
                    <a:pt x="861348" y="523679"/>
                    <a:pt x="871175" y="515957"/>
                  </a:cubicBezTo>
                  <a:cubicBezTo>
                    <a:pt x="887320" y="506832"/>
                    <a:pt x="901359" y="518765"/>
                    <a:pt x="916100" y="522275"/>
                  </a:cubicBezTo>
                  <a:cubicBezTo>
                    <a:pt x="1083865" y="562286"/>
                    <a:pt x="1251629" y="600892"/>
                    <a:pt x="1424308" y="617037"/>
                  </a:cubicBezTo>
                  <a:cubicBezTo>
                    <a:pt x="1449578" y="619143"/>
                    <a:pt x="1458703" y="632480"/>
                    <a:pt x="1455895" y="665471"/>
                  </a:cubicBezTo>
                  <a:cubicBezTo>
                    <a:pt x="1449578" y="744089"/>
                    <a:pt x="1451684" y="823409"/>
                    <a:pt x="1452386" y="902027"/>
                  </a:cubicBezTo>
                  <a:cubicBezTo>
                    <a:pt x="1452386" y="939932"/>
                    <a:pt x="1453088" y="978539"/>
                    <a:pt x="1461511" y="1016444"/>
                  </a:cubicBezTo>
                  <a:cubicBezTo>
                    <a:pt x="1468530" y="1047330"/>
                    <a:pt x="1481867" y="1061369"/>
                    <a:pt x="1513455" y="1068388"/>
                  </a:cubicBezTo>
                  <a:cubicBezTo>
                    <a:pt x="1602602" y="1087340"/>
                    <a:pt x="1693153" y="1081023"/>
                    <a:pt x="1783703" y="1081023"/>
                  </a:cubicBezTo>
                  <a:cubicBezTo>
                    <a:pt x="1849686" y="1081023"/>
                    <a:pt x="2007624" y="1065580"/>
                    <a:pt x="2018855" y="1057859"/>
                  </a:cubicBezTo>
                  <a:cubicBezTo>
                    <a:pt x="2031490" y="1056455"/>
                    <a:pt x="2094665" y="996789"/>
                    <a:pt x="2119233" y="977837"/>
                  </a:cubicBezTo>
                  <a:cubicBezTo>
                    <a:pt x="2152225" y="951865"/>
                    <a:pt x="2163456" y="916768"/>
                    <a:pt x="2164158" y="876757"/>
                  </a:cubicBezTo>
                  <a:cubicBezTo>
                    <a:pt x="2166263" y="814284"/>
                    <a:pt x="2151523" y="678809"/>
                    <a:pt x="2157840" y="666173"/>
                  </a:cubicBezTo>
                  <a:cubicBezTo>
                    <a:pt x="2174687" y="647923"/>
                    <a:pt x="2265940" y="643711"/>
                    <a:pt x="2298229" y="640903"/>
                  </a:cubicBezTo>
                  <a:cubicBezTo>
                    <a:pt x="2754493" y="605104"/>
                    <a:pt x="3064753" y="408560"/>
                    <a:pt x="3091427" y="380482"/>
                  </a:cubicBezTo>
                  <a:cubicBezTo>
                    <a:pt x="3161621" y="325730"/>
                    <a:pt x="3265509" y="216227"/>
                    <a:pt x="3327982" y="152350"/>
                  </a:cubicBezTo>
                  <a:cubicBezTo>
                    <a:pt x="3349743" y="151648"/>
                    <a:pt x="3354656" y="155860"/>
                    <a:pt x="3350444" y="179024"/>
                  </a:cubicBezTo>
                  <a:cubicBezTo>
                    <a:pt x="3305520" y="361529"/>
                    <a:pt x="3210757" y="500514"/>
                    <a:pt x="3168640" y="575623"/>
                  </a:cubicBezTo>
                  <a:cubicBezTo>
                    <a:pt x="3050714" y="784802"/>
                    <a:pt x="2826091" y="927297"/>
                    <a:pt x="2818370" y="931509"/>
                  </a:cubicBezTo>
                  <a:cubicBezTo>
                    <a:pt x="2781167" y="953269"/>
                    <a:pt x="2767128" y="948355"/>
                    <a:pt x="2753089" y="907642"/>
                  </a:cubicBezTo>
                  <a:cubicBezTo>
                    <a:pt x="2739051" y="865526"/>
                    <a:pt x="2715886" y="743387"/>
                    <a:pt x="2710973" y="727243"/>
                  </a:cubicBezTo>
                  <a:cubicBezTo>
                    <a:pt x="2701145" y="695655"/>
                    <a:pt x="2689914" y="688636"/>
                    <a:pt x="2657625" y="692145"/>
                  </a:cubicBezTo>
                  <a:cubicBezTo>
                    <a:pt x="2618316" y="696357"/>
                    <a:pt x="2579709" y="704780"/>
                    <a:pt x="2540400" y="708290"/>
                  </a:cubicBezTo>
                  <a:cubicBezTo>
                    <a:pt x="2498985" y="711800"/>
                    <a:pt x="2474417" y="718819"/>
                    <a:pt x="2421069" y="726541"/>
                  </a:cubicBezTo>
                  <a:cubicBezTo>
                    <a:pt x="2348067" y="742685"/>
                    <a:pt x="2312268" y="733560"/>
                    <a:pt x="2268748" y="769359"/>
                  </a:cubicBezTo>
                  <a:cubicBezTo>
                    <a:pt x="2244180" y="789014"/>
                    <a:pt x="2221015" y="801649"/>
                    <a:pt x="2197149" y="831130"/>
                  </a:cubicBezTo>
                  <a:cubicBezTo>
                    <a:pt x="2191534" y="836044"/>
                    <a:pt x="2185216" y="855698"/>
                    <a:pt x="2185216" y="869035"/>
                  </a:cubicBezTo>
                  <a:cubicBezTo>
                    <a:pt x="2186620" y="969413"/>
                    <a:pt x="2188024" y="1069791"/>
                    <a:pt x="2190130" y="1170872"/>
                  </a:cubicBezTo>
                  <a:cubicBezTo>
                    <a:pt x="2185216" y="1187719"/>
                    <a:pt x="2171177" y="1193334"/>
                    <a:pt x="2156436" y="1198248"/>
                  </a:cubicBezTo>
                  <a:cubicBezTo>
                    <a:pt x="2054654" y="1234047"/>
                    <a:pt x="1836349" y="1255807"/>
                    <a:pt x="1762645" y="1257913"/>
                  </a:cubicBezTo>
                  <a:cubicBezTo>
                    <a:pt x="1660863" y="1260721"/>
                    <a:pt x="1558379" y="1259317"/>
                    <a:pt x="1458703" y="1228431"/>
                  </a:cubicBezTo>
                  <a:cubicBezTo>
                    <a:pt x="1401144" y="1210883"/>
                    <a:pt x="1392018" y="1196142"/>
                    <a:pt x="1390614" y="1137178"/>
                  </a:cubicBezTo>
                  <a:cubicBezTo>
                    <a:pt x="1388509" y="1059262"/>
                    <a:pt x="1400442" y="982048"/>
                    <a:pt x="1396932" y="903431"/>
                  </a:cubicBezTo>
                  <a:cubicBezTo>
                    <a:pt x="1394826" y="850083"/>
                    <a:pt x="1387105" y="836746"/>
                    <a:pt x="1335863" y="824813"/>
                  </a:cubicBezTo>
                  <a:cubicBezTo>
                    <a:pt x="1238994" y="803052"/>
                    <a:pt x="1140722" y="788312"/>
                    <a:pt x="1043854" y="767955"/>
                  </a:cubicBezTo>
                  <a:cubicBezTo>
                    <a:pt x="1020690" y="763042"/>
                    <a:pt x="939264" y="767253"/>
                    <a:pt x="918908" y="781292"/>
                  </a:cubicBezTo>
                  <a:cubicBezTo>
                    <a:pt x="890128" y="791822"/>
                    <a:pt x="875387" y="816390"/>
                    <a:pt x="862752" y="841659"/>
                  </a:cubicBezTo>
                  <a:cubicBezTo>
                    <a:pt x="829761" y="905537"/>
                    <a:pt x="806596" y="973625"/>
                    <a:pt x="784836" y="1042416"/>
                  </a:cubicBezTo>
                  <a:cubicBezTo>
                    <a:pt x="775711" y="1054349"/>
                    <a:pt x="763076" y="1052945"/>
                    <a:pt x="751845" y="1048031"/>
                  </a:cubicBezTo>
                  <a:cubicBezTo>
                    <a:pt x="651467" y="1005915"/>
                    <a:pt x="555300" y="972923"/>
                    <a:pt x="461239" y="923787"/>
                  </a:cubicBezTo>
                  <a:cubicBezTo>
                    <a:pt x="385430" y="883776"/>
                    <a:pt x="316639" y="822005"/>
                    <a:pt x="268205" y="753916"/>
                  </a:cubicBezTo>
                  <a:cubicBezTo>
                    <a:pt x="146768" y="584748"/>
                    <a:pt x="90613" y="393117"/>
                    <a:pt x="34457" y="195870"/>
                  </a:cubicBezTo>
                  <a:cubicBezTo>
                    <a:pt x="28140" y="174812"/>
                    <a:pt x="-1342" y="55481"/>
                    <a:pt x="62" y="27404"/>
                  </a:cubicBezTo>
                  <a:cubicBezTo>
                    <a:pt x="62" y="11961"/>
                    <a:pt x="-2044" y="-674"/>
                    <a:pt x="18312" y="28"/>
                  </a:cubicBezTo>
                  <a:close/>
                </a:path>
              </a:pathLst>
            </a:custGeom>
            <a:solidFill>
              <a:srgbClr val="7E4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43"/>
            <p:cNvSpPr/>
            <p:nvPr/>
          </p:nvSpPr>
          <p:spPr>
            <a:xfrm>
              <a:off x="6009661" y="4486976"/>
              <a:ext cx="863392" cy="533478"/>
            </a:xfrm>
            <a:custGeom>
              <a:avLst/>
              <a:gdLst/>
              <a:ahLst/>
              <a:cxnLst/>
              <a:rect l="l" t="t" r="r" b="b"/>
              <a:pathLst>
                <a:path w="863392" h="533477" extrusionOk="0">
                  <a:moveTo>
                    <a:pt x="867604" y="534737"/>
                  </a:moveTo>
                  <a:cubicBezTo>
                    <a:pt x="734936" y="462436"/>
                    <a:pt x="631048" y="361357"/>
                    <a:pt x="519439" y="261680"/>
                  </a:cubicBezTo>
                  <a:cubicBezTo>
                    <a:pt x="475918" y="225179"/>
                    <a:pt x="414849" y="182361"/>
                    <a:pt x="277970" y="229391"/>
                  </a:cubicBezTo>
                  <a:cubicBezTo>
                    <a:pt x="247085" y="237112"/>
                    <a:pt x="86339" y="313624"/>
                    <a:pt x="0" y="316432"/>
                  </a:cubicBezTo>
                  <a:cubicBezTo>
                    <a:pt x="70896" y="248343"/>
                    <a:pt x="296923" y="37760"/>
                    <a:pt x="345357" y="14596"/>
                  </a:cubicBezTo>
                  <a:cubicBezTo>
                    <a:pt x="394493" y="-8568"/>
                    <a:pt x="439417" y="-4357"/>
                    <a:pt x="482236" y="28635"/>
                  </a:cubicBezTo>
                  <a:cubicBezTo>
                    <a:pt x="519439" y="57415"/>
                    <a:pt x="551027" y="91108"/>
                    <a:pt x="580508" y="128311"/>
                  </a:cubicBezTo>
                  <a:cubicBezTo>
                    <a:pt x="673867" y="245536"/>
                    <a:pt x="870412" y="516486"/>
                    <a:pt x="867604" y="534737"/>
                  </a:cubicBezTo>
                  <a:close/>
                </a:path>
              </a:pathLst>
            </a:custGeom>
            <a:solidFill>
              <a:srgbClr val="7E4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46" name="Google Shape;1946;p43"/>
          <p:cNvGrpSpPr/>
          <p:nvPr/>
        </p:nvGrpSpPr>
        <p:grpSpPr>
          <a:xfrm>
            <a:off x="4723882" y="1462604"/>
            <a:ext cx="2691768" cy="905457"/>
            <a:chOff x="2413262" y="854697"/>
            <a:chExt cx="4944430" cy="1663209"/>
          </a:xfrm>
        </p:grpSpPr>
        <p:sp>
          <p:nvSpPr>
            <p:cNvPr id="1947" name="Google Shape;1947;p43"/>
            <p:cNvSpPr/>
            <p:nvPr/>
          </p:nvSpPr>
          <p:spPr>
            <a:xfrm rot="-1036938">
              <a:off x="2554384" y="1178439"/>
              <a:ext cx="944111" cy="1093538"/>
            </a:xfrm>
            <a:custGeom>
              <a:avLst/>
              <a:gdLst/>
              <a:ahLst/>
              <a:cxnLst/>
              <a:rect l="l" t="t" r="r" b="b"/>
              <a:pathLst>
                <a:path w="2647950" h="3067050" extrusionOk="0">
                  <a:moveTo>
                    <a:pt x="0" y="1108710"/>
                  </a:moveTo>
                  <a:cubicBezTo>
                    <a:pt x="108585" y="1020128"/>
                    <a:pt x="240983" y="1003935"/>
                    <a:pt x="372428" y="986790"/>
                  </a:cubicBezTo>
                  <a:cubicBezTo>
                    <a:pt x="403860" y="982980"/>
                    <a:pt x="414338" y="971550"/>
                    <a:pt x="410528" y="942023"/>
                  </a:cubicBezTo>
                  <a:cubicBezTo>
                    <a:pt x="397193" y="830580"/>
                    <a:pt x="384810" y="719138"/>
                    <a:pt x="369570" y="607695"/>
                  </a:cubicBezTo>
                  <a:cubicBezTo>
                    <a:pt x="365760" y="581978"/>
                    <a:pt x="349568" y="559118"/>
                    <a:pt x="339090" y="534353"/>
                  </a:cubicBezTo>
                  <a:cubicBezTo>
                    <a:pt x="334328" y="522923"/>
                    <a:pt x="326708" y="510540"/>
                    <a:pt x="328613" y="500063"/>
                  </a:cubicBezTo>
                  <a:cubicBezTo>
                    <a:pt x="339090" y="384810"/>
                    <a:pt x="334328" y="378143"/>
                    <a:pt x="222885" y="356235"/>
                  </a:cubicBezTo>
                  <a:cubicBezTo>
                    <a:pt x="218123" y="355283"/>
                    <a:pt x="213360" y="354330"/>
                    <a:pt x="207645" y="352425"/>
                  </a:cubicBezTo>
                  <a:cubicBezTo>
                    <a:pt x="210503" y="341948"/>
                    <a:pt x="212408" y="331470"/>
                    <a:pt x="215265" y="318135"/>
                  </a:cubicBezTo>
                  <a:cubicBezTo>
                    <a:pt x="199073" y="317183"/>
                    <a:pt x="183833" y="316230"/>
                    <a:pt x="169545" y="315278"/>
                  </a:cubicBezTo>
                  <a:cubicBezTo>
                    <a:pt x="136208" y="254318"/>
                    <a:pt x="153353" y="213360"/>
                    <a:pt x="230505" y="232410"/>
                  </a:cubicBezTo>
                  <a:cubicBezTo>
                    <a:pt x="249555" y="237173"/>
                    <a:pt x="270510" y="237173"/>
                    <a:pt x="297180" y="240030"/>
                  </a:cubicBezTo>
                  <a:cubicBezTo>
                    <a:pt x="280035" y="207645"/>
                    <a:pt x="265748" y="179070"/>
                    <a:pt x="248603" y="146685"/>
                  </a:cubicBezTo>
                  <a:cubicBezTo>
                    <a:pt x="274320" y="131445"/>
                    <a:pt x="300038" y="115253"/>
                    <a:pt x="327660" y="100965"/>
                  </a:cubicBezTo>
                  <a:cubicBezTo>
                    <a:pt x="356235" y="86678"/>
                    <a:pt x="385763" y="78105"/>
                    <a:pt x="393383" y="40005"/>
                  </a:cubicBezTo>
                  <a:cubicBezTo>
                    <a:pt x="395288" y="32385"/>
                    <a:pt x="411480" y="24765"/>
                    <a:pt x="422910" y="20955"/>
                  </a:cubicBezTo>
                  <a:cubicBezTo>
                    <a:pt x="488633" y="-1905"/>
                    <a:pt x="556260" y="-6668"/>
                    <a:pt x="622935" y="16193"/>
                  </a:cubicBezTo>
                  <a:cubicBezTo>
                    <a:pt x="685800" y="38100"/>
                    <a:pt x="759143" y="51435"/>
                    <a:pt x="803910" y="93345"/>
                  </a:cubicBezTo>
                  <a:cubicBezTo>
                    <a:pt x="853440" y="139065"/>
                    <a:pt x="877253" y="214313"/>
                    <a:pt x="912495" y="276225"/>
                  </a:cubicBezTo>
                  <a:cubicBezTo>
                    <a:pt x="922973" y="293370"/>
                    <a:pt x="931545" y="315278"/>
                    <a:pt x="946785" y="324803"/>
                  </a:cubicBezTo>
                  <a:cubicBezTo>
                    <a:pt x="1041083" y="384810"/>
                    <a:pt x="1102043" y="546735"/>
                    <a:pt x="1005840" y="657225"/>
                  </a:cubicBezTo>
                  <a:cubicBezTo>
                    <a:pt x="985838" y="681038"/>
                    <a:pt x="975360" y="719138"/>
                    <a:pt x="972503" y="751523"/>
                  </a:cubicBezTo>
                  <a:cubicBezTo>
                    <a:pt x="967740" y="812483"/>
                    <a:pt x="970598" y="874395"/>
                    <a:pt x="970598" y="942975"/>
                  </a:cubicBezTo>
                  <a:cubicBezTo>
                    <a:pt x="1030605" y="938213"/>
                    <a:pt x="1101090" y="972503"/>
                    <a:pt x="1167765" y="909638"/>
                  </a:cubicBezTo>
                  <a:cubicBezTo>
                    <a:pt x="1237298" y="842963"/>
                    <a:pt x="1331595" y="853440"/>
                    <a:pt x="1414463" y="916305"/>
                  </a:cubicBezTo>
                  <a:cubicBezTo>
                    <a:pt x="1437323" y="933450"/>
                    <a:pt x="1469708" y="944880"/>
                    <a:pt x="1499235" y="946785"/>
                  </a:cubicBezTo>
                  <a:cubicBezTo>
                    <a:pt x="1578293" y="952500"/>
                    <a:pt x="1657350" y="950595"/>
                    <a:pt x="1737360" y="953453"/>
                  </a:cubicBezTo>
                  <a:cubicBezTo>
                    <a:pt x="1788795" y="955358"/>
                    <a:pt x="1792605" y="950595"/>
                    <a:pt x="1783080" y="901065"/>
                  </a:cubicBezTo>
                  <a:cubicBezTo>
                    <a:pt x="1766888" y="816293"/>
                    <a:pt x="1745933" y="730568"/>
                    <a:pt x="1735455" y="644843"/>
                  </a:cubicBezTo>
                  <a:cubicBezTo>
                    <a:pt x="1730693" y="601980"/>
                    <a:pt x="1740218" y="556260"/>
                    <a:pt x="1749743" y="513398"/>
                  </a:cubicBezTo>
                  <a:cubicBezTo>
                    <a:pt x="1756410" y="483870"/>
                    <a:pt x="1753553" y="463868"/>
                    <a:pt x="1724978" y="452438"/>
                  </a:cubicBezTo>
                  <a:cubicBezTo>
                    <a:pt x="1685925" y="435293"/>
                    <a:pt x="1673543" y="408623"/>
                    <a:pt x="1673543" y="364808"/>
                  </a:cubicBezTo>
                  <a:cubicBezTo>
                    <a:pt x="1673543" y="310515"/>
                    <a:pt x="1659255" y="256223"/>
                    <a:pt x="1651635" y="206693"/>
                  </a:cubicBezTo>
                  <a:cubicBezTo>
                    <a:pt x="1738313" y="196215"/>
                    <a:pt x="1819275" y="194310"/>
                    <a:pt x="1896428" y="176213"/>
                  </a:cubicBezTo>
                  <a:cubicBezTo>
                    <a:pt x="1982153" y="156210"/>
                    <a:pt x="2028825" y="88583"/>
                    <a:pt x="2050733" y="0"/>
                  </a:cubicBezTo>
                  <a:cubicBezTo>
                    <a:pt x="2086928" y="8573"/>
                    <a:pt x="2120265" y="16193"/>
                    <a:pt x="2153603" y="23813"/>
                  </a:cubicBezTo>
                  <a:cubicBezTo>
                    <a:pt x="2158365" y="24765"/>
                    <a:pt x="2165985" y="25718"/>
                    <a:pt x="2166938" y="27623"/>
                  </a:cubicBezTo>
                  <a:cubicBezTo>
                    <a:pt x="2188845" y="103823"/>
                    <a:pt x="2271713" y="100965"/>
                    <a:pt x="2318385" y="149543"/>
                  </a:cubicBezTo>
                  <a:cubicBezTo>
                    <a:pt x="2305050" y="175260"/>
                    <a:pt x="2291715" y="202883"/>
                    <a:pt x="2272665" y="240030"/>
                  </a:cubicBezTo>
                  <a:cubicBezTo>
                    <a:pt x="2305050" y="236220"/>
                    <a:pt x="2329815" y="234315"/>
                    <a:pt x="2353628" y="229553"/>
                  </a:cubicBezTo>
                  <a:cubicBezTo>
                    <a:pt x="2380298" y="224790"/>
                    <a:pt x="2409825" y="222885"/>
                    <a:pt x="2413635" y="256223"/>
                  </a:cubicBezTo>
                  <a:cubicBezTo>
                    <a:pt x="2416493" y="282893"/>
                    <a:pt x="2427923" y="323850"/>
                    <a:pt x="2389823" y="323850"/>
                  </a:cubicBezTo>
                  <a:cubicBezTo>
                    <a:pt x="2411730" y="354330"/>
                    <a:pt x="2434590" y="389573"/>
                    <a:pt x="2461260" y="422910"/>
                  </a:cubicBezTo>
                  <a:cubicBezTo>
                    <a:pt x="2473643" y="438150"/>
                    <a:pt x="2488883" y="452438"/>
                    <a:pt x="2506028" y="461963"/>
                  </a:cubicBezTo>
                  <a:cubicBezTo>
                    <a:pt x="2556510" y="489585"/>
                    <a:pt x="2561273" y="513398"/>
                    <a:pt x="2516505" y="549593"/>
                  </a:cubicBezTo>
                  <a:cubicBezTo>
                    <a:pt x="2497455" y="564833"/>
                    <a:pt x="2473643" y="576263"/>
                    <a:pt x="2450783" y="586740"/>
                  </a:cubicBezTo>
                  <a:cubicBezTo>
                    <a:pt x="2407920" y="606743"/>
                    <a:pt x="2383155" y="639128"/>
                    <a:pt x="2381250" y="686753"/>
                  </a:cubicBezTo>
                  <a:cubicBezTo>
                    <a:pt x="2376488" y="787718"/>
                    <a:pt x="2370773" y="889635"/>
                    <a:pt x="2369820" y="990600"/>
                  </a:cubicBezTo>
                  <a:cubicBezTo>
                    <a:pt x="2369820" y="1002030"/>
                    <a:pt x="2393633" y="1017270"/>
                    <a:pt x="2408873" y="1025843"/>
                  </a:cubicBezTo>
                  <a:cubicBezTo>
                    <a:pt x="2462213" y="1053465"/>
                    <a:pt x="2517458" y="1078230"/>
                    <a:pt x="2571750" y="1103948"/>
                  </a:cubicBezTo>
                  <a:cubicBezTo>
                    <a:pt x="2570798" y="1110615"/>
                    <a:pt x="2570798" y="1116330"/>
                    <a:pt x="2569845" y="1122998"/>
                  </a:cubicBezTo>
                  <a:cubicBezTo>
                    <a:pt x="2542223" y="1139190"/>
                    <a:pt x="2514600" y="1154430"/>
                    <a:pt x="2479358" y="1174433"/>
                  </a:cubicBezTo>
                  <a:cubicBezTo>
                    <a:pt x="2503170" y="1181100"/>
                    <a:pt x="2524125" y="1185863"/>
                    <a:pt x="2543175" y="1192530"/>
                  </a:cubicBezTo>
                  <a:cubicBezTo>
                    <a:pt x="2569845" y="1202055"/>
                    <a:pt x="2598420" y="1209675"/>
                    <a:pt x="2622233" y="1224915"/>
                  </a:cubicBezTo>
                  <a:cubicBezTo>
                    <a:pt x="2664143" y="1251585"/>
                    <a:pt x="2666048" y="1286828"/>
                    <a:pt x="2622233" y="1308735"/>
                  </a:cubicBezTo>
                  <a:cubicBezTo>
                    <a:pt x="2578418" y="1330643"/>
                    <a:pt x="2528888" y="1345883"/>
                    <a:pt x="2480310" y="1354455"/>
                  </a:cubicBezTo>
                  <a:cubicBezTo>
                    <a:pt x="2427923" y="1363980"/>
                    <a:pt x="2372678" y="1360170"/>
                    <a:pt x="2319338" y="1365885"/>
                  </a:cubicBezTo>
                  <a:cubicBezTo>
                    <a:pt x="2268855" y="1371600"/>
                    <a:pt x="2232660" y="1399223"/>
                    <a:pt x="2223135" y="1450658"/>
                  </a:cubicBezTo>
                  <a:cubicBezTo>
                    <a:pt x="2209800" y="1517333"/>
                    <a:pt x="2201228" y="1584960"/>
                    <a:pt x="2188845" y="1651635"/>
                  </a:cubicBezTo>
                  <a:cubicBezTo>
                    <a:pt x="2175510" y="1720215"/>
                    <a:pt x="2165985" y="1789748"/>
                    <a:pt x="2144078" y="1855470"/>
                  </a:cubicBezTo>
                  <a:cubicBezTo>
                    <a:pt x="2118360" y="1933575"/>
                    <a:pt x="2108835" y="2008823"/>
                    <a:pt x="2125980" y="2088833"/>
                  </a:cubicBezTo>
                  <a:cubicBezTo>
                    <a:pt x="2165985" y="2273618"/>
                    <a:pt x="2138363" y="2445068"/>
                    <a:pt x="2025015" y="2599373"/>
                  </a:cubicBezTo>
                  <a:cubicBezTo>
                    <a:pt x="2013585" y="2614613"/>
                    <a:pt x="1996440" y="2626043"/>
                    <a:pt x="1982153" y="2639378"/>
                  </a:cubicBezTo>
                  <a:cubicBezTo>
                    <a:pt x="1970723" y="2626043"/>
                    <a:pt x="1958340" y="2612708"/>
                    <a:pt x="1943100" y="2594610"/>
                  </a:cubicBezTo>
                  <a:cubicBezTo>
                    <a:pt x="1925955" y="2640330"/>
                    <a:pt x="1909763" y="2686050"/>
                    <a:pt x="1892618" y="2732723"/>
                  </a:cubicBezTo>
                  <a:cubicBezTo>
                    <a:pt x="1887855" y="2732723"/>
                    <a:pt x="1883093" y="2732723"/>
                    <a:pt x="1877378" y="2731770"/>
                  </a:cubicBezTo>
                  <a:cubicBezTo>
                    <a:pt x="1877378" y="2563178"/>
                    <a:pt x="1877378" y="2393633"/>
                    <a:pt x="1877378" y="2225040"/>
                  </a:cubicBezTo>
                  <a:cubicBezTo>
                    <a:pt x="1871663" y="2224088"/>
                    <a:pt x="1865948" y="2224088"/>
                    <a:pt x="1859280" y="2223135"/>
                  </a:cubicBezTo>
                  <a:cubicBezTo>
                    <a:pt x="1835468" y="2273618"/>
                    <a:pt x="1811655" y="2325053"/>
                    <a:pt x="1783080" y="2384108"/>
                  </a:cubicBezTo>
                  <a:cubicBezTo>
                    <a:pt x="1779270" y="2357438"/>
                    <a:pt x="1770698" y="2338388"/>
                    <a:pt x="1776413" y="2324100"/>
                  </a:cubicBezTo>
                  <a:cubicBezTo>
                    <a:pt x="1809750" y="2234565"/>
                    <a:pt x="1774508" y="2148840"/>
                    <a:pt x="1767840" y="2061210"/>
                  </a:cubicBezTo>
                  <a:cubicBezTo>
                    <a:pt x="1764030" y="2009775"/>
                    <a:pt x="1757363" y="1964055"/>
                    <a:pt x="1791653" y="1912620"/>
                  </a:cubicBezTo>
                  <a:cubicBezTo>
                    <a:pt x="1819275" y="1871663"/>
                    <a:pt x="1823085" y="1810703"/>
                    <a:pt x="1827848" y="1758315"/>
                  </a:cubicBezTo>
                  <a:cubicBezTo>
                    <a:pt x="1836420" y="1675448"/>
                    <a:pt x="1837373" y="1590675"/>
                    <a:pt x="1840230" y="1507808"/>
                  </a:cubicBezTo>
                  <a:cubicBezTo>
                    <a:pt x="1841183" y="1464945"/>
                    <a:pt x="1841183" y="1422083"/>
                    <a:pt x="1835468" y="1380173"/>
                  </a:cubicBezTo>
                  <a:cubicBezTo>
                    <a:pt x="1833563" y="1367790"/>
                    <a:pt x="1812608" y="1347788"/>
                    <a:pt x="1800225" y="1346835"/>
                  </a:cubicBezTo>
                  <a:cubicBezTo>
                    <a:pt x="1700213" y="1343978"/>
                    <a:pt x="1603058" y="1326833"/>
                    <a:pt x="1504950" y="1304925"/>
                  </a:cubicBezTo>
                  <a:cubicBezTo>
                    <a:pt x="1444943" y="1291590"/>
                    <a:pt x="1375410" y="1324928"/>
                    <a:pt x="1309688" y="1333500"/>
                  </a:cubicBezTo>
                  <a:cubicBezTo>
                    <a:pt x="1257300" y="1340168"/>
                    <a:pt x="1203960" y="1343025"/>
                    <a:pt x="1150620" y="1344930"/>
                  </a:cubicBezTo>
                  <a:cubicBezTo>
                    <a:pt x="1082993" y="1348740"/>
                    <a:pt x="1014413" y="1347788"/>
                    <a:pt x="946785" y="1353503"/>
                  </a:cubicBezTo>
                  <a:cubicBezTo>
                    <a:pt x="899160" y="1357313"/>
                    <a:pt x="866775" y="1387793"/>
                    <a:pt x="860108" y="1435418"/>
                  </a:cubicBezTo>
                  <a:cubicBezTo>
                    <a:pt x="850583" y="1510665"/>
                    <a:pt x="845820" y="1586865"/>
                    <a:pt x="842010" y="1662113"/>
                  </a:cubicBezTo>
                  <a:cubicBezTo>
                    <a:pt x="840105" y="1704975"/>
                    <a:pt x="848678" y="1747838"/>
                    <a:pt x="846773" y="1790700"/>
                  </a:cubicBezTo>
                  <a:cubicBezTo>
                    <a:pt x="842963" y="1874520"/>
                    <a:pt x="847725" y="1954530"/>
                    <a:pt x="889635" y="2030730"/>
                  </a:cubicBezTo>
                  <a:cubicBezTo>
                    <a:pt x="901065" y="2051685"/>
                    <a:pt x="902018" y="2080260"/>
                    <a:pt x="899160" y="2105025"/>
                  </a:cubicBezTo>
                  <a:cubicBezTo>
                    <a:pt x="891540" y="2186940"/>
                    <a:pt x="882968" y="2268855"/>
                    <a:pt x="869633" y="2349818"/>
                  </a:cubicBezTo>
                  <a:cubicBezTo>
                    <a:pt x="866775" y="2368868"/>
                    <a:pt x="849630" y="2389823"/>
                    <a:pt x="833438" y="2401253"/>
                  </a:cubicBezTo>
                  <a:cubicBezTo>
                    <a:pt x="765810" y="2449830"/>
                    <a:pt x="742950" y="2507933"/>
                    <a:pt x="779145" y="2581275"/>
                  </a:cubicBezTo>
                  <a:cubicBezTo>
                    <a:pt x="828675" y="2680335"/>
                    <a:pt x="845820" y="2785110"/>
                    <a:pt x="856298" y="2893695"/>
                  </a:cubicBezTo>
                  <a:cubicBezTo>
                    <a:pt x="868680" y="3022283"/>
                    <a:pt x="775335" y="3098483"/>
                    <a:pt x="648653" y="3062288"/>
                  </a:cubicBezTo>
                  <a:cubicBezTo>
                    <a:pt x="525780" y="3027045"/>
                    <a:pt x="494348" y="2970848"/>
                    <a:pt x="527685" y="2834640"/>
                  </a:cubicBezTo>
                  <a:cubicBezTo>
                    <a:pt x="537210" y="2796540"/>
                    <a:pt x="545783" y="2755583"/>
                    <a:pt x="565785" y="2723198"/>
                  </a:cubicBezTo>
                  <a:cubicBezTo>
                    <a:pt x="583883" y="2694623"/>
                    <a:pt x="617220" y="2674620"/>
                    <a:pt x="645795" y="2649855"/>
                  </a:cubicBezTo>
                  <a:cubicBezTo>
                    <a:pt x="621030" y="2514600"/>
                    <a:pt x="587693" y="2374583"/>
                    <a:pt x="570548" y="2231708"/>
                  </a:cubicBezTo>
                  <a:cubicBezTo>
                    <a:pt x="557213" y="2121218"/>
                    <a:pt x="566738" y="2006918"/>
                    <a:pt x="558165" y="1895475"/>
                  </a:cubicBezTo>
                  <a:cubicBezTo>
                    <a:pt x="553403" y="1836420"/>
                    <a:pt x="527685" y="1779270"/>
                    <a:pt x="518160" y="1720215"/>
                  </a:cubicBezTo>
                  <a:cubicBezTo>
                    <a:pt x="506730" y="1652588"/>
                    <a:pt x="501968" y="1584960"/>
                    <a:pt x="495300" y="1516380"/>
                  </a:cubicBezTo>
                  <a:cubicBezTo>
                    <a:pt x="494348" y="1506855"/>
                    <a:pt x="495300" y="1497330"/>
                    <a:pt x="495300" y="1487805"/>
                  </a:cubicBezTo>
                  <a:cubicBezTo>
                    <a:pt x="491490" y="1362075"/>
                    <a:pt x="483870" y="1357313"/>
                    <a:pt x="360998" y="1351598"/>
                  </a:cubicBezTo>
                  <a:cubicBezTo>
                    <a:pt x="310515" y="1348740"/>
                    <a:pt x="257175" y="1338263"/>
                    <a:pt x="211455" y="1317308"/>
                  </a:cubicBezTo>
                  <a:cubicBezTo>
                    <a:pt x="148590" y="1288733"/>
                    <a:pt x="149543" y="1262063"/>
                    <a:pt x="204788" y="1213485"/>
                  </a:cubicBezTo>
                  <a:cubicBezTo>
                    <a:pt x="170498" y="1206818"/>
                    <a:pt x="138113" y="1201103"/>
                    <a:pt x="105728" y="1195388"/>
                  </a:cubicBezTo>
                  <a:cubicBezTo>
                    <a:pt x="97155" y="1133475"/>
                    <a:pt x="31433" y="1153478"/>
                    <a:pt x="0" y="1123950"/>
                  </a:cubicBezTo>
                  <a:cubicBezTo>
                    <a:pt x="0" y="1121093"/>
                    <a:pt x="0" y="1115378"/>
                    <a:pt x="0" y="110871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43"/>
            <p:cNvSpPr/>
            <p:nvPr/>
          </p:nvSpPr>
          <p:spPr>
            <a:xfrm rot="-385072">
              <a:off x="4037322" y="880632"/>
              <a:ext cx="258102" cy="1242966"/>
            </a:xfrm>
            <a:custGeom>
              <a:avLst/>
              <a:gdLst/>
              <a:ahLst/>
              <a:cxnLst/>
              <a:rect l="l" t="t" r="r" b="b"/>
              <a:pathLst>
                <a:path w="723900" h="3486150" extrusionOk="0">
                  <a:moveTo>
                    <a:pt x="574091" y="584310"/>
                  </a:moveTo>
                  <a:cubicBezTo>
                    <a:pt x="676961" y="570023"/>
                    <a:pt x="683629" y="580500"/>
                    <a:pt x="699821" y="671940"/>
                  </a:cubicBezTo>
                  <a:cubicBezTo>
                    <a:pt x="739826" y="900540"/>
                    <a:pt x="728396" y="1127235"/>
                    <a:pt x="685533" y="1352978"/>
                  </a:cubicBezTo>
                  <a:cubicBezTo>
                    <a:pt x="643623" y="1572053"/>
                    <a:pt x="653148" y="1792080"/>
                    <a:pt x="671246" y="2012108"/>
                  </a:cubicBezTo>
                  <a:cubicBezTo>
                    <a:pt x="681723" y="2143553"/>
                    <a:pt x="651244" y="2270235"/>
                    <a:pt x="623621" y="2397870"/>
                  </a:cubicBezTo>
                  <a:cubicBezTo>
                    <a:pt x="622669" y="2402633"/>
                    <a:pt x="620764" y="2407395"/>
                    <a:pt x="617906" y="2411205"/>
                  </a:cubicBezTo>
                  <a:cubicBezTo>
                    <a:pt x="552183" y="2476928"/>
                    <a:pt x="559804" y="2564558"/>
                    <a:pt x="548373" y="2646473"/>
                  </a:cubicBezTo>
                  <a:cubicBezTo>
                    <a:pt x="535039" y="2747438"/>
                    <a:pt x="512179" y="2847450"/>
                    <a:pt x="503606" y="2948415"/>
                  </a:cubicBezTo>
                  <a:cubicBezTo>
                    <a:pt x="499796" y="2996040"/>
                    <a:pt x="514083" y="3047475"/>
                    <a:pt x="529323" y="3094148"/>
                  </a:cubicBezTo>
                  <a:cubicBezTo>
                    <a:pt x="546469" y="3146535"/>
                    <a:pt x="575996" y="3195113"/>
                    <a:pt x="596951" y="3245595"/>
                  </a:cubicBezTo>
                  <a:cubicBezTo>
                    <a:pt x="635051" y="3336083"/>
                    <a:pt x="584569" y="3404663"/>
                    <a:pt x="534086" y="3470385"/>
                  </a:cubicBezTo>
                  <a:cubicBezTo>
                    <a:pt x="522656" y="3485625"/>
                    <a:pt x="486461" y="3491340"/>
                    <a:pt x="465506" y="3486578"/>
                  </a:cubicBezTo>
                  <a:cubicBezTo>
                    <a:pt x="405498" y="3473243"/>
                    <a:pt x="346444" y="3454193"/>
                    <a:pt x="289294" y="3433238"/>
                  </a:cubicBezTo>
                  <a:cubicBezTo>
                    <a:pt x="278816" y="3429428"/>
                    <a:pt x="268339" y="3405615"/>
                    <a:pt x="269291" y="3391328"/>
                  </a:cubicBezTo>
                  <a:cubicBezTo>
                    <a:pt x="273101" y="3333225"/>
                    <a:pt x="271196" y="3271313"/>
                    <a:pt x="291198" y="3217973"/>
                  </a:cubicBezTo>
                  <a:cubicBezTo>
                    <a:pt x="356921" y="3036045"/>
                    <a:pt x="349301" y="2850308"/>
                    <a:pt x="332156" y="2663618"/>
                  </a:cubicBezTo>
                  <a:cubicBezTo>
                    <a:pt x="314058" y="2466450"/>
                    <a:pt x="292151" y="2269283"/>
                    <a:pt x="279769" y="2071163"/>
                  </a:cubicBezTo>
                  <a:cubicBezTo>
                    <a:pt x="255004" y="1644443"/>
                    <a:pt x="184519" y="1225343"/>
                    <a:pt x="76886" y="811958"/>
                  </a:cubicBezTo>
                  <a:cubicBezTo>
                    <a:pt x="35929" y="655748"/>
                    <a:pt x="24498" y="490965"/>
                    <a:pt x="1638" y="329993"/>
                  </a:cubicBezTo>
                  <a:cubicBezTo>
                    <a:pt x="-4077" y="288083"/>
                    <a:pt x="2591" y="249983"/>
                    <a:pt x="63551" y="254745"/>
                  </a:cubicBezTo>
                  <a:cubicBezTo>
                    <a:pt x="76886" y="255698"/>
                    <a:pt x="101651" y="230933"/>
                    <a:pt x="105461" y="213788"/>
                  </a:cubicBezTo>
                  <a:cubicBezTo>
                    <a:pt x="115939" y="172830"/>
                    <a:pt x="117844" y="129968"/>
                    <a:pt x="124511" y="87105"/>
                  </a:cubicBezTo>
                  <a:cubicBezTo>
                    <a:pt x="132131" y="34718"/>
                    <a:pt x="167373" y="2333"/>
                    <a:pt x="219761" y="428"/>
                  </a:cubicBezTo>
                  <a:cubicBezTo>
                    <a:pt x="336919" y="-5287"/>
                    <a:pt x="397879" y="46148"/>
                    <a:pt x="409308" y="163305"/>
                  </a:cubicBezTo>
                  <a:cubicBezTo>
                    <a:pt x="414071" y="209025"/>
                    <a:pt x="417881" y="243315"/>
                    <a:pt x="475031" y="260460"/>
                  </a:cubicBezTo>
                  <a:cubicBezTo>
                    <a:pt x="542658" y="280463"/>
                    <a:pt x="557898" y="346185"/>
                    <a:pt x="561708" y="410955"/>
                  </a:cubicBezTo>
                  <a:cubicBezTo>
                    <a:pt x="566471" y="468105"/>
                    <a:pt x="570281" y="525255"/>
                    <a:pt x="574091" y="58431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43"/>
            <p:cNvSpPr/>
            <p:nvPr/>
          </p:nvSpPr>
          <p:spPr>
            <a:xfrm>
              <a:off x="4519316" y="854697"/>
              <a:ext cx="254706" cy="1242966"/>
            </a:xfrm>
            <a:custGeom>
              <a:avLst/>
              <a:gdLst/>
              <a:ahLst/>
              <a:cxnLst/>
              <a:rect l="l" t="t" r="r" b="b"/>
              <a:pathLst>
                <a:path w="714375" h="3486150" extrusionOk="0">
                  <a:moveTo>
                    <a:pt x="578092" y="585094"/>
                  </a:moveTo>
                  <a:cubicBezTo>
                    <a:pt x="670484" y="569853"/>
                    <a:pt x="681914" y="582236"/>
                    <a:pt x="697154" y="669866"/>
                  </a:cubicBezTo>
                  <a:cubicBezTo>
                    <a:pt x="734302" y="891798"/>
                    <a:pt x="729539" y="1111826"/>
                    <a:pt x="686677" y="1332806"/>
                  </a:cubicBezTo>
                  <a:cubicBezTo>
                    <a:pt x="641909" y="1562358"/>
                    <a:pt x="658102" y="1793816"/>
                    <a:pt x="666674" y="2025274"/>
                  </a:cubicBezTo>
                  <a:cubicBezTo>
                    <a:pt x="670484" y="2148146"/>
                    <a:pt x="639052" y="2272924"/>
                    <a:pt x="622859" y="2396749"/>
                  </a:cubicBezTo>
                  <a:cubicBezTo>
                    <a:pt x="622859" y="2399606"/>
                    <a:pt x="620954" y="2403416"/>
                    <a:pt x="619049" y="2405321"/>
                  </a:cubicBezTo>
                  <a:cubicBezTo>
                    <a:pt x="546659" y="2468186"/>
                    <a:pt x="559994" y="2557721"/>
                    <a:pt x="547611" y="2638684"/>
                  </a:cubicBezTo>
                  <a:cubicBezTo>
                    <a:pt x="532372" y="2742506"/>
                    <a:pt x="517132" y="2847281"/>
                    <a:pt x="499986" y="2951104"/>
                  </a:cubicBezTo>
                  <a:cubicBezTo>
                    <a:pt x="491414" y="3003491"/>
                    <a:pt x="502844" y="3051116"/>
                    <a:pt x="526657" y="3097789"/>
                  </a:cubicBezTo>
                  <a:cubicBezTo>
                    <a:pt x="553327" y="3150176"/>
                    <a:pt x="577139" y="3203516"/>
                    <a:pt x="598094" y="3257809"/>
                  </a:cubicBezTo>
                  <a:cubicBezTo>
                    <a:pt x="632384" y="3345439"/>
                    <a:pt x="579997" y="3410209"/>
                    <a:pt x="532372" y="3473074"/>
                  </a:cubicBezTo>
                  <a:cubicBezTo>
                    <a:pt x="520942" y="3487361"/>
                    <a:pt x="484747" y="3493076"/>
                    <a:pt x="462839" y="3488314"/>
                  </a:cubicBezTo>
                  <a:cubicBezTo>
                    <a:pt x="402832" y="3474979"/>
                    <a:pt x="343777" y="3455929"/>
                    <a:pt x="286627" y="3434974"/>
                  </a:cubicBezTo>
                  <a:cubicBezTo>
                    <a:pt x="276149" y="3431164"/>
                    <a:pt x="265672" y="3406399"/>
                    <a:pt x="267577" y="3392111"/>
                  </a:cubicBezTo>
                  <a:cubicBezTo>
                    <a:pt x="273292" y="3329246"/>
                    <a:pt x="273292" y="3263524"/>
                    <a:pt x="293294" y="3205421"/>
                  </a:cubicBezTo>
                  <a:cubicBezTo>
                    <a:pt x="356159" y="3024446"/>
                    <a:pt x="346634" y="2840614"/>
                    <a:pt x="328536" y="2654876"/>
                  </a:cubicBezTo>
                  <a:cubicBezTo>
                    <a:pt x="309486" y="2457709"/>
                    <a:pt x="289484" y="2260541"/>
                    <a:pt x="278054" y="2062421"/>
                  </a:cubicBezTo>
                  <a:cubicBezTo>
                    <a:pt x="252336" y="1651894"/>
                    <a:pt x="188519" y="1248033"/>
                    <a:pt x="84697" y="848936"/>
                  </a:cubicBezTo>
                  <a:cubicBezTo>
                    <a:pt x="40882" y="680344"/>
                    <a:pt x="26594" y="503178"/>
                    <a:pt x="1829" y="329823"/>
                  </a:cubicBezTo>
                  <a:cubicBezTo>
                    <a:pt x="-4838" y="286961"/>
                    <a:pt x="4687" y="250766"/>
                    <a:pt x="64694" y="255528"/>
                  </a:cubicBezTo>
                  <a:cubicBezTo>
                    <a:pt x="78029" y="256481"/>
                    <a:pt x="101841" y="230763"/>
                    <a:pt x="105652" y="213618"/>
                  </a:cubicBezTo>
                  <a:cubicBezTo>
                    <a:pt x="116129" y="172661"/>
                    <a:pt x="119939" y="129798"/>
                    <a:pt x="124702" y="86936"/>
                  </a:cubicBezTo>
                  <a:cubicBezTo>
                    <a:pt x="129464" y="42168"/>
                    <a:pt x="156134" y="10736"/>
                    <a:pt x="198044" y="4068"/>
                  </a:cubicBezTo>
                  <a:cubicBezTo>
                    <a:pt x="295199" y="-11172"/>
                    <a:pt x="383782" y="12641"/>
                    <a:pt x="408547" y="140276"/>
                  </a:cubicBezTo>
                  <a:cubicBezTo>
                    <a:pt x="410452" y="150753"/>
                    <a:pt x="412357" y="162183"/>
                    <a:pt x="412357" y="173613"/>
                  </a:cubicBezTo>
                  <a:cubicBezTo>
                    <a:pt x="412357" y="216476"/>
                    <a:pt x="423786" y="245051"/>
                    <a:pt x="473317" y="258386"/>
                  </a:cubicBezTo>
                  <a:cubicBezTo>
                    <a:pt x="524752" y="271721"/>
                    <a:pt x="550469" y="317441"/>
                    <a:pt x="557136" y="369828"/>
                  </a:cubicBezTo>
                  <a:cubicBezTo>
                    <a:pt x="563804" y="427931"/>
                    <a:pt x="566661" y="486986"/>
                    <a:pt x="572377" y="545088"/>
                  </a:cubicBezTo>
                  <a:cubicBezTo>
                    <a:pt x="570472" y="558423"/>
                    <a:pt x="575234" y="570806"/>
                    <a:pt x="578092" y="58509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43"/>
            <p:cNvSpPr/>
            <p:nvPr/>
          </p:nvSpPr>
          <p:spPr>
            <a:xfrm rot="731624">
              <a:off x="5909792" y="1521092"/>
              <a:ext cx="489036" cy="455075"/>
            </a:xfrm>
            <a:custGeom>
              <a:avLst/>
              <a:gdLst/>
              <a:ahLst/>
              <a:cxnLst/>
              <a:rect l="l" t="t" r="r" b="b"/>
              <a:pathLst>
                <a:path w="1371600" h="1276350" extrusionOk="0">
                  <a:moveTo>
                    <a:pt x="1365708" y="555316"/>
                  </a:moveTo>
                  <a:cubicBezTo>
                    <a:pt x="1300938" y="658186"/>
                    <a:pt x="1236168" y="761056"/>
                    <a:pt x="1165683" y="872498"/>
                  </a:cubicBezTo>
                  <a:cubicBezTo>
                    <a:pt x="1238073" y="824873"/>
                    <a:pt x="1302843" y="782963"/>
                    <a:pt x="1366660" y="741053"/>
                  </a:cubicBezTo>
                  <a:cubicBezTo>
                    <a:pt x="1371423" y="745816"/>
                    <a:pt x="1376185" y="750578"/>
                    <a:pt x="1380948" y="754388"/>
                  </a:cubicBezTo>
                  <a:cubicBezTo>
                    <a:pt x="1377138" y="767723"/>
                    <a:pt x="1376185" y="783916"/>
                    <a:pt x="1368565" y="795346"/>
                  </a:cubicBezTo>
                  <a:cubicBezTo>
                    <a:pt x="1264743" y="954413"/>
                    <a:pt x="1147585" y="1101098"/>
                    <a:pt x="1006615" y="1228734"/>
                  </a:cubicBezTo>
                  <a:cubicBezTo>
                    <a:pt x="943750" y="1285884"/>
                    <a:pt x="878027" y="1298266"/>
                    <a:pt x="797065" y="1259214"/>
                  </a:cubicBezTo>
                  <a:cubicBezTo>
                    <a:pt x="704673" y="1214446"/>
                    <a:pt x="604660" y="1196348"/>
                    <a:pt x="501790" y="1194443"/>
                  </a:cubicBezTo>
                  <a:cubicBezTo>
                    <a:pt x="342723" y="1192539"/>
                    <a:pt x="101740" y="1034423"/>
                    <a:pt x="33160" y="890596"/>
                  </a:cubicBezTo>
                  <a:cubicBezTo>
                    <a:pt x="27445" y="878213"/>
                    <a:pt x="19825" y="864878"/>
                    <a:pt x="17920" y="850591"/>
                  </a:cubicBezTo>
                  <a:cubicBezTo>
                    <a:pt x="-7798" y="657234"/>
                    <a:pt x="-19227" y="463876"/>
                    <a:pt x="78880" y="283853"/>
                  </a:cubicBezTo>
                  <a:cubicBezTo>
                    <a:pt x="184608" y="90496"/>
                    <a:pt x="352248" y="8"/>
                    <a:pt x="570370" y="8"/>
                  </a:cubicBezTo>
                  <a:cubicBezTo>
                    <a:pt x="852310" y="-944"/>
                    <a:pt x="1110438" y="79066"/>
                    <a:pt x="1344752" y="234323"/>
                  </a:cubicBezTo>
                  <a:cubicBezTo>
                    <a:pt x="1348563" y="237181"/>
                    <a:pt x="1351420" y="240991"/>
                    <a:pt x="1361898" y="250516"/>
                  </a:cubicBezTo>
                  <a:cubicBezTo>
                    <a:pt x="1299033" y="232418"/>
                    <a:pt x="1244740" y="216226"/>
                    <a:pt x="1189495" y="200033"/>
                  </a:cubicBezTo>
                  <a:cubicBezTo>
                    <a:pt x="1187590" y="203843"/>
                    <a:pt x="1184733" y="207653"/>
                    <a:pt x="1182827" y="211463"/>
                  </a:cubicBezTo>
                  <a:cubicBezTo>
                    <a:pt x="1215213" y="233371"/>
                    <a:pt x="1246645" y="258136"/>
                    <a:pt x="1280935" y="278138"/>
                  </a:cubicBezTo>
                  <a:cubicBezTo>
                    <a:pt x="1339038" y="311476"/>
                    <a:pt x="1341895" y="318143"/>
                    <a:pt x="1307605" y="373388"/>
                  </a:cubicBezTo>
                  <a:cubicBezTo>
                    <a:pt x="1301890" y="382913"/>
                    <a:pt x="1296175" y="393391"/>
                    <a:pt x="1296175" y="403868"/>
                  </a:cubicBezTo>
                  <a:cubicBezTo>
                    <a:pt x="1294270" y="495308"/>
                    <a:pt x="1234263" y="549601"/>
                    <a:pt x="1165683" y="590559"/>
                  </a:cubicBezTo>
                  <a:cubicBezTo>
                    <a:pt x="955180" y="713431"/>
                    <a:pt x="734200" y="791536"/>
                    <a:pt x="484645" y="731528"/>
                  </a:cubicBezTo>
                  <a:cubicBezTo>
                    <a:pt x="475120" y="729623"/>
                    <a:pt x="465595" y="727718"/>
                    <a:pt x="456070" y="727718"/>
                  </a:cubicBezTo>
                  <a:cubicBezTo>
                    <a:pt x="424638" y="726766"/>
                    <a:pt x="389395" y="719146"/>
                    <a:pt x="376060" y="760103"/>
                  </a:cubicBezTo>
                  <a:cubicBezTo>
                    <a:pt x="364630" y="795346"/>
                    <a:pt x="389395" y="847734"/>
                    <a:pt x="424638" y="862973"/>
                  </a:cubicBezTo>
                  <a:cubicBezTo>
                    <a:pt x="577990" y="927743"/>
                    <a:pt x="735152" y="936316"/>
                    <a:pt x="895173" y="895359"/>
                  </a:cubicBezTo>
                  <a:cubicBezTo>
                    <a:pt x="933273" y="885834"/>
                    <a:pt x="969468" y="860116"/>
                    <a:pt x="1001852" y="835351"/>
                  </a:cubicBezTo>
                  <a:cubicBezTo>
                    <a:pt x="1121868" y="741053"/>
                    <a:pt x="1239025" y="644851"/>
                    <a:pt x="1357135" y="548648"/>
                  </a:cubicBezTo>
                  <a:cubicBezTo>
                    <a:pt x="1360945" y="551506"/>
                    <a:pt x="1362850" y="553411"/>
                    <a:pt x="1365708" y="555316"/>
                  </a:cubicBezTo>
                  <a:close/>
                  <a:moveTo>
                    <a:pt x="770395" y="341956"/>
                  </a:moveTo>
                  <a:cubicBezTo>
                    <a:pt x="761823" y="344813"/>
                    <a:pt x="752298" y="345766"/>
                    <a:pt x="743725" y="349576"/>
                  </a:cubicBezTo>
                  <a:cubicBezTo>
                    <a:pt x="666573" y="378151"/>
                    <a:pt x="589420" y="406726"/>
                    <a:pt x="503695" y="394343"/>
                  </a:cubicBezTo>
                  <a:cubicBezTo>
                    <a:pt x="482740" y="391486"/>
                    <a:pt x="459880" y="409583"/>
                    <a:pt x="437020" y="418156"/>
                  </a:cubicBezTo>
                  <a:cubicBezTo>
                    <a:pt x="438925" y="422918"/>
                    <a:pt x="440830" y="427681"/>
                    <a:pt x="441783" y="432443"/>
                  </a:cubicBezTo>
                  <a:cubicBezTo>
                    <a:pt x="560845" y="439111"/>
                    <a:pt x="674193" y="424823"/>
                    <a:pt x="770395" y="34195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43"/>
            <p:cNvSpPr/>
            <p:nvPr/>
          </p:nvSpPr>
          <p:spPr>
            <a:xfrm rot="731624">
              <a:off x="6428790" y="1708683"/>
              <a:ext cx="492432" cy="455075"/>
            </a:xfrm>
            <a:custGeom>
              <a:avLst/>
              <a:gdLst/>
              <a:ahLst/>
              <a:cxnLst/>
              <a:rect l="l" t="t" r="r" b="b"/>
              <a:pathLst>
                <a:path w="1381125" h="1276350" extrusionOk="0">
                  <a:moveTo>
                    <a:pt x="1361255" y="252421"/>
                  </a:moveTo>
                  <a:cubicBezTo>
                    <a:pt x="1293628" y="231466"/>
                    <a:pt x="1234573" y="214321"/>
                    <a:pt x="1176471" y="196223"/>
                  </a:cubicBezTo>
                  <a:cubicBezTo>
                    <a:pt x="1174565" y="199081"/>
                    <a:pt x="1172661" y="201939"/>
                    <a:pt x="1170755" y="205748"/>
                  </a:cubicBezTo>
                  <a:cubicBezTo>
                    <a:pt x="1207903" y="231466"/>
                    <a:pt x="1245051" y="258136"/>
                    <a:pt x="1284103" y="280996"/>
                  </a:cubicBezTo>
                  <a:cubicBezTo>
                    <a:pt x="1338396" y="313381"/>
                    <a:pt x="1341253" y="321953"/>
                    <a:pt x="1306011" y="373389"/>
                  </a:cubicBezTo>
                  <a:cubicBezTo>
                    <a:pt x="1300296" y="381961"/>
                    <a:pt x="1292676" y="393391"/>
                    <a:pt x="1292676" y="402916"/>
                  </a:cubicBezTo>
                  <a:cubicBezTo>
                    <a:pt x="1296486" y="483878"/>
                    <a:pt x="1245051" y="535314"/>
                    <a:pt x="1185996" y="572461"/>
                  </a:cubicBezTo>
                  <a:cubicBezTo>
                    <a:pt x="976446" y="707716"/>
                    <a:pt x="751655" y="787726"/>
                    <a:pt x="496386" y="733434"/>
                  </a:cubicBezTo>
                  <a:cubicBezTo>
                    <a:pt x="482098" y="730576"/>
                    <a:pt x="468763" y="727719"/>
                    <a:pt x="454476" y="726766"/>
                  </a:cubicBezTo>
                  <a:cubicBezTo>
                    <a:pt x="422090" y="725814"/>
                    <a:pt x="384943" y="718194"/>
                    <a:pt x="373513" y="762961"/>
                  </a:cubicBezTo>
                  <a:cubicBezTo>
                    <a:pt x="364940" y="799156"/>
                    <a:pt x="388753" y="846781"/>
                    <a:pt x="423043" y="861069"/>
                  </a:cubicBezTo>
                  <a:cubicBezTo>
                    <a:pt x="576396" y="925839"/>
                    <a:pt x="733558" y="933459"/>
                    <a:pt x="892626" y="893453"/>
                  </a:cubicBezTo>
                  <a:cubicBezTo>
                    <a:pt x="929773" y="883928"/>
                    <a:pt x="965015" y="861069"/>
                    <a:pt x="995496" y="836303"/>
                  </a:cubicBezTo>
                  <a:cubicBezTo>
                    <a:pt x="1118368" y="739149"/>
                    <a:pt x="1239336" y="640089"/>
                    <a:pt x="1366018" y="544839"/>
                  </a:cubicBezTo>
                  <a:cubicBezTo>
                    <a:pt x="1299343" y="650566"/>
                    <a:pt x="1233621" y="755341"/>
                    <a:pt x="1161230" y="870594"/>
                  </a:cubicBezTo>
                  <a:cubicBezTo>
                    <a:pt x="1238384" y="826778"/>
                    <a:pt x="1292676" y="764866"/>
                    <a:pt x="1385068" y="743911"/>
                  </a:cubicBezTo>
                  <a:cubicBezTo>
                    <a:pt x="1374590" y="770581"/>
                    <a:pt x="1371734" y="787726"/>
                    <a:pt x="1362209" y="800109"/>
                  </a:cubicBezTo>
                  <a:cubicBezTo>
                    <a:pt x="1252671" y="935364"/>
                    <a:pt x="1142180" y="1070619"/>
                    <a:pt x="1030738" y="1203969"/>
                  </a:cubicBezTo>
                  <a:cubicBezTo>
                    <a:pt x="1010736" y="1227781"/>
                    <a:pt x="982161" y="1243974"/>
                    <a:pt x="955490" y="1262071"/>
                  </a:cubicBezTo>
                  <a:cubicBezTo>
                    <a:pt x="915486" y="1289694"/>
                    <a:pt x="870718" y="1290646"/>
                    <a:pt x="827855" y="1270644"/>
                  </a:cubicBezTo>
                  <a:cubicBezTo>
                    <a:pt x="708793" y="1215399"/>
                    <a:pt x="580205" y="1210636"/>
                    <a:pt x="454476" y="1187776"/>
                  </a:cubicBezTo>
                  <a:cubicBezTo>
                    <a:pt x="264928" y="1152534"/>
                    <a:pt x="103955" y="1048711"/>
                    <a:pt x="24898" y="863926"/>
                  </a:cubicBezTo>
                  <a:cubicBezTo>
                    <a:pt x="-4630" y="793441"/>
                    <a:pt x="1086" y="705811"/>
                    <a:pt x="133" y="624849"/>
                  </a:cubicBezTo>
                  <a:cubicBezTo>
                    <a:pt x="-2725" y="451494"/>
                    <a:pt x="40138" y="292426"/>
                    <a:pt x="163963" y="162886"/>
                  </a:cubicBezTo>
                  <a:cubicBezTo>
                    <a:pt x="273501" y="47634"/>
                    <a:pt x="409708" y="961"/>
                    <a:pt x="565918" y="9"/>
                  </a:cubicBezTo>
                  <a:cubicBezTo>
                    <a:pt x="847858" y="-944"/>
                    <a:pt x="1105986" y="78114"/>
                    <a:pt x="1341253" y="232419"/>
                  </a:cubicBezTo>
                  <a:cubicBezTo>
                    <a:pt x="1345063" y="237181"/>
                    <a:pt x="1348873" y="241944"/>
                    <a:pt x="1361255" y="252421"/>
                  </a:cubicBezTo>
                  <a:close/>
                  <a:moveTo>
                    <a:pt x="777373" y="339099"/>
                  </a:moveTo>
                  <a:cubicBezTo>
                    <a:pt x="758323" y="343861"/>
                    <a:pt x="750703" y="344814"/>
                    <a:pt x="744036" y="347671"/>
                  </a:cubicBezTo>
                  <a:cubicBezTo>
                    <a:pt x="664026" y="377199"/>
                    <a:pt x="584968" y="406726"/>
                    <a:pt x="496386" y="394344"/>
                  </a:cubicBezTo>
                  <a:cubicBezTo>
                    <a:pt x="476383" y="391486"/>
                    <a:pt x="453523" y="410536"/>
                    <a:pt x="431615" y="419109"/>
                  </a:cubicBezTo>
                  <a:cubicBezTo>
                    <a:pt x="540201" y="450541"/>
                    <a:pt x="698315" y="412441"/>
                    <a:pt x="777373" y="33909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43"/>
            <p:cNvSpPr/>
            <p:nvPr/>
          </p:nvSpPr>
          <p:spPr>
            <a:xfrm rot="528747">
              <a:off x="5377763" y="1409576"/>
              <a:ext cx="489036" cy="424510"/>
            </a:xfrm>
            <a:custGeom>
              <a:avLst/>
              <a:gdLst/>
              <a:ahLst/>
              <a:cxnLst/>
              <a:rect l="l" t="t" r="r" b="b"/>
              <a:pathLst>
                <a:path w="1371600" h="1190625" extrusionOk="0">
                  <a:moveTo>
                    <a:pt x="195733" y="202882"/>
                  </a:moveTo>
                  <a:cubicBezTo>
                    <a:pt x="221450" y="155257"/>
                    <a:pt x="240500" y="120968"/>
                    <a:pt x="265265" y="75248"/>
                  </a:cubicBezTo>
                  <a:cubicBezTo>
                    <a:pt x="265265" y="114300"/>
                    <a:pt x="265265" y="140018"/>
                    <a:pt x="265265" y="176212"/>
                  </a:cubicBezTo>
                  <a:cubicBezTo>
                    <a:pt x="288125" y="156210"/>
                    <a:pt x="303365" y="140970"/>
                    <a:pt x="320510" y="129540"/>
                  </a:cubicBezTo>
                  <a:cubicBezTo>
                    <a:pt x="350038" y="108585"/>
                    <a:pt x="373850" y="119062"/>
                    <a:pt x="375755" y="155257"/>
                  </a:cubicBezTo>
                  <a:cubicBezTo>
                    <a:pt x="377660" y="194310"/>
                    <a:pt x="376708" y="234315"/>
                    <a:pt x="376708" y="278130"/>
                  </a:cubicBezTo>
                  <a:cubicBezTo>
                    <a:pt x="395758" y="279082"/>
                    <a:pt x="410045" y="280987"/>
                    <a:pt x="425285" y="281940"/>
                  </a:cubicBezTo>
                  <a:cubicBezTo>
                    <a:pt x="476720" y="283845"/>
                    <a:pt x="497675" y="301943"/>
                    <a:pt x="488150" y="352425"/>
                  </a:cubicBezTo>
                  <a:cubicBezTo>
                    <a:pt x="481483" y="388620"/>
                    <a:pt x="462433" y="422910"/>
                    <a:pt x="443383" y="455295"/>
                  </a:cubicBezTo>
                  <a:cubicBezTo>
                    <a:pt x="414808" y="501968"/>
                    <a:pt x="399567" y="549593"/>
                    <a:pt x="413855" y="604837"/>
                  </a:cubicBezTo>
                  <a:cubicBezTo>
                    <a:pt x="420522" y="631507"/>
                    <a:pt x="434810" y="641985"/>
                    <a:pt x="462433" y="634365"/>
                  </a:cubicBezTo>
                  <a:cubicBezTo>
                    <a:pt x="479577" y="629603"/>
                    <a:pt x="496722" y="625793"/>
                    <a:pt x="513867" y="625793"/>
                  </a:cubicBezTo>
                  <a:cubicBezTo>
                    <a:pt x="562445" y="624840"/>
                    <a:pt x="589115" y="601980"/>
                    <a:pt x="597688" y="553403"/>
                  </a:cubicBezTo>
                  <a:cubicBezTo>
                    <a:pt x="620547" y="430530"/>
                    <a:pt x="650075" y="308610"/>
                    <a:pt x="713892" y="199073"/>
                  </a:cubicBezTo>
                  <a:cubicBezTo>
                    <a:pt x="721513" y="185737"/>
                    <a:pt x="731038" y="172402"/>
                    <a:pt x="745325" y="150495"/>
                  </a:cubicBezTo>
                  <a:cubicBezTo>
                    <a:pt x="759613" y="235268"/>
                    <a:pt x="772947" y="311468"/>
                    <a:pt x="785330" y="386715"/>
                  </a:cubicBezTo>
                  <a:cubicBezTo>
                    <a:pt x="791997" y="387668"/>
                    <a:pt x="795808" y="390525"/>
                    <a:pt x="797713" y="388620"/>
                  </a:cubicBezTo>
                  <a:cubicBezTo>
                    <a:pt x="854863" y="345757"/>
                    <a:pt x="871055" y="351473"/>
                    <a:pt x="883438" y="425768"/>
                  </a:cubicBezTo>
                  <a:cubicBezTo>
                    <a:pt x="896772" y="508635"/>
                    <a:pt x="906297" y="592455"/>
                    <a:pt x="916775" y="674370"/>
                  </a:cubicBezTo>
                  <a:cubicBezTo>
                    <a:pt x="998690" y="688657"/>
                    <a:pt x="1017740" y="674370"/>
                    <a:pt x="1040600" y="598170"/>
                  </a:cubicBezTo>
                  <a:cubicBezTo>
                    <a:pt x="1078700" y="464820"/>
                    <a:pt x="1123467" y="333375"/>
                    <a:pt x="1161567" y="200025"/>
                  </a:cubicBezTo>
                  <a:cubicBezTo>
                    <a:pt x="1178713" y="140018"/>
                    <a:pt x="1185380" y="76200"/>
                    <a:pt x="1196810" y="9525"/>
                  </a:cubicBezTo>
                  <a:cubicBezTo>
                    <a:pt x="1257770" y="60960"/>
                    <a:pt x="1271105" y="124777"/>
                    <a:pt x="1256817" y="197168"/>
                  </a:cubicBezTo>
                  <a:cubicBezTo>
                    <a:pt x="1245388" y="254318"/>
                    <a:pt x="1229195" y="311468"/>
                    <a:pt x="1219670" y="368618"/>
                  </a:cubicBezTo>
                  <a:cubicBezTo>
                    <a:pt x="1214908" y="395287"/>
                    <a:pt x="1218717" y="422910"/>
                    <a:pt x="1218717" y="450532"/>
                  </a:cubicBezTo>
                  <a:cubicBezTo>
                    <a:pt x="1224433" y="451485"/>
                    <a:pt x="1229195" y="452437"/>
                    <a:pt x="1234910" y="452437"/>
                  </a:cubicBezTo>
                  <a:cubicBezTo>
                    <a:pt x="1253960" y="401003"/>
                    <a:pt x="1273010" y="349568"/>
                    <a:pt x="1293013" y="298132"/>
                  </a:cubicBezTo>
                  <a:cubicBezTo>
                    <a:pt x="1300633" y="279082"/>
                    <a:pt x="1304442" y="258127"/>
                    <a:pt x="1314920" y="240030"/>
                  </a:cubicBezTo>
                  <a:cubicBezTo>
                    <a:pt x="1330160" y="213360"/>
                    <a:pt x="1351115" y="215265"/>
                    <a:pt x="1365403" y="240982"/>
                  </a:cubicBezTo>
                  <a:cubicBezTo>
                    <a:pt x="1373022" y="254318"/>
                    <a:pt x="1376833" y="271462"/>
                    <a:pt x="1376833" y="286703"/>
                  </a:cubicBezTo>
                  <a:cubicBezTo>
                    <a:pt x="1375880" y="310515"/>
                    <a:pt x="1374928" y="335280"/>
                    <a:pt x="1366355" y="357187"/>
                  </a:cubicBezTo>
                  <a:cubicBezTo>
                    <a:pt x="1319683" y="485775"/>
                    <a:pt x="1325397" y="615315"/>
                    <a:pt x="1353020" y="746760"/>
                  </a:cubicBezTo>
                  <a:cubicBezTo>
                    <a:pt x="1375880" y="853440"/>
                    <a:pt x="1381595" y="961073"/>
                    <a:pt x="1340638" y="1065848"/>
                  </a:cubicBezTo>
                  <a:cubicBezTo>
                    <a:pt x="1309205" y="1146810"/>
                    <a:pt x="1249197" y="1199198"/>
                    <a:pt x="1173950" y="1189673"/>
                  </a:cubicBezTo>
                  <a:cubicBezTo>
                    <a:pt x="1112990" y="1182053"/>
                    <a:pt x="1054888" y="1153478"/>
                    <a:pt x="995833" y="1131570"/>
                  </a:cubicBezTo>
                  <a:cubicBezTo>
                    <a:pt x="960590" y="1118235"/>
                    <a:pt x="929158" y="1094423"/>
                    <a:pt x="894867" y="1081087"/>
                  </a:cubicBezTo>
                  <a:cubicBezTo>
                    <a:pt x="884390" y="1077278"/>
                    <a:pt x="864388" y="1087755"/>
                    <a:pt x="853910" y="1096328"/>
                  </a:cubicBezTo>
                  <a:cubicBezTo>
                    <a:pt x="803428" y="1137285"/>
                    <a:pt x="745325" y="1147762"/>
                    <a:pt x="683413" y="1138237"/>
                  </a:cubicBezTo>
                  <a:cubicBezTo>
                    <a:pt x="629120" y="1129665"/>
                    <a:pt x="571017" y="1124903"/>
                    <a:pt x="521488" y="1102043"/>
                  </a:cubicBezTo>
                  <a:cubicBezTo>
                    <a:pt x="460527" y="1074420"/>
                    <a:pt x="406235" y="1030605"/>
                    <a:pt x="350038" y="992505"/>
                  </a:cubicBezTo>
                  <a:cubicBezTo>
                    <a:pt x="343370" y="988695"/>
                    <a:pt x="337655" y="976312"/>
                    <a:pt x="332892" y="977265"/>
                  </a:cubicBezTo>
                  <a:cubicBezTo>
                    <a:pt x="279552" y="988695"/>
                    <a:pt x="251930" y="944880"/>
                    <a:pt x="211925" y="926782"/>
                  </a:cubicBezTo>
                  <a:cubicBezTo>
                    <a:pt x="159538" y="903923"/>
                    <a:pt x="130963" y="866775"/>
                    <a:pt x="110008" y="821055"/>
                  </a:cubicBezTo>
                  <a:cubicBezTo>
                    <a:pt x="30950" y="650557"/>
                    <a:pt x="-30010" y="477203"/>
                    <a:pt x="15710" y="284798"/>
                  </a:cubicBezTo>
                  <a:cubicBezTo>
                    <a:pt x="32855" y="209550"/>
                    <a:pt x="43333" y="132398"/>
                    <a:pt x="63335" y="58102"/>
                  </a:cubicBezTo>
                  <a:cubicBezTo>
                    <a:pt x="69050" y="36195"/>
                    <a:pt x="95720" y="19050"/>
                    <a:pt x="112865" y="0"/>
                  </a:cubicBezTo>
                  <a:cubicBezTo>
                    <a:pt x="130963" y="19050"/>
                    <a:pt x="154775" y="35242"/>
                    <a:pt x="165252" y="57150"/>
                  </a:cubicBezTo>
                  <a:cubicBezTo>
                    <a:pt x="178588" y="86677"/>
                    <a:pt x="180492" y="121920"/>
                    <a:pt x="187160" y="154305"/>
                  </a:cubicBezTo>
                  <a:cubicBezTo>
                    <a:pt x="186208" y="164782"/>
                    <a:pt x="189065" y="176212"/>
                    <a:pt x="195733" y="20288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43"/>
            <p:cNvSpPr/>
            <p:nvPr/>
          </p:nvSpPr>
          <p:spPr>
            <a:xfrm rot="731624">
              <a:off x="6962637" y="1864928"/>
              <a:ext cx="332816" cy="624879"/>
            </a:xfrm>
            <a:custGeom>
              <a:avLst/>
              <a:gdLst/>
              <a:ahLst/>
              <a:cxnLst/>
              <a:rect l="l" t="t" r="r" b="b"/>
              <a:pathLst>
                <a:path w="933450" h="1752600" extrusionOk="0">
                  <a:moveTo>
                    <a:pt x="197397" y="466515"/>
                  </a:moveTo>
                  <a:cubicBezTo>
                    <a:pt x="220258" y="419842"/>
                    <a:pt x="223116" y="377932"/>
                    <a:pt x="186920" y="334117"/>
                  </a:cubicBezTo>
                  <a:cubicBezTo>
                    <a:pt x="154535" y="296017"/>
                    <a:pt x="186920" y="210292"/>
                    <a:pt x="235497" y="195052"/>
                  </a:cubicBezTo>
                  <a:cubicBezTo>
                    <a:pt x="249785" y="190290"/>
                    <a:pt x="271693" y="195052"/>
                    <a:pt x="282170" y="204577"/>
                  </a:cubicBezTo>
                  <a:cubicBezTo>
                    <a:pt x="289791" y="211245"/>
                    <a:pt x="291695" y="236962"/>
                    <a:pt x="285028" y="246487"/>
                  </a:cubicBezTo>
                  <a:cubicBezTo>
                    <a:pt x="240260" y="317925"/>
                    <a:pt x="245975" y="389362"/>
                    <a:pt x="276455" y="464610"/>
                  </a:cubicBezTo>
                  <a:cubicBezTo>
                    <a:pt x="292647" y="505567"/>
                    <a:pt x="298362" y="550335"/>
                    <a:pt x="311697" y="605580"/>
                  </a:cubicBezTo>
                  <a:cubicBezTo>
                    <a:pt x="343130" y="540810"/>
                    <a:pt x="411710" y="520807"/>
                    <a:pt x="434570" y="455085"/>
                  </a:cubicBezTo>
                  <a:cubicBezTo>
                    <a:pt x="442191" y="432225"/>
                    <a:pt x="471718" y="414127"/>
                    <a:pt x="495530" y="401745"/>
                  </a:cubicBezTo>
                  <a:cubicBezTo>
                    <a:pt x="523153" y="387457"/>
                    <a:pt x="554585" y="380790"/>
                    <a:pt x="585066" y="370312"/>
                  </a:cubicBezTo>
                  <a:cubicBezTo>
                    <a:pt x="667933" y="341737"/>
                    <a:pt x="740322" y="367455"/>
                    <a:pt x="782233" y="445560"/>
                  </a:cubicBezTo>
                  <a:cubicBezTo>
                    <a:pt x="803187" y="483660"/>
                    <a:pt x="824143" y="516997"/>
                    <a:pt x="861291" y="542715"/>
                  </a:cubicBezTo>
                  <a:cubicBezTo>
                    <a:pt x="908916" y="576052"/>
                    <a:pt x="928918" y="632250"/>
                    <a:pt x="931775" y="688447"/>
                  </a:cubicBezTo>
                  <a:cubicBezTo>
                    <a:pt x="934633" y="753217"/>
                    <a:pt x="932728" y="817987"/>
                    <a:pt x="924155" y="882757"/>
                  </a:cubicBezTo>
                  <a:cubicBezTo>
                    <a:pt x="907010" y="1011345"/>
                    <a:pt x="885103" y="1138980"/>
                    <a:pt x="863195" y="1266615"/>
                  </a:cubicBezTo>
                  <a:cubicBezTo>
                    <a:pt x="859385" y="1289475"/>
                    <a:pt x="847955" y="1312335"/>
                    <a:pt x="839383" y="1334242"/>
                  </a:cubicBezTo>
                  <a:cubicBezTo>
                    <a:pt x="821285" y="1319002"/>
                    <a:pt x="802235" y="1303762"/>
                    <a:pt x="786995" y="1291380"/>
                  </a:cubicBezTo>
                  <a:cubicBezTo>
                    <a:pt x="775566" y="1359960"/>
                    <a:pt x="800330" y="1387582"/>
                    <a:pt x="866053" y="1429492"/>
                  </a:cubicBezTo>
                  <a:cubicBezTo>
                    <a:pt x="901295" y="1452352"/>
                    <a:pt x="931775" y="1502835"/>
                    <a:pt x="938443" y="1545697"/>
                  </a:cubicBezTo>
                  <a:cubicBezTo>
                    <a:pt x="947016" y="1598085"/>
                    <a:pt x="932728" y="1655235"/>
                    <a:pt x="919393" y="1707622"/>
                  </a:cubicBezTo>
                  <a:cubicBezTo>
                    <a:pt x="909868" y="1745722"/>
                    <a:pt x="878435" y="1768582"/>
                    <a:pt x="834620" y="1751437"/>
                  </a:cubicBezTo>
                  <a:cubicBezTo>
                    <a:pt x="829858" y="1749532"/>
                    <a:pt x="826047" y="1747627"/>
                    <a:pt x="821285" y="1746675"/>
                  </a:cubicBezTo>
                  <a:cubicBezTo>
                    <a:pt x="733655" y="1739055"/>
                    <a:pt x="731750" y="1738102"/>
                    <a:pt x="714605" y="1651425"/>
                  </a:cubicBezTo>
                  <a:cubicBezTo>
                    <a:pt x="706033" y="1607610"/>
                    <a:pt x="693650" y="1564747"/>
                    <a:pt x="689841" y="1520932"/>
                  </a:cubicBezTo>
                  <a:cubicBezTo>
                    <a:pt x="687935" y="1500930"/>
                    <a:pt x="696508" y="1477117"/>
                    <a:pt x="707937" y="1460925"/>
                  </a:cubicBezTo>
                  <a:cubicBezTo>
                    <a:pt x="752705" y="1395202"/>
                    <a:pt x="753658" y="1330432"/>
                    <a:pt x="715558" y="1260900"/>
                  </a:cubicBezTo>
                  <a:cubicBezTo>
                    <a:pt x="665075" y="1167555"/>
                    <a:pt x="624118" y="1070400"/>
                    <a:pt x="605068" y="963720"/>
                  </a:cubicBezTo>
                  <a:cubicBezTo>
                    <a:pt x="595543" y="911332"/>
                    <a:pt x="569825" y="900855"/>
                    <a:pt x="519343" y="918952"/>
                  </a:cubicBezTo>
                  <a:cubicBezTo>
                    <a:pt x="405043" y="959910"/>
                    <a:pt x="361228" y="1099927"/>
                    <a:pt x="431712" y="1197082"/>
                  </a:cubicBezTo>
                  <a:cubicBezTo>
                    <a:pt x="448858" y="1219942"/>
                    <a:pt x="468860" y="1240897"/>
                    <a:pt x="485053" y="1264710"/>
                  </a:cubicBezTo>
                  <a:cubicBezTo>
                    <a:pt x="518391" y="1314240"/>
                    <a:pt x="498387" y="1365675"/>
                    <a:pt x="440285" y="1369485"/>
                  </a:cubicBezTo>
                  <a:cubicBezTo>
                    <a:pt x="363133" y="1374247"/>
                    <a:pt x="282170" y="1379962"/>
                    <a:pt x="208828" y="1363770"/>
                  </a:cubicBezTo>
                  <a:cubicBezTo>
                    <a:pt x="150725" y="1350435"/>
                    <a:pt x="88812" y="1313287"/>
                    <a:pt x="50712" y="1268520"/>
                  </a:cubicBezTo>
                  <a:cubicBezTo>
                    <a:pt x="18328" y="1230420"/>
                    <a:pt x="10708" y="1167555"/>
                    <a:pt x="4993" y="1114215"/>
                  </a:cubicBezTo>
                  <a:cubicBezTo>
                    <a:pt x="-11200" y="969435"/>
                    <a:pt x="15470" y="826560"/>
                    <a:pt x="35472" y="683685"/>
                  </a:cubicBezTo>
                  <a:cubicBezTo>
                    <a:pt x="58333" y="520807"/>
                    <a:pt x="77383" y="357930"/>
                    <a:pt x="98337" y="190290"/>
                  </a:cubicBezTo>
                  <a:cubicBezTo>
                    <a:pt x="68810" y="190290"/>
                    <a:pt x="48808" y="190290"/>
                    <a:pt x="21185" y="190290"/>
                  </a:cubicBezTo>
                  <a:cubicBezTo>
                    <a:pt x="39283" y="139807"/>
                    <a:pt x="52618" y="94087"/>
                    <a:pt x="71668" y="50272"/>
                  </a:cubicBezTo>
                  <a:cubicBezTo>
                    <a:pt x="96433" y="-7830"/>
                    <a:pt x="117387" y="-12593"/>
                    <a:pt x="169775" y="20745"/>
                  </a:cubicBezTo>
                  <a:cubicBezTo>
                    <a:pt x="180253" y="27412"/>
                    <a:pt x="189778" y="35032"/>
                    <a:pt x="205970" y="45510"/>
                  </a:cubicBezTo>
                  <a:cubicBezTo>
                    <a:pt x="105958" y="102660"/>
                    <a:pt x="131675" y="185527"/>
                    <a:pt x="153583" y="269347"/>
                  </a:cubicBezTo>
                  <a:cubicBezTo>
                    <a:pt x="168822" y="334117"/>
                    <a:pt x="182158" y="399840"/>
                    <a:pt x="197397" y="46651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43"/>
            <p:cNvSpPr/>
            <p:nvPr/>
          </p:nvSpPr>
          <p:spPr>
            <a:xfrm rot="220680">
              <a:off x="4887287" y="1350073"/>
              <a:ext cx="346400" cy="465263"/>
            </a:xfrm>
            <a:custGeom>
              <a:avLst/>
              <a:gdLst/>
              <a:ahLst/>
              <a:cxnLst/>
              <a:rect l="l" t="t" r="r" b="b"/>
              <a:pathLst>
                <a:path w="971550" h="1304925" extrusionOk="0">
                  <a:moveTo>
                    <a:pt x="349588" y="0"/>
                  </a:moveTo>
                  <a:cubicBezTo>
                    <a:pt x="401976" y="21908"/>
                    <a:pt x="461031" y="35242"/>
                    <a:pt x="506751" y="67627"/>
                  </a:cubicBezTo>
                  <a:cubicBezTo>
                    <a:pt x="577235" y="116205"/>
                    <a:pt x="648673" y="159067"/>
                    <a:pt x="730588" y="184785"/>
                  </a:cubicBezTo>
                  <a:cubicBezTo>
                    <a:pt x="796310" y="205740"/>
                    <a:pt x="853460" y="242888"/>
                    <a:pt x="876320" y="316230"/>
                  </a:cubicBezTo>
                  <a:cubicBezTo>
                    <a:pt x="879178" y="325755"/>
                    <a:pt x="892513" y="334327"/>
                    <a:pt x="902990" y="340995"/>
                  </a:cubicBezTo>
                  <a:cubicBezTo>
                    <a:pt x="964903" y="381000"/>
                    <a:pt x="980143" y="418147"/>
                    <a:pt x="967760" y="489585"/>
                  </a:cubicBezTo>
                  <a:cubicBezTo>
                    <a:pt x="956331" y="554355"/>
                    <a:pt x="951568" y="621030"/>
                    <a:pt x="939185" y="685800"/>
                  </a:cubicBezTo>
                  <a:cubicBezTo>
                    <a:pt x="933470" y="716280"/>
                    <a:pt x="919183" y="745808"/>
                    <a:pt x="905848" y="773430"/>
                  </a:cubicBezTo>
                  <a:cubicBezTo>
                    <a:pt x="854413" y="881063"/>
                    <a:pt x="765831" y="956310"/>
                    <a:pt x="671533" y="1024890"/>
                  </a:cubicBezTo>
                  <a:cubicBezTo>
                    <a:pt x="587713" y="1086802"/>
                    <a:pt x="523895" y="1162050"/>
                    <a:pt x="482938" y="1258252"/>
                  </a:cubicBezTo>
                  <a:cubicBezTo>
                    <a:pt x="458173" y="1318260"/>
                    <a:pt x="442933" y="1309687"/>
                    <a:pt x="380068" y="1310640"/>
                  </a:cubicBezTo>
                  <a:cubicBezTo>
                    <a:pt x="308631" y="1311593"/>
                    <a:pt x="287676" y="1263968"/>
                    <a:pt x="255290" y="1221105"/>
                  </a:cubicBezTo>
                  <a:cubicBezTo>
                    <a:pt x="168613" y="1106805"/>
                    <a:pt x="89556" y="989647"/>
                    <a:pt x="68601" y="842963"/>
                  </a:cubicBezTo>
                  <a:cubicBezTo>
                    <a:pt x="58123" y="765810"/>
                    <a:pt x="49551" y="688658"/>
                    <a:pt x="30501" y="613410"/>
                  </a:cubicBezTo>
                  <a:cubicBezTo>
                    <a:pt x="-2837" y="485775"/>
                    <a:pt x="973" y="357188"/>
                    <a:pt x="20" y="227647"/>
                  </a:cubicBezTo>
                  <a:cubicBezTo>
                    <a:pt x="-932" y="160020"/>
                    <a:pt x="31453" y="123825"/>
                    <a:pt x="94318" y="102870"/>
                  </a:cubicBezTo>
                  <a:cubicBezTo>
                    <a:pt x="142895" y="86677"/>
                    <a:pt x="188615" y="62865"/>
                    <a:pt x="236240" y="42863"/>
                  </a:cubicBezTo>
                  <a:cubicBezTo>
                    <a:pt x="271483" y="28575"/>
                    <a:pt x="306726" y="16192"/>
                    <a:pt x="349588" y="0"/>
                  </a:cubicBezTo>
                  <a:close/>
                  <a:moveTo>
                    <a:pt x="451506" y="335280"/>
                  </a:moveTo>
                  <a:cubicBezTo>
                    <a:pt x="435313" y="343852"/>
                    <a:pt x="421978" y="350520"/>
                    <a:pt x="409595" y="358140"/>
                  </a:cubicBezTo>
                  <a:cubicBezTo>
                    <a:pt x="302915" y="430530"/>
                    <a:pt x="294343" y="689610"/>
                    <a:pt x="364828" y="770572"/>
                  </a:cubicBezTo>
                  <a:cubicBezTo>
                    <a:pt x="392451" y="802005"/>
                    <a:pt x="423883" y="803910"/>
                    <a:pt x="452458" y="779145"/>
                  </a:cubicBezTo>
                  <a:cubicBezTo>
                    <a:pt x="494368" y="742950"/>
                    <a:pt x="525801" y="696277"/>
                    <a:pt x="514370" y="638175"/>
                  </a:cubicBezTo>
                  <a:cubicBezTo>
                    <a:pt x="496273" y="539115"/>
                    <a:pt x="473413" y="441008"/>
                    <a:pt x="451506" y="33528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43"/>
            <p:cNvSpPr/>
            <p:nvPr/>
          </p:nvSpPr>
          <p:spPr>
            <a:xfrm rot="-352049">
              <a:off x="3612076" y="1504276"/>
              <a:ext cx="346400" cy="397342"/>
            </a:xfrm>
            <a:custGeom>
              <a:avLst/>
              <a:gdLst/>
              <a:ahLst/>
              <a:cxnLst/>
              <a:rect l="l" t="t" r="r" b="b"/>
              <a:pathLst>
                <a:path w="971550" h="1114425" extrusionOk="0">
                  <a:moveTo>
                    <a:pt x="756140" y="1018104"/>
                  </a:moveTo>
                  <a:cubicBezTo>
                    <a:pt x="749472" y="1026677"/>
                    <a:pt x="742804" y="1034297"/>
                    <a:pt x="728517" y="1051442"/>
                  </a:cubicBezTo>
                  <a:cubicBezTo>
                    <a:pt x="681845" y="965717"/>
                    <a:pt x="637077" y="884754"/>
                    <a:pt x="587547" y="794267"/>
                  </a:cubicBezTo>
                  <a:cubicBezTo>
                    <a:pt x="545637" y="839034"/>
                    <a:pt x="501822" y="883802"/>
                    <a:pt x="461817" y="930474"/>
                  </a:cubicBezTo>
                  <a:cubicBezTo>
                    <a:pt x="419907" y="978099"/>
                    <a:pt x="383712" y="1030487"/>
                    <a:pt x="340850" y="1077159"/>
                  </a:cubicBezTo>
                  <a:cubicBezTo>
                    <a:pt x="291319" y="1131452"/>
                    <a:pt x="267507" y="1129547"/>
                    <a:pt x="214167" y="1076207"/>
                  </a:cubicBezTo>
                  <a:cubicBezTo>
                    <a:pt x="201785" y="1080969"/>
                    <a:pt x="188450" y="1085732"/>
                    <a:pt x="165590" y="1095257"/>
                  </a:cubicBezTo>
                  <a:cubicBezTo>
                    <a:pt x="142729" y="1042869"/>
                    <a:pt x="112250" y="994292"/>
                    <a:pt x="99867" y="939999"/>
                  </a:cubicBezTo>
                  <a:cubicBezTo>
                    <a:pt x="72244" y="819984"/>
                    <a:pt x="61767" y="695207"/>
                    <a:pt x="28429" y="578049"/>
                  </a:cubicBezTo>
                  <a:cubicBezTo>
                    <a:pt x="-4908" y="463749"/>
                    <a:pt x="9379" y="349449"/>
                    <a:pt x="807" y="235149"/>
                  </a:cubicBezTo>
                  <a:cubicBezTo>
                    <a:pt x="-5860" y="144662"/>
                    <a:pt x="28429" y="105609"/>
                    <a:pt x="117012" y="86559"/>
                  </a:cubicBezTo>
                  <a:cubicBezTo>
                    <a:pt x="148444" y="79892"/>
                    <a:pt x="181782" y="67509"/>
                    <a:pt x="207500" y="48459"/>
                  </a:cubicBezTo>
                  <a:cubicBezTo>
                    <a:pt x="297987" y="-20121"/>
                    <a:pt x="389427" y="-8691"/>
                    <a:pt x="482772" y="37982"/>
                  </a:cubicBezTo>
                  <a:cubicBezTo>
                    <a:pt x="488487" y="40839"/>
                    <a:pt x="494202" y="43697"/>
                    <a:pt x="498965" y="48459"/>
                  </a:cubicBezTo>
                  <a:cubicBezTo>
                    <a:pt x="570402" y="107514"/>
                    <a:pt x="649460" y="148472"/>
                    <a:pt x="738995" y="176094"/>
                  </a:cubicBezTo>
                  <a:cubicBezTo>
                    <a:pt x="801860" y="196097"/>
                    <a:pt x="855200" y="233244"/>
                    <a:pt x="877107" y="303729"/>
                  </a:cubicBezTo>
                  <a:cubicBezTo>
                    <a:pt x="880917" y="316112"/>
                    <a:pt x="898062" y="326589"/>
                    <a:pt x="910445" y="335162"/>
                  </a:cubicBezTo>
                  <a:cubicBezTo>
                    <a:pt x="967595" y="374214"/>
                    <a:pt x="988550" y="417077"/>
                    <a:pt x="968547" y="481847"/>
                  </a:cubicBezTo>
                  <a:cubicBezTo>
                    <a:pt x="942829" y="564714"/>
                    <a:pt x="941877" y="645677"/>
                    <a:pt x="954260" y="730449"/>
                  </a:cubicBezTo>
                  <a:cubicBezTo>
                    <a:pt x="969500" y="841892"/>
                    <a:pt x="925685" y="939047"/>
                    <a:pt x="863772" y="1028582"/>
                  </a:cubicBezTo>
                  <a:cubicBezTo>
                    <a:pt x="833292" y="1069539"/>
                    <a:pt x="811385" y="1065729"/>
                    <a:pt x="756140" y="1018104"/>
                  </a:cubicBezTo>
                  <a:close/>
                  <a:moveTo>
                    <a:pt x="400857" y="674252"/>
                  </a:moveTo>
                  <a:cubicBezTo>
                    <a:pt x="495154" y="577097"/>
                    <a:pt x="493250" y="476132"/>
                    <a:pt x="445625" y="332304"/>
                  </a:cubicBezTo>
                  <a:cubicBezTo>
                    <a:pt x="364662" y="361832"/>
                    <a:pt x="328467" y="438032"/>
                    <a:pt x="355137" y="517089"/>
                  </a:cubicBezTo>
                  <a:cubicBezTo>
                    <a:pt x="372282" y="567572"/>
                    <a:pt x="385617" y="619959"/>
                    <a:pt x="400857" y="674252"/>
                  </a:cubicBezTo>
                  <a:close/>
                  <a:moveTo>
                    <a:pt x="553257" y="655202"/>
                  </a:moveTo>
                  <a:cubicBezTo>
                    <a:pt x="513252" y="696159"/>
                    <a:pt x="473247" y="738069"/>
                    <a:pt x="424669" y="786647"/>
                  </a:cubicBezTo>
                  <a:cubicBezTo>
                    <a:pt x="492297" y="791409"/>
                    <a:pt x="544685" y="737117"/>
                    <a:pt x="553257" y="65520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56" name="Google Shape;1956;p43"/>
          <p:cNvSpPr txBox="1"/>
          <p:nvPr/>
        </p:nvSpPr>
        <p:spPr>
          <a:xfrm>
            <a:off x="-4762" y="4265643"/>
            <a:ext cx="1219200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 sz="6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7" name="Google Shape;1957;p43"/>
          <p:cNvSpPr txBox="1"/>
          <p:nvPr/>
        </p:nvSpPr>
        <p:spPr>
          <a:xfrm>
            <a:off x="4762" y="5091478"/>
            <a:ext cx="12191852" cy="379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7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Insert the Sub Tittle of Your Presentation</a:t>
            </a:r>
            <a:endParaRPr sz="1867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58" name="Google Shape;1958;p43"/>
          <p:cNvGrpSpPr/>
          <p:nvPr/>
        </p:nvGrpSpPr>
        <p:grpSpPr>
          <a:xfrm rot="631684">
            <a:off x="7235472" y="3325416"/>
            <a:ext cx="1054514" cy="884669"/>
            <a:chOff x="10838916" y="1490494"/>
            <a:chExt cx="1054514" cy="884669"/>
          </a:xfrm>
        </p:grpSpPr>
        <p:sp>
          <p:nvSpPr>
            <p:cNvPr id="1959" name="Google Shape;1959;p43"/>
            <p:cNvSpPr/>
            <p:nvPr/>
          </p:nvSpPr>
          <p:spPr>
            <a:xfrm>
              <a:off x="10838916" y="1490494"/>
              <a:ext cx="1054514" cy="884669"/>
            </a:xfrm>
            <a:custGeom>
              <a:avLst/>
              <a:gdLst/>
              <a:ahLst/>
              <a:cxnLst/>
              <a:rect l="l" t="t" r="r" b="b"/>
              <a:pathLst>
                <a:path w="1822628" h="1529067" extrusionOk="0">
                  <a:moveTo>
                    <a:pt x="1570150" y="1292739"/>
                  </a:moveTo>
                  <a:cubicBezTo>
                    <a:pt x="1559174" y="1283294"/>
                    <a:pt x="1548963" y="1295036"/>
                    <a:pt x="1543602" y="1305247"/>
                  </a:cubicBezTo>
                  <a:cubicBezTo>
                    <a:pt x="1513736" y="1363449"/>
                    <a:pt x="1459108" y="1391018"/>
                    <a:pt x="1404480" y="1418842"/>
                  </a:cubicBezTo>
                  <a:cubicBezTo>
                    <a:pt x="1356234" y="1444114"/>
                    <a:pt x="1307478" y="1446411"/>
                    <a:pt x="1303138" y="1445390"/>
                  </a:cubicBezTo>
                  <a:cubicBezTo>
                    <a:pt x="1208943" y="1424458"/>
                    <a:pt x="1147423" y="1454069"/>
                    <a:pt x="1075948" y="1506910"/>
                  </a:cubicBezTo>
                  <a:cubicBezTo>
                    <a:pt x="1018512" y="1544180"/>
                    <a:pt x="858713" y="1536011"/>
                    <a:pt x="820167" y="1498231"/>
                  </a:cubicBezTo>
                  <a:cubicBezTo>
                    <a:pt x="765029" y="1437222"/>
                    <a:pt x="726738" y="1423182"/>
                    <a:pt x="639181" y="1453048"/>
                  </a:cubicBezTo>
                  <a:cubicBezTo>
                    <a:pt x="548815" y="1483936"/>
                    <a:pt x="451302" y="1456112"/>
                    <a:pt x="384676" y="1371873"/>
                  </a:cubicBezTo>
                  <a:cubicBezTo>
                    <a:pt x="366552" y="1349154"/>
                    <a:pt x="346641" y="1331285"/>
                    <a:pt x="315498" y="1326690"/>
                  </a:cubicBezTo>
                  <a:cubicBezTo>
                    <a:pt x="190416" y="1308310"/>
                    <a:pt x="108474" y="1230453"/>
                    <a:pt x="66865" y="1118134"/>
                  </a:cubicBezTo>
                  <a:cubicBezTo>
                    <a:pt x="-40603" y="829424"/>
                    <a:pt x="-29627" y="553732"/>
                    <a:pt x="181737" y="308673"/>
                  </a:cubicBezTo>
                  <a:cubicBezTo>
                    <a:pt x="216453" y="273956"/>
                    <a:pt x="238151" y="248174"/>
                    <a:pt x="293290" y="221881"/>
                  </a:cubicBezTo>
                  <a:cubicBezTo>
                    <a:pt x="383655" y="125389"/>
                    <a:pt x="492145" y="91183"/>
                    <a:pt x="620035" y="130750"/>
                  </a:cubicBezTo>
                  <a:cubicBezTo>
                    <a:pt x="644797" y="138408"/>
                    <a:pt x="651689" y="125134"/>
                    <a:pt x="664197" y="109052"/>
                  </a:cubicBezTo>
                  <a:cubicBezTo>
                    <a:pt x="757371" y="-12457"/>
                    <a:pt x="941931" y="-36707"/>
                    <a:pt x="1061653" y="57998"/>
                  </a:cubicBezTo>
                  <a:cubicBezTo>
                    <a:pt x="1084882" y="76377"/>
                    <a:pt x="1102240" y="80206"/>
                    <a:pt x="1131086" y="72804"/>
                  </a:cubicBezTo>
                  <a:cubicBezTo>
                    <a:pt x="1238555" y="44979"/>
                    <a:pt x="1333770" y="64890"/>
                    <a:pt x="1401417" y="160872"/>
                  </a:cubicBezTo>
                  <a:cubicBezTo>
                    <a:pt x="1427710" y="198141"/>
                    <a:pt x="1466000" y="215755"/>
                    <a:pt x="1505822" y="230560"/>
                  </a:cubicBezTo>
                  <a:cubicBezTo>
                    <a:pt x="1620439" y="272935"/>
                    <a:pt x="1691404" y="356664"/>
                    <a:pt x="1736586" y="466430"/>
                  </a:cubicBezTo>
                  <a:cubicBezTo>
                    <a:pt x="1773601" y="556540"/>
                    <a:pt x="1797341" y="650480"/>
                    <a:pt x="1819294" y="744929"/>
                  </a:cubicBezTo>
                  <a:cubicBezTo>
                    <a:pt x="1831292" y="790878"/>
                    <a:pt x="1813678" y="917237"/>
                    <a:pt x="1803978" y="977225"/>
                  </a:cubicBezTo>
                  <a:cubicBezTo>
                    <a:pt x="1774877" y="1073973"/>
                    <a:pt x="1752158" y="1189610"/>
                    <a:pt x="1676087" y="1253172"/>
                  </a:cubicBezTo>
                  <a:cubicBezTo>
                    <a:pt x="1661537" y="1272062"/>
                    <a:pt x="1611760" y="1328477"/>
                    <a:pt x="1570150" y="1292739"/>
                  </a:cubicBezTo>
                  <a:close/>
                </a:path>
              </a:pathLst>
            </a:custGeom>
            <a:solidFill>
              <a:srgbClr val="7E4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43"/>
            <p:cNvSpPr/>
            <p:nvPr/>
          </p:nvSpPr>
          <p:spPr>
            <a:xfrm>
              <a:off x="10854539" y="1502627"/>
              <a:ext cx="1018621" cy="849958"/>
            </a:xfrm>
            <a:custGeom>
              <a:avLst/>
              <a:gdLst/>
              <a:ahLst/>
              <a:cxnLst/>
              <a:rect l="l" t="t" r="r" b="b"/>
              <a:pathLst>
                <a:path w="1018621" h="849958" extrusionOk="0">
                  <a:moveTo>
                    <a:pt x="582516" y="703607"/>
                  </a:moveTo>
                  <a:cubicBezTo>
                    <a:pt x="593150" y="703016"/>
                    <a:pt x="605261" y="707595"/>
                    <a:pt x="605113" y="717194"/>
                  </a:cubicBezTo>
                  <a:cubicBezTo>
                    <a:pt x="604227" y="773908"/>
                    <a:pt x="641297" y="766966"/>
                    <a:pt x="682651" y="758695"/>
                  </a:cubicBezTo>
                  <a:cubicBezTo>
                    <a:pt x="640411" y="847310"/>
                    <a:pt x="573212" y="859716"/>
                    <a:pt x="492573" y="844356"/>
                  </a:cubicBezTo>
                  <a:cubicBezTo>
                    <a:pt x="467465" y="839630"/>
                    <a:pt x="448117" y="822941"/>
                    <a:pt x="434825" y="800935"/>
                  </a:cubicBezTo>
                  <a:cubicBezTo>
                    <a:pt x="425373" y="785575"/>
                    <a:pt x="401743" y="758252"/>
                    <a:pt x="439699" y="755889"/>
                  </a:cubicBezTo>
                  <a:cubicBezTo>
                    <a:pt x="452696" y="755004"/>
                    <a:pt x="449890" y="737576"/>
                    <a:pt x="451071" y="726794"/>
                  </a:cubicBezTo>
                  <a:cubicBezTo>
                    <a:pt x="452253" y="716603"/>
                    <a:pt x="455502" y="707151"/>
                    <a:pt x="467760" y="707299"/>
                  </a:cubicBezTo>
                  <a:cubicBezTo>
                    <a:pt x="479871" y="707447"/>
                    <a:pt x="484006" y="716899"/>
                    <a:pt x="484597" y="726942"/>
                  </a:cubicBezTo>
                  <a:cubicBezTo>
                    <a:pt x="486222" y="755889"/>
                    <a:pt x="501138" y="768443"/>
                    <a:pt x="529791" y="767852"/>
                  </a:cubicBezTo>
                  <a:cubicBezTo>
                    <a:pt x="560511" y="767262"/>
                    <a:pt x="564203" y="746585"/>
                    <a:pt x="565679" y="723102"/>
                  </a:cubicBezTo>
                  <a:cubicBezTo>
                    <a:pt x="566270" y="712616"/>
                    <a:pt x="570406" y="704198"/>
                    <a:pt x="582516" y="703607"/>
                  </a:cubicBezTo>
                  <a:close/>
                  <a:moveTo>
                    <a:pt x="358469" y="166898"/>
                  </a:moveTo>
                  <a:cubicBezTo>
                    <a:pt x="375305" y="164535"/>
                    <a:pt x="392438" y="168818"/>
                    <a:pt x="406468" y="178418"/>
                  </a:cubicBezTo>
                  <a:cubicBezTo>
                    <a:pt x="426702" y="192153"/>
                    <a:pt x="438813" y="205593"/>
                    <a:pt x="418284" y="227747"/>
                  </a:cubicBezTo>
                  <a:cubicBezTo>
                    <a:pt x="406616" y="240448"/>
                    <a:pt x="388598" y="269839"/>
                    <a:pt x="384905" y="286233"/>
                  </a:cubicBezTo>
                  <a:cubicBezTo>
                    <a:pt x="374419" y="332460"/>
                    <a:pt x="336906" y="349740"/>
                    <a:pt x="317115" y="378539"/>
                  </a:cubicBezTo>
                  <a:cubicBezTo>
                    <a:pt x="295995" y="412213"/>
                    <a:pt x="263947" y="438649"/>
                    <a:pt x="251688" y="478083"/>
                  </a:cubicBezTo>
                  <a:cubicBezTo>
                    <a:pt x="259073" y="516926"/>
                    <a:pt x="291122" y="518846"/>
                    <a:pt x="320808" y="524163"/>
                  </a:cubicBezTo>
                  <a:cubicBezTo>
                    <a:pt x="352118" y="529628"/>
                    <a:pt x="361423" y="539818"/>
                    <a:pt x="356696" y="596827"/>
                  </a:cubicBezTo>
                  <a:cubicBezTo>
                    <a:pt x="354629" y="621639"/>
                    <a:pt x="320364" y="604211"/>
                    <a:pt x="304414" y="597270"/>
                  </a:cubicBezTo>
                  <a:cubicBezTo>
                    <a:pt x="274137" y="583978"/>
                    <a:pt x="272660" y="596384"/>
                    <a:pt x="276057" y="621492"/>
                  </a:cubicBezTo>
                  <a:cubicBezTo>
                    <a:pt x="284919" y="686771"/>
                    <a:pt x="315638" y="734623"/>
                    <a:pt x="379737" y="757072"/>
                  </a:cubicBezTo>
                  <a:cubicBezTo>
                    <a:pt x="391995" y="761355"/>
                    <a:pt x="404253" y="764751"/>
                    <a:pt x="403219" y="780554"/>
                  </a:cubicBezTo>
                  <a:cubicBezTo>
                    <a:pt x="402481" y="794290"/>
                    <a:pt x="390074" y="796653"/>
                    <a:pt x="380179" y="800936"/>
                  </a:cubicBezTo>
                  <a:cubicBezTo>
                    <a:pt x="302051" y="834757"/>
                    <a:pt x="250802" y="812013"/>
                    <a:pt x="198962" y="743632"/>
                  </a:cubicBezTo>
                  <a:cubicBezTo>
                    <a:pt x="132206" y="655460"/>
                    <a:pt x="111677" y="559608"/>
                    <a:pt x="121720" y="453419"/>
                  </a:cubicBezTo>
                  <a:cubicBezTo>
                    <a:pt x="132059" y="376324"/>
                    <a:pt x="144612" y="317100"/>
                    <a:pt x="193793" y="263192"/>
                  </a:cubicBezTo>
                  <a:cubicBezTo>
                    <a:pt x="248587" y="208547"/>
                    <a:pt x="301312" y="174726"/>
                    <a:pt x="358469" y="166898"/>
                  </a:cubicBezTo>
                  <a:close/>
                  <a:moveTo>
                    <a:pt x="705301" y="162823"/>
                  </a:moveTo>
                  <a:cubicBezTo>
                    <a:pt x="745475" y="161978"/>
                    <a:pt x="782306" y="176129"/>
                    <a:pt x="810995" y="209138"/>
                  </a:cubicBezTo>
                  <a:cubicBezTo>
                    <a:pt x="850281" y="254479"/>
                    <a:pt x="886022" y="303660"/>
                    <a:pt x="904484" y="362589"/>
                  </a:cubicBezTo>
                  <a:cubicBezTo>
                    <a:pt x="905961" y="365690"/>
                    <a:pt x="906699" y="368792"/>
                    <a:pt x="906846" y="371598"/>
                  </a:cubicBezTo>
                  <a:cubicBezTo>
                    <a:pt x="942883" y="512643"/>
                    <a:pt x="923388" y="645861"/>
                    <a:pt x="836103" y="763718"/>
                  </a:cubicBezTo>
                  <a:cubicBezTo>
                    <a:pt x="801100" y="810979"/>
                    <a:pt x="740842" y="810979"/>
                    <a:pt x="680731" y="808173"/>
                  </a:cubicBezTo>
                  <a:cubicBezTo>
                    <a:pt x="696682" y="774795"/>
                    <a:pt x="697568" y="746291"/>
                    <a:pt x="737297" y="725023"/>
                  </a:cubicBezTo>
                  <a:cubicBezTo>
                    <a:pt x="779094" y="702574"/>
                    <a:pt x="789875" y="652359"/>
                    <a:pt x="799623" y="607314"/>
                  </a:cubicBezTo>
                  <a:cubicBezTo>
                    <a:pt x="804349" y="585603"/>
                    <a:pt x="801690" y="574526"/>
                    <a:pt x="775254" y="585455"/>
                  </a:cubicBezTo>
                  <a:cubicBezTo>
                    <a:pt x="731980" y="603325"/>
                    <a:pt x="727254" y="599634"/>
                    <a:pt x="725925" y="564483"/>
                  </a:cubicBezTo>
                  <a:cubicBezTo>
                    <a:pt x="724743" y="533763"/>
                    <a:pt x="725334" y="524015"/>
                    <a:pt x="763438" y="513382"/>
                  </a:cubicBezTo>
                  <a:cubicBezTo>
                    <a:pt x="819118" y="497874"/>
                    <a:pt x="816016" y="482514"/>
                    <a:pt x="772300" y="417678"/>
                  </a:cubicBezTo>
                  <a:cubicBezTo>
                    <a:pt x="746750" y="371746"/>
                    <a:pt x="720165" y="345014"/>
                    <a:pt x="682947" y="299820"/>
                  </a:cubicBezTo>
                  <a:cubicBezTo>
                    <a:pt x="649273" y="358011"/>
                    <a:pt x="635833" y="408964"/>
                    <a:pt x="615304" y="461838"/>
                  </a:cubicBezTo>
                  <a:cubicBezTo>
                    <a:pt x="597876" y="512052"/>
                    <a:pt x="603932" y="520471"/>
                    <a:pt x="656953" y="525935"/>
                  </a:cubicBezTo>
                  <a:cubicBezTo>
                    <a:pt x="674676" y="527708"/>
                    <a:pt x="702294" y="516631"/>
                    <a:pt x="707168" y="540114"/>
                  </a:cubicBezTo>
                  <a:cubicBezTo>
                    <a:pt x="711894" y="563006"/>
                    <a:pt x="716177" y="603325"/>
                    <a:pt x="682947" y="603325"/>
                  </a:cubicBezTo>
                  <a:cubicBezTo>
                    <a:pt x="674824" y="603325"/>
                    <a:pt x="679254" y="626956"/>
                    <a:pt x="674971" y="635375"/>
                  </a:cubicBezTo>
                  <a:cubicBezTo>
                    <a:pt x="661532" y="661959"/>
                    <a:pt x="631993" y="665651"/>
                    <a:pt x="618553" y="639510"/>
                  </a:cubicBezTo>
                  <a:cubicBezTo>
                    <a:pt x="608510" y="619867"/>
                    <a:pt x="595809" y="619572"/>
                    <a:pt x="578972" y="619572"/>
                  </a:cubicBezTo>
                  <a:cubicBezTo>
                    <a:pt x="546037" y="619572"/>
                    <a:pt x="513102" y="620162"/>
                    <a:pt x="480314" y="617651"/>
                  </a:cubicBezTo>
                  <a:cubicBezTo>
                    <a:pt x="456093" y="615879"/>
                    <a:pt x="433053" y="608938"/>
                    <a:pt x="432315" y="646304"/>
                  </a:cubicBezTo>
                  <a:cubicBezTo>
                    <a:pt x="432019" y="657528"/>
                    <a:pt x="420204" y="659596"/>
                    <a:pt x="409866" y="659301"/>
                  </a:cubicBezTo>
                  <a:cubicBezTo>
                    <a:pt x="398050" y="658858"/>
                    <a:pt x="388893" y="654870"/>
                    <a:pt x="384906" y="642316"/>
                  </a:cubicBezTo>
                  <a:cubicBezTo>
                    <a:pt x="374863" y="610267"/>
                    <a:pt x="375011" y="577184"/>
                    <a:pt x="374715" y="544396"/>
                  </a:cubicBezTo>
                  <a:cubicBezTo>
                    <a:pt x="374420" y="520914"/>
                    <a:pt x="395539" y="526379"/>
                    <a:pt x="408684" y="524606"/>
                  </a:cubicBezTo>
                  <a:cubicBezTo>
                    <a:pt x="443687" y="520028"/>
                    <a:pt x="458161" y="504077"/>
                    <a:pt x="444277" y="468927"/>
                  </a:cubicBezTo>
                  <a:cubicBezTo>
                    <a:pt x="426260" y="428902"/>
                    <a:pt x="405583" y="389912"/>
                    <a:pt x="390518" y="348854"/>
                  </a:cubicBezTo>
                  <a:cubicBezTo>
                    <a:pt x="377373" y="313112"/>
                    <a:pt x="431281" y="207365"/>
                    <a:pt x="493459" y="200424"/>
                  </a:cubicBezTo>
                  <a:cubicBezTo>
                    <a:pt x="558590" y="193039"/>
                    <a:pt x="620325" y="176793"/>
                    <a:pt x="678664" y="286380"/>
                  </a:cubicBezTo>
                  <a:cubicBezTo>
                    <a:pt x="675710" y="260977"/>
                    <a:pt x="676005" y="237937"/>
                    <a:pt x="650012" y="210910"/>
                  </a:cubicBezTo>
                  <a:cubicBezTo>
                    <a:pt x="607181" y="166455"/>
                    <a:pt x="642184" y="173987"/>
                    <a:pt x="664190" y="168522"/>
                  </a:cubicBezTo>
                  <a:cubicBezTo>
                    <a:pt x="678147" y="165052"/>
                    <a:pt x="691910" y="163104"/>
                    <a:pt x="705301" y="162823"/>
                  </a:cubicBezTo>
                  <a:close/>
                  <a:moveTo>
                    <a:pt x="795025" y="124695"/>
                  </a:moveTo>
                  <a:cubicBezTo>
                    <a:pt x="837099" y="130123"/>
                    <a:pt x="876938" y="147107"/>
                    <a:pt x="904188" y="173839"/>
                  </a:cubicBezTo>
                  <a:cubicBezTo>
                    <a:pt x="944212" y="212978"/>
                    <a:pt x="965036" y="245617"/>
                    <a:pt x="987338" y="302183"/>
                  </a:cubicBezTo>
                  <a:cubicBezTo>
                    <a:pt x="1035042" y="422404"/>
                    <a:pt x="1027215" y="553701"/>
                    <a:pt x="970501" y="668605"/>
                  </a:cubicBezTo>
                  <a:cubicBezTo>
                    <a:pt x="964741" y="680272"/>
                    <a:pt x="934169" y="729010"/>
                    <a:pt x="918366" y="729010"/>
                  </a:cubicBezTo>
                  <a:cubicBezTo>
                    <a:pt x="897246" y="726942"/>
                    <a:pt x="884102" y="726499"/>
                    <a:pt x="902858" y="673921"/>
                  </a:cubicBezTo>
                  <a:cubicBezTo>
                    <a:pt x="942144" y="564039"/>
                    <a:pt x="961491" y="452533"/>
                    <a:pt x="921910" y="337924"/>
                  </a:cubicBezTo>
                  <a:cubicBezTo>
                    <a:pt x="895769" y="287857"/>
                    <a:pt x="865493" y="253888"/>
                    <a:pt x="832262" y="207808"/>
                  </a:cubicBezTo>
                  <a:cubicBezTo>
                    <a:pt x="799770" y="162910"/>
                    <a:pt x="736263" y="137212"/>
                    <a:pt x="672460" y="144892"/>
                  </a:cubicBezTo>
                  <a:cubicBezTo>
                    <a:pt x="708645" y="125397"/>
                    <a:pt x="752952" y="119267"/>
                    <a:pt x="795025" y="124695"/>
                  </a:cubicBezTo>
                  <a:close/>
                  <a:moveTo>
                    <a:pt x="259722" y="120488"/>
                  </a:moveTo>
                  <a:cubicBezTo>
                    <a:pt x="287099" y="122867"/>
                    <a:pt x="313609" y="132190"/>
                    <a:pt x="337203" y="149322"/>
                  </a:cubicBezTo>
                  <a:cubicBezTo>
                    <a:pt x="252723" y="189790"/>
                    <a:pt x="173265" y="235131"/>
                    <a:pt x="129105" y="321973"/>
                  </a:cubicBezTo>
                  <a:cubicBezTo>
                    <a:pt x="96023" y="411326"/>
                    <a:pt x="85684" y="502747"/>
                    <a:pt x="105622" y="596826"/>
                  </a:cubicBezTo>
                  <a:cubicBezTo>
                    <a:pt x="115075" y="641429"/>
                    <a:pt x="133536" y="682339"/>
                    <a:pt x="161450" y="726056"/>
                  </a:cubicBezTo>
                  <a:cubicBezTo>
                    <a:pt x="106361" y="722216"/>
                    <a:pt x="70325" y="695189"/>
                    <a:pt x="50829" y="654426"/>
                  </a:cubicBezTo>
                  <a:cubicBezTo>
                    <a:pt x="-10463" y="525787"/>
                    <a:pt x="-21097" y="394489"/>
                    <a:pt x="45364" y="263192"/>
                  </a:cubicBezTo>
                  <a:cubicBezTo>
                    <a:pt x="87678" y="168707"/>
                    <a:pt x="177594" y="113350"/>
                    <a:pt x="259722" y="120488"/>
                  </a:cubicBezTo>
                  <a:close/>
                  <a:moveTo>
                    <a:pt x="300057" y="74350"/>
                  </a:moveTo>
                  <a:cubicBezTo>
                    <a:pt x="339897" y="74295"/>
                    <a:pt x="378998" y="87956"/>
                    <a:pt x="402924" y="114615"/>
                  </a:cubicBezTo>
                  <a:cubicBezTo>
                    <a:pt x="410309" y="122885"/>
                    <a:pt x="418727" y="127021"/>
                    <a:pt x="407798" y="140018"/>
                  </a:cubicBezTo>
                  <a:cubicBezTo>
                    <a:pt x="400708" y="148436"/>
                    <a:pt x="393472" y="146221"/>
                    <a:pt x="386087" y="144006"/>
                  </a:cubicBezTo>
                  <a:cubicBezTo>
                    <a:pt x="373091" y="140166"/>
                    <a:pt x="360241" y="135587"/>
                    <a:pt x="347836" y="130123"/>
                  </a:cubicBezTo>
                  <a:cubicBezTo>
                    <a:pt x="299245" y="108559"/>
                    <a:pt x="248735" y="104276"/>
                    <a:pt x="192760" y="116387"/>
                  </a:cubicBezTo>
                  <a:cubicBezTo>
                    <a:pt x="219640" y="88178"/>
                    <a:pt x="260218" y="74406"/>
                    <a:pt x="300057" y="74350"/>
                  </a:cubicBezTo>
                  <a:close/>
                  <a:moveTo>
                    <a:pt x="681322" y="42837"/>
                  </a:moveTo>
                  <a:cubicBezTo>
                    <a:pt x="711156" y="43428"/>
                    <a:pt x="738331" y="50813"/>
                    <a:pt x="759451" y="72671"/>
                  </a:cubicBezTo>
                  <a:cubicBezTo>
                    <a:pt x="764768" y="78136"/>
                    <a:pt x="769789" y="86997"/>
                    <a:pt x="769346" y="93938"/>
                  </a:cubicBezTo>
                  <a:cubicBezTo>
                    <a:pt x="768607" y="104867"/>
                    <a:pt x="757235" y="102357"/>
                    <a:pt x="749703" y="102652"/>
                  </a:cubicBezTo>
                  <a:cubicBezTo>
                    <a:pt x="710269" y="103834"/>
                    <a:pt x="674971" y="117126"/>
                    <a:pt x="642922" y="139132"/>
                  </a:cubicBezTo>
                  <a:cubicBezTo>
                    <a:pt x="610578" y="161433"/>
                    <a:pt x="595513" y="128055"/>
                    <a:pt x="579119" y="114911"/>
                  </a:cubicBezTo>
                  <a:cubicBezTo>
                    <a:pt x="563465" y="102357"/>
                    <a:pt x="583403" y="86111"/>
                    <a:pt x="595366" y="75920"/>
                  </a:cubicBezTo>
                  <a:cubicBezTo>
                    <a:pt x="619883" y="54653"/>
                    <a:pt x="649273" y="44757"/>
                    <a:pt x="681322" y="42837"/>
                  </a:cubicBezTo>
                  <a:close/>
                  <a:moveTo>
                    <a:pt x="523921" y="26148"/>
                  </a:moveTo>
                  <a:cubicBezTo>
                    <a:pt x="534776" y="26370"/>
                    <a:pt x="545890" y="31096"/>
                    <a:pt x="557114" y="37816"/>
                  </a:cubicBezTo>
                  <a:cubicBezTo>
                    <a:pt x="557705" y="38259"/>
                    <a:pt x="558148" y="38850"/>
                    <a:pt x="558295" y="39588"/>
                  </a:cubicBezTo>
                  <a:cubicBezTo>
                    <a:pt x="558591" y="39440"/>
                    <a:pt x="559034" y="39293"/>
                    <a:pt x="559329" y="39145"/>
                  </a:cubicBezTo>
                  <a:cubicBezTo>
                    <a:pt x="573508" y="54800"/>
                    <a:pt x="565090" y="70308"/>
                    <a:pt x="558295" y="84930"/>
                  </a:cubicBezTo>
                  <a:cubicBezTo>
                    <a:pt x="546185" y="111661"/>
                    <a:pt x="546480" y="131895"/>
                    <a:pt x="579415" y="142677"/>
                  </a:cubicBezTo>
                  <a:cubicBezTo>
                    <a:pt x="593298" y="147107"/>
                    <a:pt x="611169" y="155231"/>
                    <a:pt x="606295" y="173692"/>
                  </a:cubicBezTo>
                  <a:cubicBezTo>
                    <a:pt x="600683" y="195107"/>
                    <a:pt x="581040" y="183735"/>
                    <a:pt x="567600" y="182997"/>
                  </a:cubicBezTo>
                  <a:cubicBezTo>
                    <a:pt x="530529" y="180929"/>
                    <a:pt x="493459" y="176055"/>
                    <a:pt x="458604" y="193926"/>
                  </a:cubicBezTo>
                  <a:cubicBezTo>
                    <a:pt x="440733" y="203083"/>
                    <a:pt x="437483" y="189200"/>
                    <a:pt x="433053" y="177827"/>
                  </a:cubicBezTo>
                  <a:cubicBezTo>
                    <a:pt x="428031" y="165126"/>
                    <a:pt x="407650" y="146074"/>
                    <a:pt x="426997" y="139575"/>
                  </a:cubicBezTo>
                  <a:cubicBezTo>
                    <a:pt x="471157" y="124806"/>
                    <a:pt x="467761" y="86702"/>
                    <a:pt x="479281" y="55096"/>
                  </a:cubicBezTo>
                  <a:cubicBezTo>
                    <a:pt x="480166" y="52733"/>
                    <a:pt x="482973" y="51108"/>
                    <a:pt x="484893" y="49188"/>
                  </a:cubicBezTo>
                  <a:cubicBezTo>
                    <a:pt x="490800" y="75034"/>
                    <a:pt x="509557" y="77840"/>
                    <a:pt x="531416" y="75625"/>
                  </a:cubicBezTo>
                  <a:cubicBezTo>
                    <a:pt x="552240" y="73557"/>
                    <a:pt x="558148" y="60560"/>
                    <a:pt x="557557" y="42099"/>
                  </a:cubicBezTo>
                  <a:cubicBezTo>
                    <a:pt x="553274" y="46234"/>
                    <a:pt x="548843" y="50222"/>
                    <a:pt x="544560" y="53767"/>
                  </a:cubicBezTo>
                  <a:cubicBezTo>
                    <a:pt x="538948" y="59822"/>
                    <a:pt x="532006" y="65729"/>
                    <a:pt x="521077" y="65729"/>
                  </a:cubicBezTo>
                  <a:cubicBezTo>
                    <a:pt x="521077" y="65729"/>
                    <a:pt x="520930" y="65729"/>
                    <a:pt x="520930" y="65729"/>
                  </a:cubicBezTo>
                  <a:cubicBezTo>
                    <a:pt x="518714" y="65877"/>
                    <a:pt x="516646" y="65729"/>
                    <a:pt x="514431" y="65287"/>
                  </a:cubicBezTo>
                  <a:cubicBezTo>
                    <a:pt x="501877" y="63366"/>
                    <a:pt x="499071" y="55243"/>
                    <a:pt x="491982" y="44757"/>
                  </a:cubicBezTo>
                  <a:cubicBezTo>
                    <a:pt x="491391" y="43723"/>
                    <a:pt x="491391" y="42394"/>
                    <a:pt x="492278" y="41508"/>
                  </a:cubicBezTo>
                  <a:cubicBezTo>
                    <a:pt x="502469" y="30210"/>
                    <a:pt x="513065" y="25927"/>
                    <a:pt x="523921" y="26148"/>
                  </a:cubicBezTo>
                  <a:close/>
                  <a:moveTo>
                    <a:pt x="528896" y="1407"/>
                  </a:moveTo>
                  <a:cubicBezTo>
                    <a:pt x="543194" y="3348"/>
                    <a:pt x="556449" y="7317"/>
                    <a:pt x="567600" y="13447"/>
                  </a:cubicBezTo>
                  <a:cubicBezTo>
                    <a:pt x="580597" y="20683"/>
                    <a:pt x="594185" y="28216"/>
                    <a:pt x="597138" y="47121"/>
                  </a:cubicBezTo>
                  <a:cubicBezTo>
                    <a:pt x="593741" y="50074"/>
                    <a:pt x="590345" y="55539"/>
                    <a:pt x="585914" y="56573"/>
                  </a:cubicBezTo>
                  <a:cubicBezTo>
                    <a:pt x="578381" y="58345"/>
                    <a:pt x="578972" y="50961"/>
                    <a:pt x="577495" y="45939"/>
                  </a:cubicBezTo>
                  <a:cubicBezTo>
                    <a:pt x="567600" y="12856"/>
                    <a:pt x="539539" y="14333"/>
                    <a:pt x="513840" y="14333"/>
                  </a:cubicBezTo>
                  <a:cubicBezTo>
                    <a:pt x="487404" y="14333"/>
                    <a:pt x="471010" y="29988"/>
                    <a:pt x="462887" y="54505"/>
                  </a:cubicBezTo>
                  <a:cubicBezTo>
                    <a:pt x="460819" y="61004"/>
                    <a:pt x="459490" y="67797"/>
                    <a:pt x="457570" y="74296"/>
                  </a:cubicBezTo>
                  <a:cubicBezTo>
                    <a:pt x="452696" y="91133"/>
                    <a:pt x="450628" y="114173"/>
                    <a:pt x="427588" y="111810"/>
                  </a:cubicBezTo>
                  <a:cubicBezTo>
                    <a:pt x="407059" y="109742"/>
                    <a:pt x="391552" y="90690"/>
                    <a:pt x="380770" y="74739"/>
                  </a:cubicBezTo>
                  <a:cubicBezTo>
                    <a:pt x="369546" y="58050"/>
                    <a:pt x="388450" y="45201"/>
                    <a:pt x="400709" y="35158"/>
                  </a:cubicBezTo>
                  <a:cubicBezTo>
                    <a:pt x="433718" y="8019"/>
                    <a:pt x="486001" y="-4415"/>
                    <a:pt x="528896" y="14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61" name="Google Shape;1961;p43"/>
          <p:cNvGrpSpPr/>
          <p:nvPr/>
        </p:nvGrpSpPr>
        <p:grpSpPr>
          <a:xfrm rot="444753">
            <a:off x="3792261" y="3138633"/>
            <a:ext cx="1043354" cy="1096689"/>
            <a:chOff x="10927998" y="2430157"/>
            <a:chExt cx="1043354" cy="1096689"/>
          </a:xfrm>
        </p:grpSpPr>
        <p:sp>
          <p:nvSpPr>
            <p:cNvPr id="1962" name="Google Shape;1962;p43"/>
            <p:cNvSpPr/>
            <p:nvPr/>
          </p:nvSpPr>
          <p:spPr>
            <a:xfrm>
              <a:off x="10927998" y="2430157"/>
              <a:ext cx="1043354" cy="1096689"/>
            </a:xfrm>
            <a:custGeom>
              <a:avLst/>
              <a:gdLst/>
              <a:ahLst/>
              <a:cxnLst/>
              <a:rect l="l" t="t" r="r" b="b"/>
              <a:pathLst>
                <a:path w="1803339" h="1895523" extrusionOk="0">
                  <a:moveTo>
                    <a:pt x="1665276" y="579685"/>
                  </a:moveTo>
                  <a:cubicBezTo>
                    <a:pt x="1554368" y="413467"/>
                    <a:pt x="1378067" y="308320"/>
                    <a:pt x="1234895" y="289595"/>
                  </a:cubicBezTo>
                  <a:cubicBezTo>
                    <a:pt x="1180161" y="282393"/>
                    <a:pt x="1124851" y="285850"/>
                    <a:pt x="1087689" y="337703"/>
                  </a:cubicBezTo>
                  <a:cubicBezTo>
                    <a:pt x="1077031" y="352683"/>
                    <a:pt x="1064067" y="350955"/>
                    <a:pt x="1048799" y="348362"/>
                  </a:cubicBezTo>
                  <a:cubicBezTo>
                    <a:pt x="975053" y="334823"/>
                    <a:pt x="903610" y="348362"/>
                    <a:pt x="832456" y="365647"/>
                  </a:cubicBezTo>
                  <a:cubicBezTo>
                    <a:pt x="693029" y="389269"/>
                    <a:pt x="759286" y="369968"/>
                    <a:pt x="693029" y="236878"/>
                  </a:cubicBezTo>
                  <a:cubicBezTo>
                    <a:pt x="605454" y="100907"/>
                    <a:pt x="531708" y="47902"/>
                    <a:pt x="404379" y="13045"/>
                  </a:cubicBezTo>
                  <a:cubicBezTo>
                    <a:pt x="352238" y="1234"/>
                    <a:pt x="299809" y="-14322"/>
                    <a:pt x="251988" y="26296"/>
                  </a:cubicBezTo>
                  <a:cubicBezTo>
                    <a:pt x="200423" y="55103"/>
                    <a:pt x="143097" y="83047"/>
                    <a:pt x="149146" y="154201"/>
                  </a:cubicBezTo>
                  <a:cubicBezTo>
                    <a:pt x="154043" y="212103"/>
                    <a:pt x="207337" y="218153"/>
                    <a:pt x="251412" y="229964"/>
                  </a:cubicBezTo>
                  <a:cubicBezTo>
                    <a:pt x="282812" y="231692"/>
                    <a:pt x="292895" y="267990"/>
                    <a:pt x="325447" y="271735"/>
                  </a:cubicBezTo>
                  <a:cubicBezTo>
                    <a:pt x="423104" y="283258"/>
                    <a:pt x="500020" y="293916"/>
                    <a:pt x="576359" y="352971"/>
                  </a:cubicBezTo>
                  <a:cubicBezTo>
                    <a:pt x="621875" y="389269"/>
                    <a:pt x="675456" y="407129"/>
                    <a:pt x="587306" y="449188"/>
                  </a:cubicBezTo>
                  <a:cubicBezTo>
                    <a:pt x="461994" y="508819"/>
                    <a:pt x="370963" y="541948"/>
                    <a:pt x="247955" y="604748"/>
                  </a:cubicBezTo>
                  <a:cubicBezTo>
                    <a:pt x="166143" y="646518"/>
                    <a:pt x="80585" y="740718"/>
                    <a:pt x="51777" y="826852"/>
                  </a:cubicBezTo>
                  <a:cubicBezTo>
                    <a:pt x="37086" y="870351"/>
                    <a:pt x="25275" y="915003"/>
                    <a:pt x="12311" y="959078"/>
                  </a:cubicBezTo>
                  <a:cubicBezTo>
                    <a:pt x="-16784" y="1081797"/>
                    <a:pt x="6262" y="1220072"/>
                    <a:pt x="75399" y="1362957"/>
                  </a:cubicBezTo>
                  <a:cubicBezTo>
                    <a:pt x="217708" y="1672060"/>
                    <a:pt x="177089" y="1704324"/>
                    <a:pt x="456809" y="1856138"/>
                  </a:cubicBezTo>
                  <a:cubicBezTo>
                    <a:pt x="585289" y="1925852"/>
                    <a:pt x="737392" y="1898485"/>
                    <a:pt x="931265" y="1821570"/>
                  </a:cubicBezTo>
                  <a:cubicBezTo>
                    <a:pt x="1051968" y="1773749"/>
                    <a:pt x="1164605" y="1710085"/>
                    <a:pt x="1286172" y="1666010"/>
                  </a:cubicBezTo>
                  <a:cubicBezTo>
                    <a:pt x="1431937" y="1623087"/>
                    <a:pt x="1573957" y="1573538"/>
                    <a:pt x="1673631" y="1448803"/>
                  </a:cubicBezTo>
                  <a:cubicBezTo>
                    <a:pt x="1673631" y="1448803"/>
                    <a:pt x="1673631" y="1448803"/>
                    <a:pt x="1673631" y="1448803"/>
                  </a:cubicBezTo>
                  <a:cubicBezTo>
                    <a:pt x="1673631" y="1448803"/>
                    <a:pt x="1673631" y="1448803"/>
                    <a:pt x="1673631" y="1448803"/>
                  </a:cubicBezTo>
                  <a:cubicBezTo>
                    <a:pt x="1697541" y="1423164"/>
                    <a:pt x="1730381" y="1389459"/>
                    <a:pt x="1764662" y="1297852"/>
                  </a:cubicBezTo>
                  <a:cubicBezTo>
                    <a:pt x="1838409" y="1048669"/>
                    <a:pt x="1813634" y="806687"/>
                    <a:pt x="1665276" y="579685"/>
                  </a:cubicBezTo>
                  <a:close/>
                  <a:moveTo>
                    <a:pt x="1448645" y="744463"/>
                  </a:moveTo>
                  <a:cubicBezTo>
                    <a:pt x="1448933" y="744751"/>
                    <a:pt x="1449221" y="744751"/>
                    <a:pt x="1449221" y="745039"/>
                  </a:cubicBezTo>
                  <a:cubicBezTo>
                    <a:pt x="1449221" y="745039"/>
                    <a:pt x="1448933" y="745327"/>
                    <a:pt x="1448933" y="745327"/>
                  </a:cubicBezTo>
                  <a:cubicBezTo>
                    <a:pt x="1448933" y="745039"/>
                    <a:pt x="1448933" y="744751"/>
                    <a:pt x="1448645" y="744463"/>
                  </a:cubicBezTo>
                  <a:close/>
                </a:path>
              </a:pathLst>
            </a:custGeom>
            <a:solidFill>
              <a:srgbClr val="7E4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43"/>
            <p:cNvSpPr/>
            <p:nvPr/>
          </p:nvSpPr>
          <p:spPr>
            <a:xfrm>
              <a:off x="10959542" y="2468399"/>
              <a:ext cx="980154" cy="1026260"/>
            </a:xfrm>
            <a:custGeom>
              <a:avLst/>
              <a:gdLst/>
              <a:ahLst/>
              <a:cxnLst/>
              <a:rect l="l" t="t" r="r" b="b"/>
              <a:pathLst>
                <a:path w="980154" h="1026260" extrusionOk="0">
                  <a:moveTo>
                    <a:pt x="767428" y="709700"/>
                  </a:moveTo>
                  <a:cubicBezTo>
                    <a:pt x="775647" y="710903"/>
                    <a:pt x="778803" y="720403"/>
                    <a:pt x="783928" y="727654"/>
                  </a:cubicBezTo>
                  <a:cubicBezTo>
                    <a:pt x="798428" y="747820"/>
                    <a:pt x="796761" y="770988"/>
                    <a:pt x="797262" y="793988"/>
                  </a:cubicBezTo>
                  <a:cubicBezTo>
                    <a:pt x="794261" y="845322"/>
                    <a:pt x="783762" y="871990"/>
                    <a:pt x="703760" y="892823"/>
                  </a:cubicBezTo>
                  <a:cubicBezTo>
                    <a:pt x="661259" y="903824"/>
                    <a:pt x="621758" y="927824"/>
                    <a:pt x="581590" y="947324"/>
                  </a:cubicBezTo>
                  <a:cubicBezTo>
                    <a:pt x="561090" y="957158"/>
                    <a:pt x="545590" y="952825"/>
                    <a:pt x="528589" y="939158"/>
                  </a:cubicBezTo>
                  <a:cubicBezTo>
                    <a:pt x="492421" y="909991"/>
                    <a:pt x="477255" y="866323"/>
                    <a:pt x="451087" y="830489"/>
                  </a:cubicBezTo>
                  <a:cubicBezTo>
                    <a:pt x="448587" y="816822"/>
                    <a:pt x="456255" y="817155"/>
                    <a:pt x="465921" y="819322"/>
                  </a:cubicBezTo>
                  <a:cubicBezTo>
                    <a:pt x="482421" y="822822"/>
                    <a:pt x="498922" y="827656"/>
                    <a:pt x="515589" y="828656"/>
                  </a:cubicBezTo>
                  <a:cubicBezTo>
                    <a:pt x="534756" y="829823"/>
                    <a:pt x="561757" y="835989"/>
                    <a:pt x="548756" y="798988"/>
                  </a:cubicBezTo>
                  <a:cubicBezTo>
                    <a:pt x="544923" y="787988"/>
                    <a:pt x="553256" y="783488"/>
                    <a:pt x="562256" y="782155"/>
                  </a:cubicBezTo>
                  <a:cubicBezTo>
                    <a:pt x="577257" y="779988"/>
                    <a:pt x="594424" y="772988"/>
                    <a:pt x="605757" y="788822"/>
                  </a:cubicBezTo>
                  <a:cubicBezTo>
                    <a:pt x="616758" y="804155"/>
                    <a:pt x="626592" y="818656"/>
                    <a:pt x="648925" y="813822"/>
                  </a:cubicBezTo>
                  <a:cubicBezTo>
                    <a:pt x="680092" y="806989"/>
                    <a:pt x="710093" y="798488"/>
                    <a:pt x="731427" y="772654"/>
                  </a:cubicBezTo>
                  <a:cubicBezTo>
                    <a:pt x="738261" y="764488"/>
                    <a:pt x="738094" y="754321"/>
                    <a:pt x="734760" y="745154"/>
                  </a:cubicBezTo>
                  <a:cubicBezTo>
                    <a:pt x="726594" y="722820"/>
                    <a:pt x="742927" y="717987"/>
                    <a:pt x="757261" y="711654"/>
                  </a:cubicBezTo>
                  <a:cubicBezTo>
                    <a:pt x="761386" y="709820"/>
                    <a:pt x="764688" y="709299"/>
                    <a:pt x="767428" y="709700"/>
                  </a:cubicBezTo>
                  <a:close/>
                  <a:moveTo>
                    <a:pt x="153082" y="636484"/>
                  </a:moveTo>
                  <a:cubicBezTo>
                    <a:pt x="152748" y="693318"/>
                    <a:pt x="159415" y="746319"/>
                    <a:pt x="174748" y="783987"/>
                  </a:cubicBezTo>
                  <a:cubicBezTo>
                    <a:pt x="186415" y="815987"/>
                    <a:pt x="208749" y="859988"/>
                    <a:pt x="223083" y="877822"/>
                  </a:cubicBezTo>
                  <a:cubicBezTo>
                    <a:pt x="263250" y="927656"/>
                    <a:pt x="284584" y="945323"/>
                    <a:pt x="341252" y="978990"/>
                  </a:cubicBezTo>
                  <a:cubicBezTo>
                    <a:pt x="361252" y="990824"/>
                    <a:pt x="400920" y="995158"/>
                    <a:pt x="417753" y="991991"/>
                  </a:cubicBezTo>
                  <a:cubicBezTo>
                    <a:pt x="319751" y="955157"/>
                    <a:pt x="268750" y="890989"/>
                    <a:pt x="223583" y="824988"/>
                  </a:cubicBezTo>
                  <a:cubicBezTo>
                    <a:pt x="209249" y="799320"/>
                    <a:pt x="196916" y="771986"/>
                    <a:pt x="184082" y="741152"/>
                  </a:cubicBezTo>
                  <a:cubicBezTo>
                    <a:pt x="174748" y="713652"/>
                    <a:pt x="165415" y="672651"/>
                    <a:pt x="153082" y="636484"/>
                  </a:cubicBezTo>
                  <a:close/>
                  <a:moveTo>
                    <a:pt x="466921" y="509648"/>
                  </a:moveTo>
                  <a:cubicBezTo>
                    <a:pt x="423086" y="505314"/>
                    <a:pt x="380253" y="517981"/>
                    <a:pt x="336585" y="515647"/>
                  </a:cubicBezTo>
                  <a:cubicBezTo>
                    <a:pt x="323752" y="517648"/>
                    <a:pt x="306418" y="511648"/>
                    <a:pt x="299917" y="524981"/>
                  </a:cubicBezTo>
                  <a:cubicBezTo>
                    <a:pt x="292251" y="540982"/>
                    <a:pt x="310751" y="554148"/>
                    <a:pt x="319751" y="564315"/>
                  </a:cubicBezTo>
                  <a:cubicBezTo>
                    <a:pt x="332585" y="578649"/>
                    <a:pt x="344252" y="589649"/>
                    <a:pt x="359419" y="601316"/>
                  </a:cubicBezTo>
                  <a:cubicBezTo>
                    <a:pt x="395586" y="628983"/>
                    <a:pt x="422920" y="625650"/>
                    <a:pt x="451754" y="590816"/>
                  </a:cubicBezTo>
                  <a:cubicBezTo>
                    <a:pt x="465587" y="574315"/>
                    <a:pt x="476921" y="555648"/>
                    <a:pt x="489255" y="537815"/>
                  </a:cubicBezTo>
                  <a:cubicBezTo>
                    <a:pt x="497255" y="516148"/>
                    <a:pt x="487088" y="511481"/>
                    <a:pt x="466921" y="509648"/>
                  </a:cubicBezTo>
                  <a:close/>
                  <a:moveTo>
                    <a:pt x="791094" y="338769"/>
                  </a:moveTo>
                  <a:cubicBezTo>
                    <a:pt x="786677" y="336977"/>
                    <a:pt x="782344" y="338727"/>
                    <a:pt x="779927" y="339977"/>
                  </a:cubicBezTo>
                  <a:cubicBezTo>
                    <a:pt x="763760" y="355978"/>
                    <a:pt x="756093" y="362478"/>
                    <a:pt x="745260" y="369811"/>
                  </a:cubicBezTo>
                  <a:cubicBezTo>
                    <a:pt x="713259" y="391312"/>
                    <a:pt x="680092" y="410979"/>
                    <a:pt x="651924" y="437979"/>
                  </a:cubicBezTo>
                  <a:cubicBezTo>
                    <a:pt x="643257" y="446313"/>
                    <a:pt x="630424" y="451646"/>
                    <a:pt x="642424" y="466313"/>
                  </a:cubicBezTo>
                  <a:cubicBezTo>
                    <a:pt x="667925" y="473647"/>
                    <a:pt x="691259" y="486647"/>
                    <a:pt x="718593" y="489814"/>
                  </a:cubicBezTo>
                  <a:cubicBezTo>
                    <a:pt x="764594" y="495147"/>
                    <a:pt x="782927" y="484814"/>
                    <a:pt x="795261" y="440980"/>
                  </a:cubicBezTo>
                  <a:cubicBezTo>
                    <a:pt x="799761" y="424812"/>
                    <a:pt x="803261" y="414979"/>
                    <a:pt x="810261" y="393145"/>
                  </a:cubicBezTo>
                  <a:cubicBezTo>
                    <a:pt x="807594" y="381645"/>
                    <a:pt x="805261" y="370144"/>
                    <a:pt x="802761" y="358811"/>
                  </a:cubicBezTo>
                  <a:cubicBezTo>
                    <a:pt x="800011" y="345894"/>
                    <a:pt x="795511" y="340561"/>
                    <a:pt x="791094" y="338769"/>
                  </a:cubicBezTo>
                  <a:close/>
                  <a:moveTo>
                    <a:pt x="655091" y="158140"/>
                  </a:moveTo>
                  <a:cubicBezTo>
                    <a:pt x="715759" y="153140"/>
                    <a:pt x="765093" y="180641"/>
                    <a:pt x="812594" y="213141"/>
                  </a:cubicBezTo>
                  <a:cubicBezTo>
                    <a:pt x="825595" y="221975"/>
                    <a:pt x="837928" y="231475"/>
                    <a:pt x="850595" y="240808"/>
                  </a:cubicBezTo>
                  <a:cubicBezTo>
                    <a:pt x="957097" y="348478"/>
                    <a:pt x="990264" y="480480"/>
                    <a:pt x="977598" y="627150"/>
                  </a:cubicBezTo>
                  <a:cubicBezTo>
                    <a:pt x="972597" y="684318"/>
                    <a:pt x="948264" y="733986"/>
                    <a:pt x="914430" y="779320"/>
                  </a:cubicBezTo>
                  <a:cubicBezTo>
                    <a:pt x="906763" y="786653"/>
                    <a:pt x="888762" y="807320"/>
                    <a:pt x="874096" y="821154"/>
                  </a:cubicBezTo>
                  <a:cubicBezTo>
                    <a:pt x="887596" y="787820"/>
                    <a:pt x="907430" y="763820"/>
                    <a:pt x="907097" y="708985"/>
                  </a:cubicBezTo>
                  <a:cubicBezTo>
                    <a:pt x="906429" y="607316"/>
                    <a:pt x="891263" y="534315"/>
                    <a:pt x="843762" y="445146"/>
                  </a:cubicBezTo>
                  <a:cubicBezTo>
                    <a:pt x="837595" y="433479"/>
                    <a:pt x="822095" y="400312"/>
                    <a:pt x="810594" y="392312"/>
                  </a:cubicBezTo>
                  <a:cubicBezTo>
                    <a:pt x="824761" y="425646"/>
                    <a:pt x="840261" y="458480"/>
                    <a:pt x="853095" y="492314"/>
                  </a:cubicBezTo>
                  <a:cubicBezTo>
                    <a:pt x="881596" y="568149"/>
                    <a:pt x="894096" y="653984"/>
                    <a:pt x="885596" y="727319"/>
                  </a:cubicBezTo>
                  <a:cubicBezTo>
                    <a:pt x="880596" y="771320"/>
                    <a:pt x="866095" y="800987"/>
                    <a:pt x="832262" y="837154"/>
                  </a:cubicBezTo>
                  <a:cubicBezTo>
                    <a:pt x="832262" y="837154"/>
                    <a:pt x="814595" y="859821"/>
                    <a:pt x="793594" y="862821"/>
                  </a:cubicBezTo>
                  <a:cubicBezTo>
                    <a:pt x="810261" y="822488"/>
                    <a:pt x="814428" y="783153"/>
                    <a:pt x="809094" y="742819"/>
                  </a:cubicBezTo>
                  <a:cubicBezTo>
                    <a:pt x="808094" y="726485"/>
                    <a:pt x="809428" y="721485"/>
                    <a:pt x="817095" y="712818"/>
                  </a:cubicBezTo>
                  <a:cubicBezTo>
                    <a:pt x="833095" y="660317"/>
                    <a:pt x="825595" y="610150"/>
                    <a:pt x="802761" y="561316"/>
                  </a:cubicBezTo>
                  <a:cubicBezTo>
                    <a:pt x="799094" y="553815"/>
                    <a:pt x="796261" y="541648"/>
                    <a:pt x="786427" y="545815"/>
                  </a:cubicBezTo>
                  <a:cubicBezTo>
                    <a:pt x="762260" y="556148"/>
                    <a:pt x="737593" y="566982"/>
                    <a:pt x="716593" y="582482"/>
                  </a:cubicBezTo>
                  <a:cubicBezTo>
                    <a:pt x="701759" y="593483"/>
                    <a:pt x="717759" y="608983"/>
                    <a:pt x="721259" y="622150"/>
                  </a:cubicBezTo>
                  <a:cubicBezTo>
                    <a:pt x="725092" y="636484"/>
                    <a:pt x="720092" y="645817"/>
                    <a:pt x="707092" y="651150"/>
                  </a:cubicBezTo>
                  <a:cubicBezTo>
                    <a:pt x="698092" y="654817"/>
                    <a:pt x="685759" y="659317"/>
                    <a:pt x="681925" y="647317"/>
                  </a:cubicBezTo>
                  <a:cubicBezTo>
                    <a:pt x="670758" y="612650"/>
                    <a:pt x="650591" y="627650"/>
                    <a:pt x="630757" y="635650"/>
                  </a:cubicBezTo>
                  <a:cubicBezTo>
                    <a:pt x="611590" y="643317"/>
                    <a:pt x="592423" y="650650"/>
                    <a:pt x="573257" y="657984"/>
                  </a:cubicBezTo>
                  <a:cubicBezTo>
                    <a:pt x="562090" y="662317"/>
                    <a:pt x="553589" y="667484"/>
                    <a:pt x="561089" y="681818"/>
                  </a:cubicBezTo>
                  <a:cubicBezTo>
                    <a:pt x="568589" y="696318"/>
                    <a:pt x="566256" y="706818"/>
                    <a:pt x="548589" y="712152"/>
                  </a:cubicBezTo>
                  <a:cubicBezTo>
                    <a:pt x="531922" y="717152"/>
                    <a:pt x="520422" y="714818"/>
                    <a:pt x="515089" y="696485"/>
                  </a:cubicBezTo>
                  <a:cubicBezTo>
                    <a:pt x="511755" y="685484"/>
                    <a:pt x="505922" y="674317"/>
                    <a:pt x="492255" y="679151"/>
                  </a:cubicBezTo>
                  <a:cubicBezTo>
                    <a:pt x="455421" y="692151"/>
                    <a:pt x="417087" y="696485"/>
                    <a:pt x="378586" y="700152"/>
                  </a:cubicBezTo>
                  <a:cubicBezTo>
                    <a:pt x="367252" y="701318"/>
                    <a:pt x="362252" y="709318"/>
                    <a:pt x="360419" y="719818"/>
                  </a:cubicBezTo>
                  <a:cubicBezTo>
                    <a:pt x="354419" y="742485"/>
                    <a:pt x="360419" y="762319"/>
                    <a:pt x="377419" y="777653"/>
                  </a:cubicBezTo>
                  <a:cubicBezTo>
                    <a:pt x="400086" y="797987"/>
                    <a:pt x="408753" y="833988"/>
                    <a:pt x="445420" y="838655"/>
                  </a:cubicBezTo>
                  <a:cubicBezTo>
                    <a:pt x="445920" y="842654"/>
                    <a:pt x="479921" y="932156"/>
                    <a:pt x="515922" y="960824"/>
                  </a:cubicBezTo>
                  <a:cubicBezTo>
                    <a:pt x="526922" y="969324"/>
                    <a:pt x="517089" y="974824"/>
                    <a:pt x="509922" y="979824"/>
                  </a:cubicBezTo>
                  <a:cubicBezTo>
                    <a:pt x="358585" y="1085826"/>
                    <a:pt x="122914" y="1000658"/>
                    <a:pt x="74746" y="822488"/>
                  </a:cubicBezTo>
                  <a:cubicBezTo>
                    <a:pt x="64747" y="795987"/>
                    <a:pt x="54746" y="769319"/>
                    <a:pt x="44746" y="742819"/>
                  </a:cubicBezTo>
                  <a:cubicBezTo>
                    <a:pt x="24579" y="694151"/>
                    <a:pt x="-5088" y="649317"/>
                    <a:pt x="745" y="591983"/>
                  </a:cubicBezTo>
                  <a:cubicBezTo>
                    <a:pt x="7412" y="526981"/>
                    <a:pt x="30245" y="467313"/>
                    <a:pt x="57746" y="409646"/>
                  </a:cubicBezTo>
                  <a:cubicBezTo>
                    <a:pt x="85080" y="352311"/>
                    <a:pt x="101747" y="358311"/>
                    <a:pt x="103581" y="384812"/>
                  </a:cubicBezTo>
                  <a:cubicBezTo>
                    <a:pt x="107747" y="375478"/>
                    <a:pt x="110747" y="362145"/>
                    <a:pt x="113414" y="352311"/>
                  </a:cubicBezTo>
                  <a:cubicBezTo>
                    <a:pt x="120081" y="327310"/>
                    <a:pt x="161081" y="310977"/>
                    <a:pt x="195415" y="303143"/>
                  </a:cubicBezTo>
                  <a:cubicBezTo>
                    <a:pt x="213749" y="298976"/>
                    <a:pt x="220583" y="310143"/>
                    <a:pt x="223916" y="320977"/>
                  </a:cubicBezTo>
                  <a:cubicBezTo>
                    <a:pt x="222916" y="289976"/>
                    <a:pt x="229249" y="281643"/>
                    <a:pt x="266751" y="279476"/>
                  </a:cubicBezTo>
                  <a:cubicBezTo>
                    <a:pt x="274584" y="282810"/>
                    <a:pt x="266751" y="283643"/>
                    <a:pt x="274584" y="296143"/>
                  </a:cubicBezTo>
                  <a:cubicBezTo>
                    <a:pt x="281917" y="289976"/>
                    <a:pt x="280084" y="273476"/>
                    <a:pt x="292084" y="267809"/>
                  </a:cubicBezTo>
                  <a:cubicBezTo>
                    <a:pt x="302584" y="263142"/>
                    <a:pt x="317251" y="243975"/>
                    <a:pt x="316751" y="275976"/>
                  </a:cubicBezTo>
                  <a:cubicBezTo>
                    <a:pt x="316251" y="305477"/>
                    <a:pt x="324418" y="334477"/>
                    <a:pt x="328585" y="363644"/>
                  </a:cubicBezTo>
                  <a:cubicBezTo>
                    <a:pt x="329418" y="374978"/>
                    <a:pt x="332085" y="386145"/>
                    <a:pt x="336751" y="384812"/>
                  </a:cubicBezTo>
                  <a:cubicBezTo>
                    <a:pt x="346085" y="383311"/>
                    <a:pt x="349085" y="364645"/>
                    <a:pt x="346919" y="352644"/>
                  </a:cubicBezTo>
                  <a:cubicBezTo>
                    <a:pt x="343085" y="331310"/>
                    <a:pt x="336751" y="310477"/>
                    <a:pt x="333918" y="288977"/>
                  </a:cubicBezTo>
                  <a:cubicBezTo>
                    <a:pt x="331085" y="268142"/>
                    <a:pt x="331418" y="248975"/>
                    <a:pt x="360252" y="237809"/>
                  </a:cubicBezTo>
                  <a:cubicBezTo>
                    <a:pt x="434920" y="189974"/>
                    <a:pt x="458587" y="195975"/>
                    <a:pt x="556589" y="264809"/>
                  </a:cubicBezTo>
                  <a:cubicBezTo>
                    <a:pt x="538589" y="235975"/>
                    <a:pt x="514255" y="213141"/>
                    <a:pt x="481588" y="193974"/>
                  </a:cubicBezTo>
                  <a:cubicBezTo>
                    <a:pt x="524255" y="177641"/>
                    <a:pt x="561423" y="180974"/>
                    <a:pt x="598757" y="194474"/>
                  </a:cubicBezTo>
                  <a:cubicBezTo>
                    <a:pt x="610757" y="198974"/>
                    <a:pt x="622924" y="207475"/>
                    <a:pt x="635924" y="196308"/>
                  </a:cubicBezTo>
                  <a:cubicBezTo>
                    <a:pt x="616257" y="166307"/>
                    <a:pt x="618924" y="161140"/>
                    <a:pt x="655091" y="158140"/>
                  </a:cubicBezTo>
                  <a:close/>
                  <a:moveTo>
                    <a:pt x="171778" y="7"/>
                  </a:moveTo>
                  <a:cubicBezTo>
                    <a:pt x="270969" y="-975"/>
                    <a:pt x="370064" y="92743"/>
                    <a:pt x="359419" y="197308"/>
                  </a:cubicBezTo>
                  <a:cubicBezTo>
                    <a:pt x="333418" y="149306"/>
                    <a:pt x="298084" y="113306"/>
                    <a:pt x="246749" y="94472"/>
                  </a:cubicBezTo>
                  <a:cubicBezTo>
                    <a:pt x="210082" y="81138"/>
                    <a:pt x="172248" y="72305"/>
                    <a:pt x="133914" y="66305"/>
                  </a:cubicBezTo>
                  <a:cubicBezTo>
                    <a:pt x="116080" y="63471"/>
                    <a:pt x="99913" y="60804"/>
                    <a:pt x="97580" y="38971"/>
                  </a:cubicBezTo>
                  <a:cubicBezTo>
                    <a:pt x="95080" y="15637"/>
                    <a:pt x="113914" y="11137"/>
                    <a:pt x="129581" y="6470"/>
                  </a:cubicBezTo>
                  <a:cubicBezTo>
                    <a:pt x="143435" y="2220"/>
                    <a:pt x="157607" y="147"/>
                    <a:pt x="17177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64" name="Google Shape;1964;p43"/>
          <p:cNvGrpSpPr/>
          <p:nvPr/>
        </p:nvGrpSpPr>
        <p:grpSpPr>
          <a:xfrm>
            <a:off x="7479058" y="2107678"/>
            <a:ext cx="1876333" cy="1558673"/>
            <a:chOff x="7479058" y="2107678"/>
            <a:chExt cx="1876333" cy="1558673"/>
          </a:xfrm>
        </p:grpSpPr>
        <p:grpSp>
          <p:nvGrpSpPr>
            <p:cNvPr id="1965" name="Google Shape;1965;p43"/>
            <p:cNvGrpSpPr/>
            <p:nvPr/>
          </p:nvGrpSpPr>
          <p:grpSpPr>
            <a:xfrm rot="-7200000">
              <a:off x="8005540" y="2041399"/>
              <a:ext cx="823368" cy="1691231"/>
              <a:chOff x="1275015" y="1368624"/>
              <a:chExt cx="2555299" cy="5248683"/>
            </a:xfrm>
          </p:grpSpPr>
          <p:grpSp>
            <p:nvGrpSpPr>
              <p:cNvPr id="1966" name="Google Shape;1966;p43"/>
              <p:cNvGrpSpPr/>
              <p:nvPr/>
            </p:nvGrpSpPr>
            <p:grpSpPr>
              <a:xfrm>
                <a:off x="1275015" y="2359168"/>
                <a:ext cx="2555299" cy="4258139"/>
                <a:chOff x="8352377" y="4105120"/>
                <a:chExt cx="1021307" cy="1701904"/>
              </a:xfrm>
            </p:grpSpPr>
            <p:pic>
              <p:nvPicPr>
                <p:cNvPr id="1967" name="Google Shape;1967;p43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8352377" y="4105120"/>
                  <a:ext cx="1021307" cy="1701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1307" h="1701904" extrusionOk="0">
                      <a:moveTo>
                        <a:pt x="510654" y="200180"/>
                      </a:moveTo>
                      <a:cubicBezTo>
                        <a:pt x="471862" y="200180"/>
                        <a:pt x="440415" y="231627"/>
                        <a:pt x="440415" y="270419"/>
                      </a:cubicBezTo>
                      <a:cubicBezTo>
                        <a:pt x="440415" y="309211"/>
                        <a:pt x="471862" y="340658"/>
                        <a:pt x="510654" y="340658"/>
                      </a:cubicBezTo>
                      <a:cubicBezTo>
                        <a:pt x="549446" y="340658"/>
                        <a:pt x="580893" y="309211"/>
                        <a:pt x="580893" y="270419"/>
                      </a:cubicBezTo>
                      <a:cubicBezTo>
                        <a:pt x="580893" y="231627"/>
                        <a:pt x="549446" y="200180"/>
                        <a:pt x="510654" y="200180"/>
                      </a:cubicBezTo>
                      <a:close/>
                      <a:moveTo>
                        <a:pt x="0" y="0"/>
                      </a:moveTo>
                      <a:lnTo>
                        <a:pt x="1021307" y="0"/>
                      </a:lnTo>
                      <a:lnTo>
                        <a:pt x="1021307" y="1701904"/>
                      </a:lnTo>
                      <a:lnTo>
                        <a:pt x="0" y="1701904"/>
                      </a:lnTo>
                      <a:close/>
                    </a:path>
                  </a:pathLst>
                </a:custGeom>
                <a:noFill/>
                <a:ln>
                  <a:noFill/>
                </a:ln>
              </p:spPr>
            </p:pic>
            <p:pic>
              <p:nvPicPr>
                <p:cNvPr id="1968" name="Google Shape;1968;p43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/>
                <a:stretch/>
              </p:blipFill>
              <p:spPr>
                <a:xfrm>
                  <a:off x="8429718" y="4221533"/>
                  <a:ext cx="866624" cy="150299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1969" name="Google Shape;1969;p43"/>
              <p:cNvSpPr/>
              <p:nvPr/>
            </p:nvSpPr>
            <p:spPr>
              <a:xfrm>
                <a:off x="2614267" y="2378117"/>
                <a:ext cx="87924" cy="513165"/>
              </a:xfrm>
              <a:custGeom>
                <a:avLst/>
                <a:gdLst/>
                <a:ahLst/>
                <a:cxnLst/>
                <a:rect l="l" t="t" r="r" b="b"/>
                <a:pathLst>
                  <a:path w="87923" h="457200" extrusionOk="0">
                    <a:moveTo>
                      <a:pt x="0" y="457200"/>
                    </a:moveTo>
                    <a:lnTo>
                      <a:pt x="87923" y="0"/>
                    </a:lnTo>
                    <a:lnTo>
                      <a:pt x="87923" y="0"/>
                    </a:lnTo>
                  </a:path>
                </a:pathLst>
              </a:custGeom>
              <a:noFill/>
              <a:ln w="34925" cap="flat" cmpd="sng">
                <a:solidFill>
                  <a:srgbClr val="4A235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0" name="Google Shape;1970;p43"/>
              <p:cNvSpPr/>
              <p:nvPr/>
            </p:nvSpPr>
            <p:spPr>
              <a:xfrm rot="-822351">
                <a:off x="2451457" y="2370179"/>
                <a:ext cx="87925" cy="506763"/>
              </a:xfrm>
              <a:custGeom>
                <a:avLst/>
                <a:gdLst/>
                <a:ahLst/>
                <a:cxnLst/>
                <a:rect l="l" t="t" r="r" b="b"/>
                <a:pathLst>
                  <a:path w="87923" h="457200" extrusionOk="0">
                    <a:moveTo>
                      <a:pt x="0" y="457200"/>
                    </a:moveTo>
                    <a:lnTo>
                      <a:pt x="87923" y="0"/>
                    </a:lnTo>
                    <a:lnTo>
                      <a:pt x="87923" y="0"/>
                    </a:lnTo>
                  </a:path>
                </a:pathLst>
              </a:custGeom>
              <a:noFill/>
              <a:ln w="34925" cap="flat" cmpd="sng">
                <a:solidFill>
                  <a:srgbClr val="4A235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1" name="Google Shape;1971;p43"/>
              <p:cNvSpPr/>
              <p:nvPr/>
            </p:nvSpPr>
            <p:spPr>
              <a:xfrm>
                <a:off x="2060606" y="1368624"/>
                <a:ext cx="586162" cy="1014090"/>
              </a:xfrm>
              <a:custGeom>
                <a:avLst/>
                <a:gdLst/>
                <a:ahLst/>
                <a:cxnLst/>
                <a:rect l="l" t="t" r="r" b="b"/>
                <a:pathLst>
                  <a:path w="586160" h="676892" extrusionOk="0">
                    <a:moveTo>
                      <a:pt x="585890" y="676892"/>
                    </a:moveTo>
                    <a:cubicBezTo>
                      <a:pt x="597725" y="419528"/>
                      <a:pt x="221894" y="60950"/>
                      <a:pt x="0" y="0"/>
                    </a:cubicBezTo>
                  </a:path>
                </a:pathLst>
              </a:custGeom>
              <a:noFill/>
              <a:ln w="34925" cap="flat" cmpd="sng">
                <a:solidFill>
                  <a:srgbClr val="4A235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2" name="Google Shape;1972;p43"/>
              <p:cNvSpPr/>
              <p:nvPr/>
            </p:nvSpPr>
            <p:spPr>
              <a:xfrm rot="-822351">
                <a:off x="1961952" y="1556471"/>
                <a:ext cx="503448" cy="882301"/>
              </a:xfrm>
              <a:custGeom>
                <a:avLst/>
                <a:gdLst/>
                <a:ahLst/>
                <a:cxnLst/>
                <a:rect l="l" t="t" r="r" b="b"/>
                <a:pathLst>
                  <a:path w="503450" h="588924" extrusionOk="0">
                    <a:moveTo>
                      <a:pt x="501712" y="588924"/>
                    </a:moveTo>
                    <a:cubicBezTo>
                      <a:pt x="535847" y="341273"/>
                      <a:pt x="56464" y="188371"/>
                      <a:pt x="-1" y="0"/>
                    </a:cubicBezTo>
                  </a:path>
                </a:pathLst>
              </a:custGeom>
              <a:noFill/>
              <a:ln w="34925" cap="flat" cmpd="sng">
                <a:solidFill>
                  <a:srgbClr val="4A235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73" name="Google Shape;1973;p43"/>
            <p:cNvGrpSpPr/>
            <p:nvPr/>
          </p:nvGrpSpPr>
          <p:grpSpPr>
            <a:xfrm rot="-1694024">
              <a:off x="8248830" y="2599084"/>
              <a:ext cx="826034" cy="302570"/>
              <a:chOff x="3922087" y="2335775"/>
              <a:chExt cx="1385924" cy="507653"/>
            </a:xfrm>
          </p:grpSpPr>
          <p:sp>
            <p:nvSpPr>
              <p:cNvPr id="1974" name="Google Shape;1974;p43"/>
              <p:cNvSpPr/>
              <p:nvPr/>
            </p:nvSpPr>
            <p:spPr>
              <a:xfrm>
                <a:off x="3922087" y="2335775"/>
                <a:ext cx="320464" cy="507653"/>
              </a:xfrm>
              <a:custGeom>
                <a:avLst/>
                <a:gdLst/>
                <a:ahLst/>
                <a:cxnLst/>
                <a:rect l="l" t="t" r="r" b="b"/>
                <a:pathLst>
                  <a:path w="320464" h="507653" extrusionOk="0">
                    <a:moveTo>
                      <a:pt x="157720" y="0"/>
                    </a:moveTo>
                    <a:cubicBezTo>
                      <a:pt x="205941" y="0"/>
                      <a:pt x="241827" y="12557"/>
                      <a:pt x="265379" y="37672"/>
                    </a:cubicBezTo>
                    <a:cubicBezTo>
                      <a:pt x="288931" y="62787"/>
                      <a:pt x="302939" y="99008"/>
                      <a:pt x="307404" y="146335"/>
                    </a:cubicBezTo>
                    <a:lnTo>
                      <a:pt x="214312" y="151358"/>
                    </a:lnTo>
                    <a:cubicBezTo>
                      <a:pt x="210517" y="101575"/>
                      <a:pt x="190872" y="76684"/>
                      <a:pt x="155376" y="76684"/>
                    </a:cubicBezTo>
                    <a:cubicBezTo>
                      <a:pt x="140866" y="76684"/>
                      <a:pt x="128811" y="81093"/>
                      <a:pt x="119211" y="89911"/>
                    </a:cubicBezTo>
                    <a:cubicBezTo>
                      <a:pt x="109612" y="98729"/>
                      <a:pt x="104812" y="110282"/>
                      <a:pt x="104812" y="124569"/>
                    </a:cubicBezTo>
                    <a:cubicBezTo>
                      <a:pt x="104812" y="134392"/>
                      <a:pt x="106765" y="143098"/>
                      <a:pt x="110672" y="150689"/>
                    </a:cubicBezTo>
                    <a:cubicBezTo>
                      <a:pt x="114579" y="158279"/>
                      <a:pt x="122448" y="166371"/>
                      <a:pt x="134280" y="174966"/>
                    </a:cubicBezTo>
                    <a:cubicBezTo>
                      <a:pt x="146112" y="183561"/>
                      <a:pt x="163748" y="193328"/>
                      <a:pt x="187188" y="204267"/>
                    </a:cubicBezTo>
                    <a:cubicBezTo>
                      <a:pt x="222684" y="221010"/>
                      <a:pt x="250031" y="237083"/>
                      <a:pt x="269230" y="252487"/>
                    </a:cubicBezTo>
                    <a:cubicBezTo>
                      <a:pt x="288429" y="267891"/>
                      <a:pt x="301767" y="283964"/>
                      <a:pt x="309246" y="300707"/>
                    </a:cubicBezTo>
                    <a:cubicBezTo>
                      <a:pt x="316725" y="317450"/>
                      <a:pt x="320464" y="337207"/>
                      <a:pt x="320464" y="359978"/>
                    </a:cubicBezTo>
                    <a:cubicBezTo>
                      <a:pt x="320464" y="388553"/>
                      <a:pt x="313990" y="414003"/>
                      <a:pt x="301042" y="436327"/>
                    </a:cubicBezTo>
                    <a:cubicBezTo>
                      <a:pt x="288094" y="458651"/>
                      <a:pt x="269621" y="476120"/>
                      <a:pt x="245622" y="488733"/>
                    </a:cubicBezTo>
                    <a:cubicBezTo>
                      <a:pt x="221623" y="501346"/>
                      <a:pt x="193439" y="507653"/>
                      <a:pt x="161069" y="507653"/>
                    </a:cubicBezTo>
                    <a:cubicBezTo>
                      <a:pt x="110393" y="507653"/>
                      <a:pt x="71437" y="493700"/>
                      <a:pt x="44202" y="465795"/>
                    </a:cubicBezTo>
                    <a:cubicBezTo>
                      <a:pt x="16966" y="437890"/>
                      <a:pt x="2232" y="396143"/>
                      <a:pt x="0" y="340556"/>
                    </a:cubicBezTo>
                    <a:lnTo>
                      <a:pt x="94096" y="332184"/>
                    </a:lnTo>
                    <a:cubicBezTo>
                      <a:pt x="95213" y="356518"/>
                      <a:pt x="98617" y="375772"/>
                      <a:pt x="104310" y="389948"/>
                    </a:cubicBezTo>
                    <a:cubicBezTo>
                      <a:pt x="110002" y="404124"/>
                      <a:pt x="117872" y="414170"/>
                      <a:pt x="127918" y="420086"/>
                    </a:cubicBezTo>
                    <a:cubicBezTo>
                      <a:pt x="137964" y="426002"/>
                      <a:pt x="150353" y="428960"/>
                      <a:pt x="165087" y="428960"/>
                    </a:cubicBezTo>
                    <a:cubicBezTo>
                      <a:pt x="178482" y="428960"/>
                      <a:pt x="190035" y="426058"/>
                      <a:pt x="199746" y="420254"/>
                    </a:cubicBezTo>
                    <a:cubicBezTo>
                      <a:pt x="209457" y="414449"/>
                      <a:pt x="216768" y="406859"/>
                      <a:pt x="221679" y="397483"/>
                    </a:cubicBezTo>
                    <a:cubicBezTo>
                      <a:pt x="226591" y="388107"/>
                      <a:pt x="229046" y="377949"/>
                      <a:pt x="229046" y="367010"/>
                    </a:cubicBezTo>
                    <a:cubicBezTo>
                      <a:pt x="229046" y="355625"/>
                      <a:pt x="226200" y="345244"/>
                      <a:pt x="220507" y="335868"/>
                    </a:cubicBezTo>
                    <a:cubicBezTo>
                      <a:pt x="214815" y="326492"/>
                      <a:pt x="204713" y="316892"/>
                      <a:pt x="190202" y="307070"/>
                    </a:cubicBezTo>
                    <a:cubicBezTo>
                      <a:pt x="175691" y="297247"/>
                      <a:pt x="155153" y="286531"/>
                      <a:pt x="128587" y="274923"/>
                    </a:cubicBezTo>
                    <a:cubicBezTo>
                      <a:pt x="87957" y="257063"/>
                      <a:pt x="58545" y="236804"/>
                      <a:pt x="40351" y="214145"/>
                    </a:cubicBezTo>
                    <a:cubicBezTo>
                      <a:pt x="22157" y="191486"/>
                      <a:pt x="13059" y="164530"/>
                      <a:pt x="13059" y="133276"/>
                    </a:cubicBezTo>
                    <a:cubicBezTo>
                      <a:pt x="13059" y="107380"/>
                      <a:pt x="19031" y="84330"/>
                      <a:pt x="30975" y="64126"/>
                    </a:cubicBezTo>
                    <a:cubicBezTo>
                      <a:pt x="42918" y="43923"/>
                      <a:pt x="59829" y="28184"/>
                      <a:pt x="81706" y="16911"/>
                    </a:cubicBezTo>
                    <a:cubicBezTo>
                      <a:pt x="103584" y="5637"/>
                      <a:pt x="128922" y="0"/>
                      <a:pt x="1577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5" name="Google Shape;1975;p43"/>
              <p:cNvSpPr/>
              <p:nvPr/>
            </p:nvSpPr>
            <p:spPr>
              <a:xfrm>
                <a:off x="4294895" y="2344147"/>
                <a:ext cx="381074" cy="490909"/>
              </a:xfrm>
              <a:custGeom>
                <a:avLst/>
                <a:gdLst/>
                <a:ahLst/>
                <a:cxnLst/>
                <a:rect l="l" t="t" r="r" b="b"/>
                <a:pathLst>
                  <a:path w="381074" h="490909" extrusionOk="0">
                    <a:moveTo>
                      <a:pt x="191207" y="91082"/>
                    </a:moveTo>
                    <a:lnTo>
                      <a:pt x="138633" y="313432"/>
                    </a:lnTo>
                    <a:lnTo>
                      <a:pt x="243111" y="313432"/>
                    </a:lnTo>
                    <a:close/>
                    <a:moveTo>
                      <a:pt x="140642" y="0"/>
                    </a:moveTo>
                    <a:lnTo>
                      <a:pt x="241771" y="0"/>
                    </a:lnTo>
                    <a:lnTo>
                      <a:pt x="381074" y="490909"/>
                    </a:lnTo>
                    <a:lnTo>
                      <a:pt x="284299" y="490909"/>
                    </a:lnTo>
                    <a:lnTo>
                      <a:pt x="261528" y="393799"/>
                    </a:lnTo>
                    <a:lnTo>
                      <a:pt x="119546" y="393799"/>
                    </a:lnTo>
                    <a:lnTo>
                      <a:pt x="96441" y="490909"/>
                    </a:lnTo>
                    <a:lnTo>
                      <a:pt x="0" y="49090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6" name="Google Shape;1976;p43"/>
              <p:cNvSpPr/>
              <p:nvPr/>
            </p:nvSpPr>
            <p:spPr>
              <a:xfrm>
                <a:off x="4728313" y="2344147"/>
                <a:ext cx="279945" cy="490909"/>
              </a:xfrm>
              <a:custGeom>
                <a:avLst/>
                <a:gdLst/>
                <a:ahLst/>
                <a:cxnLst/>
                <a:rect l="l" t="t" r="r" b="b"/>
                <a:pathLst>
                  <a:path w="279945" h="490909" extrusionOk="0">
                    <a:moveTo>
                      <a:pt x="0" y="0"/>
                    </a:moveTo>
                    <a:lnTo>
                      <a:pt x="93092" y="0"/>
                    </a:lnTo>
                    <a:lnTo>
                      <a:pt x="93092" y="412886"/>
                    </a:lnTo>
                    <a:lnTo>
                      <a:pt x="279945" y="412886"/>
                    </a:lnTo>
                    <a:lnTo>
                      <a:pt x="279945" y="490909"/>
                    </a:lnTo>
                    <a:lnTo>
                      <a:pt x="0" y="49090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400" b="1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7" name="Google Shape;1977;p43"/>
              <p:cNvSpPr/>
              <p:nvPr/>
            </p:nvSpPr>
            <p:spPr>
              <a:xfrm>
                <a:off x="5060601" y="2344147"/>
                <a:ext cx="247410" cy="490909"/>
              </a:xfrm>
              <a:custGeom>
                <a:avLst/>
                <a:gdLst/>
                <a:ahLst/>
                <a:cxnLst/>
                <a:rect l="l" t="t" r="r" b="b"/>
                <a:pathLst>
                  <a:path w="247410" h="490909" extrusionOk="0">
                    <a:moveTo>
                      <a:pt x="0" y="0"/>
                    </a:moveTo>
                    <a:lnTo>
                      <a:pt x="238703" y="0"/>
                    </a:lnTo>
                    <a:lnTo>
                      <a:pt x="238703" y="77688"/>
                    </a:lnTo>
                    <a:lnTo>
                      <a:pt x="74621" y="77688"/>
                    </a:lnTo>
                    <a:lnTo>
                      <a:pt x="74621" y="193551"/>
                    </a:lnTo>
                    <a:lnTo>
                      <a:pt x="223300" y="193551"/>
                    </a:lnTo>
                    <a:lnTo>
                      <a:pt x="223300" y="271239"/>
                    </a:lnTo>
                    <a:lnTo>
                      <a:pt x="74621" y="271239"/>
                    </a:lnTo>
                    <a:lnTo>
                      <a:pt x="74621" y="413221"/>
                    </a:lnTo>
                    <a:lnTo>
                      <a:pt x="247410" y="413221"/>
                    </a:lnTo>
                    <a:lnTo>
                      <a:pt x="247410" y="490909"/>
                    </a:lnTo>
                    <a:lnTo>
                      <a:pt x="0" y="49090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400" b="1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978" name="Google Shape;1978;p43"/>
          <p:cNvGrpSpPr/>
          <p:nvPr/>
        </p:nvGrpSpPr>
        <p:grpSpPr>
          <a:xfrm>
            <a:off x="6583471" y="1370173"/>
            <a:ext cx="1118131" cy="345712"/>
            <a:chOff x="3731519" y="2326153"/>
            <a:chExt cx="1641893" cy="507653"/>
          </a:xfrm>
        </p:grpSpPr>
        <p:sp>
          <p:nvSpPr>
            <p:cNvPr id="1979" name="Google Shape;1979;p43"/>
            <p:cNvSpPr/>
            <p:nvPr/>
          </p:nvSpPr>
          <p:spPr>
            <a:xfrm>
              <a:off x="3731519" y="2326153"/>
              <a:ext cx="320464" cy="507653"/>
            </a:xfrm>
            <a:custGeom>
              <a:avLst/>
              <a:gdLst/>
              <a:ahLst/>
              <a:cxnLst/>
              <a:rect l="l" t="t" r="r" b="b"/>
              <a:pathLst>
                <a:path w="320464" h="507653" extrusionOk="0">
                  <a:moveTo>
                    <a:pt x="157720" y="0"/>
                  </a:moveTo>
                  <a:cubicBezTo>
                    <a:pt x="205941" y="0"/>
                    <a:pt x="241827" y="12557"/>
                    <a:pt x="265379" y="37672"/>
                  </a:cubicBezTo>
                  <a:cubicBezTo>
                    <a:pt x="288931" y="62787"/>
                    <a:pt x="302939" y="99008"/>
                    <a:pt x="307404" y="146335"/>
                  </a:cubicBezTo>
                  <a:lnTo>
                    <a:pt x="214312" y="151358"/>
                  </a:lnTo>
                  <a:cubicBezTo>
                    <a:pt x="210517" y="101575"/>
                    <a:pt x="190872" y="76684"/>
                    <a:pt x="155376" y="76684"/>
                  </a:cubicBezTo>
                  <a:cubicBezTo>
                    <a:pt x="140866" y="76684"/>
                    <a:pt x="128811" y="81093"/>
                    <a:pt x="119211" y="89911"/>
                  </a:cubicBezTo>
                  <a:cubicBezTo>
                    <a:pt x="109612" y="98729"/>
                    <a:pt x="104812" y="110282"/>
                    <a:pt x="104812" y="124569"/>
                  </a:cubicBezTo>
                  <a:cubicBezTo>
                    <a:pt x="104812" y="134392"/>
                    <a:pt x="106765" y="143098"/>
                    <a:pt x="110672" y="150689"/>
                  </a:cubicBezTo>
                  <a:cubicBezTo>
                    <a:pt x="114579" y="158279"/>
                    <a:pt x="122448" y="166371"/>
                    <a:pt x="134280" y="174966"/>
                  </a:cubicBezTo>
                  <a:cubicBezTo>
                    <a:pt x="146112" y="183561"/>
                    <a:pt x="163748" y="193328"/>
                    <a:pt x="187188" y="204267"/>
                  </a:cubicBezTo>
                  <a:cubicBezTo>
                    <a:pt x="222684" y="221010"/>
                    <a:pt x="250031" y="237083"/>
                    <a:pt x="269230" y="252487"/>
                  </a:cubicBezTo>
                  <a:cubicBezTo>
                    <a:pt x="288429" y="267891"/>
                    <a:pt x="301767" y="283964"/>
                    <a:pt x="309246" y="300707"/>
                  </a:cubicBezTo>
                  <a:cubicBezTo>
                    <a:pt x="316725" y="317450"/>
                    <a:pt x="320464" y="337207"/>
                    <a:pt x="320464" y="359978"/>
                  </a:cubicBezTo>
                  <a:cubicBezTo>
                    <a:pt x="320464" y="388553"/>
                    <a:pt x="313990" y="414003"/>
                    <a:pt x="301042" y="436327"/>
                  </a:cubicBezTo>
                  <a:cubicBezTo>
                    <a:pt x="288094" y="458651"/>
                    <a:pt x="269621" y="476120"/>
                    <a:pt x="245622" y="488733"/>
                  </a:cubicBezTo>
                  <a:cubicBezTo>
                    <a:pt x="221623" y="501346"/>
                    <a:pt x="193439" y="507653"/>
                    <a:pt x="161069" y="507653"/>
                  </a:cubicBezTo>
                  <a:cubicBezTo>
                    <a:pt x="110393" y="507653"/>
                    <a:pt x="71437" y="493700"/>
                    <a:pt x="44202" y="465795"/>
                  </a:cubicBezTo>
                  <a:cubicBezTo>
                    <a:pt x="16966" y="437890"/>
                    <a:pt x="2232" y="396143"/>
                    <a:pt x="0" y="340556"/>
                  </a:cubicBezTo>
                  <a:lnTo>
                    <a:pt x="94096" y="332184"/>
                  </a:lnTo>
                  <a:cubicBezTo>
                    <a:pt x="95213" y="356518"/>
                    <a:pt x="98617" y="375772"/>
                    <a:pt x="104310" y="389948"/>
                  </a:cubicBezTo>
                  <a:cubicBezTo>
                    <a:pt x="110002" y="404124"/>
                    <a:pt x="117872" y="414170"/>
                    <a:pt x="127918" y="420086"/>
                  </a:cubicBezTo>
                  <a:cubicBezTo>
                    <a:pt x="137964" y="426002"/>
                    <a:pt x="150353" y="428960"/>
                    <a:pt x="165087" y="428960"/>
                  </a:cubicBezTo>
                  <a:cubicBezTo>
                    <a:pt x="178482" y="428960"/>
                    <a:pt x="190035" y="426058"/>
                    <a:pt x="199746" y="420254"/>
                  </a:cubicBezTo>
                  <a:cubicBezTo>
                    <a:pt x="209457" y="414449"/>
                    <a:pt x="216768" y="406859"/>
                    <a:pt x="221679" y="397483"/>
                  </a:cubicBezTo>
                  <a:cubicBezTo>
                    <a:pt x="226591" y="388107"/>
                    <a:pt x="229046" y="377949"/>
                    <a:pt x="229046" y="367010"/>
                  </a:cubicBezTo>
                  <a:cubicBezTo>
                    <a:pt x="229046" y="355625"/>
                    <a:pt x="226200" y="345244"/>
                    <a:pt x="220507" y="335868"/>
                  </a:cubicBezTo>
                  <a:cubicBezTo>
                    <a:pt x="214815" y="326492"/>
                    <a:pt x="204713" y="316892"/>
                    <a:pt x="190202" y="307070"/>
                  </a:cubicBezTo>
                  <a:cubicBezTo>
                    <a:pt x="175691" y="297247"/>
                    <a:pt x="155153" y="286531"/>
                    <a:pt x="128587" y="274923"/>
                  </a:cubicBezTo>
                  <a:cubicBezTo>
                    <a:pt x="87957" y="257063"/>
                    <a:pt x="58545" y="236804"/>
                    <a:pt x="40351" y="214145"/>
                  </a:cubicBezTo>
                  <a:cubicBezTo>
                    <a:pt x="22157" y="191486"/>
                    <a:pt x="13059" y="164530"/>
                    <a:pt x="13059" y="133276"/>
                  </a:cubicBezTo>
                  <a:cubicBezTo>
                    <a:pt x="13059" y="107380"/>
                    <a:pt x="19031" y="84330"/>
                    <a:pt x="30975" y="64126"/>
                  </a:cubicBezTo>
                  <a:cubicBezTo>
                    <a:pt x="42918" y="43923"/>
                    <a:pt x="59829" y="28184"/>
                    <a:pt x="81706" y="16911"/>
                  </a:cubicBezTo>
                  <a:cubicBezTo>
                    <a:pt x="103584" y="5637"/>
                    <a:pt x="128922" y="0"/>
                    <a:pt x="1577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0" name="Google Shape;1980;p43"/>
            <p:cNvSpPr/>
            <p:nvPr/>
          </p:nvSpPr>
          <p:spPr>
            <a:xfrm>
              <a:off x="4189649" y="2334525"/>
              <a:ext cx="381074" cy="490909"/>
            </a:xfrm>
            <a:custGeom>
              <a:avLst/>
              <a:gdLst/>
              <a:ahLst/>
              <a:cxnLst/>
              <a:rect l="l" t="t" r="r" b="b"/>
              <a:pathLst>
                <a:path w="381074" h="490909" extrusionOk="0">
                  <a:moveTo>
                    <a:pt x="191207" y="91082"/>
                  </a:moveTo>
                  <a:lnTo>
                    <a:pt x="138633" y="313432"/>
                  </a:lnTo>
                  <a:lnTo>
                    <a:pt x="243111" y="313432"/>
                  </a:lnTo>
                  <a:close/>
                  <a:moveTo>
                    <a:pt x="140642" y="0"/>
                  </a:moveTo>
                  <a:lnTo>
                    <a:pt x="241771" y="0"/>
                  </a:lnTo>
                  <a:lnTo>
                    <a:pt x="381074" y="490909"/>
                  </a:lnTo>
                  <a:lnTo>
                    <a:pt x="284299" y="490909"/>
                  </a:lnTo>
                  <a:lnTo>
                    <a:pt x="261528" y="393799"/>
                  </a:lnTo>
                  <a:lnTo>
                    <a:pt x="119546" y="393799"/>
                  </a:lnTo>
                  <a:lnTo>
                    <a:pt x="96441" y="490909"/>
                  </a:lnTo>
                  <a:lnTo>
                    <a:pt x="0" y="49090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1" name="Google Shape;1981;p43"/>
            <p:cNvSpPr/>
            <p:nvPr/>
          </p:nvSpPr>
          <p:spPr>
            <a:xfrm>
              <a:off x="4708390" y="2334525"/>
              <a:ext cx="279945" cy="490909"/>
            </a:xfrm>
            <a:custGeom>
              <a:avLst/>
              <a:gdLst/>
              <a:ahLst/>
              <a:cxnLst/>
              <a:rect l="l" t="t" r="r" b="b"/>
              <a:pathLst>
                <a:path w="279945" h="490909" extrusionOk="0">
                  <a:moveTo>
                    <a:pt x="0" y="0"/>
                  </a:moveTo>
                  <a:lnTo>
                    <a:pt x="93092" y="0"/>
                  </a:lnTo>
                  <a:lnTo>
                    <a:pt x="93092" y="412886"/>
                  </a:lnTo>
                  <a:lnTo>
                    <a:pt x="279945" y="412886"/>
                  </a:lnTo>
                  <a:lnTo>
                    <a:pt x="279945" y="490909"/>
                  </a:lnTo>
                  <a:lnTo>
                    <a:pt x="0" y="49090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400" b="1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2" name="Google Shape;1982;p43"/>
            <p:cNvSpPr/>
            <p:nvPr/>
          </p:nvSpPr>
          <p:spPr>
            <a:xfrm>
              <a:off x="5126002" y="2334525"/>
              <a:ext cx="247410" cy="490909"/>
            </a:xfrm>
            <a:custGeom>
              <a:avLst/>
              <a:gdLst/>
              <a:ahLst/>
              <a:cxnLst/>
              <a:rect l="l" t="t" r="r" b="b"/>
              <a:pathLst>
                <a:path w="247410" h="490909" extrusionOk="0">
                  <a:moveTo>
                    <a:pt x="0" y="0"/>
                  </a:moveTo>
                  <a:lnTo>
                    <a:pt x="238703" y="0"/>
                  </a:lnTo>
                  <a:lnTo>
                    <a:pt x="238703" y="77688"/>
                  </a:lnTo>
                  <a:lnTo>
                    <a:pt x="74621" y="77688"/>
                  </a:lnTo>
                  <a:lnTo>
                    <a:pt x="74621" y="193551"/>
                  </a:lnTo>
                  <a:lnTo>
                    <a:pt x="223300" y="193551"/>
                  </a:lnTo>
                  <a:lnTo>
                    <a:pt x="223300" y="271239"/>
                  </a:lnTo>
                  <a:lnTo>
                    <a:pt x="74621" y="271239"/>
                  </a:lnTo>
                  <a:lnTo>
                    <a:pt x="74621" y="413221"/>
                  </a:lnTo>
                  <a:lnTo>
                    <a:pt x="247410" y="413221"/>
                  </a:lnTo>
                  <a:lnTo>
                    <a:pt x="247410" y="490909"/>
                  </a:lnTo>
                  <a:lnTo>
                    <a:pt x="0" y="49090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400" b="1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7" name="Google Shape;1987;p44"/>
          <p:cNvSpPr txBox="1">
            <a:spLocks noGrp="1"/>
          </p:cNvSpPr>
          <p:nvPr>
            <p:ph type="body" idx="1"/>
          </p:nvPr>
        </p:nvSpPr>
        <p:spPr>
          <a:xfrm>
            <a:off x="323529" y="501545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r>
              <a:rPr lang="en-US"/>
              <a:t>Fully Editable Shapes</a:t>
            </a:r>
            <a:endParaRPr/>
          </a:p>
        </p:txBody>
      </p:sp>
      <p:grpSp>
        <p:nvGrpSpPr>
          <p:cNvPr id="1988" name="Google Shape;1988;p44"/>
          <p:cNvGrpSpPr/>
          <p:nvPr/>
        </p:nvGrpSpPr>
        <p:grpSpPr>
          <a:xfrm>
            <a:off x="4278842" y="4735950"/>
            <a:ext cx="2219943" cy="1957277"/>
            <a:chOff x="2207488" y="570"/>
            <a:chExt cx="7770529" cy="6851113"/>
          </a:xfrm>
        </p:grpSpPr>
        <p:sp>
          <p:nvSpPr>
            <p:cNvPr id="1989" name="Google Shape;1989;p44"/>
            <p:cNvSpPr/>
            <p:nvPr/>
          </p:nvSpPr>
          <p:spPr>
            <a:xfrm>
              <a:off x="4963643" y="5901"/>
              <a:ext cx="4071280" cy="2435748"/>
            </a:xfrm>
            <a:custGeom>
              <a:avLst/>
              <a:gdLst/>
              <a:ahLst/>
              <a:cxnLst/>
              <a:rect l="l" t="t" r="r" b="b"/>
              <a:pathLst>
                <a:path w="4071279" h="2435748" extrusionOk="0">
                  <a:moveTo>
                    <a:pt x="3332252" y="340860"/>
                  </a:moveTo>
                  <a:cubicBezTo>
                    <a:pt x="3307684" y="302253"/>
                    <a:pt x="3167295" y="126065"/>
                    <a:pt x="3143428" y="87458"/>
                  </a:cubicBezTo>
                  <a:cubicBezTo>
                    <a:pt x="3112543" y="8840"/>
                    <a:pt x="3051474" y="-31171"/>
                    <a:pt x="2921614" y="29197"/>
                  </a:cubicBezTo>
                  <a:cubicBezTo>
                    <a:pt x="2828957" y="72717"/>
                    <a:pt x="2268805" y="160460"/>
                    <a:pt x="2242833" y="165374"/>
                  </a:cubicBezTo>
                  <a:cubicBezTo>
                    <a:pt x="2124907" y="189240"/>
                    <a:pt x="2027336" y="217318"/>
                    <a:pt x="1910814" y="248905"/>
                  </a:cubicBezTo>
                  <a:cubicBezTo>
                    <a:pt x="1745857" y="293128"/>
                    <a:pt x="1289592" y="453171"/>
                    <a:pt x="1181493" y="472124"/>
                  </a:cubicBezTo>
                  <a:cubicBezTo>
                    <a:pt x="1148501" y="477739"/>
                    <a:pt x="910542" y="514942"/>
                    <a:pt x="789106" y="513538"/>
                  </a:cubicBezTo>
                  <a:cubicBezTo>
                    <a:pt x="752604" y="512837"/>
                    <a:pt x="716103" y="513538"/>
                    <a:pt x="679602" y="518452"/>
                  </a:cubicBezTo>
                  <a:cubicBezTo>
                    <a:pt x="619235" y="526875"/>
                    <a:pt x="592561" y="551444"/>
                    <a:pt x="588349" y="612513"/>
                  </a:cubicBezTo>
                  <a:cubicBezTo>
                    <a:pt x="583436" y="682005"/>
                    <a:pt x="569397" y="748690"/>
                    <a:pt x="550444" y="815375"/>
                  </a:cubicBezTo>
                  <a:cubicBezTo>
                    <a:pt x="511135" y="950850"/>
                    <a:pt x="268263" y="1628227"/>
                    <a:pt x="240185" y="1702633"/>
                  </a:cubicBezTo>
                  <a:cubicBezTo>
                    <a:pt x="233867" y="1718778"/>
                    <a:pt x="22582" y="2090808"/>
                    <a:pt x="120" y="2121694"/>
                  </a:cubicBezTo>
                  <a:cubicBezTo>
                    <a:pt x="-20237" y="2149772"/>
                    <a:pt x="2561516" y="2420723"/>
                    <a:pt x="2555901" y="2416511"/>
                  </a:cubicBezTo>
                  <a:cubicBezTo>
                    <a:pt x="2555901" y="2416511"/>
                    <a:pt x="2556603" y="2415809"/>
                    <a:pt x="2556603" y="2415809"/>
                  </a:cubicBezTo>
                  <a:cubicBezTo>
                    <a:pt x="2480091" y="2339297"/>
                    <a:pt x="2555901" y="1872504"/>
                    <a:pt x="2596613" y="1851445"/>
                  </a:cubicBezTo>
                  <a:cubicBezTo>
                    <a:pt x="2612758" y="1842320"/>
                    <a:pt x="2667510" y="1851445"/>
                    <a:pt x="2680847" y="1838810"/>
                  </a:cubicBezTo>
                  <a:lnTo>
                    <a:pt x="2681549" y="1838810"/>
                  </a:lnTo>
                  <a:cubicBezTo>
                    <a:pt x="2715242" y="1817752"/>
                    <a:pt x="2727175" y="1791780"/>
                    <a:pt x="2719454" y="1758788"/>
                  </a:cubicBezTo>
                  <a:cubicBezTo>
                    <a:pt x="2719454" y="1758788"/>
                    <a:pt x="2719454" y="1758788"/>
                    <a:pt x="2719454" y="1758788"/>
                  </a:cubicBezTo>
                  <a:cubicBezTo>
                    <a:pt x="2719454" y="1758788"/>
                    <a:pt x="2719454" y="1758788"/>
                    <a:pt x="2720156" y="1758788"/>
                  </a:cubicBezTo>
                  <a:cubicBezTo>
                    <a:pt x="2715242" y="1726499"/>
                    <a:pt x="2546775" y="1386056"/>
                    <a:pt x="2542564" y="1372017"/>
                  </a:cubicBezTo>
                  <a:cubicBezTo>
                    <a:pt x="2529227" y="1324987"/>
                    <a:pt x="2538352" y="1310246"/>
                    <a:pt x="2587488" y="1303928"/>
                  </a:cubicBezTo>
                  <a:cubicBezTo>
                    <a:pt x="2613460" y="1300419"/>
                    <a:pt x="2627499" y="1288485"/>
                    <a:pt x="2627499" y="1261110"/>
                  </a:cubicBezTo>
                  <a:cubicBezTo>
                    <a:pt x="2627499" y="1251282"/>
                    <a:pt x="2625393" y="1237244"/>
                    <a:pt x="2635922" y="1234436"/>
                  </a:cubicBezTo>
                  <a:cubicBezTo>
                    <a:pt x="2647153" y="1231628"/>
                    <a:pt x="2655577" y="1235138"/>
                    <a:pt x="2660491" y="1243561"/>
                  </a:cubicBezTo>
                  <a:cubicBezTo>
                    <a:pt x="2668914" y="1256898"/>
                    <a:pt x="2746830" y="1451337"/>
                    <a:pt x="2766484" y="1486434"/>
                  </a:cubicBezTo>
                  <a:cubicBezTo>
                    <a:pt x="2798774" y="1553821"/>
                    <a:pt x="2824745" y="1562946"/>
                    <a:pt x="2890728" y="1529955"/>
                  </a:cubicBezTo>
                  <a:cubicBezTo>
                    <a:pt x="2901258" y="1524339"/>
                    <a:pt x="3046560" y="1432384"/>
                    <a:pt x="3060599" y="1426067"/>
                  </a:cubicBezTo>
                  <a:cubicBezTo>
                    <a:pt x="3093591" y="1411326"/>
                    <a:pt x="3144832" y="1396585"/>
                    <a:pt x="3181334" y="1403604"/>
                  </a:cubicBezTo>
                  <a:cubicBezTo>
                    <a:pt x="3214325" y="1409922"/>
                    <a:pt x="3228364" y="1435894"/>
                    <a:pt x="3212219" y="1465376"/>
                  </a:cubicBezTo>
                  <a:cubicBezTo>
                    <a:pt x="3202392" y="1483626"/>
                    <a:pt x="3188353" y="1500473"/>
                    <a:pt x="3179227" y="1519425"/>
                  </a:cubicBezTo>
                  <a:cubicBezTo>
                    <a:pt x="3158169" y="1562244"/>
                    <a:pt x="3148342" y="1606466"/>
                    <a:pt x="3172910" y="1652093"/>
                  </a:cubicBezTo>
                  <a:cubicBezTo>
                    <a:pt x="3172910" y="1652093"/>
                    <a:pt x="3172910" y="1652093"/>
                    <a:pt x="3172910" y="1652093"/>
                  </a:cubicBezTo>
                  <a:cubicBezTo>
                    <a:pt x="3173612" y="1659814"/>
                    <a:pt x="3217133" y="1687892"/>
                    <a:pt x="3236085" y="1689998"/>
                  </a:cubicBezTo>
                  <a:cubicBezTo>
                    <a:pt x="3329444" y="1702633"/>
                    <a:pt x="3373666" y="1766510"/>
                    <a:pt x="3350502" y="1858465"/>
                  </a:cubicBezTo>
                  <a:cubicBezTo>
                    <a:pt x="3333655" y="1923745"/>
                    <a:pt x="3298558" y="1976391"/>
                    <a:pt x="3243806" y="2016402"/>
                  </a:cubicBezTo>
                  <a:cubicBezTo>
                    <a:pt x="3199584" y="2048692"/>
                    <a:pt x="2941970" y="2186273"/>
                    <a:pt x="2866862" y="2239621"/>
                  </a:cubicBezTo>
                  <a:cubicBezTo>
                    <a:pt x="2835275" y="2262083"/>
                    <a:pt x="2805793" y="2287353"/>
                    <a:pt x="2788245" y="2322450"/>
                  </a:cubicBezTo>
                  <a:cubicBezTo>
                    <a:pt x="2772802" y="2352634"/>
                    <a:pt x="2772099" y="2383519"/>
                    <a:pt x="2791754" y="2411597"/>
                  </a:cubicBezTo>
                  <a:cubicBezTo>
                    <a:pt x="2810706" y="2437569"/>
                    <a:pt x="2838784" y="2441079"/>
                    <a:pt x="2868266" y="2436165"/>
                  </a:cubicBezTo>
                  <a:cubicBezTo>
                    <a:pt x="3084465" y="2401770"/>
                    <a:pt x="3694455" y="2336489"/>
                    <a:pt x="3778688" y="2307007"/>
                  </a:cubicBezTo>
                  <a:cubicBezTo>
                    <a:pt x="3860114" y="2278228"/>
                    <a:pt x="3904337" y="2221370"/>
                    <a:pt x="3914866" y="2137137"/>
                  </a:cubicBezTo>
                  <a:cubicBezTo>
                    <a:pt x="3930308" y="2014296"/>
                    <a:pt x="3942944" y="1891456"/>
                    <a:pt x="3958386" y="1768616"/>
                  </a:cubicBezTo>
                  <a:cubicBezTo>
                    <a:pt x="3980147" y="1591726"/>
                    <a:pt x="3996291" y="1413432"/>
                    <a:pt x="4049639" y="1242157"/>
                  </a:cubicBezTo>
                  <a:cubicBezTo>
                    <a:pt x="4069996" y="1201444"/>
                    <a:pt x="4084034" y="1159328"/>
                    <a:pt x="4067890" y="1113701"/>
                  </a:cubicBezTo>
                  <a:cubicBezTo>
                    <a:pt x="4065784" y="1083518"/>
                    <a:pt x="3843267" y="889079"/>
                    <a:pt x="3825017" y="869424"/>
                  </a:cubicBezTo>
                  <a:moveTo>
                    <a:pt x="3186949" y="178009"/>
                  </a:moveTo>
                  <a:cubicBezTo>
                    <a:pt x="3186247" y="178009"/>
                    <a:pt x="3186247" y="178009"/>
                    <a:pt x="3186949" y="178009"/>
                  </a:cubicBezTo>
                  <a:cubicBezTo>
                    <a:pt x="3186949" y="178009"/>
                    <a:pt x="3186949" y="178009"/>
                    <a:pt x="3186949" y="178009"/>
                  </a:cubicBezTo>
                  <a:cubicBezTo>
                    <a:pt x="3186949" y="178009"/>
                    <a:pt x="3186949" y="178009"/>
                    <a:pt x="3186949" y="17800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0" name="Google Shape;1990;p44"/>
            <p:cNvSpPr/>
            <p:nvPr/>
          </p:nvSpPr>
          <p:spPr>
            <a:xfrm>
              <a:off x="4677036" y="1953512"/>
              <a:ext cx="2948168" cy="1368792"/>
            </a:xfrm>
            <a:custGeom>
              <a:avLst/>
              <a:gdLst/>
              <a:ahLst/>
              <a:cxnLst/>
              <a:rect l="l" t="t" r="r" b="b"/>
              <a:pathLst>
                <a:path w="2948168" h="1368792" extrusionOk="0">
                  <a:moveTo>
                    <a:pt x="2845316" y="468899"/>
                  </a:moveTo>
                  <a:cubicBezTo>
                    <a:pt x="2850931" y="472409"/>
                    <a:pt x="2856547" y="478024"/>
                    <a:pt x="2862865" y="480130"/>
                  </a:cubicBezTo>
                  <a:cubicBezTo>
                    <a:pt x="2909895" y="494871"/>
                    <a:pt x="2921828" y="534882"/>
                    <a:pt x="2926741" y="576297"/>
                  </a:cubicBezTo>
                  <a:cubicBezTo>
                    <a:pt x="2949204" y="754591"/>
                    <a:pt x="2954117" y="932885"/>
                    <a:pt x="2934463" y="1111881"/>
                  </a:cubicBezTo>
                  <a:cubicBezTo>
                    <a:pt x="2934463" y="1112582"/>
                    <a:pt x="2952012" y="1332993"/>
                    <a:pt x="2951309" y="1333695"/>
                  </a:cubicBezTo>
                  <a:cubicBezTo>
                    <a:pt x="2936569" y="1373004"/>
                    <a:pt x="2928145" y="1376514"/>
                    <a:pt x="2892346" y="1361773"/>
                  </a:cubicBezTo>
                  <a:cubicBezTo>
                    <a:pt x="2749851" y="1301406"/>
                    <a:pt x="1438618" y="948327"/>
                    <a:pt x="1424579" y="946222"/>
                  </a:cubicBezTo>
                  <a:cubicBezTo>
                    <a:pt x="1342452" y="934990"/>
                    <a:pt x="29113" y="863392"/>
                    <a:pt x="24200" y="872517"/>
                  </a:cubicBezTo>
                  <a:cubicBezTo>
                    <a:pt x="20690" y="878835"/>
                    <a:pt x="1737" y="857075"/>
                    <a:pt x="334" y="853565"/>
                  </a:cubicBezTo>
                  <a:cubicBezTo>
                    <a:pt x="-8792" y="838122"/>
                    <a:pt x="172310" y="449245"/>
                    <a:pt x="180031" y="383964"/>
                  </a:cubicBezTo>
                  <a:cubicBezTo>
                    <a:pt x="183541" y="355184"/>
                    <a:pt x="258649" y="190929"/>
                    <a:pt x="288833" y="173380"/>
                  </a:cubicBezTo>
                  <a:cubicBezTo>
                    <a:pt x="308487" y="162149"/>
                    <a:pt x="693153" y="-702"/>
                    <a:pt x="716317" y="702"/>
                  </a:cubicBezTo>
                  <a:cubicBezTo>
                    <a:pt x="774579" y="2106"/>
                    <a:pt x="833542" y="0"/>
                    <a:pt x="891803" y="0"/>
                  </a:cubicBezTo>
                  <a:cubicBezTo>
                    <a:pt x="954276" y="2106"/>
                    <a:pt x="1263132" y="10529"/>
                    <a:pt x="1355087" y="18953"/>
                  </a:cubicBezTo>
                  <a:cubicBezTo>
                    <a:pt x="1367020" y="20357"/>
                    <a:pt x="1773446" y="122840"/>
                    <a:pt x="1791696" y="97570"/>
                  </a:cubicBezTo>
                  <a:cubicBezTo>
                    <a:pt x="1795206" y="97570"/>
                    <a:pt x="1798716" y="97570"/>
                    <a:pt x="1802226" y="97570"/>
                  </a:cubicBezTo>
                  <a:cubicBezTo>
                    <a:pt x="2027550" y="143899"/>
                    <a:pt x="2248663" y="207776"/>
                    <a:pt x="2462756" y="292711"/>
                  </a:cubicBezTo>
                  <a:cubicBezTo>
                    <a:pt x="2563836" y="332722"/>
                    <a:pt x="2662108" y="378348"/>
                    <a:pt x="2757573" y="430292"/>
                  </a:cubicBezTo>
                  <a:cubicBezTo>
                    <a:pt x="2786352" y="446437"/>
                    <a:pt x="2820748" y="447139"/>
                    <a:pt x="2845316" y="46889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1" name="Google Shape;1991;p44"/>
            <p:cNvSpPr/>
            <p:nvPr/>
          </p:nvSpPr>
          <p:spPr>
            <a:xfrm>
              <a:off x="7409690" y="2155672"/>
              <a:ext cx="7019" cy="133369"/>
            </a:xfrm>
            <a:custGeom>
              <a:avLst/>
              <a:gdLst/>
              <a:ahLst/>
              <a:cxnLst/>
              <a:rect l="l" t="t" r="r" b="b"/>
              <a:pathLst>
                <a:path w="7019" h="133369" extrusionOk="0">
                  <a:moveTo>
                    <a:pt x="7371" y="0"/>
                  </a:moveTo>
                  <a:cubicBezTo>
                    <a:pt x="7371" y="46328"/>
                    <a:pt x="7371" y="93359"/>
                    <a:pt x="7371" y="139687"/>
                  </a:cubicBezTo>
                  <a:cubicBezTo>
                    <a:pt x="-2457" y="93359"/>
                    <a:pt x="-2457" y="46328"/>
                    <a:pt x="7371" y="0"/>
                  </a:cubicBezTo>
                  <a:close/>
                </a:path>
              </a:pathLst>
            </a:custGeom>
            <a:solidFill>
              <a:srgbClr val="0808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44"/>
            <p:cNvSpPr/>
            <p:nvPr/>
          </p:nvSpPr>
          <p:spPr>
            <a:xfrm>
              <a:off x="3281903" y="4231295"/>
              <a:ext cx="14039" cy="7019"/>
            </a:xfrm>
            <a:custGeom>
              <a:avLst/>
              <a:gdLst/>
              <a:ahLst/>
              <a:cxnLst/>
              <a:rect l="l" t="t" r="r" b="b"/>
              <a:pathLst>
                <a:path w="14038" h="7019" extrusionOk="0">
                  <a:moveTo>
                    <a:pt x="0" y="9855"/>
                  </a:moveTo>
                  <a:cubicBezTo>
                    <a:pt x="2106" y="-674"/>
                    <a:pt x="7019" y="-3482"/>
                    <a:pt x="15443" y="4942"/>
                  </a:cubicBezTo>
                  <a:cubicBezTo>
                    <a:pt x="10529" y="7047"/>
                    <a:pt x="5615" y="8451"/>
                    <a:pt x="0" y="9855"/>
                  </a:cubicBez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44"/>
            <p:cNvSpPr/>
            <p:nvPr/>
          </p:nvSpPr>
          <p:spPr>
            <a:xfrm>
              <a:off x="7599566" y="1840856"/>
              <a:ext cx="42117" cy="14039"/>
            </a:xfrm>
            <a:custGeom>
              <a:avLst/>
              <a:gdLst/>
              <a:ahLst/>
              <a:cxnLst/>
              <a:rect l="l" t="t" r="r" b="b"/>
              <a:pathLst>
                <a:path w="42116" h="14038" extrusionOk="0">
                  <a:moveTo>
                    <a:pt x="0" y="15787"/>
                  </a:moveTo>
                  <a:cubicBezTo>
                    <a:pt x="10529" y="-11588"/>
                    <a:pt x="31588" y="5258"/>
                    <a:pt x="47732" y="3854"/>
                  </a:cubicBezTo>
                  <a:cubicBezTo>
                    <a:pt x="34395" y="16489"/>
                    <a:pt x="16846" y="15085"/>
                    <a:pt x="0" y="15787"/>
                  </a:cubicBezTo>
                  <a:close/>
                </a:path>
              </a:pathLst>
            </a:custGeom>
            <a:solidFill>
              <a:srgbClr val="0808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94" name="Google Shape;1994;p44"/>
            <p:cNvGrpSpPr/>
            <p:nvPr/>
          </p:nvGrpSpPr>
          <p:grpSpPr>
            <a:xfrm>
              <a:off x="4965869" y="570"/>
              <a:ext cx="4069195" cy="2443209"/>
              <a:chOff x="4965869" y="570"/>
              <a:chExt cx="4069195" cy="2443209"/>
            </a:xfrm>
          </p:grpSpPr>
          <p:sp>
            <p:nvSpPr>
              <p:cNvPr id="1995" name="Google Shape;1995;p44"/>
              <p:cNvSpPr/>
              <p:nvPr/>
            </p:nvSpPr>
            <p:spPr>
              <a:xfrm>
                <a:off x="4965869" y="570"/>
                <a:ext cx="3264043" cy="2126893"/>
              </a:xfrm>
              <a:custGeom>
                <a:avLst/>
                <a:gdLst/>
                <a:ahLst/>
                <a:cxnLst/>
                <a:rect l="l" t="t" r="r" b="b"/>
                <a:pathLst>
                  <a:path w="3264043" h="2126892" extrusionOk="0">
                    <a:moveTo>
                      <a:pt x="603673" y="1954346"/>
                    </a:moveTo>
                    <a:cubicBezTo>
                      <a:pt x="666146" y="1956452"/>
                      <a:pt x="975001" y="1964875"/>
                      <a:pt x="1066956" y="1973299"/>
                    </a:cubicBezTo>
                    <a:cubicBezTo>
                      <a:pt x="1078889" y="1974703"/>
                      <a:pt x="1485315" y="2077187"/>
                      <a:pt x="1503566" y="2051917"/>
                    </a:cubicBezTo>
                    <a:cubicBezTo>
                      <a:pt x="1507076" y="2051917"/>
                      <a:pt x="1510585" y="2051917"/>
                      <a:pt x="1514095" y="2051917"/>
                    </a:cubicBezTo>
                    <a:cubicBezTo>
                      <a:pt x="1568145" y="2063148"/>
                      <a:pt x="1622194" y="2075081"/>
                      <a:pt x="1676244" y="2088418"/>
                    </a:cubicBezTo>
                    <a:cubicBezTo>
                      <a:pt x="1679052" y="2075081"/>
                      <a:pt x="1681860" y="2065955"/>
                      <a:pt x="1684667" y="2063850"/>
                    </a:cubicBezTo>
                    <a:cubicBezTo>
                      <a:pt x="1693091" y="2008396"/>
                      <a:pt x="1704322" y="1953644"/>
                      <a:pt x="1698005" y="1895383"/>
                    </a:cubicBezTo>
                    <a:cubicBezTo>
                      <a:pt x="1681860" y="1751484"/>
                      <a:pt x="1610262" y="1641981"/>
                      <a:pt x="1496546" y="1559853"/>
                    </a:cubicBezTo>
                    <a:cubicBezTo>
                      <a:pt x="1368792" y="1467899"/>
                      <a:pt x="1219980" y="1434205"/>
                      <a:pt x="1066956" y="1413147"/>
                    </a:cubicBezTo>
                    <a:cubicBezTo>
                      <a:pt x="993252" y="1403320"/>
                      <a:pt x="918846" y="1411041"/>
                      <a:pt x="845843" y="1401214"/>
                    </a:cubicBezTo>
                    <a:cubicBezTo>
                      <a:pt x="803727" y="1395598"/>
                      <a:pt x="763014" y="1382261"/>
                      <a:pt x="720897" y="1377348"/>
                    </a:cubicBezTo>
                    <a:cubicBezTo>
                      <a:pt x="661934" y="1369626"/>
                      <a:pt x="650001" y="1414551"/>
                      <a:pt x="624029" y="1368222"/>
                    </a:cubicBezTo>
                    <a:cubicBezTo>
                      <a:pt x="597355" y="1320490"/>
                      <a:pt x="580508" y="1276970"/>
                      <a:pt x="600163" y="1215198"/>
                    </a:cubicBezTo>
                    <a:cubicBezTo>
                      <a:pt x="627539" y="1129561"/>
                      <a:pt x="655616" y="1043924"/>
                      <a:pt x="685098" y="958989"/>
                    </a:cubicBezTo>
                    <a:cubicBezTo>
                      <a:pt x="710368" y="886688"/>
                      <a:pt x="748975" y="823513"/>
                      <a:pt x="805833" y="772271"/>
                    </a:cubicBezTo>
                    <a:cubicBezTo>
                      <a:pt x="879537" y="704885"/>
                      <a:pt x="973598" y="681720"/>
                      <a:pt x="1066956" y="667682"/>
                    </a:cubicBezTo>
                    <a:cubicBezTo>
                      <a:pt x="1168738" y="652239"/>
                      <a:pt x="1266309" y="622055"/>
                      <a:pt x="1365283" y="598189"/>
                    </a:cubicBezTo>
                    <a:cubicBezTo>
                      <a:pt x="1467065" y="573621"/>
                      <a:pt x="1563933" y="527995"/>
                      <a:pt x="1662205" y="490791"/>
                    </a:cubicBezTo>
                    <a:cubicBezTo>
                      <a:pt x="1801892" y="438146"/>
                      <a:pt x="1946493" y="410770"/>
                      <a:pt x="2091795" y="386904"/>
                    </a:cubicBezTo>
                    <a:cubicBezTo>
                      <a:pt x="2280619" y="356018"/>
                      <a:pt x="2468038" y="322325"/>
                      <a:pt x="2654053" y="278804"/>
                    </a:cubicBezTo>
                    <a:cubicBezTo>
                      <a:pt x="2739690" y="258448"/>
                      <a:pt x="2823924" y="254236"/>
                      <a:pt x="2908157" y="281612"/>
                    </a:cubicBezTo>
                    <a:cubicBezTo>
                      <a:pt x="2927110" y="287929"/>
                      <a:pt x="2936937" y="283016"/>
                      <a:pt x="2943254" y="264765"/>
                    </a:cubicBezTo>
                    <a:cubicBezTo>
                      <a:pt x="2946764" y="254938"/>
                      <a:pt x="2950274" y="245813"/>
                      <a:pt x="2954486" y="236687"/>
                    </a:cubicBezTo>
                    <a:cubicBezTo>
                      <a:pt x="2978352" y="191061"/>
                      <a:pt x="3030296" y="182638"/>
                      <a:pt x="3068903" y="215629"/>
                    </a:cubicBezTo>
                    <a:cubicBezTo>
                      <a:pt x="3129270" y="267573"/>
                      <a:pt x="3249303" y="284420"/>
                      <a:pt x="3269659" y="280910"/>
                    </a:cubicBezTo>
                    <a:cubicBezTo>
                      <a:pt x="3282996" y="278102"/>
                      <a:pt x="3139799" y="85067"/>
                      <a:pt x="3118039" y="45759"/>
                    </a:cubicBezTo>
                    <a:cubicBezTo>
                      <a:pt x="3078730" y="834"/>
                      <a:pt x="3021171" y="-11801"/>
                      <a:pt x="2965717" y="11363"/>
                    </a:cubicBezTo>
                    <a:cubicBezTo>
                      <a:pt x="2948168" y="18383"/>
                      <a:pt x="2924302" y="35229"/>
                      <a:pt x="2905350" y="40143"/>
                    </a:cubicBezTo>
                    <a:cubicBezTo>
                      <a:pt x="2835155" y="58394"/>
                      <a:pt x="2515770" y="113145"/>
                      <a:pt x="2501029" y="116655"/>
                    </a:cubicBezTo>
                    <a:cubicBezTo>
                      <a:pt x="2421710" y="136309"/>
                      <a:pt x="2340986" y="150348"/>
                      <a:pt x="2260964" y="170705"/>
                    </a:cubicBezTo>
                    <a:cubicBezTo>
                      <a:pt x="2088988" y="214225"/>
                      <a:pt x="1915607" y="251428"/>
                      <a:pt x="1744333" y="294949"/>
                    </a:cubicBezTo>
                    <a:cubicBezTo>
                      <a:pt x="1637637" y="321623"/>
                      <a:pt x="1167334" y="472541"/>
                      <a:pt x="1146978" y="476753"/>
                    </a:cubicBezTo>
                    <a:cubicBezTo>
                      <a:pt x="1029051" y="504128"/>
                      <a:pt x="910422" y="521677"/>
                      <a:pt x="788986" y="519571"/>
                    </a:cubicBezTo>
                    <a:cubicBezTo>
                      <a:pt x="752485" y="518869"/>
                      <a:pt x="715984" y="519571"/>
                      <a:pt x="679482" y="524485"/>
                    </a:cubicBezTo>
                    <a:cubicBezTo>
                      <a:pt x="619115" y="532908"/>
                      <a:pt x="592441" y="557476"/>
                      <a:pt x="588230" y="618545"/>
                    </a:cubicBezTo>
                    <a:cubicBezTo>
                      <a:pt x="583316" y="688038"/>
                      <a:pt x="569277" y="754723"/>
                      <a:pt x="550325" y="821407"/>
                    </a:cubicBezTo>
                    <a:cubicBezTo>
                      <a:pt x="511016" y="956883"/>
                      <a:pt x="268143" y="1634259"/>
                      <a:pt x="240065" y="1708666"/>
                    </a:cubicBezTo>
                    <a:cubicBezTo>
                      <a:pt x="233748" y="1724810"/>
                      <a:pt x="12635" y="2115092"/>
                      <a:pt x="0" y="2127727"/>
                    </a:cubicBezTo>
                    <a:cubicBezTo>
                      <a:pt x="19654" y="2116496"/>
                      <a:pt x="404320" y="1953644"/>
                      <a:pt x="427484" y="1955048"/>
                    </a:cubicBezTo>
                    <a:cubicBezTo>
                      <a:pt x="487150" y="1955750"/>
                      <a:pt x="545411" y="1953644"/>
                      <a:pt x="603673" y="1954346"/>
                    </a:cubicBezTo>
                    <a:close/>
                  </a:path>
                </a:pathLst>
              </a:custGeom>
              <a:solidFill>
                <a:srgbClr val="2F2F2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6" name="Google Shape;1996;p44"/>
              <p:cNvSpPr/>
              <p:nvPr/>
            </p:nvSpPr>
            <p:spPr>
              <a:xfrm>
                <a:off x="6564218" y="534489"/>
                <a:ext cx="2470846" cy="1909290"/>
              </a:xfrm>
              <a:custGeom>
                <a:avLst/>
                <a:gdLst/>
                <a:ahLst/>
                <a:cxnLst/>
                <a:rect l="l" t="t" r="r" b="b"/>
                <a:pathLst>
                  <a:path w="2470845" h="1909289" extrusionOk="0">
                    <a:moveTo>
                      <a:pt x="2471527" y="586517"/>
                    </a:moveTo>
                    <a:cubicBezTo>
                      <a:pt x="2466613" y="575286"/>
                      <a:pt x="1985079" y="76203"/>
                      <a:pt x="1921203" y="14432"/>
                    </a:cubicBezTo>
                    <a:cubicBezTo>
                      <a:pt x="1913481" y="6711"/>
                      <a:pt x="1907865" y="-5222"/>
                      <a:pt x="1893827" y="2499"/>
                    </a:cubicBezTo>
                    <a:cubicBezTo>
                      <a:pt x="1871364" y="-3818"/>
                      <a:pt x="1853816" y="1797"/>
                      <a:pt x="1846094" y="26365"/>
                    </a:cubicBezTo>
                    <a:cubicBezTo>
                      <a:pt x="1844690" y="29875"/>
                      <a:pt x="1841181" y="32683"/>
                      <a:pt x="1838373" y="36193"/>
                    </a:cubicBezTo>
                    <a:cubicBezTo>
                      <a:pt x="1806785" y="72694"/>
                      <a:pt x="1806785" y="72694"/>
                      <a:pt x="1845392" y="106387"/>
                    </a:cubicBezTo>
                    <a:cubicBezTo>
                      <a:pt x="1865047" y="123234"/>
                      <a:pt x="1883999" y="145696"/>
                      <a:pt x="1877682" y="171668"/>
                    </a:cubicBezTo>
                    <a:cubicBezTo>
                      <a:pt x="1865749" y="220804"/>
                      <a:pt x="1892423" y="246074"/>
                      <a:pt x="1924712" y="273450"/>
                    </a:cubicBezTo>
                    <a:cubicBezTo>
                      <a:pt x="2034216" y="364703"/>
                      <a:pt x="2140209" y="460167"/>
                      <a:pt x="2206192" y="590729"/>
                    </a:cubicBezTo>
                    <a:cubicBezTo>
                      <a:pt x="2233568" y="644779"/>
                      <a:pt x="2248309" y="700232"/>
                      <a:pt x="2250415" y="759196"/>
                    </a:cubicBezTo>
                    <a:cubicBezTo>
                      <a:pt x="2255328" y="883440"/>
                      <a:pt x="2241991" y="1270211"/>
                      <a:pt x="2239184" y="1339002"/>
                    </a:cubicBezTo>
                    <a:cubicBezTo>
                      <a:pt x="2235674" y="1423235"/>
                      <a:pt x="2201981" y="1423235"/>
                      <a:pt x="2201981" y="1423235"/>
                    </a:cubicBezTo>
                    <a:cubicBezTo>
                      <a:pt x="2093881" y="1441486"/>
                      <a:pt x="2064399" y="1374801"/>
                      <a:pt x="2025090" y="1247047"/>
                    </a:cubicBezTo>
                    <a:cubicBezTo>
                      <a:pt x="2003330" y="1176853"/>
                      <a:pt x="1991397" y="1102447"/>
                      <a:pt x="1949280" y="1039272"/>
                    </a:cubicBezTo>
                    <a:cubicBezTo>
                      <a:pt x="1890317" y="950125"/>
                      <a:pt x="1883297" y="854660"/>
                      <a:pt x="1910673" y="754282"/>
                    </a:cubicBezTo>
                    <a:cubicBezTo>
                      <a:pt x="1924712" y="703742"/>
                      <a:pt x="1931030" y="653202"/>
                      <a:pt x="1928222" y="601258"/>
                    </a:cubicBezTo>
                    <a:cubicBezTo>
                      <a:pt x="1924010" y="511409"/>
                      <a:pt x="1856624" y="474206"/>
                      <a:pt x="1779410" y="519131"/>
                    </a:cubicBezTo>
                    <a:cubicBezTo>
                      <a:pt x="1725360" y="550718"/>
                      <a:pt x="1681839" y="594239"/>
                      <a:pt x="1632703" y="632144"/>
                    </a:cubicBezTo>
                    <a:cubicBezTo>
                      <a:pt x="1582163" y="671453"/>
                      <a:pt x="1521094" y="672154"/>
                      <a:pt x="1474765" y="630038"/>
                    </a:cubicBezTo>
                    <a:cubicBezTo>
                      <a:pt x="1453707" y="610383"/>
                      <a:pt x="1394744" y="425070"/>
                      <a:pt x="1376493" y="359087"/>
                    </a:cubicBezTo>
                    <a:cubicBezTo>
                      <a:pt x="1365262" y="319076"/>
                      <a:pt x="1347714" y="283979"/>
                      <a:pt x="1317530" y="254497"/>
                    </a:cubicBezTo>
                    <a:cubicBezTo>
                      <a:pt x="1295770" y="234141"/>
                      <a:pt x="1273307" y="232035"/>
                      <a:pt x="1248739" y="247478"/>
                    </a:cubicBezTo>
                    <a:cubicBezTo>
                      <a:pt x="1219258" y="265728"/>
                      <a:pt x="1203815" y="293104"/>
                      <a:pt x="1192584" y="324692"/>
                    </a:cubicBezTo>
                    <a:cubicBezTo>
                      <a:pt x="1161698" y="410329"/>
                      <a:pt x="1099927" y="463677"/>
                      <a:pt x="1014992" y="490351"/>
                    </a:cubicBezTo>
                    <a:cubicBezTo>
                      <a:pt x="944797" y="512813"/>
                      <a:pt x="873199" y="521938"/>
                      <a:pt x="799495" y="508601"/>
                    </a:cubicBezTo>
                    <a:cubicBezTo>
                      <a:pt x="722281" y="494562"/>
                      <a:pt x="654894" y="466485"/>
                      <a:pt x="600142" y="407521"/>
                    </a:cubicBezTo>
                    <a:cubicBezTo>
                      <a:pt x="518015" y="319076"/>
                      <a:pt x="279354" y="73396"/>
                      <a:pt x="229516" y="57953"/>
                    </a:cubicBezTo>
                    <a:cubicBezTo>
                      <a:pt x="188101" y="45318"/>
                      <a:pt x="160725" y="68482"/>
                      <a:pt x="166341" y="111301"/>
                    </a:cubicBezTo>
                    <a:cubicBezTo>
                      <a:pt x="167744" y="121830"/>
                      <a:pt x="431676" y="525448"/>
                      <a:pt x="482216" y="620913"/>
                    </a:cubicBezTo>
                    <a:cubicBezTo>
                      <a:pt x="534159" y="718483"/>
                      <a:pt x="749657" y="1027338"/>
                      <a:pt x="787562" y="1095427"/>
                    </a:cubicBezTo>
                    <a:cubicBezTo>
                      <a:pt x="800898" y="1119293"/>
                      <a:pt x="815640" y="1143159"/>
                      <a:pt x="803004" y="1172641"/>
                    </a:cubicBezTo>
                    <a:cubicBezTo>
                      <a:pt x="767907" y="1216162"/>
                      <a:pt x="751061" y="1182468"/>
                      <a:pt x="725790" y="1188786"/>
                    </a:cubicBezTo>
                    <a:cubicBezTo>
                      <a:pt x="693501" y="1197209"/>
                      <a:pt x="663317" y="1196507"/>
                      <a:pt x="631730" y="1182468"/>
                    </a:cubicBezTo>
                    <a:cubicBezTo>
                      <a:pt x="532755" y="1138246"/>
                      <a:pt x="112291" y="893267"/>
                      <a:pt x="49116" y="863785"/>
                    </a:cubicBezTo>
                    <a:cubicBezTo>
                      <a:pt x="35779" y="857468"/>
                      <a:pt x="19634" y="849746"/>
                      <a:pt x="6999" y="863785"/>
                    </a:cubicBezTo>
                    <a:cubicBezTo>
                      <a:pt x="-4934" y="877122"/>
                      <a:pt x="681" y="893267"/>
                      <a:pt x="6999" y="906604"/>
                    </a:cubicBezTo>
                    <a:cubicBezTo>
                      <a:pt x="18230" y="930470"/>
                      <a:pt x="181783" y="1157900"/>
                      <a:pt x="256189" y="1244941"/>
                    </a:cubicBezTo>
                    <a:cubicBezTo>
                      <a:pt x="236535" y="1243538"/>
                      <a:pt x="227409" y="1250557"/>
                      <a:pt x="225304" y="1272317"/>
                    </a:cubicBezTo>
                    <a:cubicBezTo>
                      <a:pt x="222496" y="1296885"/>
                      <a:pt x="178976" y="1436572"/>
                      <a:pt x="134051" y="1569942"/>
                    </a:cubicBezTo>
                    <a:cubicBezTo>
                      <a:pt x="284267" y="1609251"/>
                      <a:pt x="431676" y="1656983"/>
                      <a:pt x="576276" y="1713840"/>
                    </a:cubicBezTo>
                    <a:cubicBezTo>
                      <a:pt x="677356" y="1753851"/>
                      <a:pt x="775629" y="1799478"/>
                      <a:pt x="871093" y="1851422"/>
                    </a:cubicBezTo>
                    <a:cubicBezTo>
                      <a:pt x="877411" y="1854931"/>
                      <a:pt x="884430" y="1857739"/>
                      <a:pt x="890747" y="1859845"/>
                    </a:cubicBezTo>
                    <a:cubicBezTo>
                      <a:pt x="887940" y="1828959"/>
                      <a:pt x="866881" y="1777015"/>
                      <a:pt x="867583" y="1762977"/>
                    </a:cubicBezTo>
                    <a:cubicBezTo>
                      <a:pt x="865477" y="1718052"/>
                      <a:pt x="868987" y="1550287"/>
                      <a:pt x="875305" y="1510978"/>
                    </a:cubicBezTo>
                    <a:cubicBezTo>
                      <a:pt x="883026" y="1459035"/>
                      <a:pt x="896363" y="1407793"/>
                      <a:pt x="927249" y="1364272"/>
                    </a:cubicBezTo>
                    <a:cubicBezTo>
                      <a:pt x="944797" y="1339704"/>
                      <a:pt x="965855" y="1320050"/>
                      <a:pt x="998847" y="1324261"/>
                    </a:cubicBezTo>
                    <a:cubicBezTo>
                      <a:pt x="1011482" y="1332684"/>
                      <a:pt x="1068340" y="1320751"/>
                      <a:pt x="1083080" y="1311626"/>
                    </a:cubicBezTo>
                    <a:lnTo>
                      <a:pt x="1083782" y="1311626"/>
                    </a:lnTo>
                    <a:cubicBezTo>
                      <a:pt x="1088696" y="1305309"/>
                      <a:pt x="1126601" y="1256874"/>
                      <a:pt x="1121687" y="1231604"/>
                    </a:cubicBezTo>
                    <a:lnTo>
                      <a:pt x="1122389" y="1232306"/>
                    </a:lnTo>
                    <a:cubicBezTo>
                      <a:pt x="1106947" y="1204931"/>
                      <a:pt x="924441" y="846939"/>
                      <a:pt x="916018" y="820967"/>
                    </a:cubicBezTo>
                    <a:cubicBezTo>
                      <a:pt x="903383" y="783764"/>
                      <a:pt x="914614" y="762705"/>
                      <a:pt x="953221" y="753580"/>
                    </a:cubicBezTo>
                    <a:cubicBezTo>
                      <a:pt x="980597" y="747263"/>
                      <a:pt x="993933" y="736031"/>
                      <a:pt x="997443" y="705848"/>
                    </a:cubicBezTo>
                    <a:cubicBezTo>
                      <a:pt x="1000953" y="670751"/>
                      <a:pt x="1039560" y="659519"/>
                      <a:pt x="1065532" y="684088"/>
                    </a:cubicBezTo>
                    <a:cubicBezTo>
                      <a:pt x="1078869" y="696722"/>
                      <a:pt x="1087292" y="712867"/>
                      <a:pt x="1095014" y="729012"/>
                    </a:cubicBezTo>
                    <a:cubicBezTo>
                      <a:pt x="1114668" y="768321"/>
                      <a:pt x="1179949" y="972587"/>
                      <a:pt x="1184161" y="980308"/>
                    </a:cubicBezTo>
                    <a:cubicBezTo>
                      <a:pt x="1204517" y="1016107"/>
                      <a:pt x="1227681" y="1024531"/>
                      <a:pt x="1266990" y="1010492"/>
                    </a:cubicBezTo>
                    <a:cubicBezTo>
                      <a:pt x="1286644" y="1003472"/>
                      <a:pt x="1439668" y="879228"/>
                      <a:pt x="1457919" y="871507"/>
                    </a:cubicBezTo>
                    <a:cubicBezTo>
                      <a:pt x="1489507" y="856766"/>
                      <a:pt x="1521796" y="845535"/>
                      <a:pt x="1556191" y="842727"/>
                    </a:cubicBezTo>
                    <a:cubicBezTo>
                      <a:pt x="1600414" y="839217"/>
                      <a:pt x="1644636" y="867295"/>
                      <a:pt x="1653060" y="904498"/>
                    </a:cubicBezTo>
                    <a:cubicBezTo>
                      <a:pt x="1660781" y="938192"/>
                      <a:pt x="1578653" y="1008386"/>
                      <a:pt x="1574442" y="1016107"/>
                    </a:cubicBezTo>
                    <a:cubicBezTo>
                      <a:pt x="1512671" y="1122101"/>
                      <a:pt x="1620068" y="1161410"/>
                      <a:pt x="1639021" y="1163516"/>
                    </a:cubicBezTo>
                    <a:cubicBezTo>
                      <a:pt x="1732379" y="1176151"/>
                      <a:pt x="1776602" y="1240028"/>
                      <a:pt x="1753438" y="1331982"/>
                    </a:cubicBezTo>
                    <a:cubicBezTo>
                      <a:pt x="1736591" y="1397263"/>
                      <a:pt x="1701494" y="1449909"/>
                      <a:pt x="1646742" y="1489920"/>
                    </a:cubicBezTo>
                    <a:cubicBezTo>
                      <a:pt x="1602520" y="1522210"/>
                      <a:pt x="1554085" y="1548182"/>
                      <a:pt x="1506353" y="1574153"/>
                    </a:cubicBezTo>
                    <a:cubicBezTo>
                      <a:pt x="1426332" y="1617674"/>
                      <a:pt x="1344906" y="1659791"/>
                      <a:pt x="1270500" y="1712437"/>
                    </a:cubicBezTo>
                    <a:cubicBezTo>
                      <a:pt x="1238912" y="1734899"/>
                      <a:pt x="1209430" y="1760169"/>
                      <a:pt x="1191882" y="1795266"/>
                    </a:cubicBezTo>
                    <a:cubicBezTo>
                      <a:pt x="1176439" y="1825450"/>
                      <a:pt x="1175737" y="1856335"/>
                      <a:pt x="1195392" y="1884413"/>
                    </a:cubicBezTo>
                    <a:cubicBezTo>
                      <a:pt x="1214344" y="1910385"/>
                      <a:pt x="1242422" y="1913895"/>
                      <a:pt x="1271904" y="1908981"/>
                    </a:cubicBezTo>
                    <a:cubicBezTo>
                      <a:pt x="1488103" y="1874586"/>
                      <a:pt x="1705705" y="1852826"/>
                      <a:pt x="1923308" y="1826854"/>
                    </a:cubicBezTo>
                    <a:cubicBezTo>
                      <a:pt x="2011051" y="1816324"/>
                      <a:pt x="2098795" y="1809305"/>
                      <a:pt x="2183028" y="1779823"/>
                    </a:cubicBezTo>
                    <a:cubicBezTo>
                      <a:pt x="2264453" y="1751044"/>
                      <a:pt x="2308676" y="1694186"/>
                      <a:pt x="2319205" y="1609953"/>
                    </a:cubicBezTo>
                    <a:cubicBezTo>
                      <a:pt x="2334648" y="1487112"/>
                      <a:pt x="2347283" y="1364272"/>
                      <a:pt x="2362726" y="1241432"/>
                    </a:cubicBezTo>
                    <a:cubicBezTo>
                      <a:pt x="2384486" y="1064542"/>
                      <a:pt x="2400631" y="886248"/>
                      <a:pt x="2453978" y="714973"/>
                    </a:cubicBezTo>
                    <a:cubicBezTo>
                      <a:pt x="2469421" y="673558"/>
                      <a:pt x="2481355" y="631442"/>
                      <a:pt x="2471527" y="586517"/>
                    </a:cubicBezTo>
                    <a:close/>
                  </a:path>
                </a:pathLst>
              </a:custGeom>
              <a:solidFill>
                <a:srgbClr val="2F2F2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97" name="Google Shape;1997;p44"/>
            <p:cNvSpPr/>
            <p:nvPr/>
          </p:nvSpPr>
          <p:spPr>
            <a:xfrm>
              <a:off x="4963049" y="1681726"/>
              <a:ext cx="1495142" cy="996762"/>
            </a:xfrm>
            <a:custGeom>
              <a:avLst/>
              <a:gdLst/>
              <a:ahLst/>
              <a:cxnLst/>
              <a:rect l="l" t="t" r="r" b="b"/>
              <a:pathLst>
                <a:path w="1495142" h="996761" extrusionOk="0">
                  <a:moveTo>
                    <a:pt x="1486029" y="181937"/>
                  </a:moveTo>
                  <a:cubicBezTo>
                    <a:pt x="1460057" y="109637"/>
                    <a:pt x="1379334" y="80857"/>
                    <a:pt x="1304928" y="62606"/>
                  </a:cubicBezTo>
                  <a:cubicBezTo>
                    <a:pt x="1041698" y="-1271"/>
                    <a:pt x="735650" y="-1973"/>
                    <a:pt x="464700" y="835"/>
                  </a:cubicBezTo>
                  <a:cubicBezTo>
                    <a:pt x="305358" y="2239"/>
                    <a:pt x="251308" y="-4780"/>
                    <a:pt x="160758" y="66116"/>
                  </a:cubicBezTo>
                  <a:cubicBezTo>
                    <a:pt x="61783" y="143330"/>
                    <a:pt x="55466" y="306181"/>
                    <a:pt x="42129" y="422002"/>
                  </a:cubicBezTo>
                  <a:cubicBezTo>
                    <a:pt x="28792" y="535015"/>
                    <a:pt x="-690" y="829832"/>
                    <a:pt x="12" y="883180"/>
                  </a:cubicBezTo>
                  <a:cubicBezTo>
                    <a:pt x="64591" y="888795"/>
                    <a:pt x="270261" y="885987"/>
                    <a:pt x="322205" y="885987"/>
                  </a:cubicBezTo>
                  <a:cubicBezTo>
                    <a:pt x="322205" y="838957"/>
                    <a:pt x="330628" y="580642"/>
                    <a:pt x="345369" y="471840"/>
                  </a:cubicBezTo>
                  <a:cubicBezTo>
                    <a:pt x="355196" y="397434"/>
                    <a:pt x="358706" y="255641"/>
                    <a:pt x="428901" y="207909"/>
                  </a:cubicBezTo>
                  <a:cubicBezTo>
                    <a:pt x="508922" y="152455"/>
                    <a:pt x="652119" y="163686"/>
                    <a:pt x="744074" y="165792"/>
                  </a:cubicBezTo>
                  <a:cubicBezTo>
                    <a:pt x="859894" y="168600"/>
                    <a:pt x="979927" y="184043"/>
                    <a:pt x="1090835" y="217034"/>
                  </a:cubicBezTo>
                  <a:cubicBezTo>
                    <a:pt x="1185597" y="245814"/>
                    <a:pt x="1208761" y="297758"/>
                    <a:pt x="1199636" y="393222"/>
                  </a:cubicBezTo>
                  <a:cubicBezTo>
                    <a:pt x="1182087" y="582747"/>
                    <a:pt x="1169452" y="741387"/>
                    <a:pt x="1105575" y="951970"/>
                  </a:cubicBezTo>
                  <a:cubicBezTo>
                    <a:pt x="1215781" y="972327"/>
                    <a:pt x="1293697" y="996895"/>
                    <a:pt x="1365295" y="996895"/>
                  </a:cubicBezTo>
                  <a:cubicBezTo>
                    <a:pt x="1377228" y="957586"/>
                    <a:pt x="1448125" y="655048"/>
                    <a:pt x="1468481" y="535015"/>
                  </a:cubicBezTo>
                  <a:cubicBezTo>
                    <a:pt x="1486029" y="427618"/>
                    <a:pt x="1517617" y="268978"/>
                    <a:pt x="1486029" y="181937"/>
                  </a:cubicBezTo>
                  <a:close/>
                </a:path>
              </a:pathLst>
            </a:custGeom>
            <a:solidFill>
              <a:srgbClr val="7034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8" name="Google Shape;1998;p44"/>
            <p:cNvSpPr/>
            <p:nvPr/>
          </p:nvSpPr>
          <p:spPr>
            <a:xfrm>
              <a:off x="4976386" y="1697163"/>
              <a:ext cx="1467065" cy="975703"/>
            </a:xfrm>
            <a:custGeom>
              <a:avLst/>
              <a:gdLst/>
              <a:ahLst/>
              <a:cxnLst/>
              <a:rect l="l" t="t" r="r" b="b"/>
              <a:pathLst>
                <a:path w="1467064" h="975703" extrusionOk="0">
                  <a:moveTo>
                    <a:pt x="1455144" y="184751"/>
                  </a:moveTo>
                  <a:cubicBezTo>
                    <a:pt x="1429172" y="113855"/>
                    <a:pt x="1350554" y="78758"/>
                    <a:pt x="1277552" y="61209"/>
                  </a:cubicBezTo>
                  <a:cubicBezTo>
                    <a:pt x="1019938" y="-1264"/>
                    <a:pt x="720910" y="-1966"/>
                    <a:pt x="455574" y="842"/>
                  </a:cubicBezTo>
                  <a:cubicBezTo>
                    <a:pt x="299743" y="2246"/>
                    <a:pt x="247097" y="-4072"/>
                    <a:pt x="157950" y="64719"/>
                  </a:cubicBezTo>
                  <a:cubicBezTo>
                    <a:pt x="61082" y="139827"/>
                    <a:pt x="54764" y="306188"/>
                    <a:pt x="41427" y="419201"/>
                  </a:cubicBezTo>
                  <a:cubicBezTo>
                    <a:pt x="28792" y="529406"/>
                    <a:pt x="-690" y="817905"/>
                    <a:pt x="12" y="869849"/>
                  </a:cubicBezTo>
                  <a:cubicBezTo>
                    <a:pt x="63187" y="875465"/>
                    <a:pt x="250607" y="872657"/>
                    <a:pt x="301147" y="872657"/>
                  </a:cubicBezTo>
                  <a:cubicBezTo>
                    <a:pt x="301147" y="827031"/>
                    <a:pt x="309570" y="574331"/>
                    <a:pt x="323609" y="467635"/>
                  </a:cubicBezTo>
                  <a:cubicBezTo>
                    <a:pt x="333436" y="395335"/>
                    <a:pt x="336946" y="235291"/>
                    <a:pt x="405035" y="188261"/>
                  </a:cubicBezTo>
                  <a:cubicBezTo>
                    <a:pt x="483652" y="134211"/>
                    <a:pt x="637378" y="137721"/>
                    <a:pt x="727929" y="140529"/>
                  </a:cubicBezTo>
                  <a:cubicBezTo>
                    <a:pt x="841644" y="143337"/>
                    <a:pt x="958167" y="158077"/>
                    <a:pt x="1067670" y="190367"/>
                  </a:cubicBezTo>
                  <a:cubicBezTo>
                    <a:pt x="1161029" y="218445"/>
                    <a:pt x="1203848" y="261965"/>
                    <a:pt x="1195424" y="355324"/>
                  </a:cubicBezTo>
                  <a:cubicBezTo>
                    <a:pt x="1177876" y="539935"/>
                    <a:pt x="1158923" y="730864"/>
                    <a:pt x="1096450" y="936534"/>
                  </a:cubicBezTo>
                  <a:cubicBezTo>
                    <a:pt x="1203848" y="956891"/>
                    <a:pt x="1266321" y="980757"/>
                    <a:pt x="1336515" y="980757"/>
                  </a:cubicBezTo>
                  <a:cubicBezTo>
                    <a:pt x="1347746" y="942150"/>
                    <a:pt x="1417239" y="646631"/>
                    <a:pt x="1437595" y="529406"/>
                  </a:cubicBezTo>
                  <a:cubicBezTo>
                    <a:pt x="1455846" y="424816"/>
                    <a:pt x="1486731" y="270388"/>
                    <a:pt x="1455144" y="18475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9" name="Google Shape;1999;p44"/>
            <p:cNvSpPr/>
            <p:nvPr/>
          </p:nvSpPr>
          <p:spPr>
            <a:xfrm>
              <a:off x="2207488" y="2562334"/>
              <a:ext cx="7770529" cy="2969226"/>
            </a:xfrm>
            <a:custGeom>
              <a:avLst/>
              <a:gdLst/>
              <a:ahLst/>
              <a:cxnLst/>
              <a:rect l="l" t="t" r="r" b="b"/>
              <a:pathLst>
                <a:path w="7770528" h="2969226" extrusionOk="0">
                  <a:moveTo>
                    <a:pt x="1394502" y="2003115"/>
                  </a:moveTo>
                  <a:cubicBezTo>
                    <a:pt x="1073713" y="1886592"/>
                    <a:pt x="760646" y="1753222"/>
                    <a:pt x="484079" y="1548254"/>
                  </a:cubicBezTo>
                  <a:cubicBezTo>
                    <a:pt x="303680" y="1414885"/>
                    <a:pt x="149954" y="1256947"/>
                    <a:pt x="22200" y="1073038"/>
                  </a:cubicBezTo>
                  <a:cubicBezTo>
                    <a:pt x="-7282" y="1030921"/>
                    <a:pt x="-7984" y="1022498"/>
                    <a:pt x="23604" y="981785"/>
                  </a:cubicBezTo>
                  <a:cubicBezTo>
                    <a:pt x="241908" y="696795"/>
                    <a:pt x="526196" y="522011"/>
                    <a:pt x="882784" y="467962"/>
                  </a:cubicBezTo>
                  <a:cubicBezTo>
                    <a:pt x="913670" y="463048"/>
                    <a:pt x="945257" y="460942"/>
                    <a:pt x="976845" y="458134"/>
                  </a:cubicBezTo>
                  <a:cubicBezTo>
                    <a:pt x="1004221" y="456028"/>
                    <a:pt x="1025279" y="469365"/>
                    <a:pt x="1044933" y="486212"/>
                  </a:cubicBezTo>
                  <a:cubicBezTo>
                    <a:pt x="1195851" y="618880"/>
                    <a:pt x="1590344" y="963534"/>
                    <a:pt x="1594556" y="966342"/>
                  </a:cubicBezTo>
                  <a:cubicBezTo>
                    <a:pt x="1612807" y="978275"/>
                    <a:pt x="1633163" y="978977"/>
                    <a:pt x="1649308" y="967746"/>
                  </a:cubicBezTo>
                  <a:cubicBezTo>
                    <a:pt x="1666154" y="955813"/>
                    <a:pt x="1654221" y="937563"/>
                    <a:pt x="1647904" y="923524"/>
                  </a:cubicBezTo>
                  <a:cubicBezTo>
                    <a:pt x="1597364" y="811915"/>
                    <a:pt x="1407137" y="404085"/>
                    <a:pt x="1364318" y="310726"/>
                  </a:cubicBezTo>
                  <a:cubicBezTo>
                    <a:pt x="1359405" y="299495"/>
                    <a:pt x="1355193" y="288264"/>
                    <a:pt x="1351683" y="277033"/>
                  </a:cubicBezTo>
                  <a:cubicBezTo>
                    <a:pt x="1346068" y="258080"/>
                    <a:pt x="1352385" y="245445"/>
                    <a:pt x="1371338" y="239128"/>
                  </a:cubicBezTo>
                  <a:cubicBezTo>
                    <a:pt x="1480139" y="205434"/>
                    <a:pt x="1588239" y="172443"/>
                    <a:pt x="1697040" y="138749"/>
                  </a:cubicBezTo>
                  <a:cubicBezTo>
                    <a:pt x="1731435" y="128220"/>
                    <a:pt x="1744070" y="150683"/>
                    <a:pt x="1755301" y="176655"/>
                  </a:cubicBezTo>
                  <a:cubicBezTo>
                    <a:pt x="1803736" y="288264"/>
                    <a:pt x="1851468" y="399873"/>
                    <a:pt x="1900604" y="511482"/>
                  </a:cubicBezTo>
                  <a:cubicBezTo>
                    <a:pt x="1922364" y="561320"/>
                    <a:pt x="1946230" y="611158"/>
                    <a:pt x="1969395" y="660294"/>
                  </a:cubicBezTo>
                  <a:cubicBezTo>
                    <a:pt x="1982732" y="688372"/>
                    <a:pt x="2014319" y="696795"/>
                    <a:pt x="2040993" y="682055"/>
                  </a:cubicBezTo>
                  <a:cubicBezTo>
                    <a:pt x="2050118" y="677141"/>
                    <a:pt x="2045205" y="644150"/>
                    <a:pt x="2041695" y="635726"/>
                  </a:cubicBezTo>
                  <a:cubicBezTo>
                    <a:pt x="1977818" y="471471"/>
                    <a:pt x="1891479" y="125412"/>
                    <a:pt x="1890777" y="122605"/>
                  </a:cubicBezTo>
                  <a:cubicBezTo>
                    <a:pt x="1880248" y="74873"/>
                    <a:pt x="1883055" y="68555"/>
                    <a:pt x="1932191" y="60834"/>
                  </a:cubicBezTo>
                  <a:cubicBezTo>
                    <a:pt x="2029060" y="45391"/>
                    <a:pt x="3306599" y="-34631"/>
                    <a:pt x="3539645" y="17313"/>
                  </a:cubicBezTo>
                  <a:cubicBezTo>
                    <a:pt x="3793749" y="60132"/>
                    <a:pt x="4226849" y="128922"/>
                    <a:pt x="4330035" y="159808"/>
                  </a:cubicBezTo>
                  <a:cubicBezTo>
                    <a:pt x="4697152" y="267205"/>
                    <a:pt x="5424367" y="489722"/>
                    <a:pt x="5996452" y="948092"/>
                  </a:cubicBezTo>
                  <a:cubicBezTo>
                    <a:pt x="6032251" y="976170"/>
                    <a:pt x="6031549" y="976872"/>
                    <a:pt x="5997154" y="1003545"/>
                  </a:cubicBezTo>
                  <a:cubicBezTo>
                    <a:pt x="5874314" y="1097606"/>
                    <a:pt x="5750771" y="1191667"/>
                    <a:pt x="5627931" y="1286429"/>
                  </a:cubicBezTo>
                  <a:cubicBezTo>
                    <a:pt x="5620210" y="1292747"/>
                    <a:pt x="5603363" y="1296958"/>
                    <a:pt x="5611084" y="1310295"/>
                  </a:cubicBezTo>
                  <a:cubicBezTo>
                    <a:pt x="5617402" y="1320825"/>
                    <a:pt x="5631441" y="1315209"/>
                    <a:pt x="5641970" y="1312401"/>
                  </a:cubicBezTo>
                  <a:cubicBezTo>
                    <a:pt x="5847639" y="1250630"/>
                    <a:pt x="6057521" y="1204301"/>
                    <a:pt x="6260383" y="1132001"/>
                  </a:cubicBezTo>
                  <a:cubicBezTo>
                    <a:pt x="6294778" y="1120068"/>
                    <a:pt x="6324962" y="1121472"/>
                    <a:pt x="6357252" y="1134809"/>
                  </a:cubicBezTo>
                  <a:cubicBezTo>
                    <a:pt x="6484303" y="1186753"/>
                    <a:pt x="6601528" y="1257650"/>
                    <a:pt x="6716647" y="1332055"/>
                  </a:cubicBezTo>
                  <a:cubicBezTo>
                    <a:pt x="7061302" y="1554572"/>
                    <a:pt x="7744295" y="2099983"/>
                    <a:pt x="7765353" y="2117532"/>
                  </a:cubicBezTo>
                  <a:cubicBezTo>
                    <a:pt x="7783603" y="2132975"/>
                    <a:pt x="7777988" y="2142100"/>
                    <a:pt x="7757631" y="2147014"/>
                  </a:cubicBezTo>
                  <a:cubicBezTo>
                    <a:pt x="7711303" y="2157543"/>
                    <a:pt x="7384197" y="2227035"/>
                    <a:pt x="7266972" y="2250901"/>
                  </a:cubicBezTo>
                  <a:cubicBezTo>
                    <a:pt x="7257145" y="2253007"/>
                    <a:pt x="7247317" y="2254411"/>
                    <a:pt x="7238894" y="2261431"/>
                  </a:cubicBezTo>
                  <a:cubicBezTo>
                    <a:pt x="7242404" y="2277575"/>
                    <a:pt x="7256443" y="2277575"/>
                    <a:pt x="7266972" y="2280383"/>
                  </a:cubicBezTo>
                  <a:cubicBezTo>
                    <a:pt x="7358927" y="2304951"/>
                    <a:pt x="7577933" y="2354087"/>
                    <a:pt x="7580741" y="2373039"/>
                  </a:cubicBezTo>
                  <a:cubicBezTo>
                    <a:pt x="7582847" y="2389185"/>
                    <a:pt x="7156065" y="2629249"/>
                    <a:pt x="6940568" y="2710675"/>
                  </a:cubicBezTo>
                  <a:cubicBezTo>
                    <a:pt x="6704714" y="2799822"/>
                    <a:pt x="6461841" y="2862997"/>
                    <a:pt x="6213353" y="2905816"/>
                  </a:cubicBezTo>
                  <a:cubicBezTo>
                    <a:pt x="4559571" y="3113591"/>
                    <a:pt x="3261675" y="2833515"/>
                    <a:pt x="1394502" y="2003115"/>
                  </a:cubicBezTo>
                  <a:close/>
                </a:path>
              </a:pathLst>
            </a:custGeom>
            <a:solidFill>
              <a:srgbClr val="2F2F2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44"/>
            <p:cNvSpPr/>
            <p:nvPr/>
          </p:nvSpPr>
          <p:spPr>
            <a:xfrm>
              <a:off x="3491753" y="3447251"/>
              <a:ext cx="4653894" cy="3404432"/>
            </a:xfrm>
            <a:custGeom>
              <a:avLst/>
              <a:gdLst/>
              <a:ahLst/>
              <a:cxnLst/>
              <a:rect l="l" t="t" r="r" b="b"/>
              <a:pathLst>
                <a:path w="4653893" h="3404431" extrusionOk="0">
                  <a:moveTo>
                    <a:pt x="4650417" y="2113556"/>
                  </a:moveTo>
                  <a:cubicBezTo>
                    <a:pt x="4679898" y="1874894"/>
                    <a:pt x="4627954" y="1535153"/>
                    <a:pt x="4618829" y="1460045"/>
                  </a:cubicBezTo>
                  <a:cubicBezTo>
                    <a:pt x="4581626" y="1162421"/>
                    <a:pt x="4413159" y="791794"/>
                    <a:pt x="4133785" y="492063"/>
                  </a:cubicBezTo>
                  <a:cubicBezTo>
                    <a:pt x="4133785" y="492063"/>
                    <a:pt x="4133785" y="492063"/>
                    <a:pt x="4133785" y="492063"/>
                  </a:cubicBezTo>
                  <a:cubicBezTo>
                    <a:pt x="3999714" y="309558"/>
                    <a:pt x="3753331" y="275864"/>
                    <a:pt x="3610836" y="273056"/>
                  </a:cubicBezTo>
                  <a:cubicBezTo>
                    <a:pt x="3498525" y="270249"/>
                    <a:pt x="3386214" y="266739"/>
                    <a:pt x="3275307" y="248488"/>
                  </a:cubicBezTo>
                  <a:cubicBezTo>
                    <a:pt x="3188967" y="233748"/>
                    <a:pt x="3104032" y="214795"/>
                    <a:pt x="3031030" y="163553"/>
                  </a:cubicBezTo>
                  <a:cubicBezTo>
                    <a:pt x="2960835" y="113715"/>
                    <a:pt x="2883621" y="78618"/>
                    <a:pt x="2801494" y="54050"/>
                  </a:cubicBezTo>
                  <a:cubicBezTo>
                    <a:pt x="2801494" y="54050"/>
                    <a:pt x="2467368" y="7721"/>
                    <a:pt x="2437185" y="0"/>
                  </a:cubicBezTo>
                  <a:cubicBezTo>
                    <a:pt x="2437185" y="0"/>
                    <a:pt x="1834214" y="0"/>
                    <a:pt x="1644689" y="32991"/>
                  </a:cubicBezTo>
                  <a:cubicBezTo>
                    <a:pt x="1644689" y="32991"/>
                    <a:pt x="1276168" y="-30886"/>
                    <a:pt x="998198" y="91253"/>
                  </a:cubicBezTo>
                  <a:cubicBezTo>
                    <a:pt x="946254" y="113715"/>
                    <a:pt x="890800" y="129158"/>
                    <a:pt x="848684" y="169871"/>
                  </a:cubicBezTo>
                  <a:cubicBezTo>
                    <a:pt x="773576" y="217603"/>
                    <a:pt x="567906" y="389579"/>
                    <a:pt x="532808" y="419061"/>
                  </a:cubicBezTo>
                  <a:cubicBezTo>
                    <a:pt x="468229" y="474515"/>
                    <a:pt x="409968" y="536286"/>
                    <a:pt x="355216" y="601567"/>
                  </a:cubicBezTo>
                  <a:cubicBezTo>
                    <a:pt x="354514" y="604374"/>
                    <a:pt x="353812" y="603672"/>
                    <a:pt x="355216" y="601567"/>
                  </a:cubicBezTo>
                  <a:cubicBezTo>
                    <a:pt x="346793" y="609990"/>
                    <a:pt x="174115" y="849353"/>
                    <a:pt x="118661" y="973597"/>
                  </a:cubicBezTo>
                  <a:cubicBezTo>
                    <a:pt x="99708" y="1017118"/>
                    <a:pt x="15475" y="1427054"/>
                    <a:pt x="5648" y="1548490"/>
                  </a:cubicBezTo>
                  <a:cubicBezTo>
                    <a:pt x="-6285" y="1705024"/>
                    <a:pt x="32" y="1859452"/>
                    <a:pt x="30918" y="2013879"/>
                  </a:cubicBezTo>
                  <a:cubicBezTo>
                    <a:pt x="65313" y="2185856"/>
                    <a:pt x="126382" y="2348005"/>
                    <a:pt x="214827" y="2499625"/>
                  </a:cubicBezTo>
                  <a:cubicBezTo>
                    <a:pt x="214827" y="2499625"/>
                    <a:pt x="214827" y="2499625"/>
                    <a:pt x="214827" y="2499625"/>
                  </a:cubicBezTo>
                  <a:cubicBezTo>
                    <a:pt x="245011" y="2569820"/>
                    <a:pt x="509644" y="2959399"/>
                    <a:pt x="620551" y="3054162"/>
                  </a:cubicBezTo>
                  <a:cubicBezTo>
                    <a:pt x="723035" y="3120846"/>
                    <a:pt x="888694" y="3250706"/>
                    <a:pt x="960293" y="3264745"/>
                  </a:cubicBezTo>
                  <a:cubicBezTo>
                    <a:pt x="1062075" y="3285101"/>
                    <a:pt x="1163857" y="3301246"/>
                    <a:pt x="1267043" y="3301948"/>
                  </a:cubicBezTo>
                  <a:cubicBezTo>
                    <a:pt x="1330218" y="3302650"/>
                    <a:pt x="1388479" y="3311073"/>
                    <a:pt x="1447443" y="3334940"/>
                  </a:cubicBezTo>
                  <a:cubicBezTo>
                    <a:pt x="1500790" y="3356700"/>
                    <a:pt x="1699441" y="3380566"/>
                    <a:pt x="1741557" y="3381268"/>
                  </a:cubicBezTo>
                  <a:cubicBezTo>
                    <a:pt x="1826493" y="3382672"/>
                    <a:pt x="1908620" y="3369335"/>
                    <a:pt x="1986536" y="3334940"/>
                  </a:cubicBezTo>
                  <a:cubicBezTo>
                    <a:pt x="2019528" y="3320198"/>
                    <a:pt x="2051115" y="3320198"/>
                    <a:pt x="2086212" y="3332834"/>
                  </a:cubicBezTo>
                  <a:cubicBezTo>
                    <a:pt x="2134647" y="3350382"/>
                    <a:pt x="2312239" y="3393903"/>
                    <a:pt x="2350846" y="3405836"/>
                  </a:cubicBezTo>
                  <a:cubicBezTo>
                    <a:pt x="2443502" y="3426192"/>
                    <a:pt x="2727088" y="3374248"/>
                    <a:pt x="2793773" y="3355296"/>
                  </a:cubicBezTo>
                  <a:cubicBezTo>
                    <a:pt x="2873794" y="3332132"/>
                    <a:pt x="2939777" y="3281592"/>
                    <a:pt x="3012779" y="3245091"/>
                  </a:cubicBezTo>
                  <a:cubicBezTo>
                    <a:pt x="3049281" y="3226840"/>
                    <a:pt x="3080868" y="3211397"/>
                    <a:pt x="3120177" y="3235263"/>
                  </a:cubicBezTo>
                  <a:cubicBezTo>
                    <a:pt x="3127898" y="3240177"/>
                    <a:pt x="3254248" y="3245091"/>
                    <a:pt x="3306894" y="3247898"/>
                  </a:cubicBezTo>
                  <a:cubicBezTo>
                    <a:pt x="3423417" y="3250706"/>
                    <a:pt x="3626279" y="3177704"/>
                    <a:pt x="3752629" y="3101192"/>
                  </a:cubicBezTo>
                  <a:cubicBezTo>
                    <a:pt x="3782111" y="3083643"/>
                    <a:pt x="3810891" y="3070306"/>
                    <a:pt x="3845286" y="3066797"/>
                  </a:cubicBezTo>
                  <a:cubicBezTo>
                    <a:pt x="3962511" y="3053459"/>
                    <a:pt x="4072014" y="3019064"/>
                    <a:pt x="4173094" y="2955889"/>
                  </a:cubicBezTo>
                  <a:cubicBezTo>
                    <a:pt x="4279088" y="2889205"/>
                    <a:pt x="4409650" y="2664582"/>
                    <a:pt x="4415967" y="2655457"/>
                  </a:cubicBezTo>
                  <a:cubicBezTo>
                    <a:pt x="4512133" y="2498221"/>
                    <a:pt x="4602684" y="2352217"/>
                    <a:pt x="4650417" y="2113556"/>
                  </a:cubicBezTo>
                  <a:close/>
                  <a:moveTo>
                    <a:pt x="3445879" y="3004323"/>
                  </a:moveTo>
                  <a:cubicBezTo>
                    <a:pt x="3445879" y="3004323"/>
                    <a:pt x="3445879" y="3004323"/>
                    <a:pt x="3445879" y="3004323"/>
                  </a:cubicBezTo>
                  <a:cubicBezTo>
                    <a:pt x="3445879" y="3004323"/>
                    <a:pt x="3445879" y="3004323"/>
                    <a:pt x="3445879" y="3004323"/>
                  </a:cubicBezTo>
                  <a:cubicBezTo>
                    <a:pt x="3445879" y="3004323"/>
                    <a:pt x="3445879" y="3004323"/>
                    <a:pt x="3445879" y="3004323"/>
                  </a:cubicBezTo>
                  <a:close/>
                </a:path>
              </a:pathLst>
            </a:custGeom>
            <a:solidFill>
              <a:srgbClr val="7E4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1" name="Google Shape;2001;p44"/>
            <p:cNvSpPr/>
            <p:nvPr/>
          </p:nvSpPr>
          <p:spPr>
            <a:xfrm>
              <a:off x="6837956" y="3761495"/>
              <a:ext cx="1221384" cy="2667390"/>
            </a:xfrm>
            <a:custGeom>
              <a:avLst/>
              <a:gdLst/>
              <a:ahLst/>
              <a:cxnLst/>
              <a:rect l="l" t="t" r="r" b="b"/>
              <a:pathLst>
                <a:path w="1221383" h="2667389" extrusionOk="0">
                  <a:moveTo>
                    <a:pt x="1095736" y="783597"/>
                  </a:moveTo>
                  <a:cubicBezTo>
                    <a:pt x="1002377" y="547744"/>
                    <a:pt x="915336" y="411566"/>
                    <a:pt x="748273" y="248013"/>
                  </a:cubicBezTo>
                  <a:cubicBezTo>
                    <a:pt x="520843" y="24795"/>
                    <a:pt x="384666" y="-32063"/>
                    <a:pt x="0" y="15669"/>
                  </a:cubicBezTo>
                  <a:cubicBezTo>
                    <a:pt x="244277" y="88672"/>
                    <a:pt x="381156" y="207301"/>
                    <a:pt x="518737" y="392614"/>
                  </a:cubicBezTo>
                  <a:cubicBezTo>
                    <a:pt x="1027647" y="1075606"/>
                    <a:pt x="906913" y="1875823"/>
                    <a:pt x="742658" y="2334193"/>
                  </a:cubicBezTo>
                  <a:cubicBezTo>
                    <a:pt x="664040" y="2553200"/>
                    <a:pt x="541199" y="2694291"/>
                    <a:pt x="625433" y="2666915"/>
                  </a:cubicBezTo>
                  <a:cubicBezTo>
                    <a:pt x="831102" y="2600230"/>
                    <a:pt x="1000973" y="2360165"/>
                    <a:pt x="1025541" y="2311731"/>
                  </a:cubicBezTo>
                  <a:cubicBezTo>
                    <a:pt x="1262097" y="1833005"/>
                    <a:pt x="1295088" y="1285488"/>
                    <a:pt x="1095736" y="783597"/>
                  </a:cubicBezTo>
                  <a:lnTo>
                    <a:pt x="1095736" y="7835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2" name="Google Shape;2002;p44"/>
            <p:cNvSpPr/>
            <p:nvPr/>
          </p:nvSpPr>
          <p:spPr>
            <a:xfrm>
              <a:off x="4056309" y="3544121"/>
              <a:ext cx="1401867" cy="3200655"/>
            </a:xfrm>
            <a:custGeom>
              <a:avLst/>
              <a:gdLst/>
              <a:ahLst/>
              <a:cxnLst/>
              <a:rect l="l" t="t" r="r" b="b"/>
              <a:pathLst>
                <a:path w="1401865" h="3200656" extrusionOk="0">
                  <a:moveTo>
                    <a:pt x="1056271" y="2161990"/>
                  </a:moveTo>
                  <a:cubicBezTo>
                    <a:pt x="1038021" y="1928242"/>
                    <a:pt x="976952" y="1605348"/>
                    <a:pt x="1177006" y="859180"/>
                  </a:cubicBezTo>
                  <a:cubicBezTo>
                    <a:pt x="1195257" y="791092"/>
                    <a:pt x="1253518" y="490659"/>
                    <a:pt x="1287211" y="414148"/>
                  </a:cubicBezTo>
                  <a:cubicBezTo>
                    <a:pt x="1339155" y="296923"/>
                    <a:pt x="1463399" y="48434"/>
                    <a:pt x="1365127" y="13337"/>
                  </a:cubicBezTo>
                  <a:cubicBezTo>
                    <a:pt x="1212103" y="-41415"/>
                    <a:pt x="921498" y="85637"/>
                    <a:pt x="833053" y="155130"/>
                  </a:cubicBezTo>
                  <a:cubicBezTo>
                    <a:pt x="639316" y="308154"/>
                    <a:pt x="532620" y="429590"/>
                    <a:pt x="319229" y="740552"/>
                  </a:cubicBezTo>
                  <a:cubicBezTo>
                    <a:pt x="144445" y="995358"/>
                    <a:pt x="93203" y="1236827"/>
                    <a:pt x="48981" y="1560423"/>
                  </a:cubicBezTo>
                  <a:lnTo>
                    <a:pt x="5961" y="1577630"/>
                  </a:lnTo>
                  <a:cubicBezTo>
                    <a:pt x="-36858" y="2023365"/>
                    <a:pt x="157739" y="2543309"/>
                    <a:pt x="371695" y="2812011"/>
                  </a:cubicBezTo>
                  <a:cubicBezTo>
                    <a:pt x="585651" y="3080713"/>
                    <a:pt x="954870" y="3245596"/>
                    <a:pt x="1289697" y="3189840"/>
                  </a:cubicBezTo>
                  <a:cubicBezTo>
                    <a:pt x="1331814" y="3171589"/>
                    <a:pt x="1352855" y="3167216"/>
                    <a:pt x="1356364" y="3109657"/>
                  </a:cubicBezTo>
                  <a:cubicBezTo>
                    <a:pt x="1360576" y="3042972"/>
                    <a:pt x="1089263" y="2592984"/>
                    <a:pt x="1056271" y="21619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44"/>
            <p:cNvSpPr/>
            <p:nvPr/>
          </p:nvSpPr>
          <p:spPr>
            <a:xfrm>
              <a:off x="3627845" y="3534244"/>
              <a:ext cx="1361773" cy="3130673"/>
            </a:xfrm>
            <a:custGeom>
              <a:avLst/>
              <a:gdLst/>
              <a:ahLst/>
              <a:cxnLst/>
              <a:rect l="l" t="t" r="r" b="b"/>
              <a:pathLst>
                <a:path w="1361772" h="3130673" extrusionOk="0">
                  <a:moveTo>
                    <a:pt x="523768" y="1021377"/>
                  </a:moveTo>
                  <a:cubicBezTo>
                    <a:pt x="707678" y="653558"/>
                    <a:pt x="1097959" y="115167"/>
                    <a:pt x="1364698" y="23212"/>
                  </a:cubicBezTo>
                  <a:cubicBezTo>
                    <a:pt x="1111998" y="-87695"/>
                    <a:pt x="545529" y="208526"/>
                    <a:pt x="207893" y="704801"/>
                  </a:cubicBezTo>
                  <a:cubicBezTo>
                    <a:pt x="-55336" y="1041032"/>
                    <a:pt x="-79202" y="1912847"/>
                    <a:pt x="197364" y="2430181"/>
                  </a:cubicBezTo>
                  <a:cubicBezTo>
                    <a:pt x="287213" y="2598647"/>
                    <a:pt x="681706" y="3107557"/>
                    <a:pt x="984946" y="3133529"/>
                  </a:cubicBezTo>
                  <a:cubicBezTo>
                    <a:pt x="619935" y="2773431"/>
                    <a:pt x="464805" y="2374727"/>
                    <a:pt x="425496" y="2185904"/>
                  </a:cubicBezTo>
                  <a:cubicBezTo>
                    <a:pt x="343368" y="1787199"/>
                    <a:pt x="386187" y="1399726"/>
                    <a:pt x="523768" y="1021377"/>
                  </a:cubicBezTo>
                  <a:lnTo>
                    <a:pt x="523768" y="102137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04" name="Google Shape;2004;p44"/>
            <p:cNvGrpSpPr/>
            <p:nvPr/>
          </p:nvGrpSpPr>
          <p:grpSpPr>
            <a:xfrm>
              <a:off x="5137295" y="3510179"/>
              <a:ext cx="2531689" cy="3247280"/>
              <a:chOff x="5137295" y="3510179"/>
              <a:chExt cx="2531689" cy="3247280"/>
            </a:xfrm>
          </p:grpSpPr>
          <p:sp>
            <p:nvSpPr>
              <p:cNvPr id="2005" name="Google Shape;2005;p44"/>
              <p:cNvSpPr/>
              <p:nvPr/>
            </p:nvSpPr>
            <p:spPr>
              <a:xfrm>
                <a:off x="6096628" y="3542663"/>
                <a:ext cx="1572356" cy="3039421"/>
              </a:xfrm>
              <a:custGeom>
                <a:avLst/>
                <a:gdLst/>
                <a:ahLst/>
                <a:cxnLst/>
                <a:rect l="l" t="t" r="r" b="b"/>
                <a:pathLst>
                  <a:path w="1572356" h="3039420" extrusionOk="0">
                    <a:moveTo>
                      <a:pt x="1483985" y="1173703"/>
                    </a:moveTo>
                    <a:cubicBezTo>
                      <a:pt x="1406771" y="924513"/>
                      <a:pt x="1240410" y="728670"/>
                      <a:pt x="1076857" y="537039"/>
                    </a:cubicBezTo>
                    <a:cubicBezTo>
                      <a:pt x="917516" y="351024"/>
                      <a:pt x="496349" y="186067"/>
                      <a:pt x="173454" y="36553"/>
                    </a:cubicBezTo>
                    <a:cubicBezTo>
                      <a:pt x="87817" y="-3458"/>
                      <a:pt x="-115747" y="-45575"/>
                      <a:pt x="87115" y="115873"/>
                    </a:cubicBezTo>
                    <a:cubicBezTo>
                      <a:pt x="275236" y="266089"/>
                      <a:pt x="616382" y="1146327"/>
                      <a:pt x="650075" y="1264956"/>
                    </a:cubicBezTo>
                    <a:cubicBezTo>
                      <a:pt x="706231" y="1460799"/>
                      <a:pt x="712548" y="1721922"/>
                      <a:pt x="690788" y="2083424"/>
                    </a:cubicBezTo>
                    <a:cubicBezTo>
                      <a:pt x="681662" y="2231534"/>
                      <a:pt x="590410" y="2961556"/>
                      <a:pt x="445809" y="3040174"/>
                    </a:cubicBezTo>
                    <a:cubicBezTo>
                      <a:pt x="696403" y="3052107"/>
                      <a:pt x="1114060" y="3019116"/>
                      <a:pt x="1260065" y="2819764"/>
                    </a:cubicBezTo>
                    <a:cubicBezTo>
                      <a:pt x="1624374" y="2322085"/>
                      <a:pt x="1627884" y="1834935"/>
                      <a:pt x="1483985" y="117370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6" name="Google Shape;2006;p44"/>
              <p:cNvSpPr/>
              <p:nvPr/>
            </p:nvSpPr>
            <p:spPr>
              <a:xfrm>
                <a:off x="5137295" y="3510179"/>
                <a:ext cx="1589569" cy="3247280"/>
              </a:xfrm>
              <a:custGeom>
                <a:avLst/>
                <a:gdLst/>
                <a:ahLst/>
                <a:cxnLst/>
                <a:rect l="l" t="t" r="r" b="b"/>
                <a:pathLst>
                  <a:path w="1589568" h="3247280" extrusionOk="0">
                    <a:moveTo>
                      <a:pt x="1436729" y="993508"/>
                    </a:moveTo>
                    <a:cubicBezTo>
                      <a:pt x="1436027" y="993508"/>
                      <a:pt x="1435325" y="994210"/>
                      <a:pt x="1435325" y="993508"/>
                    </a:cubicBezTo>
                    <a:cubicBezTo>
                      <a:pt x="1375660" y="818022"/>
                      <a:pt x="1046448" y="148367"/>
                      <a:pt x="899039" y="47287"/>
                    </a:cubicBezTo>
                    <a:cubicBezTo>
                      <a:pt x="721447" y="-43264"/>
                      <a:pt x="508083" y="13805"/>
                      <a:pt x="449211" y="72580"/>
                    </a:cubicBezTo>
                    <a:cubicBezTo>
                      <a:pt x="289859" y="231669"/>
                      <a:pt x="91038" y="961923"/>
                      <a:pt x="81211" y="1122668"/>
                    </a:cubicBezTo>
                    <a:cubicBezTo>
                      <a:pt x="72787" y="1256740"/>
                      <a:pt x="-68155" y="1624380"/>
                      <a:pt x="41714" y="2355168"/>
                    </a:cubicBezTo>
                    <a:cubicBezTo>
                      <a:pt x="81023" y="2526443"/>
                      <a:pt x="285658" y="3017756"/>
                      <a:pt x="318649" y="3071104"/>
                    </a:cubicBezTo>
                    <a:cubicBezTo>
                      <a:pt x="373401" y="3161655"/>
                      <a:pt x="558850" y="3194313"/>
                      <a:pt x="651253" y="3223587"/>
                    </a:cubicBezTo>
                    <a:cubicBezTo>
                      <a:pt x="743656" y="3252861"/>
                      <a:pt x="802171" y="3246751"/>
                      <a:pt x="873067" y="3246751"/>
                    </a:cubicBezTo>
                    <a:lnTo>
                      <a:pt x="873770" y="3246751"/>
                    </a:lnTo>
                    <a:lnTo>
                      <a:pt x="874471" y="3246751"/>
                    </a:lnTo>
                    <a:cubicBezTo>
                      <a:pt x="1106815" y="3246049"/>
                      <a:pt x="1317761" y="3176398"/>
                      <a:pt x="1451130" y="2897023"/>
                    </a:cubicBezTo>
                    <a:cubicBezTo>
                      <a:pt x="1506584" y="2753125"/>
                      <a:pt x="1615023" y="1878661"/>
                      <a:pt x="1584137" y="1574017"/>
                    </a:cubicBezTo>
                    <a:cubicBezTo>
                      <a:pt x="1560973" y="1356414"/>
                      <a:pt x="1507626" y="1159167"/>
                      <a:pt x="1436729" y="9935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07" name="Google Shape;2007;p44"/>
            <p:cNvSpPr/>
            <p:nvPr/>
          </p:nvSpPr>
          <p:spPr>
            <a:xfrm>
              <a:off x="4375690" y="4248793"/>
              <a:ext cx="1102053" cy="807236"/>
            </a:xfrm>
            <a:custGeom>
              <a:avLst/>
              <a:gdLst/>
              <a:ahLst/>
              <a:cxnLst/>
              <a:rect l="l" t="t" r="r" b="b"/>
              <a:pathLst>
                <a:path w="1102053" h="807236" extrusionOk="0">
                  <a:moveTo>
                    <a:pt x="1059078" y="551807"/>
                  </a:moveTo>
                  <a:cubicBezTo>
                    <a:pt x="1026789" y="567249"/>
                    <a:pt x="993095" y="565144"/>
                    <a:pt x="959402" y="558124"/>
                  </a:cubicBezTo>
                  <a:cubicBezTo>
                    <a:pt x="920093" y="549701"/>
                    <a:pt x="731270" y="478804"/>
                    <a:pt x="671604" y="466871"/>
                  </a:cubicBezTo>
                  <a:cubicBezTo>
                    <a:pt x="614747" y="455640"/>
                    <a:pt x="562803" y="461256"/>
                    <a:pt x="519984" y="506180"/>
                  </a:cubicBezTo>
                  <a:cubicBezTo>
                    <a:pt x="500330" y="526537"/>
                    <a:pt x="194984" y="812228"/>
                    <a:pt x="68634" y="812228"/>
                  </a:cubicBezTo>
                  <a:cubicBezTo>
                    <a:pt x="10372" y="810122"/>
                    <a:pt x="-12792" y="782746"/>
                    <a:pt x="6863" y="727995"/>
                  </a:cubicBezTo>
                  <a:cubicBezTo>
                    <a:pt x="48979" y="606558"/>
                    <a:pt x="261669" y="181882"/>
                    <a:pt x="481377" y="39387"/>
                  </a:cubicBezTo>
                  <a:cubicBezTo>
                    <a:pt x="550870" y="-5538"/>
                    <a:pt x="605622" y="-23086"/>
                    <a:pt x="717933" y="47108"/>
                  </a:cubicBezTo>
                  <a:cubicBezTo>
                    <a:pt x="793743" y="109582"/>
                    <a:pt x="956594" y="198728"/>
                    <a:pt x="1070309" y="384042"/>
                  </a:cubicBezTo>
                  <a:cubicBezTo>
                    <a:pt x="1093473" y="421245"/>
                    <a:pt x="1106810" y="449323"/>
                    <a:pt x="1100493" y="492141"/>
                  </a:cubicBezTo>
                  <a:cubicBezTo>
                    <a:pt x="1095579" y="516710"/>
                    <a:pt x="1080838" y="537768"/>
                    <a:pt x="1059078" y="551807"/>
                  </a:cubicBezTo>
                  <a:close/>
                </a:path>
              </a:pathLst>
            </a:custGeom>
            <a:solidFill>
              <a:srgbClr val="7E4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8" name="Google Shape;2008;p44"/>
            <p:cNvSpPr/>
            <p:nvPr/>
          </p:nvSpPr>
          <p:spPr>
            <a:xfrm>
              <a:off x="4401537" y="4284414"/>
              <a:ext cx="1052917" cy="751081"/>
            </a:xfrm>
            <a:custGeom>
              <a:avLst/>
              <a:gdLst/>
              <a:ahLst/>
              <a:cxnLst/>
              <a:rect l="l" t="t" r="r" b="b"/>
              <a:pathLst>
                <a:path w="1052917" h="751080" extrusionOk="0">
                  <a:moveTo>
                    <a:pt x="1005153" y="503551"/>
                  </a:moveTo>
                  <a:cubicBezTo>
                    <a:pt x="985499" y="506359"/>
                    <a:pt x="946190" y="502849"/>
                    <a:pt x="912497" y="486704"/>
                  </a:cubicBezTo>
                  <a:cubicBezTo>
                    <a:pt x="878101" y="469858"/>
                    <a:pt x="708231" y="414404"/>
                    <a:pt x="651373" y="402471"/>
                  </a:cubicBezTo>
                  <a:cubicBezTo>
                    <a:pt x="597323" y="391240"/>
                    <a:pt x="515196" y="407385"/>
                    <a:pt x="474483" y="450203"/>
                  </a:cubicBezTo>
                  <a:cubicBezTo>
                    <a:pt x="455531" y="469858"/>
                    <a:pt x="221783" y="693076"/>
                    <a:pt x="64547" y="752741"/>
                  </a:cubicBezTo>
                  <a:cubicBezTo>
                    <a:pt x="22431" y="759761"/>
                    <a:pt x="-13369" y="749231"/>
                    <a:pt x="4882" y="696586"/>
                  </a:cubicBezTo>
                  <a:cubicBezTo>
                    <a:pt x="45595" y="580063"/>
                    <a:pt x="248457" y="174339"/>
                    <a:pt x="458338" y="38161"/>
                  </a:cubicBezTo>
                  <a:cubicBezTo>
                    <a:pt x="525023" y="-5359"/>
                    <a:pt x="576967" y="-22206"/>
                    <a:pt x="684365" y="45181"/>
                  </a:cubicBezTo>
                  <a:cubicBezTo>
                    <a:pt x="756665" y="104846"/>
                    <a:pt x="912497" y="190484"/>
                    <a:pt x="1021298" y="367374"/>
                  </a:cubicBezTo>
                  <a:cubicBezTo>
                    <a:pt x="1043058" y="403173"/>
                    <a:pt x="1057799" y="415106"/>
                    <a:pt x="1051482" y="455819"/>
                  </a:cubicBezTo>
                  <a:cubicBezTo>
                    <a:pt x="1047270" y="478983"/>
                    <a:pt x="1027616" y="497234"/>
                    <a:pt x="1005153" y="503551"/>
                  </a:cubicBezTo>
                  <a:close/>
                </a:path>
              </a:pathLst>
            </a:custGeom>
            <a:solidFill>
              <a:srgbClr val="BD69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44"/>
            <p:cNvSpPr/>
            <p:nvPr/>
          </p:nvSpPr>
          <p:spPr>
            <a:xfrm>
              <a:off x="4527137" y="4472937"/>
              <a:ext cx="863392" cy="533478"/>
            </a:xfrm>
            <a:custGeom>
              <a:avLst/>
              <a:gdLst/>
              <a:ahLst/>
              <a:cxnLst/>
              <a:rect l="l" t="t" r="r" b="b"/>
              <a:pathLst>
                <a:path w="863392" h="533477" extrusionOk="0">
                  <a:moveTo>
                    <a:pt x="17" y="534737"/>
                  </a:moveTo>
                  <a:cubicBezTo>
                    <a:pt x="132684" y="462436"/>
                    <a:pt x="236572" y="361357"/>
                    <a:pt x="348181" y="261680"/>
                  </a:cubicBezTo>
                  <a:cubicBezTo>
                    <a:pt x="391702" y="225179"/>
                    <a:pt x="452771" y="182361"/>
                    <a:pt x="589650" y="229391"/>
                  </a:cubicBezTo>
                  <a:cubicBezTo>
                    <a:pt x="620536" y="237112"/>
                    <a:pt x="781281" y="313624"/>
                    <a:pt x="867621" y="316432"/>
                  </a:cubicBezTo>
                  <a:cubicBezTo>
                    <a:pt x="796724" y="248343"/>
                    <a:pt x="570698" y="37760"/>
                    <a:pt x="522264" y="14596"/>
                  </a:cubicBezTo>
                  <a:cubicBezTo>
                    <a:pt x="473128" y="-8568"/>
                    <a:pt x="428203" y="-4357"/>
                    <a:pt x="385384" y="28635"/>
                  </a:cubicBezTo>
                  <a:cubicBezTo>
                    <a:pt x="348181" y="57415"/>
                    <a:pt x="316594" y="91108"/>
                    <a:pt x="287112" y="128311"/>
                  </a:cubicBezTo>
                  <a:cubicBezTo>
                    <a:pt x="194456" y="245536"/>
                    <a:pt x="-2089" y="515784"/>
                    <a:pt x="17" y="534737"/>
                  </a:cubicBezTo>
                  <a:close/>
                </a:path>
              </a:pathLst>
            </a:custGeom>
            <a:solidFill>
              <a:srgbClr val="7E4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10" name="Google Shape;2010;p44"/>
            <p:cNvGrpSpPr/>
            <p:nvPr/>
          </p:nvGrpSpPr>
          <p:grpSpPr>
            <a:xfrm>
              <a:off x="3951034" y="4263534"/>
              <a:ext cx="3572899" cy="2113968"/>
              <a:chOff x="3951034" y="4263534"/>
              <a:chExt cx="3572899" cy="2113968"/>
            </a:xfrm>
          </p:grpSpPr>
          <p:sp>
            <p:nvSpPr>
              <p:cNvPr id="2011" name="Google Shape;2011;p44"/>
              <p:cNvSpPr/>
              <p:nvPr/>
            </p:nvSpPr>
            <p:spPr>
              <a:xfrm>
                <a:off x="3951034" y="4882360"/>
                <a:ext cx="3572899" cy="1495142"/>
              </a:xfrm>
              <a:custGeom>
                <a:avLst/>
                <a:gdLst/>
                <a:ahLst/>
                <a:cxnLst/>
                <a:rect l="l" t="t" r="r" b="b"/>
                <a:pathLst>
                  <a:path w="3572898" h="1495142" extrusionOk="0">
                    <a:moveTo>
                      <a:pt x="3571318" y="122505"/>
                    </a:moveTo>
                    <a:cubicBezTo>
                      <a:pt x="3568510" y="90216"/>
                      <a:pt x="3563596" y="57926"/>
                      <a:pt x="3550259" y="27743"/>
                    </a:cubicBezTo>
                    <a:cubicBezTo>
                      <a:pt x="3537624" y="-2441"/>
                      <a:pt x="3510248" y="-12268"/>
                      <a:pt x="3501825" y="20022"/>
                    </a:cubicBezTo>
                    <a:cubicBezTo>
                      <a:pt x="3492700" y="57926"/>
                      <a:pt x="3421803" y="176555"/>
                      <a:pt x="3398639" y="202527"/>
                    </a:cubicBezTo>
                    <a:cubicBezTo>
                      <a:pt x="3235086" y="393456"/>
                      <a:pt x="2980982" y="548586"/>
                      <a:pt x="2780927" y="620184"/>
                    </a:cubicBezTo>
                    <a:cubicBezTo>
                      <a:pt x="2521910" y="692485"/>
                      <a:pt x="2370290" y="718457"/>
                      <a:pt x="2072665" y="729688"/>
                    </a:cubicBezTo>
                    <a:cubicBezTo>
                      <a:pt x="2044588" y="730389"/>
                      <a:pt x="2035462" y="735303"/>
                      <a:pt x="2034058" y="762679"/>
                    </a:cubicBezTo>
                    <a:cubicBezTo>
                      <a:pt x="2033356" y="771804"/>
                      <a:pt x="2062838" y="994321"/>
                      <a:pt x="2062838" y="1097507"/>
                    </a:cubicBezTo>
                    <a:cubicBezTo>
                      <a:pt x="2062838" y="1116459"/>
                      <a:pt x="2063540" y="1136114"/>
                      <a:pt x="2048097" y="1151556"/>
                    </a:cubicBezTo>
                    <a:cubicBezTo>
                      <a:pt x="1998961" y="1165595"/>
                      <a:pt x="1664835" y="1180336"/>
                      <a:pt x="1616401" y="1164192"/>
                    </a:cubicBezTo>
                    <a:cubicBezTo>
                      <a:pt x="1566563" y="1148047"/>
                      <a:pt x="1547611" y="1124181"/>
                      <a:pt x="1546207" y="1070833"/>
                    </a:cubicBezTo>
                    <a:cubicBezTo>
                      <a:pt x="1545505" y="1039245"/>
                      <a:pt x="1547611" y="825854"/>
                      <a:pt x="1554630" y="750746"/>
                    </a:cubicBezTo>
                    <a:cubicBezTo>
                      <a:pt x="1557438" y="719159"/>
                      <a:pt x="1547611" y="710033"/>
                      <a:pt x="1516023" y="707225"/>
                    </a:cubicBezTo>
                    <a:cubicBezTo>
                      <a:pt x="1367211" y="692485"/>
                      <a:pt x="944640" y="610357"/>
                      <a:pt x="840752" y="569644"/>
                    </a:cubicBezTo>
                    <a:cubicBezTo>
                      <a:pt x="812675" y="558413"/>
                      <a:pt x="790914" y="575260"/>
                      <a:pt x="782491" y="609655"/>
                    </a:cubicBezTo>
                    <a:cubicBezTo>
                      <a:pt x="781087" y="611761"/>
                      <a:pt x="707383" y="853230"/>
                      <a:pt x="694046" y="896049"/>
                    </a:cubicBezTo>
                    <a:cubicBezTo>
                      <a:pt x="650525" y="889029"/>
                      <a:pt x="456086" y="806902"/>
                      <a:pt x="425903" y="785843"/>
                    </a:cubicBezTo>
                    <a:cubicBezTo>
                      <a:pt x="427307" y="747236"/>
                      <a:pt x="475741" y="552798"/>
                      <a:pt x="478549" y="488921"/>
                    </a:cubicBezTo>
                    <a:cubicBezTo>
                      <a:pt x="479953" y="455929"/>
                      <a:pt x="470827" y="432063"/>
                      <a:pt x="442048" y="412409"/>
                    </a:cubicBezTo>
                    <a:cubicBezTo>
                      <a:pt x="251820" y="286059"/>
                      <a:pt x="197771" y="247452"/>
                      <a:pt x="83354" y="53013"/>
                    </a:cubicBezTo>
                    <a:cubicBezTo>
                      <a:pt x="75632" y="40378"/>
                      <a:pt x="58084" y="3877"/>
                      <a:pt x="39833" y="5281"/>
                    </a:cubicBezTo>
                    <a:cubicBezTo>
                      <a:pt x="20179" y="5983"/>
                      <a:pt x="8246" y="23531"/>
                      <a:pt x="5438" y="40378"/>
                    </a:cubicBezTo>
                    <a:cubicBezTo>
                      <a:pt x="-4389" y="101447"/>
                      <a:pt x="524" y="146372"/>
                      <a:pt x="8948" y="199719"/>
                    </a:cubicBezTo>
                    <a:cubicBezTo>
                      <a:pt x="37727" y="329579"/>
                      <a:pt x="88267" y="695994"/>
                      <a:pt x="366940" y="1015379"/>
                    </a:cubicBezTo>
                    <a:cubicBezTo>
                      <a:pt x="423095" y="1079256"/>
                      <a:pt x="694748" y="1275801"/>
                      <a:pt x="755115" y="1296157"/>
                    </a:cubicBezTo>
                    <a:cubicBezTo>
                      <a:pt x="806357" y="1313706"/>
                      <a:pt x="847772" y="1333360"/>
                      <a:pt x="858301" y="1289840"/>
                    </a:cubicBezTo>
                    <a:cubicBezTo>
                      <a:pt x="884975" y="1182442"/>
                      <a:pt x="955169" y="981686"/>
                      <a:pt x="971314" y="961329"/>
                    </a:cubicBezTo>
                    <a:cubicBezTo>
                      <a:pt x="979737" y="950099"/>
                      <a:pt x="1003603" y="943781"/>
                      <a:pt x="1016940" y="946589"/>
                    </a:cubicBezTo>
                    <a:cubicBezTo>
                      <a:pt x="1080817" y="959925"/>
                      <a:pt x="1259813" y="1000638"/>
                      <a:pt x="1299122" y="1013975"/>
                    </a:cubicBezTo>
                    <a:cubicBezTo>
                      <a:pt x="1338431" y="1023803"/>
                      <a:pt x="1347556" y="1027312"/>
                      <a:pt x="1344047" y="1062410"/>
                    </a:cubicBezTo>
                    <a:cubicBezTo>
                      <a:pt x="1338431" y="1126286"/>
                      <a:pt x="1326498" y="1371265"/>
                      <a:pt x="1326498" y="1371265"/>
                    </a:cubicBezTo>
                    <a:cubicBezTo>
                      <a:pt x="1325094" y="1403555"/>
                      <a:pt x="1358086" y="1437950"/>
                      <a:pt x="1384058" y="1444970"/>
                    </a:cubicBezTo>
                    <a:cubicBezTo>
                      <a:pt x="1697827" y="1529203"/>
                      <a:pt x="1925959" y="1511654"/>
                      <a:pt x="2248853" y="1429527"/>
                    </a:cubicBezTo>
                    <a:cubicBezTo>
                      <a:pt x="2277633" y="1422507"/>
                      <a:pt x="2287460" y="1418998"/>
                      <a:pt x="2290268" y="1390218"/>
                    </a:cubicBezTo>
                    <a:cubicBezTo>
                      <a:pt x="2292374" y="1369159"/>
                      <a:pt x="2283951" y="1112248"/>
                      <a:pt x="2283951" y="1004850"/>
                    </a:cubicBezTo>
                    <a:cubicBezTo>
                      <a:pt x="2283951" y="980282"/>
                      <a:pt x="2291672" y="967647"/>
                      <a:pt x="2316942" y="964839"/>
                    </a:cubicBezTo>
                    <a:cubicBezTo>
                      <a:pt x="2366780" y="958522"/>
                      <a:pt x="2600528" y="912895"/>
                      <a:pt x="2654577" y="931146"/>
                    </a:cubicBezTo>
                    <a:cubicBezTo>
                      <a:pt x="2676338" y="938867"/>
                      <a:pt x="2682655" y="940271"/>
                      <a:pt x="2691079" y="962733"/>
                    </a:cubicBezTo>
                    <a:cubicBezTo>
                      <a:pt x="2691079" y="962733"/>
                      <a:pt x="2710031" y="1025908"/>
                      <a:pt x="2710031" y="1025908"/>
                    </a:cubicBezTo>
                    <a:cubicBezTo>
                      <a:pt x="2731090" y="1114353"/>
                      <a:pt x="2745128" y="1201395"/>
                      <a:pt x="2764783" y="1290542"/>
                    </a:cubicBezTo>
                    <a:cubicBezTo>
                      <a:pt x="2771101" y="1317917"/>
                      <a:pt x="2785841" y="1327043"/>
                      <a:pt x="2812515" y="1320023"/>
                    </a:cubicBezTo>
                    <a:cubicBezTo>
                      <a:pt x="2864459" y="1306686"/>
                      <a:pt x="3122775" y="1181038"/>
                      <a:pt x="3312300" y="936060"/>
                    </a:cubicBezTo>
                    <a:cubicBezTo>
                      <a:pt x="3400745" y="822344"/>
                      <a:pt x="3477257" y="703716"/>
                      <a:pt x="3519373" y="564731"/>
                    </a:cubicBezTo>
                    <a:cubicBezTo>
                      <a:pt x="3576231" y="392754"/>
                      <a:pt x="3584654" y="273424"/>
                      <a:pt x="3571318" y="122505"/>
                    </a:cubicBezTo>
                    <a:close/>
                  </a:path>
                </a:pathLst>
              </a:custGeom>
              <a:solidFill>
                <a:srgbClr val="7E460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2" name="Google Shape;2012;p44"/>
              <p:cNvSpPr/>
              <p:nvPr/>
            </p:nvSpPr>
            <p:spPr>
              <a:xfrm>
                <a:off x="5926669" y="4263534"/>
                <a:ext cx="1102053" cy="807236"/>
              </a:xfrm>
              <a:custGeom>
                <a:avLst/>
                <a:gdLst/>
                <a:ahLst/>
                <a:cxnLst/>
                <a:rect l="l" t="t" r="r" b="b"/>
                <a:pathLst>
                  <a:path w="1102053" h="807236" extrusionOk="0">
                    <a:moveTo>
                      <a:pt x="42981" y="551807"/>
                    </a:moveTo>
                    <a:cubicBezTo>
                      <a:pt x="75271" y="567250"/>
                      <a:pt x="108964" y="565144"/>
                      <a:pt x="142658" y="558124"/>
                    </a:cubicBezTo>
                    <a:cubicBezTo>
                      <a:pt x="181966" y="549701"/>
                      <a:pt x="370790" y="478804"/>
                      <a:pt x="430455" y="466872"/>
                    </a:cubicBezTo>
                    <a:cubicBezTo>
                      <a:pt x="487312" y="455640"/>
                      <a:pt x="539256" y="461256"/>
                      <a:pt x="582075" y="506180"/>
                    </a:cubicBezTo>
                    <a:cubicBezTo>
                      <a:pt x="601729" y="526537"/>
                      <a:pt x="907075" y="812228"/>
                      <a:pt x="1033425" y="812228"/>
                    </a:cubicBezTo>
                    <a:cubicBezTo>
                      <a:pt x="1091687" y="810122"/>
                      <a:pt x="1114851" y="782747"/>
                      <a:pt x="1095197" y="727995"/>
                    </a:cubicBezTo>
                    <a:cubicBezTo>
                      <a:pt x="1053080" y="606558"/>
                      <a:pt x="840390" y="181882"/>
                      <a:pt x="620682" y="39387"/>
                    </a:cubicBezTo>
                    <a:cubicBezTo>
                      <a:pt x="551189" y="-5538"/>
                      <a:pt x="496437" y="-23086"/>
                      <a:pt x="384126" y="47108"/>
                    </a:cubicBezTo>
                    <a:cubicBezTo>
                      <a:pt x="308316" y="109582"/>
                      <a:pt x="145465" y="198729"/>
                      <a:pt x="31750" y="384042"/>
                    </a:cubicBezTo>
                    <a:cubicBezTo>
                      <a:pt x="8586" y="421245"/>
                      <a:pt x="-4751" y="449323"/>
                      <a:pt x="1566" y="492141"/>
                    </a:cubicBezTo>
                    <a:cubicBezTo>
                      <a:pt x="6480" y="516008"/>
                      <a:pt x="21221" y="537066"/>
                      <a:pt x="42981" y="551807"/>
                    </a:cubicBezTo>
                    <a:close/>
                  </a:path>
                </a:pathLst>
              </a:custGeom>
              <a:solidFill>
                <a:srgbClr val="7E460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13" name="Google Shape;2013;p44"/>
            <p:cNvSpPr/>
            <p:nvPr/>
          </p:nvSpPr>
          <p:spPr>
            <a:xfrm>
              <a:off x="5950628" y="4298453"/>
              <a:ext cx="1052917" cy="751081"/>
            </a:xfrm>
            <a:custGeom>
              <a:avLst/>
              <a:gdLst/>
              <a:ahLst/>
              <a:cxnLst/>
              <a:rect l="l" t="t" r="r" b="b"/>
              <a:pathLst>
                <a:path w="1052917" h="751080" extrusionOk="0">
                  <a:moveTo>
                    <a:pt x="47801" y="503551"/>
                  </a:moveTo>
                  <a:cubicBezTo>
                    <a:pt x="67456" y="506359"/>
                    <a:pt x="106765" y="502849"/>
                    <a:pt x="140458" y="486704"/>
                  </a:cubicBezTo>
                  <a:cubicBezTo>
                    <a:pt x="174853" y="469858"/>
                    <a:pt x="344724" y="414404"/>
                    <a:pt x="401581" y="402471"/>
                  </a:cubicBezTo>
                  <a:cubicBezTo>
                    <a:pt x="455631" y="391240"/>
                    <a:pt x="537759" y="407385"/>
                    <a:pt x="578472" y="450203"/>
                  </a:cubicBezTo>
                  <a:cubicBezTo>
                    <a:pt x="597424" y="469858"/>
                    <a:pt x="831172" y="693076"/>
                    <a:pt x="988407" y="752741"/>
                  </a:cubicBezTo>
                  <a:cubicBezTo>
                    <a:pt x="1030524" y="759761"/>
                    <a:pt x="1066323" y="749231"/>
                    <a:pt x="1048072" y="696586"/>
                  </a:cubicBezTo>
                  <a:cubicBezTo>
                    <a:pt x="1007360" y="580063"/>
                    <a:pt x="804498" y="174339"/>
                    <a:pt x="594616" y="38161"/>
                  </a:cubicBezTo>
                  <a:cubicBezTo>
                    <a:pt x="527931" y="-5359"/>
                    <a:pt x="475987" y="-22206"/>
                    <a:pt x="368590" y="45181"/>
                  </a:cubicBezTo>
                  <a:cubicBezTo>
                    <a:pt x="296290" y="104846"/>
                    <a:pt x="140458" y="190484"/>
                    <a:pt x="31656" y="367374"/>
                  </a:cubicBezTo>
                  <a:cubicBezTo>
                    <a:pt x="9896" y="403173"/>
                    <a:pt x="-4845" y="415106"/>
                    <a:pt x="1473" y="455819"/>
                  </a:cubicBezTo>
                  <a:cubicBezTo>
                    <a:pt x="4983" y="479685"/>
                    <a:pt x="24637" y="497935"/>
                    <a:pt x="47801" y="503551"/>
                  </a:cubicBezTo>
                  <a:close/>
                </a:path>
              </a:pathLst>
            </a:custGeom>
            <a:solidFill>
              <a:srgbClr val="BD69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44"/>
            <p:cNvSpPr/>
            <p:nvPr/>
          </p:nvSpPr>
          <p:spPr>
            <a:xfrm>
              <a:off x="3975058" y="4942486"/>
              <a:ext cx="3530782" cy="1417928"/>
            </a:xfrm>
            <a:custGeom>
              <a:avLst/>
              <a:gdLst/>
              <a:ahLst/>
              <a:cxnLst/>
              <a:rect l="l" t="t" r="r" b="b"/>
              <a:pathLst>
                <a:path w="3530782" h="1417928" extrusionOk="0">
                  <a:moveTo>
                    <a:pt x="3533255" y="117834"/>
                  </a:moveTo>
                  <a:cubicBezTo>
                    <a:pt x="3530448" y="86948"/>
                    <a:pt x="3532553" y="56062"/>
                    <a:pt x="3519217" y="26581"/>
                  </a:cubicBezTo>
                  <a:cubicBezTo>
                    <a:pt x="3506582" y="-2199"/>
                    <a:pt x="3486225" y="-12026"/>
                    <a:pt x="3477802" y="19561"/>
                  </a:cubicBezTo>
                  <a:cubicBezTo>
                    <a:pt x="3468676" y="55360"/>
                    <a:pt x="3398482" y="169777"/>
                    <a:pt x="3375318" y="195749"/>
                  </a:cubicBezTo>
                  <a:cubicBezTo>
                    <a:pt x="3211765" y="379659"/>
                    <a:pt x="2957661" y="529173"/>
                    <a:pt x="2757606" y="598666"/>
                  </a:cubicBezTo>
                  <a:cubicBezTo>
                    <a:pt x="2498589" y="668158"/>
                    <a:pt x="2375047" y="693428"/>
                    <a:pt x="2077422" y="703958"/>
                  </a:cubicBezTo>
                  <a:cubicBezTo>
                    <a:pt x="2049344" y="704659"/>
                    <a:pt x="2040219" y="709573"/>
                    <a:pt x="2038815" y="735545"/>
                  </a:cubicBezTo>
                  <a:cubicBezTo>
                    <a:pt x="2038113" y="744670"/>
                    <a:pt x="2067595" y="958763"/>
                    <a:pt x="2067595" y="1059142"/>
                  </a:cubicBezTo>
                  <a:cubicBezTo>
                    <a:pt x="2067595" y="1077392"/>
                    <a:pt x="2061277" y="1096345"/>
                    <a:pt x="2045834" y="1111086"/>
                  </a:cubicBezTo>
                  <a:cubicBezTo>
                    <a:pt x="1996698" y="1125124"/>
                    <a:pt x="1634495" y="1145481"/>
                    <a:pt x="1586060" y="1130740"/>
                  </a:cubicBezTo>
                  <a:cubicBezTo>
                    <a:pt x="1536223" y="1115297"/>
                    <a:pt x="1496212" y="1085114"/>
                    <a:pt x="1494808" y="1033872"/>
                  </a:cubicBezTo>
                  <a:cubicBezTo>
                    <a:pt x="1494106" y="1003688"/>
                    <a:pt x="1496212" y="790297"/>
                    <a:pt x="1503231" y="717997"/>
                  </a:cubicBezTo>
                  <a:cubicBezTo>
                    <a:pt x="1506039" y="687813"/>
                    <a:pt x="1496212" y="678687"/>
                    <a:pt x="1464624" y="675880"/>
                  </a:cubicBezTo>
                  <a:cubicBezTo>
                    <a:pt x="1315812" y="661841"/>
                    <a:pt x="935358" y="582521"/>
                    <a:pt x="831470" y="543212"/>
                  </a:cubicBezTo>
                  <a:cubicBezTo>
                    <a:pt x="803392" y="532683"/>
                    <a:pt x="781632" y="548828"/>
                    <a:pt x="773208" y="581819"/>
                  </a:cubicBezTo>
                  <a:cubicBezTo>
                    <a:pt x="771804" y="583925"/>
                    <a:pt x="698100" y="823990"/>
                    <a:pt x="684763" y="865405"/>
                  </a:cubicBezTo>
                  <a:cubicBezTo>
                    <a:pt x="641243" y="858385"/>
                    <a:pt x="404687" y="765729"/>
                    <a:pt x="374504" y="745372"/>
                  </a:cubicBezTo>
                  <a:cubicBezTo>
                    <a:pt x="375908" y="708169"/>
                    <a:pt x="424342" y="520750"/>
                    <a:pt x="427150" y="458979"/>
                  </a:cubicBezTo>
                  <a:cubicBezTo>
                    <a:pt x="428554" y="427391"/>
                    <a:pt x="440487" y="396505"/>
                    <a:pt x="411707" y="378255"/>
                  </a:cubicBezTo>
                  <a:cubicBezTo>
                    <a:pt x="221480" y="256117"/>
                    <a:pt x="181469" y="239972"/>
                    <a:pt x="67052" y="52553"/>
                  </a:cubicBezTo>
                  <a:cubicBezTo>
                    <a:pt x="59331" y="40620"/>
                    <a:pt x="34762" y="4820"/>
                    <a:pt x="16512" y="6224"/>
                  </a:cubicBezTo>
                  <a:cubicBezTo>
                    <a:pt x="-22797" y="9734"/>
                    <a:pt x="19320" y="142402"/>
                    <a:pt x="27743" y="193644"/>
                  </a:cubicBezTo>
                  <a:cubicBezTo>
                    <a:pt x="56523" y="318590"/>
                    <a:pt x="100043" y="651312"/>
                    <a:pt x="378715" y="959465"/>
                  </a:cubicBezTo>
                  <a:cubicBezTo>
                    <a:pt x="434871" y="1021236"/>
                    <a:pt x="671426" y="1189703"/>
                    <a:pt x="731794" y="1209358"/>
                  </a:cubicBezTo>
                  <a:cubicBezTo>
                    <a:pt x="783036" y="1226204"/>
                    <a:pt x="803392" y="1245157"/>
                    <a:pt x="813921" y="1203742"/>
                  </a:cubicBezTo>
                  <a:cubicBezTo>
                    <a:pt x="840595" y="1099854"/>
                    <a:pt x="917809" y="899800"/>
                    <a:pt x="933954" y="879444"/>
                  </a:cubicBezTo>
                  <a:cubicBezTo>
                    <a:pt x="942377" y="868915"/>
                    <a:pt x="966243" y="862597"/>
                    <a:pt x="979580" y="865405"/>
                  </a:cubicBezTo>
                  <a:cubicBezTo>
                    <a:pt x="1043457" y="878040"/>
                    <a:pt x="1257550" y="925070"/>
                    <a:pt x="1296859" y="937003"/>
                  </a:cubicBezTo>
                  <a:cubicBezTo>
                    <a:pt x="1336168" y="946129"/>
                    <a:pt x="1345293" y="949638"/>
                    <a:pt x="1341784" y="983332"/>
                  </a:cubicBezTo>
                  <a:cubicBezTo>
                    <a:pt x="1336168" y="1045103"/>
                    <a:pt x="1331255" y="1295697"/>
                    <a:pt x="1331255" y="1295697"/>
                  </a:cubicBezTo>
                  <a:cubicBezTo>
                    <a:pt x="1329851" y="1327284"/>
                    <a:pt x="1362842" y="1360276"/>
                    <a:pt x="1388814" y="1366593"/>
                  </a:cubicBezTo>
                  <a:cubicBezTo>
                    <a:pt x="1702583" y="1448019"/>
                    <a:pt x="1881579" y="1431172"/>
                    <a:pt x="2204474" y="1351853"/>
                  </a:cubicBezTo>
                  <a:cubicBezTo>
                    <a:pt x="2233254" y="1344833"/>
                    <a:pt x="2243081" y="1341323"/>
                    <a:pt x="2245889" y="1313947"/>
                  </a:cubicBezTo>
                  <a:cubicBezTo>
                    <a:pt x="2247994" y="1293591"/>
                    <a:pt x="2239571" y="1031765"/>
                    <a:pt x="2239571" y="927878"/>
                  </a:cubicBezTo>
                  <a:cubicBezTo>
                    <a:pt x="2239571" y="904012"/>
                    <a:pt x="2247293" y="892079"/>
                    <a:pt x="2272562" y="889271"/>
                  </a:cubicBezTo>
                  <a:cubicBezTo>
                    <a:pt x="2322401" y="882954"/>
                    <a:pt x="2584226" y="831711"/>
                    <a:pt x="2638276" y="849962"/>
                  </a:cubicBezTo>
                  <a:cubicBezTo>
                    <a:pt x="2660036" y="856981"/>
                    <a:pt x="2680393" y="859087"/>
                    <a:pt x="2688816" y="880146"/>
                  </a:cubicBezTo>
                  <a:cubicBezTo>
                    <a:pt x="2681797" y="851366"/>
                    <a:pt x="2742164" y="1113893"/>
                    <a:pt x="2762520" y="1203040"/>
                  </a:cubicBezTo>
                  <a:cubicBezTo>
                    <a:pt x="2768837" y="1229714"/>
                    <a:pt x="2776559" y="1231118"/>
                    <a:pt x="2803233" y="1224099"/>
                  </a:cubicBezTo>
                  <a:cubicBezTo>
                    <a:pt x="2855177" y="1211464"/>
                    <a:pt x="3052423" y="1092835"/>
                    <a:pt x="3254583" y="858385"/>
                  </a:cubicBezTo>
                  <a:cubicBezTo>
                    <a:pt x="3346538" y="751690"/>
                    <a:pt x="3411819" y="677986"/>
                    <a:pt x="3453936" y="543914"/>
                  </a:cubicBezTo>
                  <a:cubicBezTo>
                    <a:pt x="3510091" y="378255"/>
                    <a:pt x="3546592" y="263136"/>
                    <a:pt x="3533255" y="117834"/>
                  </a:cubicBezTo>
                  <a:close/>
                </a:path>
              </a:pathLst>
            </a:custGeom>
            <a:solidFill>
              <a:srgbClr val="BD69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5" name="Google Shape;2015;p44"/>
            <p:cNvSpPr/>
            <p:nvPr/>
          </p:nvSpPr>
          <p:spPr>
            <a:xfrm>
              <a:off x="4004907" y="5005568"/>
              <a:ext cx="7019" cy="77214"/>
            </a:xfrm>
            <a:custGeom>
              <a:avLst/>
              <a:gdLst/>
              <a:ahLst/>
              <a:cxnLst/>
              <a:rect l="l" t="t" r="r" b="b"/>
              <a:pathLst>
                <a:path w="7019" h="77213" extrusionOk="0">
                  <a:moveTo>
                    <a:pt x="702" y="30886"/>
                  </a:moveTo>
                  <a:cubicBezTo>
                    <a:pt x="1404" y="47733"/>
                    <a:pt x="-3510" y="64579"/>
                    <a:pt x="5616" y="80724"/>
                  </a:cubicBezTo>
                  <a:cubicBezTo>
                    <a:pt x="16847" y="54752"/>
                    <a:pt x="11933" y="27376"/>
                    <a:pt x="11933" y="0"/>
                  </a:cubicBezTo>
                  <a:cubicBezTo>
                    <a:pt x="3510" y="8423"/>
                    <a:pt x="702" y="18953"/>
                    <a:pt x="702" y="30886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6" name="Google Shape;2016;p44"/>
            <p:cNvSpPr/>
            <p:nvPr/>
          </p:nvSpPr>
          <p:spPr>
            <a:xfrm>
              <a:off x="4005547" y="5013261"/>
              <a:ext cx="3348277" cy="1256481"/>
            </a:xfrm>
            <a:custGeom>
              <a:avLst/>
              <a:gdLst/>
              <a:ahLst/>
              <a:cxnLst/>
              <a:rect l="l" t="t" r="r" b="b"/>
              <a:pathLst>
                <a:path w="3348276" h="1256481" extrusionOk="0">
                  <a:moveTo>
                    <a:pt x="18312" y="28"/>
                  </a:moveTo>
                  <a:cubicBezTo>
                    <a:pt x="23928" y="11961"/>
                    <a:pt x="55515" y="75838"/>
                    <a:pt x="61131" y="84261"/>
                  </a:cubicBezTo>
                  <a:cubicBezTo>
                    <a:pt x="125008" y="182534"/>
                    <a:pt x="219771" y="244305"/>
                    <a:pt x="318745" y="299758"/>
                  </a:cubicBezTo>
                  <a:cubicBezTo>
                    <a:pt x="379814" y="334153"/>
                    <a:pt x="381218" y="332749"/>
                    <a:pt x="374198" y="402944"/>
                  </a:cubicBezTo>
                  <a:cubicBezTo>
                    <a:pt x="367179" y="472437"/>
                    <a:pt x="329976" y="647923"/>
                    <a:pt x="328572" y="668279"/>
                  </a:cubicBezTo>
                  <a:cubicBezTo>
                    <a:pt x="327870" y="682318"/>
                    <a:pt x="336293" y="688636"/>
                    <a:pt x="348226" y="694953"/>
                  </a:cubicBezTo>
                  <a:cubicBezTo>
                    <a:pt x="370689" y="706184"/>
                    <a:pt x="393853" y="717416"/>
                    <a:pt x="417017" y="725839"/>
                  </a:cubicBezTo>
                  <a:cubicBezTo>
                    <a:pt x="478086" y="747599"/>
                    <a:pt x="534944" y="777081"/>
                    <a:pt x="593205" y="803755"/>
                  </a:cubicBezTo>
                  <a:cubicBezTo>
                    <a:pt x="614965" y="813582"/>
                    <a:pt x="635322" y="817091"/>
                    <a:pt x="658486" y="812178"/>
                  </a:cubicBezTo>
                  <a:cubicBezTo>
                    <a:pt x="697795" y="807966"/>
                    <a:pt x="736402" y="803052"/>
                    <a:pt x="775711" y="798139"/>
                  </a:cubicBezTo>
                  <a:cubicBezTo>
                    <a:pt x="814318" y="793225"/>
                    <a:pt x="824145" y="785504"/>
                    <a:pt x="832568" y="746897"/>
                  </a:cubicBezTo>
                  <a:cubicBezTo>
                    <a:pt x="846607" y="679510"/>
                    <a:pt x="857838" y="612124"/>
                    <a:pt x="864156" y="544035"/>
                  </a:cubicBezTo>
                  <a:cubicBezTo>
                    <a:pt x="864858" y="534208"/>
                    <a:pt x="861348" y="523679"/>
                    <a:pt x="871175" y="515957"/>
                  </a:cubicBezTo>
                  <a:cubicBezTo>
                    <a:pt x="887320" y="506832"/>
                    <a:pt x="901359" y="518765"/>
                    <a:pt x="916100" y="522275"/>
                  </a:cubicBezTo>
                  <a:cubicBezTo>
                    <a:pt x="1083865" y="562286"/>
                    <a:pt x="1251629" y="600892"/>
                    <a:pt x="1424308" y="617037"/>
                  </a:cubicBezTo>
                  <a:cubicBezTo>
                    <a:pt x="1449578" y="619143"/>
                    <a:pt x="1458703" y="632480"/>
                    <a:pt x="1455895" y="665471"/>
                  </a:cubicBezTo>
                  <a:cubicBezTo>
                    <a:pt x="1449578" y="744089"/>
                    <a:pt x="1451684" y="823409"/>
                    <a:pt x="1452386" y="902027"/>
                  </a:cubicBezTo>
                  <a:cubicBezTo>
                    <a:pt x="1452386" y="939932"/>
                    <a:pt x="1453088" y="978539"/>
                    <a:pt x="1461511" y="1016444"/>
                  </a:cubicBezTo>
                  <a:cubicBezTo>
                    <a:pt x="1468530" y="1047330"/>
                    <a:pt x="1481867" y="1061369"/>
                    <a:pt x="1513455" y="1068388"/>
                  </a:cubicBezTo>
                  <a:cubicBezTo>
                    <a:pt x="1602602" y="1087340"/>
                    <a:pt x="1693153" y="1081023"/>
                    <a:pt x="1783703" y="1081023"/>
                  </a:cubicBezTo>
                  <a:cubicBezTo>
                    <a:pt x="1849686" y="1081023"/>
                    <a:pt x="2007624" y="1065580"/>
                    <a:pt x="2018855" y="1057859"/>
                  </a:cubicBezTo>
                  <a:cubicBezTo>
                    <a:pt x="2031490" y="1056455"/>
                    <a:pt x="2094665" y="996789"/>
                    <a:pt x="2119233" y="977837"/>
                  </a:cubicBezTo>
                  <a:cubicBezTo>
                    <a:pt x="2152225" y="951865"/>
                    <a:pt x="2163456" y="916768"/>
                    <a:pt x="2164158" y="876757"/>
                  </a:cubicBezTo>
                  <a:cubicBezTo>
                    <a:pt x="2166263" y="814284"/>
                    <a:pt x="2151523" y="678809"/>
                    <a:pt x="2157840" y="666173"/>
                  </a:cubicBezTo>
                  <a:cubicBezTo>
                    <a:pt x="2174687" y="647923"/>
                    <a:pt x="2265940" y="643711"/>
                    <a:pt x="2298229" y="640903"/>
                  </a:cubicBezTo>
                  <a:cubicBezTo>
                    <a:pt x="2754493" y="605104"/>
                    <a:pt x="3064753" y="408560"/>
                    <a:pt x="3091427" y="380482"/>
                  </a:cubicBezTo>
                  <a:cubicBezTo>
                    <a:pt x="3161621" y="325730"/>
                    <a:pt x="3265509" y="216227"/>
                    <a:pt x="3327982" y="152350"/>
                  </a:cubicBezTo>
                  <a:cubicBezTo>
                    <a:pt x="3349743" y="151648"/>
                    <a:pt x="3354656" y="155860"/>
                    <a:pt x="3350444" y="179024"/>
                  </a:cubicBezTo>
                  <a:cubicBezTo>
                    <a:pt x="3305520" y="361529"/>
                    <a:pt x="3210757" y="500514"/>
                    <a:pt x="3168640" y="575623"/>
                  </a:cubicBezTo>
                  <a:cubicBezTo>
                    <a:pt x="3050714" y="784802"/>
                    <a:pt x="2826091" y="927297"/>
                    <a:pt x="2818370" y="931509"/>
                  </a:cubicBezTo>
                  <a:cubicBezTo>
                    <a:pt x="2781167" y="953269"/>
                    <a:pt x="2767128" y="948355"/>
                    <a:pt x="2753089" y="907642"/>
                  </a:cubicBezTo>
                  <a:cubicBezTo>
                    <a:pt x="2739051" y="865526"/>
                    <a:pt x="2715886" y="743387"/>
                    <a:pt x="2710973" y="727243"/>
                  </a:cubicBezTo>
                  <a:cubicBezTo>
                    <a:pt x="2701145" y="695655"/>
                    <a:pt x="2689914" y="688636"/>
                    <a:pt x="2657625" y="692145"/>
                  </a:cubicBezTo>
                  <a:cubicBezTo>
                    <a:pt x="2618316" y="696357"/>
                    <a:pt x="2579709" y="704780"/>
                    <a:pt x="2540400" y="708290"/>
                  </a:cubicBezTo>
                  <a:cubicBezTo>
                    <a:pt x="2498985" y="711800"/>
                    <a:pt x="2474417" y="718819"/>
                    <a:pt x="2421069" y="726541"/>
                  </a:cubicBezTo>
                  <a:cubicBezTo>
                    <a:pt x="2348067" y="742685"/>
                    <a:pt x="2312268" y="733560"/>
                    <a:pt x="2268748" y="769359"/>
                  </a:cubicBezTo>
                  <a:cubicBezTo>
                    <a:pt x="2244180" y="789014"/>
                    <a:pt x="2221015" y="801649"/>
                    <a:pt x="2197149" y="831130"/>
                  </a:cubicBezTo>
                  <a:cubicBezTo>
                    <a:pt x="2191534" y="836044"/>
                    <a:pt x="2185216" y="855698"/>
                    <a:pt x="2185216" y="869035"/>
                  </a:cubicBezTo>
                  <a:cubicBezTo>
                    <a:pt x="2186620" y="969413"/>
                    <a:pt x="2188024" y="1069791"/>
                    <a:pt x="2190130" y="1170872"/>
                  </a:cubicBezTo>
                  <a:cubicBezTo>
                    <a:pt x="2185216" y="1187719"/>
                    <a:pt x="2171177" y="1193334"/>
                    <a:pt x="2156436" y="1198248"/>
                  </a:cubicBezTo>
                  <a:cubicBezTo>
                    <a:pt x="2054654" y="1234047"/>
                    <a:pt x="1836349" y="1255807"/>
                    <a:pt x="1762645" y="1257913"/>
                  </a:cubicBezTo>
                  <a:cubicBezTo>
                    <a:pt x="1660863" y="1260721"/>
                    <a:pt x="1558379" y="1259317"/>
                    <a:pt x="1458703" y="1228431"/>
                  </a:cubicBezTo>
                  <a:cubicBezTo>
                    <a:pt x="1401144" y="1210883"/>
                    <a:pt x="1392018" y="1196142"/>
                    <a:pt x="1390614" y="1137178"/>
                  </a:cubicBezTo>
                  <a:cubicBezTo>
                    <a:pt x="1388509" y="1059262"/>
                    <a:pt x="1400442" y="982048"/>
                    <a:pt x="1396932" y="903431"/>
                  </a:cubicBezTo>
                  <a:cubicBezTo>
                    <a:pt x="1394826" y="850083"/>
                    <a:pt x="1387105" y="836746"/>
                    <a:pt x="1335863" y="824813"/>
                  </a:cubicBezTo>
                  <a:cubicBezTo>
                    <a:pt x="1238994" y="803052"/>
                    <a:pt x="1140722" y="788312"/>
                    <a:pt x="1043854" y="767955"/>
                  </a:cubicBezTo>
                  <a:cubicBezTo>
                    <a:pt x="1020690" y="763042"/>
                    <a:pt x="939264" y="767253"/>
                    <a:pt x="918908" y="781292"/>
                  </a:cubicBezTo>
                  <a:cubicBezTo>
                    <a:pt x="890128" y="791822"/>
                    <a:pt x="875387" y="816390"/>
                    <a:pt x="862752" y="841659"/>
                  </a:cubicBezTo>
                  <a:cubicBezTo>
                    <a:pt x="829761" y="905537"/>
                    <a:pt x="806596" y="973625"/>
                    <a:pt x="784836" y="1042416"/>
                  </a:cubicBezTo>
                  <a:cubicBezTo>
                    <a:pt x="775711" y="1054349"/>
                    <a:pt x="763076" y="1052945"/>
                    <a:pt x="751845" y="1048031"/>
                  </a:cubicBezTo>
                  <a:cubicBezTo>
                    <a:pt x="651467" y="1005915"/>
                    <a:pt x="555300" y="972923"/>
                    <a:pt x="461239" y="923787"/>
                  </a:cubicBezTo>
                  <a:cubicBezTo>
                    <a:pt x="385430" y="883776"/>
                    <a:pt x="316639" y="822005"/>
                    <a:pt x="268205" y="753916"/>
                  </a:cubicBezTo>
                  <a:cubicBezTo>
                    <a:pt x="146768" y="584748"/>
                    <a:pt x="90613" y="393117"/>
                    <a:pt x="34457" y="195870"/>
                  </a:cubicBezTo>
                  <a:cubicBezTo>
                    <a:pt x="28140" y="174812"/>
                    <a:pt x="-1342" y="55481"/>
                    <a:pt x="62" y="27404"/>
                  </a:cubicBezTo>
                  <a:cubicBezTo>
                    <a:pt x="62" y="11961"/>
                    <a:pt x="-2044" y="-674"/>
                    <a:pt x="18312" y="28"/>
                  </a:cubicBezTo>
                  <a:close/>
                </a:path>
              </a:pathLst>
            </a:custGeom>
            <a:solidFill>
              <a:srgbClr val="7E4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7" name="Google Shape;2017;p44"/>
            <p:cNvSpPr/>
            <p:nvPr/>
          </p:nvSpPr>
          <p:spPr>
            <a:xfrm>
              <a:off x="6009661" y="4486976"/>
              <a:ext cx="863392" cy="533478"/>
            </a:xfrm>
            <a:custGeom>
              <a:avLst/>
              <a:gdLst/>
              <a:ahLst/>
              <a:cxnLst/>
              <a:rect l="l" t="t" r="r" b="b"/>
              <a:pathLst>
                <a:path w="863392" h="533477" extrusionOk="0">
                  <a:moveTo>
                    <a:pt x="867604" y="534737"/>
                  </a:moveTo>
                  <a:cubicBezTo>
                    <a:pt x="734936" y="462436"/>
                    <a:pt x="631048" y="361357"/>
                    <a:pt x="519439" y="261680"/>
                  </a:cubicBezTo>
                  <a:cubicBezTo>
                    <a:pt x="475918" y="225179"/>
                    <a:pt x="414849" y="182361"/>
                    <a:pt x="277970" y="229391"/>
                  </a:cubicBezTo>
                  <a:cubicBezTo>
                    <a:pt x="247085" y="237112"/>
                    <a:pt x="86339" y="313624"/>
                    <a:pt x="0" y="316432"/>
                  </a:cubicBezTo>
                  <a:cubicBezTo>
                    <a:pt x="70896" y="248343"/>
                    <a:pt x="296923" y="37760"/>
                    <a:pt x="345357" y="14596"/>
                  </a:cubicBezTo>
                  <a:cubicBezTo>
                    <a:pt x="394493" y="-8568"/>
                    <a:pt x="439417" y="-4357"/>
                    <a:pt x="482236" y="28635"/>
                  </a:cubicBezTo>
                  <a:cubicBezTo>
                    <a:pt x="519439" y="57415"/>
                    <a:pt x="551027" y="91108"/>
                    <a:pt x="580508" y="128311"/>
                  </a:cubicBezTo>
                  <a:cubicBezTo>
                    <a:pt x="673867" y="245536"/>
                    <a:pt x="870412" y="516486"/>
                    <a:pt x="867604" y="534737"/>
                  </a:cubicBezTo>
                  <a:close/>
                </a:path>
              </a:pathLst>
            </a:custGeom>
            <a:solidFill>
              <a:srgbClr val="7E4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18" name="Google Shape;2018;p44"/>
          <p:cNvGrpSpPr/>
          <p:nvPr/>
        </p:nvGrpSpPr>
        <p:grpSpPr>
          <a:xfrm rot="631684">
            <a:off x="3454172" y="4341797"/>
            <a:ext cx="947966" cy="795282"/>
            <a:chOff x="10838916" y="1490494"/>
            <a:chExt cx="1054514" cy="884669"/>
          </a:xfrm>
        </p:grpSpPr>
        <p:sp>
          <p:nvSpPr>
            <p:cNvPr id="2019" name="Google Shape;2019;p44"/>
            <p:cNvSpPr/>
            <p:nvPr/>
          </p:nvSpPr>
          <p:spPr>
            <a:xfrm>
              <a:off x="10838916" y="1490494"/>
              <a:ext cx="1054514" cy="884669"/>
            </a:xfrm>
            <a:custGeom>
              <a:avLst/>
              <a:gdLst/>
              <a:ahLst/>
              <a:cxnLst/>
              <a:rect l="l" t="t" r="r" b="b"/>
              <a:pathLst>
                <a:path w="1822628" h="1529067" extrusionOk="0">
                  <a:moveTo>
                    <a:pt x="1570150" y="1292739"/>
                  </a:moveTo>
                  <a:cubicBezTo>
                    <a:pt x="1559174" y="1283294"/>
                    <a:pt x="1548963" y="1295036"/>
                    <a:pt x="1543602" y="1305247"/>
                  </a:cubicBezTo>
                  <a:cubicBezTo>
                    <a:pt x="1513736" y="1363449"/>
                    <a:pt x="1459108" y="1391018"/>
                    <a:pt x="1404480" y="1418842"/>
                  </a:cubicBezTo>
                  <a:cubicBezTo>
                    <a:pt x="1356234" y="1444114"/>
                    <a:pt x="1307478" y="1446411"/>
                    <a:pt x="1303138" y="1445390"/>
                  </a:cubicBezTo>
                  <a:cubicBezTo>
                    <a:pt x="1208943" y="1424458"/>
                    <a:pt x="1147423" y="1454069"/>
                    <a:pt x="1075948" y="1506910"/>
                  </a:cubicBezTo>
                  <a:cubicBezTo>
                    <a:pt x="1018512" y="1544180"/>
                    <a:pt x="858713" y="1536011"/>
                    <a:pt x="820167" y="1498231"/>
                  </a:cubicBezTo>
                  <a:cubicBezTo>
                    <a:pt x="765029" y="1437222"/>
                    <a:pt x="726738" y="1423182"/>
                    <a:pt x="639181" y="1453048"/>
                  </a:cubicBezTo>
                  <a:cubicBezTo>
                    <a:pt x="548815" y="1483936"/>
                    <a:pt x="451302" y="1456112"/>
                    <a:pt x="384676" y="1371873"/>
                  </a:cubicBezTo>
                  <a:cubicBezTo>
                    <a:pt x="366552" y="1349154"/>
                    <a:pt x="346641" y="1331285"/>
                    <a:pt x="315498" y="1326690"/>
                  </a:cubicBezTo>
                  <a:cubicBezTo>
                    <a:pt x="190416" y="1308310"/>
                    <a:pt x="108474" y="1230453"/>
                    <a:pt x="66865" y="1118134"/>
                  </a:cubicBezTo>
                  <a:cubicBezTo>
                    <a:pt x="-40603" y="829424"/>
                    <a:pt x="-29627" y="553732"/>
                    <a:pt x="181737" y="308673"/>
                  </a:cubicBezTo>
                  <a:cubicBezTo>
                    <a:pt x="216453" y="273956"/>
                    <a:pt x="238151" y="248174"/>
                    <a:pt x="293290" y="221881"/>
                  </a:cubicBezTo>
                  <a:cubicBezTo>
                    <a:pt x="383655" y="125389"/>
                    <a:pt x="492145" y="91183"/>
                    <a:pt x="620035" y="130750"/>
                  </a:cubicBezTo>
                  <a:cubicBezTo>
                    <a:pt x="644797" y="138408"/>
                    <a:pt x="651689" y="125134"/>
                    <a:pt x="664197" y="109052"/>
                  </a:cubicBezTo>
                  <a:cubicBezTo>
                    <a:pt x="757371" y="-12457"/>
                    <a:pt x="941931" y="-36707"/>
                    <a:pt x="1061653" y="57998"/>
                  </a:cubicBezTo>
                  <a:cubicBezTo>
                    <a:pt x="1084882" y="76377"/>
                    <a:pt x="1102240" y="80206"/>
                    <a:pt x="1131086" y="72804"/>
                  </a:cubicBezTo>
                  <a:cubicBezTo>
                    <a:pt x="1238555" y="44979"/>
                    <a:pt x="1333770" y="64890"/>
                    <a:pt x="1401417" y="160872"/>
                  </a:cubicBezTo>
                  <a:cubicBezTo>
                    <a:pt x="1427710" y="198141"/>
                    <a:pt x="1466000" y="215755"/>
                    <a:pt x="1505822" y="230560"/>
                  </a:cubicBezTo>
                  <a:cubicBezTo>
                    <a:pt x="1620439" y="272935"/>
                    <a:pt x="1691404" y="356664"/>
                    <a:pt x="1736586" y="466430"/>
                  </a:cubicBezTo>
                  <a:cubicBezTo>
                    <a:pt x="1773601" y="556540"/>
                    <a:pt x="1797341" y="650480"/>
                    <a:pt x="1819294" y="744929"/>
                  </a:cubicBezTo>
                  <a:cubicBezTo>
                    <a:pt x="1831292" y="790878"/>
                    <a:pt x="1813678" y="917237"/>
                    <a:pt x="1803978" y="977225"/>
                  </a:cubicBezTo>
                  <a:cubicBezTo>
                    <a:pt x="1774877" y="1073973"/>
                    <a:pt x="1752158" y="1189610"/>
                    <a:pt x="1676087" y="1253172"/>
                  </a:cubicBezTo>
                  <a:cubicBezTo>
                    <a:pt x="1661537" y="1272062"/>
                    <a:pt x="1611760" y="1328477"/>
                    <a:pt x="1570150" y="1292739"/>
                  </a:cubicBezTo>
                  <a:close/>
                </a:path>
              </a:pathLst>
            </a:custGeom>
            <a:solidFill>
              <a:srgbClr val="7E4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0" name="Google Shape;2020;p44"/>
            <p:cNvSpPr/>
            <p:nvPr/>
          </p:nvSpPr>
          <p:spPr>
            <a:xfrm>
              <a:off x="10854539" y="1502627"/>
              <a:ext cx="1018621" cy="849958"/>
            </a:xfrm>
            <a:custGeom>
              <a:avLst/>
              <a:gdLst/>
              <a:ahLst/>
              <a:cxnLst/>
              <a:rect l="l" t="t" r="r" b="b"/>
              <a:pathLst>
                <a:path w="1018621" h="849958" extrusionOk="0">
                  <a:moveTo>
                    <a:pt x="582516" y="703607"/>
                  </a:moveTo>
                  <a:cubicBezTo>
                    <a:pt x="593150" y="703016"/>
                    <a:pt x="605261" y="707595"/>
                    <a:pt x="605113" y="717194"/>
                  </a:cubicBezTo>
                  <a:cubicBezTo>
                    <a:pt x="604227" y="773908"/>
                    <a:pt x="641297" y="766966"/>
                    <a:pt x="682651" y="758695"/>
                  </a:cubicBezTo>
                  <a:cubicBezTo>
                    <a:pt x="640411" y="847310"/>
                    <a:pt x="573212" y="859716"/>
                    <a:pt x="492573" y="844356"/>
                  </a:cubicBezTo>
                  <a:cubicBezTo>
                    <a:pt x="467465" y="839630"/>
                    <a:pt x="448117" y="822941"/>
                    <a:pt x="434825" y="800935"/>
                  </a:cubicBezTo>
                  <a:cubicBezTo>
                    <a:pt x="425373" y="785575"/>
                    <a:pt x="401743" y="758252"/>
                    <a:pt x="439699" y="755889"/>
                  </a:cubicBezTo>
                  <a:cubicBezTo>
                    <a:pt x="452696" y="755004"/>
                    <a:pt x="449890" y="737576"/>
                    <a:pt x="451071" y="726794"/>
                  </a:cubicBezTo>
                  <a:cubicBezTo>
                    <a:pt x="452253" y="716603"/>
                    <a:pt x="455502" y="707151"/>
                    <a:pt x="467760" y="707299"/>
                  </a:cubicBezTo>
                  <a:cubicBezTo>
                    <a:pt x="479871" y="707447"/>
                    <a:pt x="484006" y="716899"/>
                    <a:pt x="484597" y="726942"/>
                  </a:cubicBezTo>
                  <a:cubicBezTo>
                    <a:pt x="486222" y="755889"/>
                    <a:pt x="501138" y="768443"/>
                    <a:pt x="529791" y="767852"/>
                  </a:cubicBezTo>
                  <a:cubicBezTo>
                    <a:pt x="560511" y="767262"/>
                    <a:pt x="564203" y="746585"/>
                    <a:pt x="565679" y="723102"/>
                  </a:cubicBezTo>
                  <a:cubicBezTo>
                    <a:pt x="566270" y="712616"/>
                    <a:pt x="570406" y="704198"/>
                    <a:pt x="582516" y="703607"/>
                  </a:cubicBezTo>
                  <a:close/>
                  <a:moveTo>
                    <a:pt x="358469" y="166898"/>
                  </a:moveTo>
                  <a:cubicBezTo>
                    <a:pt x="375305" y="164535"/>
                    <a:pt x="392438" y="168818"/>
                    <a:pt x="406468" y="178418"/>
                  </a:cubicBezTo>
                  <a:cubicBezTo>
                    <a:pt x="426702" y="192153"/>
                    <a:pt x="438813" y="205593"/>
                    <a:pt x="418284" y="227747"/>
                  </a:cubicBezTo>
                  <a:cubicBezTo>
                    <a:pt x="406616" y="240448"/>
                    <a:pt x="388598" y="269839"/>
                    <a:pt x="384905" y="286233"/>
                  </a:cubicBezTo>
                  <a:cubicBezTo>
                    <a:pt x="374419" y="332460"/>
                    <a:pt x="336906" y="349740"/>
                    <a:pt x="317115" y="378539"/>
                  </a:cubicBezTo>
                  <a:cubicBezTo>
                    <a:pt x="295995" y="412213"/>
                    <a:pt x="263947" y="438649"/>
                    <a:pt x="251688" y="478083"/>
                  </a:cubicBezTo>
                  <a:cubicBezTo>
                    <a:pt x="259073" y="516926"/>
                    <a:pt x="291122" y="518846"/>
                    <a:pt x="320808" y="524163"/>
                  </a:cubicBezTo>
                  <a:cubicBezTo>
                    <a:pt x="352118" y="529628"/>
                    <a:pt x="361423" y="539818"/>
                    <a:pt x="356696" y="596827"/>
                  </a:cubicBezTo>
                  <a:cubicBezTo>
                    <a:pt x="354629" y="621639"/>
                    <a:pt x="320364" y="604211"/>
                    <a:pt x="304414" y="597270"/>
                  </a:cubicBezTo>
                  <a:cubicBezTo>
                    <a:pt x="274137" y="583978"/>
                    <a:pt x="272660" y="596384"/>
                    <a:pt x="276057" y="621492"/>
                  </a:cubicBezTo>
                  <a:cubicBezTo>
                    <a:pt x="284919" y="686771"/>
                    <a:pt x="315638" y="734623"/>
                    <a:pt x="379737" y="757072"/>
                  </a:cubicBezTo>
                  <a:cubicBezTo>
                    <a:pt x="391995" y="761355"/>
                    <a:pt x="404253" y="764751"/>
                    <a:pt x="403219" y="780554"/>
                  </a:cubicBezTo>
                  <a:cubicBezTo>
                    <a:pt x="402481" y="794290"/>
                    <a:pt x="390074" y="796653"/>
                    <a:pt x="380179" y="800936"/>
                  </a:cubicBezTo>
                  <a:cubicBezTo>
                    <a:pt x="302051" y="834757"/>
                    <a:pt x="250802" y="812013"/>
                    <a:pt x="198962" y="743632"/>
                  </a:cubicBezTo>
                  <a:cubicBezTo>
                    <a:pt x="132206" y="655460"/>
                    <a:pt x="111677" y="559608"/>
                    <a:pt x="121720" y="453419"/>
                  </a:cubicBezTo>
                  <a:cubicBezTo>
                    <a:pt x="132059" y="376324"/>
                    <a:pt x="144612" y="317100"/>
                    <a:pt x="193793" y="263192"/>
                  </a:cubicBezTo>
                  <a:cubicBezTo>
                    <a:pt x="248587" y="208547"/>
                    <a:pt x="301312" y="174726"/>
                    <a:pt x="358469" y="166898"/>
                  </a:cubicBezTo>
                  <a:close/>
                  <a:moveTo>
                    <a:pt x="705301" y="162823"/>
                  </a:moveTo>
                  <a:cubicBezTo>
                    <a:pt x="745475" y="161978"/>
                    <a:pt x="782306" y="176129"/>
                    <a:pt x="810995" y="209138"/>
                  </a:cubicBezTo>
                  <a:cubicBezTo>
                    <a:pt x="850281" y="254479"/>
                    <a:pt x="886022" y="303660"/>
                    <a:pt x="904484" y="362589"/>
                  </a:cubicBezTo>
                  <a:cubicBezTo>
                    <a:pt x="905961" y="365690"/>
                    <a:pt x="906699" y="368792"/>
                    <a:pt x="906846" y="371598"/>
                  </a:cubicBezTo>
                  <a:cubicBezTo>
                    <a:pt x="942883" y="512643"/>
                    <a:pt x="923388" y="645861"/>
                    <a:pt x="836103" y="763718"/>
                  </a:cubicBezTo>
                  <a:cubicBezTo>
                    <a:pt x="801100" y="810979"/>
                    <a:pt x="740842" y="810979"/>
                    <a:pt x="680731" y="808173"/>
                  </a:cubicBezTo>
                  <a:cubicBezTo>
                    <a:pt x="696682" y="774795"/>
                    <a:pt x="697568" y="746291"/>
                    <a:pt x="737297" y="725023"/>
                  </a:cubicBezTo>
                  <a:cubicBezTo>
                    <a:pt x="779094" y="702574"/>
                    <a:pt x="789875" y="652359"/>
                    <a:pt x="799623" y="607314"/>
                  </a:cubicBezTo>
                  <a:cubicBezTo>
                    <a:pt x="804349" y="585603"/>
                    <a:pt x="801690" y="574526"/>
                    <a:pt x="775254" y="585455"/>
                  </a:cubicBezTo>
                  <a:cubicBezTo>
                    <a:pt x="731980" y="603325"/>
                    <a:pt x="727254" y="599634"/>
                    <a:pt x="725925" y="564483"/>
                  </a:cubicBezTo>
                  <a:cubicBezTo>
                    <a:pt x="724743" y="533763"/>
                    <a:pt x="725334" y="524015"/>
                    <a:pt x="763438" y="513382"/>
                  </a:cubicBezTo>
                  <a:cubicBezTo>
                    <a:pt x="819118" y="497874"/>
                    <a:pt x="816016" y="482514"/>
                    <a:pt x="772300" y="417678"/>
                  </a:cubicBezTo>
                  <a:cubicBezTo>
                    <a:pt x="746750" y="371746"/>
                    <a:pt x="720165" y="345014"/>
                    <a:pt x="682947" y="299820"/>
                  </a:cubicBezTo>
                  <a:cubicBezTo>
                    <a:pt x="649273" y="358011"/>
                    <a:pt x="635833" y="408964"/>
                    <a:pt x="615304" y="461838"/>
                  </a:cubicBezTo>
                  <a:cubicBezTo>
                    <a:pt x="597876" y="512052"/>
                    <a:pt x="603932" y="520471"/>
                    <a:pt x="656953" y="525935"/>
                  </a:cubicBezTo>
                  <a:cubicBezTo>
                    <a:pt x="674676" y="527708"/>
                    <a:pt x="702294" y="516631"/>
                    <a:pt x="707168" y="540114"/>
                  </a:cubicBezTo>
                  <a:cubicBezTo>
                    <a:pt x="711894" y="563006"/>
                    <a:pt x="716177" y="603325"/>
                    <a:pt x="682947" y="603325"/>
                  </a:cubicBezTo>
                  <a:cubicBezTo>
                    <a:pt x="674824" y="603325"/>
                    <a:pt x="679254" y="626956"/>
                    <a:pt x="674971" y="635375"/>
                  </a:cubicBezTo>
                  <a:cubicBezTo>
                    <a:pt x="661532" y="661959"/>
                    <a:pt x="631993" y="665651"/>
                    <a:pt x="618553" y="639510"/>
                  </a:cubicBezTo>
                  <a:cubicBezTo>
                    <a:pt x="608510" y="619867"/>
                    <a:pt x="595809" y="619572"/>
                    <a:pt x="578972" y="619572"/>
                  </a:cubicBezTo>
                  <a:cubicBezTo>
                    <a:pt x="546037" y="619572"/>
                    <a:pt x="513102" y="620162"/>
                    <a:pt x="480314" y="617651"/>
                  </a:cubicBezTo>
                  <a:cubicBezTo>
                    <a:pt x="456093" y="615879"/>
                    <a:pt x="433053" y="608938"/>
                    <a:pt x="432315" y="646304"/>
                  </a:cubicBezTo>
                  <a:cubicBezTo>
                    <a:pt x="432019" y="657528"/>
                    <a:pt x="420204" y="659596"/>
                    <a:pt x="409866" y="659301"/>
                  </a:cubicBezTo>
                  <a:cubicBezTo>
                    <a:pt x="398050" y="658858"/>
                    <a:pt x="388893" y="654870"/>
                    <a:pt x="384906" y="642316"/>
                  </a:cubicBezTo>
                  <a:cubicBezTo>
                    <a:pt x="374863" y="610267"/>
                    <a:pt x="375011" y="577184"/>
                    <a:pt x="374715" y="544396"/>
                  </a:cubicBezTo>
                  <a:cubicBezTo>
                    <a:pt x="374420" y="520914"/>
                    <a:pt x="395539" y="526379"/>
                    <a:pt x="408684" y="524606"/>
                  </a:cubicBezTo>
                  <a:cubicBezTo>
                    <a:pt x="443687" y="520028"/>
                    <a:pt x="458161" y="504077"/>
                    <a:pt x="444277" y="468927"/>
                  </a:cubicBezTo>
                  <a:cubicBezTo>
                    <a:pt x="426260" y="428902"/>
                    <a:pt x="405583" y="389912"/>
                    <a:pt x="390518" y="348854"/>
                  </a:cubicBezTo>
                  <a:cubicBezTo>
                    <a:pt x="377373" y="313112"/>
                    <a:pt x="431281" y="207365"/>
                    <a:pt x="493459" y="200424"/>
                  </a:cubicBezTo>
                  <a:cubicBezTo>
                    <a:pt x="558590" y="193039"/>
                    <a:pt x="620325" y="176793"/>
                    <a:pt x="678664" y="286380"/>
                  </a:cubicBezTo>
                  <a:cubicBezTo>
                    <a:pt x="675710" y="260977"/>
                    <a:pt x="676005" y="237937"/>
                    <a:pt x="650012" y="210910"/>
                  </a:cubicBezTo>
                  <a:cubicBezTo>
                    <a:pt x="607181" y="166455"/>
                    <a:pt x="642184" y="173987"/>
                    <a:pt x="664190" y="168522"/>
                  </a:cubicBezTo>
                  <a:cubicBezTo>
                    <a:pt x="678147" y="165052"/>
                    <a:pt x="691910" y="163104"/>
                    <a:pt x="705301" y="162823"/>
                  </a:cubicBezTo>
                  <a:close/>
                  <a:moveTo>
                    <a:pt x="795025" y="124695"/>
                  </a:moveTo>
                  <a:cubicBezTo>
                    <a:pt x="837099" y="130123"/>
                    <a:pt x="876938" y="147107"/>
                    <a:pt x="904188" y="173839"/>
                  </a:cubicBezTo>
                  <a:cubicBezTo>
                    <a:pt x="944212" y="212978"/>
                    <a:pt x="965036" y="245617"/>
                    <a:pt x="987338" y="302183"/>
                  </a:cubicBezTo>
                  <a:cubicBezTo>
                    <a:pt x="1035042" y="422404"/>
                    <a:pt x="1027215" y="553701"/>
                    <a:pt x="970501" y="668605"/>
                  </a:cubicBezTo>
                  <a:cubicBezTo>
                    <a:pt x="964741" y="680272"/>
                    <a:pt x="934169" y="729010"/>
                    <a:pt x="918366" y="729010"/>
                  </a:cubicBezTo>
                  <a:cubicBezTo>
                    <a:pt x="897246" y="726942"/>
                    <a:pt x="884102" y="726499"/>
                    <a:pt x="902858" y="673921"/>
                  </a:cubicBezTo>
                  <a:cubicBezTo>
                    <a:pt x="942144" y="564039"/>
                    <a:pt x="961491" y="452533"/>
                    <a:pt x="921910" y="337924"/>
                  </a:cubicBezTo>
                  <a:cubicBezTo>
                    <a:pt x="895769" y="287857"/>
                    <a:pt x="865493" y="253888"/>
                    <a:pt x="832262" y="207808"/>
                  </a:cubicBezTo>
                  <a:cubicBezTo>
                    <a:pt x="799770" y="162910"/>
                    <a:pt x="736263" y="137212"/>
                    <a:pt x="672460" y="144892"/>
                  </a:cubicBezTo>
                  <a:cubicBezTo>
                    <a:pt x="708645" y="125397"/>
                    <a:pt x="752952" y="119267"/>
                    <a:pt x="795025" y="124695"/>
                  </a:cubicBezTo>
                  <a:close/>
                  <a:moveTo>
                    <a:pt x="259722" y="120488"/>
                  </a:moveTo>
                  <a:cubicBezTo>
                    <a:pt x="287099" y="122867"/>
                    <a:pt x="313609" y="132190"/>
                    <a:pt x="337203" y="149322"/>
                  </a:cubicBezTo>
                  <a:cubicBezTo>
                    <a:pt x="252723" y="189790"/>
                    <a:pt x="173265" y="235131"/>
                    <a:pt x="129105" y="321973"/>
                  </a:cubicBezTo>
                  <a:cubicBezTo>
                    <a:pt x="96023" y="411326"/>
                    <a:pt x="85684" y="502747"/>
                    <a:pt x="105622" y="596826"/>
                  </a:cubicBezTo>
                  <a:cubicBezTo>
                    <a:pt x="115075" y="641429"/>
                    <a:pt x="133536" y="682339"/>
                    <a:pt x="161450" y="726056"/>
                  </a:cubicBezTo>
                  <a:cubicBezTo>
                    <a:pt x="106361" y="722216"/>
                    <a:pt x="70325" y="695189"/>
                    <a:pt x="50829" y="654426"/>
                  </a:cubicBezTo>
                  <a:cubicBezTo>
                    <a:pt x="-10463" y="525787"/>
                    <a:pt x="-21097" y="394489"/>
                    <a:pt x="45364" y="263192"/>
                  </a:cubicBezTo>
                  <a:cubicBezTo>
                    <a:pt x="87678" y="168707"/>
                    <a:pt x="177594" y="113350"/>
                    <a:pt x="259722" y="120488"/>
                  </a:cubicBezTo>
                  <a:close/>
                  <a:moveTo>
                    <a:pt x="300057" y="74350"/>
                  </a:moveTo>
                  <a:cubicBezTo>
                    <a:pt x="339897" y="74295"/>
                    <a:pt x="378998" y="87956"/>
                    <a:pt x="402924" y="114615"/>
                  </a:cubicBezTo>
                  <a:cubicBezTo>
                    <a:pt x="410309" y="122885"/>
                    <a:pt x="418727" y="127021"/>
                    <a:pt x="407798" y="140018"/>
                  </a:cubicBezTo>
                  <a:cubicBezTo>
                    <a:pt x="400708" y="148436"/>
                    <a:pt x="393472" y="146221"/>
                    <a:pt x="386087" y="144006"/>
                  </a:cubicBezTo>
                  <a:cubicBezTo>
                    <a:pt x="373091" y="140166"/>
                    <a:pt x="360241" y="135587"/>
                    <a:pt x="347836" y="130123"/>
                  </a:cubicBezTo>
                  <a:cubicBezTo>
                    <a:pt x="299245" y="108559"/>
                    <a:pt x="248735" y="104276"/>
                    <a:pt x="192760" y="116387"/>
                  </a:cubicBezTo>
                  <a:cubicBezTo>
                    <a:pt x="219640" y="88178"/>
                    <a:pt x="260218" y="74406"/>
                    <a:pt x="300057" y="74350"/>
                  </a:cubicBezTo>
                  <a:close/>
                  <a:moveTo>
                    <a:pt x="681322" y="42837"/>
                  </a:moveTo>
                  <a:cubicBezTo>
                    <a:pt x="711156" y="43428"/>
                    <a:pt x="738331" y="50813"/>
                    <a:pt x="759451" y="72671"/>
                  </a:cubicBezTo>
                  <a:cubicBezTo>
                    <a:pt x="764768" y="78136"/>
                    <a:pt x="769789" y="86997"/>
                    <a:pt x="769346" y="93938"/>
                  </a:cubicBezTo>
                  <a:cubicBezTo>
                    <a:pt x="768607" y="104867"/>
                    <a:pt x="757235" y="102357"/>
                    <a:pt x="749703" y="102652"/>
                  </a:cubicBezTo>
                  <a:cubicBezTo>
                    <a:pt x="710269" y="103834"/>
                    <a:pt x="674971" y="117126"/>
                    <a:pt x="642922" y="139132"/>
                  </a:cubicBezTo>
                  <a:cubicBezTo>
                    <a:pt x="610578" y="161433"/>
                    <a:pt x="595513" y="128055"/>
                    <a:pt x="579119" y="114911"/>
                  </a:cubicBezTo>
                  <a:cubicBezTo>
                    <a:pt x="563465" y="102357"/>
                    <a:pt x="583403" y="86111"/>
                    <a:pt x="595366" y="75920"/>
                  </a:cubicBezTo>
                  <a:cubicBezTo>
                    <a:pt x="619883" y="54653"/>
                    <a:pt x="649273" y="44757"/>
                    <a:pt x="681322" y="42837"/>
                  </a:cubicBezTo>
                  <a:close/>
                  <a:moveTo>
                    <a:pt x="523921" y="26148"/>
                  </a:moveTo>
                  <a:cubicBezTo>
                    <a:pt x="534776" y="26370"/>
                    <a:pt x="545890" y="31096"/>
                    <a:pt x="557114" y="37816"/>
                  </a:cubicBezTo>
                  <a:cubicBezTo>
                    <a:pt x="557705" y="38259"/>
                    <a:pt x="558148" y="38850"/>
                    <a:pt x="558295" y="39588"/>
                  </a:cubicBezTo>
                  <a:cubicBezTo>
                    <a:pt x="558591" y="39440"/>
                    <a:pt x="559034" y="39293"/>
                    <a:pt x="559329" y="39145"/>
                  </a:cubicBezTo>
                  <a:cubicBezTo>
                    <a:pt x="573508" y="54800"/>
                    <a:pt x="565090" y="70308"/>
                    <a:pt x="558295" y="84930"/>
                  </a:cubicBezTo>
                  <a:cubicBezTo>
                    <a:pt x="546185" y="111661"/>
                    <a:pt x="546480" y="131895"/>
                    <a:pt x="579415" y="142677"/>
                  </a:cubicBezTo>
                  <a:cubicBezTo>
                    <a:pt x="593298" y="147107"/>
                    <a:pt x="611169" y="155231"/>
                    <a:pt x="606295" y="173692"/>
                  </a:cubicBezTo>
                  <a:cubicBezTo>
                    <a:pt x="600683" y="195107"/>
                    <a:pt x="581040" y="183735"/>
                    <a:pt x="567600" y="182997"/>
                  </a:cubicBezTo>
                  <a:cubicBezTo>
                    <a:pt x="530529" y="180929"/>
                    <a:pt x="493459" y="176055"/>
                    <a:pt x="458604" y="193926"/>
                  </a:cubicBezTo>
                  <a:cubicBezTo>
                    <a:pt x="440733" y="203083"/>
                    <a:pt x="437483" y="189200"/>
                    <a:pt x="433053" y="177827"/>
                  </a:cubicBezTo>
                  <a:cubicBezTo>
                    <a:pt x="428031" y="165126"/>
                    <a:pt x="407650" y="146074"/>
                    <a:pt x="426997" y="139575"/>
                  </a:cubicBezTo>
                  <a:cubicBezTo>
                    <a:pt x="471157" y="124806"/>
                    <a:pt x="467761" y="86702"/>
                    <a:pt x="479281" y="55096"/>
                  </a:cubicBezTo>
                  <a:cubicBezTo>
                    <a:pt x="480166" y="52733"/>
                    <a:pt x="482973" y="51108"/>
                    <a:pt x="484893" y="49188"/>
                  </a:cubicBezTo>
                  <a:cubicBezTo>
                    <a:pt x="490800" y="75034"/>
                    <a:pt x="509557" y="77840"/>
                    <a:pt x="531416" y="75625"/>
                  </a:cubicBezTo>
                  <a:cubicBezTo>
                    <a:pt x="552240" y="73557"/>
                    <a:pt x="558148" y="60560"/>
                    <a:pt x="557557" y="42099"/>
                  </a:cubicBezTo>
                  <a:cubicBezTo>
                    <a:pt x="553274" y="46234"/>
                    <a:pt x="548843" y="50222"/>
                    <a:pt x="544560" y="53767"/>
                  </a:cubicBezTo>
                  <a:cubicBezTo>
                    <a:pt x="538948" y="59822"/>
                    <a:pt x="532006" y="65729"/>
                    <a:pt x="521077" y="65729"/>
                  </a:cubicBezTo>
                  <a:cubicBezTo>
                    <a:pt x="521077" y="65729"/>
                    <a:pt x="520930" y="65729"/>
                    <a:pt x="520930" y="65729"/>
                  </a:cubicBezTo>
                  <a:cubicBezTo>
                    <a:pt x="518714" y="65877"/>
                    <a:pt x="516646" y="65729"/>
                    <a:pt x="514431" y="65287"/>
                  </a:cubicBezTo>
                  <a:cubicBezTo>
                    <a:pt x="501877" y="63366"/>
                    <a:pt x="499071" y="55243"/>
                    <a:pt x="491982" y="44757"/>
                  </a:cubicBezTo>
                  <a:cubicBezTo>
                    <a:pt x="491391" y="43723"/>
                    <a:pt x="491391" y="42394"/>
                    <a:pt x="492278" y="41508"/>
                  </a:cubicBezTo>
                  <a:cubicBezTo>
                    <a:pt x="502469" y="30210"/>
                    <a:pt x="513065" y="25927"/>
                    <a:pt x="523921" y="26148"/>
                  </a:cubicBezTo>
                  <a:close/>
                  <a:moveTo>
                    <a:pt x="528896" y="1407"/>
                  </a:moveTo>
                  <a:cubicBezTo>
                    <a:pt x="543194" y="3348"/>
                    <a:pt x="556449" y="7317"/>
                    <a:pt x="567600" y="13447"/>
                  </a:cubicBezTo>
                  <a:cubicBezTo>
                    <a:pt x="580597" y="20683"/>
                    <a:pt x="594185" y="28216"/>
                    <a:pt x="597138" y="47121"/>
                  </a:cubicBezTo>
                  <a:cubicBezTo>
                    <a:pt x="593741" y="50074"/>
                    <a:pt x="590345" y="55539"/>
                    <a:pt x="585914" y="56573"/>
                  </a:cubicBezTo>
                  <a:cubicBezTo>
                    <a:pt x="578381" y="58345"/>
                    <a:pt x="578972" y="50961"/>
                    <a:pt x="577495" y="45939"/>
                  </a:cubicBezTo>
                  <a:cubicBezTo>
                    <a:pt x="567600" y="12856"/>
                    <a:pt x="539539" y="14333"/>
                    <a:pt x="513840" y="14333"/>
                  </a:cubicBezTo>
                  <a:cubicBezTo>
                    <a:pt x="487404" y="14333"/>
                    <a:pt x="471010" y="29988"/>
                    <a:pt x="462887" y="54505"/>
                  </a:cubicBezTo>
                  <a:cubicBezTo>
                    <a:pt x="460819" y="61004"/>
                    <a:pt x="459490" y="67797"/>
                    <a:pt x="457570" y="74296"/>
                  </a:cubicBezTo>
                  <a:cubicBezTo>
                    <a:pt x="452696" y="91133"/>
                    <a:pt x="450628" y="114173"/>
                    <a:pt x="427588" y="111810"/>
                  </a:cubicBezTo>
                  <a:cubicBezTo>
                    <a:pt x="407059" y="109742"/>
                    <a:pt x="391552" y="90690"/>
                    <a:pt x="380770" y="74739"/>
                  </a:cubicBezTo>
                  <a:cubicBezTo>
                    <a:pt x="369546" y="58050"/>
                    <a:pt x="388450" y="45201"/>
                    <a:pt x="400709" y="35158"/>
                  </a:cubicBezTo>
                  <a:cubicBezTo>
                    <a:pt x="433718" y="8019"/>
                    <a:pt x="486001" y="-4415"/>
                    <a:pt x="528896" y="14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21" name="Google Shape;2021;p44"/>
          <p:cNvGrpSpPr/>
          <p:nvPr/>
        </p:nvGrpSpPr>
        <p:grpSpPr>
          <a:xfrm rot="444753">
            <a:off x="2409859" y="4268635"/>
            <a:ext cx="848024" cy="891374"/>
            <a:chOff x="10927998" y="2430157"/>
            <a:chExt cx="1043354" cy="1096689"/>
          </a:xfrm>
        </p:grpSpPr>
        <p:sp>
          <p:nvSpPr>
            <p:cNvPr id="2022" name="Google Shape;2022;p44"/>
            <p:cNvSpPr/>
            <p:nvPr/>
          </p:nvSpPr>
          <p:spPr>
            <a:xfrm>
              <a:off x="10927998" y="2430157"/>
              <a:ext cx="1043354" cy="1096689"/>
            </a:xfrm>
            <a:custGeom>
              <a:avLst/>
              <a:gdLst/>
              <a:ahLst/>
              <a:cxnLst/>
              <a:rect l="l" t="t" r="r" b="b"/>
              <a:pathLst>
                <a:path w="1803339" h="1895523" extrusionOk="0">
                  <a:moveTo>
                    <a:pt x="1665276" y="579685"/>
                  </a:moveTo>
                  <a:cubicBezTo>
                    <a:pt x="1554368" y="413467"/>
                    <a:pt x="1378067" y="308320"/>
                    <a:pt x="1234895" y="289595"/>
                  </a:cubicBezTo>
                  <a:cubicBezTo>
                    <a:pt x="1180161" y="282393"/>
                    <a:pt x="1124851" y="285850"/>
                    <a:pt x="1087689" y="337703"/>
                  </a:cubicBezTo>
                  <a:cubicBezTo>
                    <a:pt x="1077031" y="352683"/>
                    <a:pt x="1064067" y="350955"/>
                    <a:pt x="1048799" y="348362"/>
                  </a:cubicBezTo>
                  <a:cubicBezTo>
                    <a:pt x="975053" y="334823"/>
                    <a:pt x="903610" y="348362"/>
                    <a:pt x="832456" y="365647"/>
                  </a:cubicBezTo>
                  <a:cubicBezTo>
                    <a:pt x="693029" y="389269"/>
                    <a:pt x="759286" y="369968"/>
                    <a:pt x="693029" y="236878"/>
                  </a:cubicBezTo>
                  <a:cubicBezTo>
                    <a:pt x="605454" y="100907"/>
                    <a:pt x="531708" y="47902"/>
                    <a:pt x="404379" y="13045"/>
                  </a:cubicBezTo>
                  <a:cubicBezTo>
                    <a:pt x="352238" y="1234"/>
                    <a:pt x="299809" y="-14322"/>
                    <a:pt x="251988" y="26296"/>
                  </a:cubicBezTo>
                  <a:cubicBezTo>
                    <a:pt x="200423" y="55103"/>
                    <a:pt x="143097" y="83047"/>
                    <a:pt x="149146" y="154201"/>
                  </a:cubicBezTo>
                  <a:cubicBezTo>
                    <a:pt x="154043" y="212103"/>
                    <a:pt x="207337" y="218153"/>
                    <a:pt x="251412" y="229964"/>
                  </a:cubicBezTo>
                  <a:cubicBezTo>
                    <a:pt x="282812" y="231692"/>
                    <a:pt x="292895" y="267990"/>
                    <a:pt x="325447" y="271735"/>
                  </a:cubicBezTo>
                  <a:cubicBezTo>
                    <a:pt x="423104" y="283258"/>
                    <a:pt x="500020" y="293916"/>
                    <a:pt x="576359" y="352971"/>
                  </a:cubicBezTo>
                  <a:cubicBezTo>
                    <a:pt x="621875" y="389269"/>
                    <a:pt x="675456" y="407129"/>
                    <a:pt x="587306" y="449188"/>
                  </a:cubicBezTo>
                  <a:cubicBezTo>
                    <a:pt x="461994" y="508819"/>
                    <a:pt x="370963" y="541948"/>
                    <a:pt x="247955" y="604748"/>
                  </a:cubicBezTo>
                  <a:cubicBezTo>
                    <a:pt x="166143" y="646518"/>
                    <a:pt x="80585" y="740718"/>
                    <a:pt x="51777" y="826852"/>
                  </a:cubicBezTo>
                  <a:cubicBezTo>
                    <a:pt x="37086" y="870351"/>
                    <a:pt x="25275" y="915003"/>
                    <a:pt x="12311" y="959078"/>
                  </a:cubicBezTo>
                  <a:cubicBezTo>
                    <a:pt x="-16784" y="1081797"/>
                    <a:pt x="6262" y="1220072"/>
                    <a:pt x="75399" y="1362957"/>
                  </a:cubicBezTo>
                  <a:cubicBezTo>
                    <a:pt x="217708" y="1672060"/>
                    <a:pt x="177089" y="1704324"/>
                    <a:pt x="456809" y="1856138"/>
                  </a:cubicBezTo>
                  <a:cubicBezTo>
                    <a:pt x="585289" y="1925852"/>
                    <a:pt x="737392" y="1898485"/>
                    <a:pt x="931265" y="1821570"/>
                  </a:cubicBezTo>
                  <a:cubicBezTo>
                    <a:pt x="1051968" y="1773749"/>
                    <a:pt x="1164605" y="1710085"/>
                    <a:pt x="1286172" y="1666010"/>
                  </a:cubicBezTo>
                  <a:cubicBezTo>
                    <a:pt x="1431937" y="1623087"/>
                    <a:pt x="1573957" y="1573538"/>
                    <a:pt x="1673631" y="1448803"/>
                  </a:cubicBezTo>
                  <a:cubicBezTo>
                    <a:pt x="1673631" y="1448803"/>
                    <a:pt x="1673631" y="1448803"/>
                    <a:pt x="1673631" y="1448803"/>
                  </a:cubicBezTo>
                  <a:cubicBezTo>
                    <a:pt x="1673631" y="1448803"/>
                    <a:pt x="1673631" y="1448803"/>
                    <a:pt x="1673631" y="1448803"/>
                  </a:cubicBezTo>
                  <a:cubicBezTo>
                    <a:pt x="1697541" y="1423164"/>
                    <a:pt x="1730381" y="1389459"/>
                    <a:pt x="1764662" y="1297852"/>
                  </a:cubicBezTo>
                  <a:cubicBezTo>
                    <a:pt x="1838409" y="1048669"/>
                    <a:pt x="1813634" y="806687"/>
                    <a:pt x="1665276" y="579685"/>
                  </a:cubicBezTo>
                  <a:close/>
                  <a:moveTo>
                    <a:pt x="1448645" y="744463"/>
                  </a:moveTo>
                  <a:cubicBezTo>
                    <a:pt x="1448933" y="744751"/>
                    <a:pt x="1449221" y="744751"/>
                    <a:pt x="1449221" y="745039"/>
                  </a:cubicBezTo>
                  <a:cubicBezTo>
                    <a:pt x="1449221" y="745039"/>
                    <a:pt x="1448933" y="745327"/>
                    <a:pt x="1448933" y="745327"/>
                  </a:cubicBezTo>
                  <a:cubicBezTo>
                    <a:pt x="1448933" y="745039"/>
                    <a:pt x="1448933" y="744751"/>
                    <a:pt x="1448645" y="744463"/>
                  </a:cubicBezTo>
                  <a:close/>
                </a:path>
              </a:pathLst>
            </a:custGeom>
            <a:solidFill>
              <a:srgbClr val="7E4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3" name="Google Shape;2023;p44"/>
            <p:cNvSpPr/>
            <p:nvPr/>
          </p:nvSpPr>
          <p:spPr>
            <a:xfrm>
              <a:off x="10959542" y="2468399"/>
              <a:ext cx="980154" cy="1026260"/>
            </a:xfrm>
            <a:custGeom>
              <a:avLst/>
              <a:gdLst/>
              <a:ahLst/>
              <a:cxnLst/>
              <a:rect l="l" t="t" r="r" b="b"/>
              <a:pathLst>
                <a:path w="980154" h="1026260" extrusionOk="0">
                  <a:moveTo>
                    <a:pt x="767428" y="709700"/>
                  </a:moveTo>
                  <a:cubicBezTo>
                    <a:pt x="775647" y="710903"/>
                    <a:pt x="778803" y="720403"/>
                    <a:pt x="783928" y="727654"/>
                  </a:cubicBezTo>
                  <a:cubicBezTo>
                    <a:pt x="798428" y="747820"/>
                    <a:pt x="796761" y="770988"/>
                    <a:pt x="797262" y="793988"/>
                  </a:cubicBezTo>
                  <a:cubicBezTo>
                    <a:pt x="794261" y="845322"/>
                    <a:pt x="783762" y="871990"/>
                    <a:pt x="703760" y="892823"/>
                  </a:cubicBezTo>
                  <a:cubicBezTo>
                    <a:pt x="661259" y="903824"/>
                    <a:pt x="621758" y="927824"/>
                    <a:pt x="581590" y="947324"/>
                  </a:cubicBezTo>
                  <a:cubicBezTo>
                    <a:pt x="561090" y="957158"/>
                    <a:pt x="545590" y="952825"/>
                    <a:pt x="528589" y="939158"/>
                  </a:cubicBezTo>
                  <a:cubicBezTo>
                    <a:pt x="492421" y="909991"/>
                    <a:pt x="477255" y="866323"/>
                    <a:pt x="451087" y="830489"/>
                  </a:cubicBezTo>
                  <a:cubicBezTo>
                    <a:pt x="448587" y="816822"/>
                    <a:pt x="456255" y="817155"/>
                    <a:pt x="465921" y="819322"/>
                  </a:cubicBezTo>
                  <a:cubicBezTo>
                    <a:pt x="482421" y="822822"/>
                    <a:pt x="498922" y="827656"/>
                    <a:pt x="515589" y="828656"/>
                  </a:cubicBezTo>
                  <a:cubicBezTo>
                    <a:pt x="534756" y="829823"/>
                    <a:pt x="561757" y="835989"/>
                    <a:pt x="548756" y="798988"/>
                  </a:cubicBezTo>
                  <a:cubicBezTo>
                    <a:pt x="544923" y="787988"/>
                    <a:pt x="553256" y="783488"/>
                    <a:pt x="562256" y="782155"/>
                  </a:cubicBezTo>
                  <a:cubicBezTo>
                    <a:pt x="577257" y="779988"/>
                    <a:pt x="594424" y="772988"/>
                    <a:pt x="605757" y="788822"/>
                  </a:cubicBezTo>
                  <a:cubicBezTo>
                    <a:pt x="616758" y="804155"/>
                    <a:pt x="626592" y="818656"/>
                    <a:pt x="648925" y="813822"/>
                  </a:cubicBezTo>
                  <a:cubicBezTo>
                    <a:pt x="680092" y="806989"/>
                    <a:pt x="710093" y="798488"/>
                    <a:pt x="731427" y="772654"/>
                  </a:cubicBezTo>
                  <a:cubicBezTo>
                    <a:pt x="738261" y="764488"/>
                    <a:pt x="738094" y="754321"/>
                    <a:pt x="734760" y="745154"/>
                  </a:cubicBezTo>
                  <a:cubicBezTo>
                    <a:pt x="726594" y="722820"/>
                    <a:pt x="742927" y="717987"/>
                    <a:pt x="757261" y="711654"/>
                  </a:cubicBezTo>
                  <a:cubicBezTo>
                    <a:pt x="761386" y="709820"/>
                    <a:pt x="764688" y="709299"/>
                    <a:pt x="767428" y="709700"/>
                  </a:cubicBezTo>
                  <a:close/>
                  <a:moveTo>
                    <a:pt x="153082" y="636484"/>
                  </a:moveTo>
                  <a:cubicBezTo>
                    <a:pt x="152748" y="693318"/>
                    <a:pt x="159415" y="746319"/>
                    <a:pt x="174748" y="783987"/>
                  </a:cubicBezTo>
                  <a:cubicBezTo>
                    <a:pt x="186415" y="815987"/>
                    <a:pt x="208749" y="859988"/>
                    <a:pt x="223083" y="877822"/>
                  </a:cubicBezTo>
                  <a:cubicBezTo>
                    <a:pt x="263250" y="927656"/>
                    <a:pt x="284584" y="945323"/>
                    <a:pt x="341252" y="978990"/>
                  </a:cubicBezTo>
                  <a:cubicBezTo>
                    <a:pt x="361252" y="990824"/>
                    <a:pt x="400920" y="995158"/>
                    <a:pt x="417753" y="991991"/>
                  </a:cubicBezTo>
                  <a:cubicBezTo>
                    <a:pt x="319751" y="955157"/>
                    <a:pt x="268750" y="890989"/>
                    <a:pt x="223583" y="824988"/>
                  </a:cubicBezTo>
                  <a:cubicBezTo>
                    <a:pt x="209249" y="799320"/>
                    <a:pt x="196916" y="771986"/>
                    <a:pt x="184082" y="741152"/>
                  </a:cubicBezTo>
                  <a:cubicBezTo>
                    <a:pt x="174748" y="713652"/>
                    <a:pt x="165415" y="672651"/>
                    <a:pt x="153082" y="636484"/>
                  </a:cubicBezTo>
                  <a:close/>
                  <a:moveTo>
                    <a:pt x="466921" y="509648"/>
                  </a:moveTo>
                  <a:cubicBezTo>
                    <a:pt x="423086" y="505314"/>
                    <a:pt x="380253" y="517981"/>
                    <a:pt x="336585" y="515647"/>
                  </a:cubicBezTo>
                  <a:cubicBezTo>
                    <a:pt x="323752" y="517648"/>
                    <a:pt x="306418" y="511648"/>
                    <a:pt x="299917" y="524981"/>
                  </a:cubicBezTo>
                  <a:cubicBezTo>
                    <a:pt x="292251" y="540982"/>
                    <a:pt x="310751" y="554148"/>
                    <a:pt x="319751" y="564315"/>
                  </a:cubicBezTo>
                  <a:cubicBezTo>
                    <a:pt x="332585" y="578649"/>
                    <a:pt x="344252" y="589649"/>
                    <a:pt x="359419" y="601316"/>
                  </a:cubicBezTo>
                  <a:cubicBezTo>
                    <a:pt x="395586" y="628983"/>
                    <a:pt x="422920" y="625650"/>
                    <a:pt x="451754" y="590816"/>
                  </a:cubicBezTo>
                  <a:cubicBezTo>
                    <a:pt x="465587" y="574315"/>
                    <a:pt x="476921" y="555648"/>
                    <a:pt x="489255" y="537815"/>
                  </a:cubicBezTo>
                  <a:cubicBezTo>
                    <a:pt x="497255" y="516148"/>
                    <a:pt x="487088" y="511481"/>
                    <a:pt x="466921" y="509648"/>
                  </a:cubicBezTo>
                  <a:close/>
                  <a:moveTo>
                    <a:pt x="791094" y="338769"/>
                  </a:moveTo>
                  <a:cubicBezTo>
                    <a:pt x="786677" y="336977"/>
                    <a:pt x="782344" y="338727"/>
                    <a:pt x="779927" y="339977"/>
                  </a:cubicBezTo>
                  <a:cubicBezTo>
                    <a:pt x="763760" y="355978"/>
                    <a:pt x="756093" y="362478"/>
                    <a:pt x="745260" y="369811"/>
                  </a:cubicBezTo>
                  <a:cubicBezTo>
                    <a:pt x="713259" y="391312"/>
                    <a:pt x="680092" y="410979"/>
                    <a:pt x="651924" y="437979"/>
                  </a:cubicBezTo>
                  <a:cubicBezTo>
                    <a:pt x="643257" y="446313"/>
                    <a:pt x="630424" y="451646"/>
                    <a:pt x="642424" y="466313"/>
                  </a:cubicBezTo>
                  <a:cubicBezTo>
                    <a:pt x="667925" y="473647"/>
                    <a:pt x="691259" y="486647"/>
                    <a:pt x="718593" y="489814"/>
                  </a:cubicBezTo>
                  <a:cubicBezTo>
                    <a:pt x="764594" y="495147"/>
                    <a:pt x="782927" y="484814"/>
                    <a:pt x="795261" y="440980"/>
                  </a:cubicBezTo>
                  <a:cubicBezTo>
                    <a:pt x="799761" y="424812"/>
                    <a:pt x="803261" y="414979"/>
                    <a:pt x="810261" y="393145"/>
                  </a:cubicBezTo>
                  <a:cubicBezTo>
                    <a:pt x="807594" y="381645"/>
                    <a:pt x="805261" y="370144"/>
                    <a:pt x="802761" y="358811"/>
                  </a:cubicBezTo>
                  <a:cubicBezTo>
                    <a:pt x="800011" y="345894"/>
                    <a:pt x="795511" y="340561"/>
                    <a:pt x="791094" y="338769"/>
                  </a:cubicBezTo>
                  <a:close/>
                  <a:moveTo>
                    <a:pt x="655091" y="158140"/>
                  </a:moveTo>
                  <a:cubicBezTo>
                    <a:pt x="715759" y="153140"/>
                    <a:pt x="765093" y="180641"/>
                    <a:pt x="812594" y="213141"/>
                  </a:cubicBezTo>
                  <a:cubicBezTo>
                    <a:pt x="825595" y="221975"/>
                    <a:pt x="837928" y="231475"/>
                    <a:pt x="850595" y="240808"/>
                  </a:cubicBezTo>
                  <a:cubicBezTo>
                    <a:pt x="957097" y="348478"/>
                    <a:pt x="990264" y="480480"/>
                    <a:pt x="977598" y="627150"/>
                  </a:cubicBezTo>
                  <a:cubicBezTo>
                    <a:pt x="972597" y="684318"/>
                    <a:pt x="948264" y="733986"/>
                    <a:pt x="914430" y="779320"/>
                  </a:cubicBezTo>
                  <a:cubicBezTo>
                    <a:pt x="906763" y="786653"/>
                    <a:pt x="888762" y="807320"/>
                    <a:pt x="874096" y="821154"/>
                  </a:cubicBezTo>
                  <a:cubicBezTo>
                    <a:pt x="887596" y="787820"/>
                    <a:pt x="907430" y="763820"/>
                    <a:pt x="907097" y="708985"/>
                  </a:cubicBezTo>
                  <a:cubicBezTo>
                    <a:pt x="906429" y="607316"/>
                    <a:pt x="891263" y="534315"/>
                    <a:pt x="843762" y="445146"/>
                  </a:cubicBezTo>
                  <a:cubicBezTo>
                    <a:pt x="837595" y="433479"/>
                    <a:pt x="822095" y="400312"/>
                    <a:pt x="810594" y="392312"/>
                  </a:cubicBezTo>
                  <a:cubicBezTo>
                    <a:pt x="824761" y="425646"/>
                    <a:pt x="840261" y="458480"/>
                    <a:pt x="853095" y="492314"/>
                  </a:cubicBezTo>
                  <a:cubicBezTo>
                    <a:pt x="881596" y="568149"/>
                    <a:pt x="894096" y="653984"/>
                    <a:pt x="885596" y="727319"/>
                  </a:cubicBezTo>
                  <a:cubicBezTo>
                    <a:pt x="880596" y="771320"/>
                    <a:pt x="866095" y="800987"/>
                    <a:pt x="832262" y="837154"/>
                  </a:cubicBezTo>
                  <a:cubicBezTo>
                    <a:pt x="832262" y="837154"/>
                    <a:pt x="814595" y="859821"/>
                    <a:pt x="793594" y="862821"/>
                  </a:cubicBezTo>
                  <a:cubicBezTo>
                    <a:pt x="810261" y="822488"/>
                    <a:pt x="814428" y="783153"/>
                    <a:pt x="809094" y="742819"/>
                  </a:cubicBezTo>
                  <a:cubicBezTo>
                    <a:pt x="808094" y="726485"/>
                    <a:pt x="809428" y="721485"/>
                    <a:pt x="817095" y="712818"/>
                  </a:cubicBezTo>
                  <a:cubicBezTo>
                    <a:pt x="833095" y="660317"/>
                    <a:pt x="825595" y="610150"/>
                    <a:pt x="802761" y="561316"/>
                  </a:cubicBezTo>
                  <a:cubicBezTo>
                    <a:pt x="799094" y="553815"/>
                    <a:pt x="796261" y="541648"/>
                    <a:pt x="786427" y="545815"/>
                  </a:cubicBezTo>
                  <a:cubicBezTo>
                    <a:pt x="762260" y="556148"/>
                    <a:pt x="737593" y="566982"/>
                    <a:pt x="716593" y="582482"/>
                  </a:cubicBezTo>
                  <a:cubicBezTo>
                    <a:pt x="701759" y="593483"/>
                    <a:pt x="717759" y="608983"/>
                    <a:pt x="721259" y="622150"/>
                  </a:cubicBezTo>
                  <a:cubicBezTo>
                    <a:pt x="725092" y="636484"/>
                    <a:pt x="720092" y="645817"/>
                    <a:pt x="707092" y="651150"/>
                  </a:cubicBezTo>
                  <a:cubicBezTo>
                    <a:pt x="698092" y="654817"/>
                    <a:pt x="685759" y="659317"/>
                    <a:pt x="681925" y="647317"/>
                  </a:cubicBezTo>
                  <a:cubicBezTo>
                    <a:pt x="670758" y="612650"/>
                    <a:pt x="650591" y="627650"/>
                    <a:pt x="630757" y="635650"/>
                  </a:cubicBezTo>
                  <a:cubicBezTo>
                    <a:pt x="611590" y="643317"/>
                    <a:pt x="592423" y="650650"/>
                    <a:pt x="573257" y="657984"/>
                  </a:cubicBezTo>
                  <a:cubicBezTo>
                    <a:pt x="562090" y="662317"/>
                    <a:pt x="553589" y="667484"/>
                    <a:pt x="561089" y="681818"/>
                  </a:cubicBezTo>
                  <a:cubicBezTo>
                    <a:pt x="568589" y="696318"/>
                    <a:pt x="566256" y="706818"/>
                    <a:pt x="548589" y="712152"/>
                  </a:cubicBezTo>
                  <a:cubicBezTo>
                    <a:pt x="531922" y="717152"/>
                    <a:pt x="520422" y="714818"/>
                    <a:pt x="515089" y="696485"/>
                  </a:cubicBezTo>
                  <a:cubicBezTo>
                    <a:pt x="511755" y="685484"/>
                    <a:pt x="505922" y="674317"/>
                    <a:pt x="492255" y="679151"/>
                  </a:cubicBezTo>
                  <a:cubicBezTo>
                    <a:pt x="455421" y="692151"/>
                    <a:pt x="417087" y="696485"/>
                    <a:pt x="378586" y="700152"/>
                  </a:cubicBezTo>
                  <a:cubicBezTo>
                    <a:pt x="367252" y="701318"/>
                    <a:pt x="362252" y="709318"/>
                    <a:pt x="360419" y="719818"/>
                  </a:cubicBezTo>
                  <a:cubicBezTo>
                    <a:pt x="354419" y="742485"/>
                    <a:pt x="360419" y="762319"/>
                    <a:pt x="377419" y="777653"/>
                  </a:cubicBezTo>
                  <a:cubicBezTo>
                    <a:pt x="400086" y="797987"/>
                    <a:pt x="408753" y="833988"/>
                    <a:pt x="445420" y="838655"/>
                  </a:cubicBezTo>
                  <a:cubicBezTo>
                    <a:pt x="445920" y="842654"/>
                    <a:pt x="479921" y="932156"/>
                    <a:pt x="515922" y="960824"/>
                  </a:cubicBezTo>
                  <a:cubicBezTo>
                    <a:pt x="526922" y="969324"/>
                    <a:pt x="517089" y="974824"/>
                    <a:pt x="509922" y="979824"/>
                  </a:cubicBezTo>
                  <a:cubicBezTo>
                    <a:pt x="358585" y="1085826"/>
                    <a:pt x="122914" y="1000658"/>
                    <a:pt x="74746" y="822488"/>
                  </a:cubicBezTo>
                  <a:cubicBezTo>
                    <a:pt x="64747" y="795987"/>
                    <a:pt x="54746" y="769319"/>
                    <a:pt x="44746" y="742819"/>
                  </a:cubicBezTo>
                  <a:cubicBezTo>
                    <a:pt x="24579" y="694151"/>
                    <a:pt x="-5088" y="649317"/>
                    <a:pt x="745" y="591983"/>
                  </a:cubicBezTo>
                  <a:cubicBezTo>
                    <a:pt x="7412" y="526981"/>
                    <a:pt x="30245" y="467313"/>
                    <a:pt x="57746" y="409646"/>
                  </a:cubicBezTo>
                  <a:cubicBezTo>
                    <a:pt x="85080" y="352311"/>
                    <a:pt x="101747" y="358311"/>
                    <a:pt x="103581" y="384812"/>
                  </a:cubicBezTo>
                  <a:cubicBezTo>
                    <a:pt x="107747" y="375478"/>
                    <a:pt x="110747" y="362145"/>
                    <a:pt x="113414" y="352311"/>
                  </a:cubicBezTo>
                  <a:cubicBezTo>
                    <a:pt x="120081" y="327310"/>
                    <a:pt x="161081" y="310977"/>
                    <a:pt x="195415" y="303143"/>
                  </a:cubicBezTo>
                  <a:cubicBezTo>
                    <a:pt x="213749" y="298976"/>
                    <a:pt x="220583" y="310143"/>
                    <a:pt x="223916" y="320977"/>
                  </a:cubicBezTo>
                  <a:cubicBezTo>
                    <a:pt x="222916" y="289976"/>
                    <a:pt x="229249" y="281643"/>
                    <a:pt x="266751" y="279476"/>
                  </a:cubicBezTo>
                  <a:cubicBezTo>
                    <a:pt x="274584" y="282810"/>
                    <a:pt x="266751" y="283643"/>
                    <a:pt x="274584" y="296143"/>
                  </a:cubicBezTo>
                  <a:cubicBezTo>
                    <a:pt x="281917" y="289976"/>
                    <a:pt x="280084" y="273476"/>
                    <a:pt x="292084" y="267809"/>
                  </a:cubicBezTo>
                  <a:cubicBezTo>
                    <a:pt x="302584" y="263142"/>
                    <a:pt x="317251" y="243975"/>
                    <a:pt x="316751" y="275976"/>
                  </a:cubicBezTo>
                  <a:cubicBezTo>
                    <a:pt x="316251" y="305477"/>
                    <a:pt x="324418" y="334477"/>
                    <a:pt x="328585" y="363644"/>
                  </a:cubicBezTo>
                  <a:cubicBezTo>
                    <a:pt x="329418" y="374978"/>
                    <a:pt x="332085" y="386145"/>
                    <a:pt x="336751" y="384812"/>
                  </a:cubicBezTo>
                  <a:cubicBezTo>
                    <a:pt x="346085" y="383311"/>
                    <a:pt x="349085" y="364645"/>
                    <a:pt x="346919" y="352644"/>
                  </a:cubicBezTo>
                  <a:cubicBezTo>
                    <a:pt x="343085" y="331310"/>
                    <a:pt x="336751" y="310477"/>
                    <a:pt x="333918" y="288977"/>
                  </a:cubicBezTo>
                  <a:cubicBezTo>
                    <a:pt x="331085" y="268142"/>
                    <a:pt x="331418" y="248975"/>
                    <a:pt x="360252" y="237809"/>
                  </a:cubicBezTo>
                  <a:cubicBezTo>
                    <a:pt x="434920" y="189974"/>
                    <a:pt x="458587" y="195975"/>
                    <a:pt x="556589" y="264809"/>
                  </a:cubicBezTo>
                  <a:cubicBezTo>
                    <a:pt x="538589" y="235975"/>
                    <a:pt x="514255" y="213141"/>
                    <a:pt x="481588" y="193974"/>
                  </a:cubicBezTo>
                  <a:cubicBezTo>
                    <a:pt x="524255" y="177641"/>
                    <a:pt x="561423" y="180974"/>
                    <a:pt x="598757" y="194474"/>
                  </a:cubicBezTo>
                  <a:cubicBezTo>
                    <a:pt x="610757" y="198974"/>
                    <a:pt x="622924" y="207475"/>
                    <a:pt x="635924" y="196308"/>
                  </a:cubicBezTo>
                  <a:cubicBezTo>
                    <a:pt x="616257" y="166307"/>
                    <a:pt x="618924" y="161140"/>
                    <a:pt x="655091" y="158140"/>
                  </a:cubicBezTo>
                  <a:close/>
                  <a:moveTo>
                    <a:pt x="171778" y="7"/>
                  </a:moveTo>
                  <a:cubicBezTo>
                    <a:pt x="270969" y="-975"/>
                    <a:pt x="370064" y="92743"/>
                    <a:pt x="359419" y="197308"/>
                  </a:cubicBezTo>
                  <a:cubicBezTo>
                    <a:pt x="333418" y="149306"/>
                    <a:pt x="298084" y="113306"/>
                    <a:pt x="246749" y="94472"/>
                  </a:cubicBezTo>
                  <a:cubicBezTo>
                    <a:pt x="210082" y="81138"/>
                    <a:pt x="172248" y="72305"/>
                    <a:pt x="133914" y="66305"/>
                  </a:cubicBezTo>
                  <a:cubicBezTo>
                    <a:pt x="116080" y="63471"/>
                    <a:pt x="99913" y="60804"/>
                    <a:pt x="97580" y="38971"/>
                  </a:cubicBezTo>
                  <a:cubicBezTo>
                    <a:pt x="95080" y="15637"/>
                    <a:pt x="113914" y="11137"/>
                    <a:pt x="129581" y="6470"/>
                  </a:cubicBezTo>
                  <a:cubicBezTo>
                    <a:pt x="143435" y="2220"/>
                    <a:pt x="157607" y="147"/>
                    <a:pt x="17177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24" name="Google Shape;2024;p44"/>
          <p:cNvGrpSpPr/>
          <p:nvPr/>
        </p:nvGrpSpPr>
        <p:grpSpPr>
          <a:xfrm>
            <a:off x="2180304" y="5373627"/>
            <a:ext cx="1876333" cy="1558673"/>
            <a:chOff x="7479058" y="2107678"/>
            <a:chExt cx="1876333" cy="1558673"/>
          </a:xfrm>
        </p:grpSpPr>
        <p:grpSp>
          <p:nvGrpSpPr>
            <p:cNvPr id="2025" name="Google Shape;2025;p44"/>
            <p:cNvGrpSpPr/>
            <p:nvPr/>
          </p:nvGrpSpPr>
          <p:grpSpPr>
            <a:xfrm rot="-7200000">
              <a:off x="8005540" y="2041399"/>
              <a:ext cx="823368" cy="1691231"/>
              <a:chOff x="1275015" y="1368624"/>
              <a:chExt cx="2555299" cy="5248683"/>
            </a:xfrm>
          </p:grpSpPr>
          <p:grpSp>
            <p:nvGrpSpPr>
              <p:cNvPr id="2026" name="Google Shape;2026;p44"/>
              <p:cNvGrpSpPr/>
              <p:nvPr/>
            </p:nvGrpSpPr>
            <p:grpSpPr>
              <a:xfrm>
                <a:off x="1275015" y="2359168"/>
                <a:ext cx="2555299" cy="4258139"/>
                <a:chOff x="8352377" y="4105120"/>
                <a:chExt cx="1021307" cy="1701904"/>
              </a:xfrm>
            </p:grpSpPr>
            <p:pic>
              <p:nvPicPr>
                <p:cNvPr id="2027" name="Google Shape;2027;p44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8352377" y="4105120"/>
                  <a:ext cx="1021307" cy="1701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1307" h="1701904" extrusionOk="0">
                      <a:moveTo>
                        <a:pt x="510654" y="200180"/>
                      </a:moveTo>
                      <a:cubicBezTo>
                        <a:pt x="471862" y="200180"/>
                        <a:pt x="440415" y="231627"/>
                        <a:pt x="440415" y="270419"/>
                      </a:cubicBezTo>
                      <a:cubicBezTo>
                        <a:pt x="440415" y="309211"/>
                        <a:pt x="471862" y="340658"/>
                        <a:pt x="510654" y="340658"/>
                      </a:cubicBezTo>
                      <a:cubicBezTo>
                        <a:pt x="549446" y="340658"/>
                        <a:pt x="580893" y="309211"/>
                        <a:pt x="580893" y="270419"/>
                      </a:cubicBezTo>
                      <a:cubicBezTo>
                        <a:pt x="580893" y="231627"/>
                        <a:pt x="549446" y="200180"/>
                        <a:pt x="510654" y="200180"/>
                      </a:cubicBezTo>
                      <a:close/>
                      <a:moveTo>
                        <a:pt x="0" y="0"/>
                      </a:moveTo>
                      <a:lnTo>
                        <a:pt x="1021307" y="0"/>
                      </a:lnTo>
                      <a:lnTo>
                        <a:pt x="1021307" y="1701904"/>
                      </a:lnTo>
                      <a:lnTo>
                        <a:pt x="0" y="1701904"/>
                      </a:lnTo>
                      <a:close/>
                    </a:path>
                  </a:pathLst>
                </a:custGeom>
                <a:noFill/>
                <a:ln>
                  <a:noFill/>
                </a:ln>
              </p:spPr>
            </p:pic>
            <p:pic>
              <p:nvPicPr>
                <p:cNvPr id="2028" name="Google Shape;2028;p44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/>
                <a:stretch/>
              </p:blipFill>
              <p:spPr>
                <a:xfrm>
                  <a:off x="8429718" y="4221533"/>
                  <a:ext cx="866624" cy="150299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2029" name="Google Shape;2029;p44"/>
              <p:cNvSpPr/>
              <p:nvPr/>
            </p:nvSpPr>
            <p:spPr>
              <a:xfrm>
                <a:off x="2614267" y="2378117"/>
                <a:ext cx="87924" cy="513165"/>
              </a:xfrm>
              <a:custGeom>
                <a:avLst/>
                <a:gdLst/>
                <a:ahLst/>
                <a:cxnLst/>
                <a:rect l="l" t="t" r="r" b="b"/>
                <a:pathLst>
                  <a:path w="87923" h="457200" extrusionOk="0">
                    <a:moveTo>
                      <a:pt x="0" y="457200"/>
                    </a:moveTo>
                    <a:lnTo>
                      <a:pt x="87923" y="0"/>
                    </a:lnTo>
                    <a:lnTo>
                      <a:pt x="87923" y="0"/>
                    </a:lnTo>
                  </a:path>
                </a:pathLst>
              </a:custGeom>
              <a:noFill/>
              <a:ln w="34925" cap="flat" cmpd="sng">
                <a:solidFill>
                  <a:srgbClr val="4A235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0" name="Google Shape;2030;p44"/>
              <p:cNvSpPr/>
              <p:nvPr/>
            </p:nvSpPr>
            <p:spPr>
              <a:xfrm rot="-822351">
                <a:off x="2451457" y="2370179"/>
                <a:ext cx="87925" cy="506763"/>
              </a:xfrm>
              <a:custGeom>
                <a:avLst/>
                <a:gdLst/>
                <a:ahLst/>
                <a:cxnLst/>
                <a:rect l="l" t="t" r="r" b="b"/>
                <a:pathLst>
                  <a:path w="87923" h="457200" extrusionOk="0">
                    <a:moveTo>
                      <a:pt x="0" y="457200"/>
                    </a:moveTo>
                    <a:lnTo>
                      <a:pt x="87923" y="0"/>
                    </a:lnTo>
                    <a:lnTo>
                      <a:pt x="87923" y="0"/>
                    </a:lnTo>
                  </a:path>
                </a:pathLst>
              </a:custGeom>
              <a:noFill/>
              <a:ln w="34925" cap="flat" cmpd="sng">
                <a:solidFill>
                  <a:srgbClr val="4A235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1" name="Google Shape;2031;p44"/>
              <p:cNvSpPr/>
              <p:nvPr/>
            </p:nvSpPr>
            <p:spPr>
              <a:xfrm>
                <a:off x="2060606" y="1368624"/>
                <a:ext cx="586162" cy="1014090"/>
              </a:xfrm>
              <a:custGeom>
                <a:avLst/>
                <a:gdLst/>
                <a:ahLst/>
                <a:cxnLst/>
                <a:rect l="l" t="t" r="r" b="b"/>
                <a:pathLst>
                  <a:path w="586160" h="676892" extrusionOk="0">
                    <a:moveTo>
                      <a:pt x="585890" y="676892"/>
                    </a:moveTo>
                    <a:cubicBezTo>
                      <a:pt x="597725" y="419528"/>
                      <a:pt x="221894" y="60950"/>
                      <a:pt x="0" y="0"/>
                    </a:cubicBezTo>
                  </a:path>
                </a:pathLst>
              </a:custGeom>
              <a:noFill/>
              <a:ln w="34925" cap="flat" cmpd="sng">
                <a:solidFill>
                  <a:srgbClr val="4A235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2" name="Google Shape;2032;p44"/>
              <p:cNvSpPr/>
              <p:nvPr/>
            </p:nvSpPr>
            <p:spPr>
              <a:xfrm rot="-822351">
                <a:off x="1961952" y="1556471"/>
                <a:ext cx="503448" cy="882301"/>
              </a:xfrm>
              <a:custGeom>
                <a:avLst/>
                <a:gdLst/>
                <a:ahLst/>
                <a:cxnLst/>
                <a:rect l="l" t="t" r="r" b="b"/>
                <a:pathLst>
                  <a:path w="503450" h="588924" extrusionOk="0">
                    <a:moveTo>
                      <a:pt x="501712" y="588924"/>
                    </a:moveTo>
                    <a:cubicBezTo>
                      <a:pt x="535847" y="341273"/>
                      <a:pt x="56464" y="188371"/>
                      <a:pt x="-1" y="0"/>
                    </a:cubicBezTo>
                  </a:path>
                </a:pathLst>
              </a:custGeom>
              <a:noFill/>
              <a:ln w="34925" cap="flat" cmpd="sng">
                <a:solidFill>
                  <a:srgbClr val="4A235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33" name="Google Shape;2033;p44"/>
            <p:cNvGrpSpPr/>
            <p:nvPr/>
          </p:nvGrpSpPr>
          <p:grpSpPr>
            <a:xfrm rot="-1694024">
              <a:off x="8248830" y="2599084"/>
              <a:ext cx="826034" cy="302570"/>
              <a:chOff x="3922087" y="2335775"/>
              <a:chExt cx="1385924" cy="507653"/>
            </a:xfrm>
          </p:grpSpPr>
          <p:sp>
            <p:nvSpPr>
              <p:cNvPr id="2034" name="Google Shape;2034;p44"/>
              <p:cNvSpPr/>
              <p:nvPr/>
            </p:nvSpPr>
            <p:spPr>
              <a:xfrm>
                <a:off x="3922087" y="2335775"/>
                <a:ext cx="320464" cy="507653"/>
              </a:xfrm>
              <a:custGeom>
                <a:avLst/>
                <a:gdLst/>
                <a:ahLst/>
                <a:cxnLst/>
                <a:rect l="l" t="t" r="r" b="b"/>
                <a:pathLst>
                  <a:path w="320464" h="507653" extrusionOk="0">
                    <a:moveTo>
                      <a:pt x="157720" y="0"/>
                    </a:moveTo>
                    <a:cubicBezTo>
                      <a:pt x="205941" y="0"/>
                      <a:pt x="241827" y="12557"/>
                      <a:pt x="265379" y="37672"/>
                    </a:cubicBezTo>
                    <a:cubicBezTo>
                      <a:pt x="288931" y="62787"/>
                      <a:pt x="302939" y="99008"/>
                      <a:pt x="307404" y="146335"/>
                    </a:cubicBezTo>
                    <a:lnTo>
                      <a:pt x="214312" y="151358"/>
                    </a:lnTo>
                    <a:cubicBezTo>
                      <a:pt x="210517" y="101575"/>
                      <a:pt x="190872" y="76684"/>
                      <a:pt x="155376" y="76684"/>
                    </a:cubicBezTo>
                    <a:cubicBezTo>
                      <a:pt x="140866" y="76684"/>
                      <a:pt x="128811" y="81093"/>
                      <a:pt x="119211" y="89911"/>
                    </a:cubicBezTo>
                    <a:cubicBezTo>
                      <a:pt x="109612" y="98729"/>
                      <a:pt x="104812" y="110282"/>
                      <a:pt x="104812" y="124569"/>
                    </a:cubicBezTo>
                    <a:cubicBezTo>
                      <a:pt x="104812" y="134392"/>
                      <a:pt x="106765" y="143098"/>
                      <a:pt x="110672" y="150689"/>
                    </a:cubicBezTo>
                    <a:cubicBezTo>
                      <a:pt x="114579" y="158279"/>
                      <a:pt x="122448" y="166371"/>
                      <a:pt x="134280" y="174966"/>
                    </a:cubicBezTo>
                    <a:cubicBezTo>
                      <a:pt x="146112" y="183561"/>
                      <a:pt x="163748" y="193328"/>
                      <a:pt x="187188" y="204267"/>
                    </a:cubicBezTo>
                    <a:cubicBezTo>
                      <a:pt x="222684" y="221010"/>
                      <a:pt x="250031" y="237083"/>
                      <a:pt x="269230" y="252487"/>
                    </a:cubicBezTo>
                    <a:cubicBezTo>
                      <a:pt x="288429" y="267891"/>
                      <a:pt x="301767" y="283964"/>
                      <a:pt x="309246" y="300707"/>
                    </a:cubicBezTo>
                    <a:cubicBezTo>
                      <a:pt x="316725" y="317450"/>
                      <a:pt x="320464" y="337207"/>
                      <a:pt x="320464" y="359978"/>
                    </a:cubicBezTo>
                    <a:cubicBezTo>
                      <a:pt x="320464" y="388553"/>
                      <a:pt x="313990" y="414003"/>
                      <a:pt x="301042" y="436327"/>
                    </a:cubicBezTo>
                    <a:cubicBezTo>
                      <a:pt x="288094" y="458651"/>
                      <a:pt x="269621" y="476120"/>
                      <a:pt x="245622" y="488733"/>
                    </a:cubicBezTo>
                    <a:cubicBezTo>
                      <a:pt x="221623" y="501346"/>
                      <a:pt x="193439" y="507653"/>
                      <a:pt x="161069" y="507653"/>
                    </a:cubicBezTo>
                    <a:cubicBezTo>
                      <a:pt x="110393" y="507653"/>
                      <a:pt x="71437" y="493700"/>
                      <a:pt x="44202" y="465795"/>
                    </a:cubicBezTo>
                    <a:cubicBezTo>
                      <a:pt x="16966" y="437890"/>
                      <a:pt x="2232" y="396143"/>
                      <a:pt x="0" y="340556"/>
                    </a:cubicBezTo>
                    <a:lnTo>
                      <a:pt x="94096" y="332184"/>
                    </a:lnTo>
                    <a:cubicBezTo>
                      <a:pt x="95213" y="356518"/>
                      <a:pt x="98617" y="375772"/>
                      <a:pt x="104310" y="389948"/>
                    </a:cubicBezTo>
                    <a:cubicBezTo>
                      <a:pt x="110002" y="404124"/>
                      <a:pt x="117872" y="414170"/>
                      <a:pt x="127918" y="420086"/>
                    </a:cubicBezTo>
                    <a:cubicBezTo>
                      <a:pt x="137964" y="426002"/>
                      <a:pt x="150353" y="428960"/>
                      <a:pt x="165087" y="428960"/>
                    </a:cubicBezTo>
                    <a:cubicBezTo>
                      <a:pt x="178482" y="428960"/>
                      <a:pt x="190035" y="426058"/>
                      <a:pt x="199746" y="420254"/>
                    </a:cubicBezTo>
                    <a:cubicBezTo>
                      <a:pt x="209457" y="414449"/>
                      <a:pt x="216768" y="406859"/>
                      <a:pt x="221679" y="397483"/>
                    </a:cubicBezTo>
                    <a:cubicBezTo>
                      <a:pt x="226591" y="388107"/>
                      <a:pt x="229046" y="377949"/>
                      <a:pt x="229046" y="367010"/>
                    </a:cubicBezTo>
                    <a:cubicBezTo>
                      <a:pt x="229046" y="355625"/>
                      <a:pt x="226200" y="345244"/>
                      <a:pt x="220507" y="335868"/>
                    </a:cubicBezTo>
                    <a:cubicBezTo>
                      <a:pt x="214815" y="326492"/>
                      <a:pt x="204713" y="316892"/>
                      <a:pt x="190202" y="307070"/>
                    </a:cubicBezTo>
                    <a:cubicBezTo>
                      <a:pt x="175691" y="297247"/>
                      <a:pt x="155153" y="286531"/>
                      <a:pt x="128587" y="274923"/>
                    </a:cubicBezTo>
                    <a:cubicBezTo>
                      <a:pt x="87957" y="257063"/>
                      <a:pt x="58545" y="236804"/>
                      <a:pt x="40351" y="214145"/>
                    </a:cubicBezTo>
                    <a:cubicBezTo>
                      <a:pt x="22157" y="191486"/>
                      <a:pt x="13059" y="164530"/>
                      <a:pt x="13059" y="133276"/>
                    </a:cubicBezTo>
                    <a:cubicBezTo>
                      <a:pt x="13059" y="107380"/>
                      <a:pt x="19031" y="84330"/>
                      <a:pt x="30975" y="64126"/>
                    </a:cubicBezTo>
                    <a:cubicBezTo>
                      <a:pt x="42918" y="43923"/>
                      <a:pt x="59829" y="28184"/>
                      <a:pt x="81706" y="16911"/>
                    </a:cubicBezTo>
                    <a:cubicBezTo>
                      <a:pt x="103584" y="5637"/>
                      <a:pt x="128922" y="0"/>
                      <a:pt x="1577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5" name="Google Shape;2035;p44"/>
              <p:cNvSpPr/>
              <p:nvPr/>
            </p:nvSpPr>
            <p:spPr>
              <a:xfrm>
                <a:off x="4294895" y="2344147"/>
                <a:ext cx="381074" cy="490909"/>
              </a:xfrm>
              <a:custGeom>
                <a:avLst/>
                <a:gdLst/>
                <a:ahLst/>
                <a:cxnLst/>
                <a:rect l="l" t="t" r="r" b="b"/>
                <a:pathLst>
                  <a:path w="381074" h="490909" extrusionOk="0">
                    <a:moveTo>
                      <a:pt x="191207" y="91082"/>
                    </a:moveTo>
                    <a:lnTo>
                      <a:pt x="138633" y="313432"/>
                    </a:lnTo>
                    <a:lnTo>
                      <a:pt x="243111" y="313432"/>
                    </a:lnTo>
                    <a:close/>
                    <a:moveTo>
                      <a:pt x="140642" y="0"/>
                    </a:moveTo>
                    <a:lnTo>
                      <a:pt x="241771" y="0"/>
                    </a:lnTo>
                    <a:lnTo>
                      <a:pt x="381074" y="490909"/>
                    </a:lnTo>
                    <a:lnTo>
                      <a:pt x="284299" y="490909"/>
                    </a:lnTo>
                    <a:lnTo>
                      <a:pt x="261528" y="393799"/>
                    </a:lnTo>
                    <a:lnTo>
                      <a:pt x="119546" y="393799"/>
                    </a:lnTo>
                    <a:lnTo>
                      <a:pt x="96441" y="490909"/>
                    </a:lnTo>
                    <a:lnTo>
                      <a:pt x="0" y="49090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6" name="Google Shape;2036;p44"/>
              <p:cNvSpPr/>
              <p:nvPr/>
            </p:nvSpPr>
            <p:spPr>
              <a:xfrm>
                <a:off x="4728313" y="2344147"/>
                <a:ext cx="279945" cy="490909"/>
              </a:xfrm>
              <a:custGeom>
                <a:avLst/>
                <a:gdLst/>
                <a:ahLst/>
                <a:cxnLst/>
                <a:rect l="l" t="t" r="r" b="b"/>
                <a:pathLst>
                  <a:path w="279945" h="490909" extrusionOk="0">
                    <a:moveTo>
                      <a:pt x="0" y="0"/>
                    </a:moveTo>
                    <a:lnTo>
                      <a:pt x="93092" y="0"/>
                    </a:lnTo>
                    <a:lnTo>
                      <a:pt x="93092" y="412886"/>
                    </a:lnTo>
                    <a:lnTo>
                      <a:pt x="279945" y="412886"/>
                    </a:lnTo>
                    <a:lnTo>
                      <a:pt x="279945" y="490909"/>
                    </a:lnTo>
                    <a:lnTo>
                      <a:pt x="0" y="49090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400" b="1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7" name="Google Shape;2037;p44"/>
              <p:cNvSpPr/>
              <p:nvPr/>
            </p:nvSpPr>
            <p:spPr>
              <a:xfrm>
                <a:off x="5060601" y="2344147"/>
                <a:ext cx="247410" cy="490909"/>
              </a:xfrm>
              <a:custGeom>
                <a:avLst/>
                <a:gdLst/>
                <a:ahLst/>
                <a:cxnLst/>
                <a:rect l="l" t="t" r="r" b="b"/>
                <a:pathLst>
                  <a:path w="247410" h="490909" extrusionOk="0">
                    <a:moveTo>
                      <a:pt x="0" y="0"/>
                    </a:moveTo>
                    <a:lnTo>
                      <a:pt x="238703" y="0"/>
                    </a:lnTo>
                    <a:lnTo>
                      <a:pt x="238703" y="77688"/>
                    </a:lnTo>
                    <a:lnTo>
                      <a:pt x="74621" y="77688"/>
                    </a:lnTo>
                    <a:lnTo>
                      <a:pt x="74621" y="193551"/>
                    </a:lnTo>
                    <a:lnTo>
                      <a:pt x="223300" y="193551"/>
                    </a:lnTo>
                    <a:lnTo>
                      <a:pt x="223300" y="271239"/>
                    </a:lnTo>
                    <a:lnTo>
                      <a:pt x="74621" y="271239"/>
                    </a:lnTo>
                    <a:lnTo>
                      <a:pt x="74621" y="413221"/>
                    </a:lnTo>
                    <a:lnTo>
                      <a:pt x="247410" y="413221"/>
                    </a:lnTo>
                    <a:lnTo>
                      <a:pt x="247410" y="490909"/>
                    </a:lnTo>
                    <a:lnTo>
                      <a:pt x="0" y="49090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400" b="1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038" name="Google Shape;2038;p44"/>
          <p:cNvSpPr/>
          <p:nvPr/>
        </p:nvSpPr>
        <p:spPr>
          <a:xfrm>
            <a:off x="-32094" y="5638233"/>
            <a:ext cx="2352405" cy="1254868"/>
          </a:xfrm>
          <a:custGeom>
            <a:avLst/>
            <a:gdLst/>
            <a:ahLst/>
            <a:cxnLst/>
            <a:rect l="l" t="t" r="r" b="b"/>
            <a:pathLst>
              <a:path w="5741221" h="3062599" extrusionOk="0">
                <a:moveTo>
                  <a:pt x="2985788" y="2889903"/>
                </a:moveTo>
                <a:cubicBezTo>
                  <a:pt x="2970833" y="2888478"/>
                  <a:pt x="2962288" y="2892039"/>
                  <a:pt x="2961575" y="2909843"/>
                </a:cubicBezTo>
                <a:cubicBezTo>
                  <a:pt x="2960151" y="2941178"/>
                  <a:pt x="2945908" y="2967527"/>
                  <a:pt x="2923119" y="2989604"/>
                </a:cubicBezTo>
                <a:cubicBezTo>
                  <a:pt x="2920271" y="2993164"/>
                  <a:pt x="2916710" y="2998149"/>
                  <a:pt x="2911013" y="2996013"/>
                </a:cubicBezTo>
                <a:cubicBezTo>
                  <a:pt x="2905316" y="2993164"/>
                  <a:pt x="2906740" y="2987467"/>
                  <a:pt x="2906740" y="2982482"/>
                </a:cubicBezTo>
                <a:cubicBezTo>
                  <a:pt x="2907452" y="2968239"/>
                  <a:pt x="2906740" y="2953284"/>
                  <a:pt x="2909588" y="2939753"/>
                </a:cubicBezTo>
                <a:cubicBezTo>
                  <a:pt x="2912437" y="2924798"/>
                  <a:pt x="2910301" y="2918389"/>
                  <a:pt x="2893921" y="2924086"/>
                </a:cubicBezTo>
                <a:cubicBezTo>
                  <a:pt x="2877542" y="2929783"/>
                  <a:pt x="2861162" y="2931920"/>
                  <a:pt x="2844071" y="2931207"/>
                </a:cubicBezTo>
                <a:cubicBezTo>
                  <a:pt x="2827691" y="2930495"/>
                  <a:pt x="2827691" y="2937617"/>
                  <a:pt x="2832676" y="2949723"/>
                </a:cubicBezTo>
                <a:cubicBezTo>
                  <a:pt x="2854041" y="3003847"/>
                  <a:pt x="2898194" y="3034469"/>
                  <a:pt x="2960863" y="3035181"/>
                </a:cubicBezTo>
                <a:cubicBezTo>
                  <a:pt x="2985076" y="3034469"/>
                  <a:pt x="3016411" y="3030908"/>
                  <a:pt x="3029942" y="2999574"/>
                </a:cubicBezTo>
                <a:cubicBezTo>
                  <a:pt x="3043473" y="2968951"/>
                  <a:pt x="3042048" y="2936904"/>
                  <a:pt x="3019972" y="2909131"/>
                </a:cubicBezTo>
                <a:cubicBezTo>
                  <a:pt x="3011426" y="2897736"/>
                  <a:pt x="3000031" y="2891327"/>
                  <a:pt x="2985788" y="2889903"/>
                </a:cubicBezTo>
                <a:close/>
                <a:moveTo>
                  <a:pt x="1577869" y="2827946"/>
                </a:moveTo>
                <a:cubicBezTo>
                  <a:pt x="1535852" y="2832219"/>
                  <a:pt x="1514487" y="2859992"/>
                  <a:pt x="1502381" y="2897024"/>
                </a:cubicBezTo>
                <a:cubicBezTo>
                  <a:pt x="1488850" y="2936904"/>
                  <a:pt x="1494547" y="2971088"/>
                  <a:pt x="1523033" y="2991028"/>
                </a:cubicBezTo>
                <a:cubicBezTo>
                  <a:pt x="1606355" y="3050136"/>
                  <a:pt x="1701071" y="3033045"/>
                  <a:pt x="1765876" y="2946163"/>
                </a:cubicBezTo>
                <a:cubicBezTo>
                  <a:pt x="1770149" y="2941178"/>
                  <a:pt x="1772998" y="2934768"/>
                  <a:pt x="1763740" y="2933344"/>
                </a:cubicBezTo>
                <a:cubicBezTo>
                  <a:pt x="1730269" y="2927646"/>
                  <a:pt x="1701783" y="2909843"/>
                  <a:pt x="1671160" y="2890615"/>
                </a:cubicBezTo>
                <a:cubicBezTo>
                  <a:pt x="1666888" y="2926222"/>
                  <a:pt x="1667600" y="2960406"/>
                  <a:pt x="1645523" y="2991028"/>
                </a:cubicBezTo>
                <a:cubicBezTo>
                  <a:pt x="1616325" y="2951860"/>
                  <a:pt x="1606355" y="2911267"/>
                  <a:pt x="1613476" y="2865689"/>
                </a:cubicBezTo>
                <a:cubicBezTo>
                  <a:pt x="1617749" y="2835779"/>
                  <a:pt x="1609203" y="2824385"/>
                  <a:pt x="1577869" y="2827946"/>
                </a:cubicBezTo>
                <a:close/>
                <a:moveTo>
                  <a:pt x="1994566" y="2817709"/>
                </a:moveTo>
                <a:cubicBezTo>
                  <a:pt x="1986465" y="2816374"/>
                  <a:pt x="1978097" y="2816552"/>
                  <a:pt x="1969551" y="2817976"/>
                </a:cubicBezTo>
                <a:cubicBezTo>
                  <a:pt x="1950323" y="2820824"/>
                  <a:pt x="1940353" y="2827946"/>
                  <a:pt x="1946762" y="2851446"/>
                </a:cubicBezTo>
                <a:cubicBezTo>
                  <a:pt x="1959581" y="2897024"/>
                  <a:pt x="1951747" y="2940465"/>
                  <a:pt x="1923261" y="2983194"/>
                </a:cubicBezTo>
                <a:cubicBezTo>
                  <a:pt x="1904746" y="2956132"/>
                  <a:pt x="1898336" y="2929071"/>
                  <a:pt x="1894775" y="2900585"/>
                </a:cubicBezTo>
                <a:cubicBezTo>
                  <a:pt x="1893351" y="2886342"/>
                  <a:pt x="1888366" y="2884918"/>
                  <a:pt x="1877684" y="2893463"/>
                </a:cubicBezTo>
                <a:cubicBezTo>
                  <a:pt x="1856319" y="2911267"/>
                  <a:pt x="1832818" y="2923374"/>
                  <a:pt x="1806469" y="2931207"/>
                </a:cubicBezTo>
                <a:cubicBezTo>
                  <a:pt x="1792938" y="2935480"/>
                  <a:pt x="1795787" y="2941178"/>
                  <a:pt x="1802908" y="2948299"/>
                </a:cubicBezTo>
                <a:cubicBezTo>
                  <a:pt x="1864153" y="3013104"/>
                  <a:pt x="1927534" y="3038030"/>
                  <a:pt x="2015841" y="2996013"/>
                </a:cubicBezTo>
                <a:cubicBezTo>
                  <a:pt x="2045039" y="2981770"/>
                  <a:pt x="2068540" y="2961118"/>
                  <a:pt x="2067828" y="2925510"/>
                </a:cubicBezTo>
                <a:cubicBezTo>
                  <a:pt x="2067828" y="2884206"/>
                  <a:pt x="2054297" y="2849310"/>
                  <a:pt x="2017977" y="2826521"/>
                </a:cubicBezTo>
                <a:cubicBezTo>
                  <a:pt x="2010500" y="2821892"/>
                  <a:pt x="2002666" y="2819044"/>
                  <a:pt x="1994566" y="2817709"/>
                </a:cubicBezTo>
                <a:close/>
                <a:moveTo>
                  <a:pt x="2678140" y="2794474"/>
                </a:moveTo>
                <a:cubicBezTo>
                  <a:pt x="2643245" y="2797323"/>
                  <a:pt x="2622592" y="2820824"/>
                  <a:pt x="2609774" y="2850734"/>
                </a:cubicBezTo>
                <a:cubicBezTo>
                  <a:pt x="2597667" y="2878508"/>
                  <a:pt x="2608349" y="2901297"/>
                  <a:pt x="2627577" y="2921237"/>
                </a:cubicBezTo>
                <a:cubicBezTo>
                  <a:pt x="2675291" y="2971088"/>
                  <a:pt x="2750067" y="2973936"/>
                  <a:pt x="2809887" y="2926222"/>
                </a:cubicBezTo>
                <a:cubicBezTo>
                  <a:pt x="2789235" y="2911979"/>
                  <a:pt x="2772144" y="2897736"/>
                  <a:pt x="2758613" y="2879220"/>
                </a:cubicBezTo>
                <a:cubicBezTo>
                  <a:pt x="2751491" y="2868538"/>
                  <a:pt x="2746506" y="2870675"/>
                  <a:pt x="2741521" y="2881357"/>
                </a:cubicBezTo>
                <a:cubicBezTo>
                  <a:pt x="2735112" y="2893463"/>
                  <a:pt x="2727990" y="2904858"/>
                  <a:pt x="2720869" y="2916252"/>
                </a:cubicBezTo>
                <a:cubicBezTo>
                  <a:pt x="2717308" y="2921949"/>
                  <a:pt x="2713035" y="2929783"/>
                  <a:pt x="2705914" y="2928359"/>
                </a:cubicBezTo>
                <a:cubicBezTo>
                  <a:pt x="2697368" y="2926935"/>
                  <a:pt x="2698792" y="2917677"/>
                  <a:pt x="2698080" y="2911267"/>
                </a:cubicBezTo>
                <a:cubicBezTo>
                  <a:pt x="2693807" y="2885630"/>
                  <a:pt x="2698080" y="2861417"/>
                  <a:pt x="2709475" y="2837916"/>
                </a:cubicBezTo>
                <a:cubicBezTo>
                  <a:pt x="2723718" y="2809430"/>
                  <a:pt x="2711611" y="2791626"/>
                  <a:pt x="2678140" y="2794474"/>
                </a:cubicBezTo>
                <a:close/>
                <a:moveTo>
                  <a:pt x="563768" y="2701895"/>
                </a:moveTo>
                <a:cubicBezTo>
                  <a:pt x="549525" y="2700471"/>
                  <a:pt x="538131" y="2700471"/>
                  <a:pt x="534570" y="2719699"/>
                </a:cubicBezTo>
                <a:cubicBezTo>
                  <a:pt x="520327" y="2793762"/>
                  <a:pt x="476886" y="2847174"/>
                  <a:pt x="414929" y="2887054"/>
                </a:cubicBezTo>
                <a:cubicBezTo>
                  <a:pt x="402822" y="2894175"/>
                  <a:pt x="394988" y="2894888"/>
                  <a:pt x="395701" y="2876372"/>
                </a:cubicBezTo>
                <a:cubicBezTo>
                  <a:pt x="397837" y="2842901"/>
                  <a:pt x="404959" y="2810142"/>
                  <a:pt x="416353" y="2778095"/>
                </a:cubicBezTo>
                <a:cubicBezTo>
                  <a:pt x="421338" y="2765276"/>
                  <a:pt x="430596" y="2753882"/>
                  <a:pt x="431308" y="2737502"/>
                </a:cubicBezTo>
                <a:cubicBezTo>
                  <a:pt x="389291" y="2743200"/>
                  <a:pt x="349411" y="2746761"/>
                  <a:pt x="308818" y="2741776"/>
                </a:cubicBezTo>
                <a:cubicBezTo>
                  <a:pt x="293151" y="2739639"/>
                  <a:pt x="273923" y="2724684"/>
                  <a:pt x="264665" y="2737502"/>
                </a:cubicBezTo>
                <a:cubicBezTo>
                  <a:pt x="255407" y="2749609"/>
                  <a:pt x="267514" y="2769549"/>
                  <a:pt x="272499" y="2785217"/>
                </a:cubicBezTo>
                <a:cubicBezTo>
                  <a:pt x="298136" y="2865689"/>
                  <a:pt x="338016" y="2935480"/>
                  <a:pt x="425611" y="2962542"/>
                </a:cubicBezTo>
                <a:cubicBezTo>
                  <a:pt x="453385" y="2974649"/>
                  <a:pt x="483295" y="2980346"/>
                  <a:pt x="513917" y="2981058"/>
                </a:cubicBezTo>
                <a:cubicBezTo>
                  <a:pt x="560207" y="2981770"/>
                  <a:pt x="605073" y="2974649"/>
                  <a:pt x="632134" y="2931920"/>
                </a:cubicBezTo>
                <a:cubicBezTo>
                  <a:pt x="659908" y="2889191"/>
                  <a:pt x="669166" y="2842189"/>
                  <a:pt x="657772" y="2792338"/>
                </a:cubicBezTo>
                <a:cubicBezTo>
                  <a:pt x="647089" y="2743200"/>
                  <a:pt x="609345" y="2707593"/>
                  <a:pt x="563768" y="2701895"/>
                </a:cubicBezTo>
                <a:close/>
                <a:moveTo>
                  <a:pt x="832282" y="2552166"/>
                </a:moveTo>
                <a:cubicBezTo>
                  <a:pt x="827041" y="2552300"/>
                  <a:pt x="820854" y="2553768"/>
                  <a:pt x="813732" y="2556617"/>
                </a:cubicBezTo>
                <a:cubicBezTo>
                  <a:pt x="783110" y="2568723"/>
                  <a:pt x="771003" y="2594361"/>
                  <a:pt x="768155" y="2625695"/>
                </a:cubicBezTo>
                <a:cubicBezTo>
                  <a:pt x="765306" y="2657742"/>
                  <a:pt x="780261" y="2678394"/>
                  <a:pt x="809459" y="2689789"/>
                </a:cubicBezTo>
                <a:cubicBezTo>
                  <a:pt x="871416" y="2715426"/>
                  <a:pt x="922691" y="2701183"/>
                  <a:pt x="966132" y="2647772"/>
                </a:cubicBezTo>
                <a:cubicBezTo>
                  <a:pt x="978951" y="2632104"/>
                  <a:pt x="978239" y="2624983"/>
                  <a:pt x="956162" y="2622135"/>
                </a:cubicBezTo>
                <a:cubicBezTo>
                  <a:pt x="939783" y="2619998"/>
                  <a:pt x="925540" y="2612164"/>
                  <a:pt x="912009" y="2603618"/>
                </a:cubicBezTo>
                <a:cubicBezTo>
                  <a:pt x="902039" y="2597209"/>
                  <a:pt x="899190" y="2600770"/>
                  <a:pt x="899190" y="2611452"/>
                </a:cubicBezTo>
                <a:cubicBezTo>
                  <a:pt x="899190" y="2632104"/>
                  <a:pt x="896342" y="2652757"/>
                  <a:pt x="885659" y="2672697"/>
                </a:cubicBezTo>
                <a:cubicBezTo>
                  <a:pt x="869992" y="2661303"/>
                  <a:pt x="862871" y="2647060"/>
                  <a:pt x="858598" y="2630680"/>
                </a:cubicBezTo>
                <a:cubicBezTo>
                  <a:pt x="855037" y="2615725"/>
                  <a:pt x="852901" y="2600770"/>
                  <a:pt x="853613" y="2585815"/>
                </a:cubicBezTo>
                <a:cubicBezTo>
                  <a:pt x="855215" y="2563382"/>
                  <a:pt x="848005" y="2551765"/>
                  <a:pt x="832282" y="2552166"/>
                </a:cubicBezTo>
                <a:close/>
                <a:moveTo>
                  <a:pt x="1136336" y="2525282"/>
                </a:moveTo>
                <a:cubicBezTo>
                  <a:pt x="1112123" y="2525282"/>
                  <a:pt x="1105714" y="2533828"/>
                  <a:pt x="1111411" y="2557329"/>
                </a:cubicBezTo>
                <a:cubicBezTo>
                  <a:pt x="1118532" y="2585815"/>
                  <a:pt x="1116396" y="2614301"/>
                  <a:pt x="1105001" y="2641362"/>
                </a:cubicBezTo>
                <a:cubicBezTo>
                  <a:pt x="1103577" y="2645635"/>
                  <a:pt x="1102153" y="2652757"/>
                  <a:pt x="1095744" y="2651333"/>
                </a:cubicBezTo>
                <a:cubicBezTo>
                  <a:pt x="1092895" y="2650621"/>
                  <a:pt x="1090046" y="2645635"/>
                  <a:pt x="1087910" y="2642075"/>
                </a:cubicBezTo>
                <a:cubicBezTo>
                  <a:pt x="1077940" y="2624983"/>
                  <a:pt x="1074379" y="2605043"/>
                  <a:pt x="1068682" y="2581542"/>
                </a:cubicBezTo>
                <a:cubicBezTo>
                  <a:pt x="1047317" y="2602194"/>
                  <a:pt x="1023816" y="2615013"/>
                  <a:pt x="997467" y="2625695"/>
                </a:cubicBezTo>
                <a:cubicBezTo>
                  <a:pt x="1050166" y="2688364"/>
                  <a:pt x="1127790" y="2698334"/>
                  <a:pt x="1183338" y="2652045"/>
                </a:cubicBezTo>
                <a:cubicBezTo>
                  <a:pt x="1206839" y="2632817"/>
                  <a:pt x="1212536" y="2609316"/>
                  <a:pt x="1201142" y="2577269"/>
                </a:cubicBezTo>
                <a:cubicBezTo>
                  <a:pt x="1189747" y="2545935"/>
                  <a:pt x="1163398" y="2524570"/>
                  <a:pt x="1136336" y="2525282"/>
                </a:cubicBezTo>
                <a:close/>
                <a:moveTo>
                  <a:pt x="3272785" y="2504630"/>
                </a:moveTo>
                <a:cubicBezTo>
                  <a:pt x="3270648" y="2508903"/>
                  <a:pt x="3265663" y="2513175"/>
                  <a:pt x="3257830" y="2517449"/>
                </a:cubicBezTo>
                <a:cubicBezTo>
                  <a:pt x="3254981" y="2518873"/>
                  <a:pt x="3252132" y="2520297"/>
                  <a:pt x="3252132" y="2524570"/>
                </a:cubicBezTo>
                <a:cubicBezTo>
                  <a:pt x="3267088" y="2521721"/>
                  <a:pt x="3272785" y="2516024"/>
                  <a:pt x="3272785" y="2504630"/>
                </a:cubicBezTo>
                <a:close/>
                <a:moveTo>
                  <a:pt x="3923689" y="2394247"/>
                </a:moveTo>
                <a:cubicBezTo>
                  <a:pt x="3905173" y="2397808"/>
                  <a:pt x="3893779" y="2409914"/>
                  <a:pt x="3888794" y="2428430"/>
                </a:cubicBezTo>
                <a:cubicBezTo>
                  <a:pt x="3894491" y="2407777"/>
                  <a:pt x="3927250" y="2393534"/>
                  <a:pt x="3951463" y="2401368"/>
                </a:cubicBezTo>
                <a:cubicBezTo>
                  <a:pt x="3955024" y="2402792"/>
                  <a:pt x="3957873" y="2404217"/>
                  <a:pt x="3960721" y="2405641"/>
                </a:cubicBezTo>
                <a:cubicBezTo>
                  <a:pt x="3950751" y="2396383"/>
                  <a:pt x="3938644" y="2391398"/>
                  <a:pt x="3923689" y="2394247"/>
                </a:cubicBezTo>
                <a:close/>
                <a:moveTo>
                  <a:pt x="1741663" y="2258938"/>
                </a:moveTo>
                <a:cubicBezTo>
                  <a:pt x="1707480" y="2297394"/>
                  <a:pt x="1669024" y="2331577"/>
                  <a:pt x="1624871" y="2357927"/>
                </a:cubicBezTo>
                <a:cubicBezTo>
                  <a:pt x="1610628" y="2366473"/>
                  <a:pt x="1620598" y="2372882"/>
                  <a:pt x="1627007" y="2379291"/>
                </a:cubicBezTo>
                <a:cubicBezTo>
                  <a:pt x="1662615" y="2414187"/>
                  <a:pt x="1691813" y="2454067"/>
                  <a:pt x="1718162" y="2496084"/>
                </a:cubicBezTo>
                <a:cubicBezTo>
                  <a:pt x="1745936" y="2540237"/>
                  <a:pt x="1777271" y="2582254"/>
                  <a:pt x="1820000" y="2613589"/>
                </a:cubicBezTo>
                <a:cubicBezTo>
                  <a:pt x="1857031" y="2642787"/>
                  <a:pt x="1899760" y="2656318"/>
                  <a:pt x="1946762" y="2655605"/>
                </a:cubicBezTo>
                <a:cubicBezTo>
                  <a:pt x="1953172" y="2655605"/>
                  <a:pt x="1961718" y="2657742"/>
                  <a:pt x="1965278" y="2651333"/>
                </a:cubicBezTo>
                <a:cubicBezTo>
                  <a:pt x="1970263" y="2644211"/>
                  <a:pt x="1961718" y="2639938"/>
                  <a:pt x="1957445" y="2634953"/>
                </a:cubicBezTo>
                <a:cubicBezTo>
                  <a:pt x="1943202" y="2617861"/>
                  <a:pt x="1931807" y="2599346"/>
                  <a:pt x="1926110" y="2577981"/>
                </a:cubicBezTo>
                <a:cubicBezTo>
                  <a:pt x="1922549" y="2565163"/>
                  <a:pt x="1915428" y="2560178"/>
                  <a:pt x="1901897" y="2558041"/>
                </a:cubicBezTo>
                <a:cubicBezTo>
                  <a:pt x="1847061" y="2550207"/>
                  <a:pt x="1807181" y="2520297"/>
                  <a:pt x="1781544" y="2471871"/>
                </a:cubicBezTo>
                <a:cubicBezTo>
                  <a:pt x="1760179" y="2432703"/>
                  <a:pt x="1750921" y="2389974"/>
                  <a:pt x="1750209" y="2345820"/>
                </a:cubicBezTo>
                <a:cubicBezTo>
                  <a:pt x="1749497" y="2317334"/>
                  <a:pt x="1750209" y="2289561"/>
                  <a:pt x="1750209" y="2261075"/>
                </a:cubicBezTo>
                <a:lnTo>
                  <a:pt x="1741663" y="2258938"/>
                </a:lnTo>
                <a:close/>
                <a:moveTo>
                  <a:pt x="4407951" y="2189860"/>
                </a:moveTo>
                <a:cubicBezTo>
                  <a:pt x="4392996" y="2187723"/>
                  <a:pt x="4379465" y="2189860"/>
                  <a:pt x="4365934" y="2196269"/>
                </a:cubicBezTo>
                <a:cubicBezTo>
                  <a:pt x="4321069" y="2217633"/>
                  <a:pt x="4289734" y="2286712"/>
                  <a:pt x="4303977" y="2334426"/>
                </a:cubicBezTo>
                <a:cubicBezTo>
                  <a:pt x="4307538" y="2346533"/>
                  <a:pt x="4304690" y="2357927"/>
                  <a:pt x="4300416" y="2368609"/>
                </a:cubicBezTo>
                <a:cubicBezTo>
                  <a:pt x="4294719" y="2384276"/>
                  <a:pt x="4286173" y="2399231"/>
                  <a:pt x="4279052" y="2414187"/>
                </a:cubicBezTo>
                <a:cubicBezTo>
                  <a:pt x="4269794" y="2432703"/>
                  <a:pt x="4269794" y="2451219"/>
                  <a:pt x="4279764" y="2469734"/>
                </a:cubicBezTo>
                <a:cubicBezTo>
                  <a:pt x="4283325" y="2476856"/>
                  <a:pt x="4286886" y="2484689"/>
                  <a:pt x="4287598" y="2493235"/>
                </a:cubicBezTo>
                <a:cubicBezTo>
                  <a:pt x="4292583" y="2537389"/>
                  <a:pt x="4309675" y="2577269"/>
                  <a:pt x="4337448" y="2612164"/>
                </a:cubicBezTo>
                <a:cubicBezTo>
                  <a:pt x="4339585" y="2615013"/>
                  <a:pt x="4341009" y="2617861"/>
                  <a:pt x="4340297" y="2621422"/>
                </a:cubicBezTo>
                <a:cubicBezTo>
                  <a:pt x="4344570" y="2655605"/>
                  <a:pt x="4347419" y="2689789"/>
                  <a:pt x="4376617" y="2714002"/>
                </a:cubicBezTo>
                <a:cubicBezTo>
                  <a:pt x="4404391" y="2737502"/>
                  <a:pt x="4430740" y="2745336"/>
                  <a:pt x="4467772" y="2727533"/>
                </a:cubicBezTo>
                <a:cubicBezTo>
                  <a:pt x="4474181" y="2724684"/>
                  <a:pt x="4480591" y="2722548"/>
                  <a:pt x="4487000" y="2720411"/>
                </a:cubicBezTo>
                <a:cubicBezTo>
                  <a:pt x="4477742" y="2718275"/>
                  <a:pt x="4469196" y="2712577"/>
                  <a:pt x="4459938" y="2704032"/>
                </a:cubicBezTo>
                <a:cubicBezTo>
                  <a:pt x="4430028" y="2674833"/>
                  <a:pt x="4408663" y="2639226"/>
                  <a:pt x="4385874" y="2605043"/>
                </a:cubicBezTo>
                <a:cubicBezTo>
                  <a:pt x="4363798" y="2572996"/>
                  <a:pt x="4344570" y="2539525"/>
                  <a:pt x="4325342" y="2506054"/>
                </a:cubicBezTo>
                <a:cubicBezTo>
                  <a:pt x="4318933" y="2494660"/>
                  <a:pt x="4315372" y="2482553"/>
                  <a:pt x="4320357" y="2469734"/>
                </a:cubicBezTo>
                <a:cubicBezTo>
                  <a:pt x="4346706" y="2404217"/>
                  <a:pt x="4370919" y="2337987"/>
                  <a:pt x="4405815" y="2276030"/>
                </a:cubicBezTo>
                <a:cubicBezTo>
                  <a:pt x="4417921" y="2255378"/>
                  <a:pt x="4432877" y="2245407"/>
                  <a:pt x="4457802" y="2252529"/>
                </a:cubicBezTo>
                <a:cubicBezTo>
                  <a:pt x="4488424" y="2261075"/>
                  <a:pt x="4519046" y="2268908"/>
                  <a:pt x="4548957" y="2279590"/>
                </a:cubicBezTo>
                <a:cubicBezTo>
                  <a:pt x="4565336" y="2290273"/>
                  <a:pt x="4584564" y="2291697"/>
                  <a:pt x="4600944" y="2300955"/>
                </a:cubicBezTo>
                <a:cubicBezTo>
                  <a:pt x="4632278" y="2317334"/>
                  <a:pt x="4640824" y="2337275"/>
                  <a:pt x="4640112" y="2372170"/>
                </a:cubicBezTo>
                <a:cubicBezTo>
                  <a:pt x="4639400" y="2405641"/>
                  <a:pt x="4631566" y="2438400"/>
                  <a:pt x="4634415" y="2471871"/>
                </a:cubicBezTo>
                <a:cubicBezTo>
                  <a:pt x="4629430" y="2485402"/>
                  <a:pt x="4621596" y="2497508"/>
                  <a:pt x="4614475" y="2509615"/>
                </a:cubicBezTo>
                <a:cubicBezTo>
                  <a:pt x="4595247" y="2542374"/>
                  <a:pt x="4561775" y="2553768"/>
                  <a:pt x="4517622" y="2544510"/>
                </a:cubicBezTo>
                <a:cubicBezTo>
                  <a:pt x="4514774" y="2543798"/>
                  <a:pt x="4519046" y="2544510"/>
                  <a:pt x="4515486" y="2543798"/>
                </a:cubicBezTo>
                <a:cubicBezTo>
                  <a:pt x="4439998" y="2521721"/>
                  <a:pt x="4427179" y="2498220"/>
                  <a:pt x="4447831" y="2405641"/>
                </a:cubicBezTo>
                <a:cubicBezTo>
                  <a:pt x="4452817" y="2382852"/>
                  <a:pt x="4462787" y="2359351"/>
                  <a:pt x="4490560" y="2355079"/>
                </a:cubicBezTo>
                <a:cubicBezTo>
                  <a:pt x="4519046" y="2350805"/>
                  <a:pt x="4531153" y="2374306"/>
                  <a:pt x="4544684" y="2392822"/>
                </a:cubicBezTo>
                <a:cubicBezTo>
                  <a:pt x="4550381" y="2401368"/>
                  <a:pt x="4555366" y="2410626"/>
                  <a:pt x="4558215" y="2419884"/>
                </a:cubicBezTo>
                <a:cubicBezTo>
                  <a:pt x="4564624" y="2438400"/>
                  <a:pt x="4557503" y="2447658"/>
                  <a:pt x="4536850" y="2446234"/>
                </a:cubicBezTo>
                <a:cubicBezTo>
                  <a:pt x="4528304" y="2445521"/>
                  <a:pt x="4519759" y="2445521"/>
                  <a:pt x="4515486" y="2454779"/>
                </a:cubicBezTo>
                <a:cubicBezTo>
                  <a:pt x="4512637" y="2461189"/>
                  <a:pt x="4514061" y="2466886"/>
                  <a:pt x="4519759" y="2470446"/>
                </a:cubicBezTo>
                <a:cubicBezTo>
                  <a:pt x="4527592" y="2476144"/>
                  <a:pt x="4536138" y="2472583"/>
                  <a:pt x="4543260" y="2468310"/>
                </a:cubicBezTo>
                <a:cubicBezTo>
                  <a:pt x="4565336" y="2454779"/>
                  <a:pt x="4579579" y="2417035"/>
                  <a:pt x="4573882" y="2389974"/>
                </a:cubicBezTo>
                <a:cubicBezTo>
                  <a:pt x="4567473" y="2362200"/>
                  <a:pt x="4550381" y="2347957"/>
                  <a:pt x="4518334" y="2343684"/>
                </a:cubicBezTo>
                <a:cubicBezTo>
                  <a:pt x="4511925" y="2342972"/>
                  <a:pt x="4504803" y="2341548"/>
                  <a:pt x="4498394" y="2340836"/>
                </a:cubicBezTo>
                <a:cubicBezTo>
                  <a:pt x="4455665" y="2335138"/>
                  <a:pt x="4437862" y="2347245"/>
                  <a:pt x="4428603" y="2389262"/>
                </a:cubicBezTo>
                <a:cubicBezTo>
                  <a:pt x="4425755" y="2402080"/>
                  <a:pt x="4423619" y="2415611"/>
                  <a:pt x="4419346" y="2428430"/>
                </a:cubicBezTo>
                <a:cubicBezTo>
                  <a:pt x="4402966" y="2474720"/>
                  <a:pt x="4416497" y="2513888"/>
                  <a:pt x="4443559" y="2551632"/>
                </a:cubicBezTo>
                <a:cubicBezTo>
                  <a:pt x="4457089" y="2570147"/>
                  <a:pt x="4470620" y="2587239"/>
                  <a:pt x="4487712" y="2602906"/>
                </a:cubicBezTo>
                <a:cubicBezTo>
                  <a:pt x="4516198" y="2629256"/>
                  <a:pt x="4537563" y="2629968"/>
                  <a:pt x="4567473" y="2602906"/>
                </a:cubicBezTo>
                <a:cubicBezTo>
                  <a:pt x="4606641" y="2568011"/>
                  <a:pt x="4642961" y="2530267"/>
                  <a:pt x="4678568" y="2492523"/>
                </a:cubicBezTo>
                <a:cubicBezTo>
                  <a:pt x="4683553" y="2487538"/>
                  <a:pt x="4688538" y="2481841"/>
                  <a:pt x="4693523" y="2476856"/>
                </a:cubicBezTo>
                <a:cubicBezTo>
                  <a:pt x="4703493" y="2469734"/>
                  <a:pt x="4699220" y="2460477"/>
                  <a:pt x="4697084" y="2451931"/>
                </a:cubicBezTo>
                <a:cubicBezTo>
                  <a:pt x="4686402" y="2403505"/>
                  <a:pt x="4676432" y="2355791"/>
                  <a:pt x="4666461" y="2307364"/>
                </a:cubicBezTo>
                <a:cubicBezTo>
                  <a:pt x="4655779" y="2258226"/>
                  <a:pt x="4628718" y="2229740"/>
                  <a:pt x="4581716" y="2217633"/>
                </a:cubicBezTo>
                <a:cubicBezTo>
                  <a:pt x="4524032" y="2206951"/>
                  <a:pt x="4466348" y="2197693"/>
                  <a:pt x="4407951" y="2189860"/>
                </a:cubicBezTo>
                <a:close/>
                <a:moveTo>
                  <a:pt x="1943914" y="2137161"/>
                </a:moveTo>
                <a:cubicBezTo>
                  <a:pt x="1915428" y="2250392"/>
                  <a:pt x="1908306" y="2365761"/>
                  <a:pt x="1916852" y="2482553"/>
                </a:cubicBezTo>
                <a:cubicBezTo>
                  <a:pt x="1915428" y="2497508"/>
                  <a:pt x="1918276" y="2511039"/>
                  <a:pt x="1923973" y="2524570"/>
                </a:cubicBezTo>
                <a:cubicBezTo>
                  <a:pt x="1926822" y="2510327"/>
                  <a:pt x="1926110" y="2496796"/>
                  <a:pt x="1921125" y="2483265"/>
                </a:cubicBezTo>
                <a:cubicBezTo>
                  <a:pt x="1918989" y="2367185"/>
                  <a:pt x="1923261" y="2251817"/>
                  <a:pt x="1943914" y="2137161"/>
                </a:cubicBezTo>
                <a:close/>
                <a:moveTo>
                  <a:pt x="2336308" y="1824527"/>
                </a:moveTo>
                <a:cubicBezTo>
                  <a:pt x="2295003" y="1844467"/>
                  <a:pt x="2278624" y="1875802"/>
                  <a:pt x="2266517" y="1909273"/>
                </a:cubicBezTo>
                <a:cubicBezTo>
                  <a:pt x="2250138" y="1954138"/>
                  <a:pt x="2243017" y="2001852"/>
                  <a:pt x="2236607" y="2049566"/>
                </a:cubicBezTo>
                <a:cubicBezTo>
                  <a:pt x="2234471" y="2065234"/>
                  <a:pt x="2227349" y="2069506"/>
                  <a:pt x="2213106" y="2067370"/>
                </a:cubicBezTo>
                <a:cubicBezTo>
                  <a:pt x="2191030" y="2063097"/>
                  <a:pt x="2168241" y="2059536"/>
                  <a:pt x="2146164" y="2055263"/>
                </a:cubicBezTo>
                <a:cubicBezTo>
                  <a:pt x="2114118" y="2049566"/>
                  <a:pt x="2084919" y="2034611"/>
                  <a:pt x="2050024" y="2018231"/>
                </a:cubicBezTo>
                <a:cubicBezTo>
                  <a:pt x="2074949" y="2088734"/>
                  <a:pt x="2109845" y="2146418"/>
                  <a:pt x="2148301" y="2206239"/>
                </a:cubicBezTo>
                <a:cubicBezTo>
                  <a:pt x="2173938" y="2169920"/>
                  <a:pt x="2197439" y="2135736"/>
                  <a:pt x="2229486" y="2100841"/>
                </a:cubicBezTo>
                <a:cubicBezTo>
                  <a:pt x="2227349" y="2118645"/>
                  <a:pt x="2226637" y="2130751"/>
                  <a:pt x="2225213" y="2142146"/>
                </a:cubicBezTo>
                <a:cubicBezTo>
                  <a:pt x="2217379" y="2216921"/>
                  <a:pt x="2209546" y="2290985"/>
                  <a:pt x="2201712" y="2365761"/>
                </a:cubicBezTo>
                <a:cubicBezTo>
                  <a:pt x="2201000" y="2373594"/>
                  <a:pt x="2204560" y="2387125"/>
                  <a:pt x="2190317" y="2387125"/>
                </a:cubicBezTo>
                <a:cubicBezTo>
                  <a:pt x="2168953" y="2387125"/>
                  <a:pt x="2148301" y="2381428"/>
                  <a:pt x="2130497" y="2369322"/>
                </a:cubicBezTo>
                <a:cubicBezTo>
                  <a:pt x="2115542" y="2359351"/>
                  <a:pt x="2124088" y="2343684"/>
                  <a:pt x="2125512" y="2331577"/>
                </a:cubicBezTo>
                <a:cubicBezTo>
                  <a:pt x="2127648" y="2313774"/>
                  <a:pt x="2121239" y="2306652"/>
                  <a:pt x="2103435" y="2303091"/>
                </a:cubicBezTo>
                <a:cubicBezTo>
                  <a:pt x="2072101" y="2296682"/>
                  <a:pt x="2041478" y="2288848"/>
                  <a:pt x="2010856" y="2278878"/>
                </a:cubicBezTo>
                <a:cubicBezTo>
                  <a:pt x="1988067" y="2271045"/>
                  <a:pt x="1988067" y="2281015"/>
                  <a:pt x="1993052" y="2297394"/>
                </a:cubicBezTo>
                <a:cubicBezTo>
                  <a:pt x="2005871" y="2340123"/>
                  <a:pt x="2027947" y="2377155"/>
                  <a:pt x="2063555" y="2402792"/>
                </a:cubicBezTo>
                <a:cubicBezTo>
                  <a:pt x="2080646" y="2415611"/>
                  <a:pt x="2086344" y="2429142"/>
                  <a:pt x="2082783" y="2447658"/>
                </a:cubicBezTo>
                <a:cubicBezTo>
                  <a:pt x="2077798" y="2472583"/>
                  <a:pt x="2087768" y="2486826"/>
                  <a:pt x="2111269" y="2495372"/>
                </a:cubicBezTo>
                <a:cubicBezTo>
                  <a:pt x="2135482" y="2503918"/>
                  <a:pt x="2166817" y="2508191"/>
                  <a:pt x="2181060" y="2525994"/>
                </a:cubicBezTo>
                <a:cubicBezTo>
                  <a:pt x="2195303" y="2543798"/>
                  <a:pt x="2181060" y="2575132"/>
                  <a:pt x="2181772" y="2602194"/>
                </a:cubicBezTo>
                <a:cubicBezTo>
                  <a:pt x="2184620" y="2600058"/>
                  <a:pt x="2186757" y="2599346"/>
                  <a:pt x="2186757" y="2597921"/>
                </a:cubicBezTo>
                <a:cubicBezTo>
                  <a:pt x="2189605" y="2576557"/>
                  <a:pt x="2191742" y="2554480"/>
                  <a:pt x="2195303" y="2533116"/>
                </a:cubicBezTo>
                <a:cubicBezTo>
                  <a:pt x="2205985" y="2471871"/>
                  <a:pt x="2194590" y="2481129"/>
                  <a:pt x="2255835" y="2483977"/>
                </a:cubicBezTo>
                <a:cubicBezTo>
                  <a:pt x="2274351" y="2485402"/>
                  <a:pt x="2285033" y="2492523"/>
                  <a:pt x="2285033" y="2513175"/>
                </a:cubicBezTo>
                <a:cubicBezTo>
                  <a:pt x="2285033" y="2528131"/>
                  <a:pt x="2292867" y="2534540"/>
                  <a:pt x="2307822" y="2533116"/>
                </a:cubicBezTo>
                <a:cubicBezTo>
                  <a:pt x="2324914" y="2531692"/>
                  <a:pt x="2342718" y="2530979"/>
                  <a:pt x="2360521" y="2530267"/>
                </a:cubicBezTo>
                <a:cubicBezTo>
                  <a:pt x="2371916" y="2529555"/>
                  <a:pt x="2378325" y="2524570"/>
                  <a:pt x="2379037" y="2513888"/>
                </a:cubicBezTo>
                <a:cubicBezTo>
                  <a:pt x="2380461" y="2494660"/>
                  <a:pt x="2391856" y="2488963"/>
                  <a:pt x="2409660" y="2488963"/>
                </a:cubicBezTo>
                <a:cubicBezTo>
                  <a:pt x="2422478" y="2489675"/>
                  <a:pt x="2435297" y="2488250"/>
                  <a:pt x="2447403" y="2486114"/>
                </a:cubicBezTo>
                <a:cubicBezTo>
                  <a:pt x="2463071" y="2483265"/>
                  <a:pt x="2472329" y="2486826"/>
                  <a:pt x="2473753" y="2503918"/>
                </a:cubicBezTo>
                <a:cubicBezTo>
                  <a:pt x="2474465" y="2513888"/>
                  <a:pt x="2477314" y="2523146"/>
                  <a:pt x="2492269" y="2521009"/>
                </a:cubicBezTo>
                <a:cubicBezTo>
                  <a:pt x="2506512" y="2518873"/>
                  <a:pt x="2506512" y="2526706"/>
                  <a:pt x="2502951" y="2538101"/>
                </a:cubicBezTo>
                <a:cubicBezTo>
                  <a:pt x="2497966" y="2553768"/>
                  <a:pt x="2487996" y="2568723"/>
                  <a:pt x="2487284" y="2589375"/>
                </a:cubicBezTo>
                <a:cubicBezTo>
                  <a:pt x="2499390" y="2576557"/>
                  <a:pt x="2503663" y="2563026"/>
                  <a:pt x="2507224" y="2550920"/>
                </a:cubicBezTo>
                <a:cubicBezTo>
                  <a:pt x="2513633" y="2526706"/>
                  <a:pt x="2525740" y="2512463"/>
                  <a:pt x="2552089" y="2513175"/>
                </a:cubicBezTo>
                <a:cubicBezTo>
                  <a:pt x="2564908" y="2513175"/>
                  <a:pt x="2571317" y="2505342"/>
                  <a:pt x="2572742" y="2492523"/>
                </a:cubicBezTo>
                <a:cubicBezTo>
                  <a:pt x="2573454" y="2482553"/>
                  <a:pt x="2575590" y="2472583"/>
                  <a:pt x="2577015" y="2462613"/>
                </a:cubicBezTo>
                <a:cubicBezTo>
                  <a:pt x="2577727" y="2444097"/>
                  <a:pt x="2584848" y="2433415"/>
                  <a:pt x="2605501" y="2427005"/>
                </a:cubicBezTo>
                <a:cubicBezTo>
                  <a:pt x="2641108" y="2412050"/>
                  <a:pt x="2661048" y="2382852"/>
                  <a:pt x="2668882" y="2345108"/>
                </a:cubicBezTo>
                <a:cubicBezTo>
                  <a:pt x="2671731" y="2333002"/>
                  <a:pt x="2670306" y="2325880"/>
                  <a:pt x="2653927" y="2330865"/>
                </a:cubicBezTo>
                <a:cubicBezTo>
                  <a:pt x="2636835" y="2336562"/>
                  <a:pt x="2619744" y="2342972"/>
                  <a:pt x="2602652" y="2342972"/>
                </a:cubicBezTo>
                <a:cubicBezTo>
                  <a:pt x="2569893" y="2343684"/>
                  <a:pt x="2552802" y="2355791"/>
                  <a:pt x="2553514" y="2389974"/>
                </a:cubicBezTo>
                <a:cubicBezTo>
                  <a:pt x="2553514" y="2390686"/>
                  <a:pt x="2550665" y="2391398"/>
                  <a:pt x="2548529" y="2392822"/>
                </a:cubicBezTo>
                <a:cubicBezTo>
                  <a:pt x="2547104" y="2361488"/>
                  <a:pt x="2557074" y="2330865"/>
                  <a:pt x="2554226" y="2300243"/>
                </a:cubicBezTo>
                <a:cubicBezTo>
                  <a:pt x="2555650" y="2295258"/>
                  <a:pt x="2556362" y="2290985"/>
                  <a:pt x="2556362" y="2286000"/>
                </a:cubicBezTo>
                <a:cubicBezTo>
                  <a:pt x="2562060" y="2247544"/>
                  <a:pt x="2557074" y="2209800"/>
                  <a:pt x="2558499" y="2171344"/>
                </a:cubicBezTo>
                <a:cubicBezTo>
                  <a:pt x="2560635" y="2167783"/>
                  <a:pt x="2562772" y="2164935"/>
                  <a:pt x="2564908" y="2161374"/>
                </a:cubicBezTo>
                <a:cubicBezTo>
                  <a:pt x="2594106" y="2122918"/>
                  <a:pt x="2619744" y="2082325"/>
                  <a:pt x="2638972" y="2032474"/>
                </a:cubicBezTo>
                <a:cubicBezTo>
                  <a:pt x="2611910" y="2041020"/>
                  <a:pt x="2590546" y="2051703"/>
                  <a:pt x="2567757" y="2056688"/>
                </a:cubicBezTo>
                <a:cubicBezTo>
                  <a:pt x="2552089" y="2060248"/>
                  <a:pt x="2546392" y="2055263"/>
                  <a:pt x="2544256" y="2040308"/>
                </a:cubicBezTo>
                <a:cubicBezTo>
                  <a:pt x="2540695" y="2014671"/>
                  <a:pt x="2537134" y="1989034"/>
                  <a:pt x="2530725" y="1963396"/>
                </a:cubicBezTo>
                <a:cubicBezTo>
                  <a:pt x="2517194" y="1906424"/>
                  <a:pt x="2435297" y="1843043"/>
                  <a:pt x="2374764" y="1841618"/>
                </a:cubicBezTo>
                <a:cubicBezTo>
                  <a:pt x="2403962" y="1857286"/>
                  <a:pt x="2433160" y="1872241"/>
                  <a:pt x="2462359" y="1887196"/>
                </a:cubicBezTo>
                <a:cubicBezTo>
                  <a:pt x="2483723" y="1897878"/>
                  <a:pt x="2498678" y="1914258"/>
                  <a:pt x="2508648" y="1935622"/>
                </a:cubicBezTo>
                <a:cubicBezTo>
                  <a:pt x="2524316" y="1970518"/>
                  <a:pt x="2530725" y="2007549"/>
                  <a:pt x="2535710" y="2045293"/>
                </a:cubicBezTo>
                <a:cubicBezTo>
                  <a:pt x="2537134" y="2058112"/>
                  <a:pt x="2532149" y="2063809"/>
                  <a:pt x="2519331" y="2064521"/>
                </a:cubicBezTo>
                <a:cubicBezTo>
                  <a:pt x="2496542" y="2065234"/>
                  <a:pt x="2473753" y="2067370"/>
                  <a:pt x="2450964" y="2068082"/>
                </a:cubicBezTo>
                <a:cubicBezTo>
                  <a:pt x="2435297" y="2068794"/>
                  <a:pt x="2433160" y="2073779"/>
                  <a:pt x="2442418" y="2085886"/>
                </a:cubicBezTo>
                <a:cubicBezTo>
                  <a:pt x="2460934" y="2110099"/>
                  <a:pt x="2479450" y="2135736"/>
                  <a:pt x="2497966" y="2160661"/>
                </a:cubicBezTo>
                <a:cubicBezTo>
                  <a:pt x="2513633" y="2174192"/>
                  <a:pt x="2507224" y="2214073"/>
                  <a:pt x="2546392" y="2197693"/>
                </a:cubicBezTo>
                <a:cubicBezTo>
                  <a:pt x="2552089" y="2263923"/>
                  <a:pt x="2543544" y="2330153"/>
                  <a:pt x="2537846" y="2395671"/>
                </a:cubicBezTo>
                <a:cubicBezTo>
                  <a:pt x="2525740" y="2419172"/>
                  <a:pt x="2504375" y="2408490"/>
                  <a:pt x="2486572" y="2408490"/>
                </a:cubicBezTo>
                <a:cubicBezTo>
                  <a:pt x="2469480" y="2408490"/>
                  <a:pt x="2473041" y="2392110"/>
                  <a:pt x="2471616" y="2381428"/>
                </a:cubicBezTo>
                <a:cubicBezTo>
                  <a:pt x="2469480" y="2366473"/>
                  <a:pt x="2464495" y="2360776"/>
                  <a:pt x="2448828" y="2362912"/>
                </a:cubicBezTo>
                <a:cubicBezTo>
                  <a:pt x="2433160" y="2365048"/>
                  <a:pt x="2416781" y="2366473"/>
                  <a:pt x="2401114" y="2365048"/>
                </a:cubicBezTo>
                <a:cubicBezTo>
                  <a:pt x="2384022" y="2363624"/>
                  <a:pt x="2376901" y="2370034"/>
                  <a:pt x="2378325" y="2385701"/>
                </a:cubicBezTo>
                <a:cubicBezTo>
                  <a:pt x="2381174" y="2412762"/>
                  <a:pt x="2366931" y="2419172"/>
                  <a:pt x="2343430" y="2415611"/>
                </a:cubicBezTo>
                <a:cubicBezTo>
                  <a:pt x="2333459" y="2414187"/>
                  <a:pt x="2323489" y="2412762"/>
                  <a:pt x="2313519" y="2412050"/>
                </a:cubicBezTo>
                <a:cubicBezTo>
                  <a:pt x="2301413" y="2410626"/>
                  <a:pt x="2294291" y="2404217"/>
                  <a:pt x="2295003" y="2392110"/>
                </a:cubicBezTo>
                <a:cubicBezTo>
                  <a:pt x="2296428" y="2362912"/>
                  <a:pt x="2281473" y="2355791"/>
                  <a:pt x="2254411" y="2352942"/>
                </a:cubicBezTo>
                <a:cubicBezTo>
                  <a:pt x="2213818" y="2348669"/>
                  <a:pt x="2214531" y="2346533"/>
                  <a:pt x="2218803" y="2307364"/>
                </a:cubicBezTo>
                <a:cubicBezTo>
                  <a:pt x="2228061" y="2227604"/>
                  <a:pt x="2237319" y="2147131"/>
                  <a:pt x="2246577" y="2067370"/>
                </a:cubicBezTo>
                <a:cubicBezTo>
                  <a:pt x="2256547" y="1981912"/>
                  <a:pt x="2258684" y="1892893"/>
                  <a:pt x="2336308" y="1824527"/>
                </a:cubicBezTo>
                <a:close/>
                <a:moveTo>
                  <a:pt x="2422478" y="1818118"/>
                </a:moveTo>
                <a:cubicBezTo>
                  <a:pt x="2419630" y="1818118"/>
                  <a:pt x="2415357" y="1817406"/>
                  <a:pt x="2415357" y="1823815"/>
                </a:cubicBezTo>
                <a:cubicBezTo>
                  <a:pt x="2453101" y="1824527"/>
                  <a:pt x="2490132" y="1825951"/>
                  <a:pt x="2527876" y="1831649"/>
                </a:cubicBezTo>
                <a:cubicBezTo>
                  <a:pt x="2626865" y="1846604"/>
                  <a:pt x="2695232" y="1895030"/>
                  <a:pt x="2721581" y="1996867"/>
                </a:cubicBezTo>
                <a:cubicBezTo>
                  <a:pt x="2740097" y="2066658"/>
                  <a:pt x="2751491" y="2136449"/>
                  <a:pt x="2754340" y="2208375"/>
                </a:cubicBezTo>
                <a:cubicBezTo>
                  <a:pt x="2758613" y="2315198"/>
                  <a:pt x="2744370" y="2419884"/>
                  <a:pt x="2719445" y="2523146"/>
                </a:cubicBezTo>
                <a:cubicBezTo>
                  <a:pt x="2719445" y="2524570"/>
                  <a:pt x="2718732" y="2525282"/>
                  <a:pt x="2718732" y="2525994"/>
                </a:cubicBezTo>
                <a:lnTo>
                  <a:pt x="2701641" y="2577269"/>
                </a:lnTo>
                <a:cubicBezTo>
                  <a:pt x="2703777" y="2577981"/>
                  <a:pt x="2705202" y="2578693"/>
                  <a:pt x="2707338" y="2579406"/>
                </a:cubicBezTo>
                <a:cubicBezTo>
                  <a:pt x="2712323" y="2562314"/>
                  <a:pt x="2718020" y="2545222"/>
                  <a:pt x="2723718" y="2528131"/>
                </a:cubicBezTo>
                <a:cubicBezTo>
                  <a:pt x="2736536" y="2483977"/>
                  <a:pt x="2746506" y="2439824"/>
                  <a:pt x="2752916" y="2394959"/>
                </a:cubicBezTo>
                <a:cubicBezTo>
                  <a:pt x="2772144" y="2258938"/>
                  <a:pt x="2769295" y="2123630"/>
                  <a:pt x="2729415" y="1990458"/>
                </a:cubicBezTo>
                <a:cubicBezTo>
                  <a:pt x="2710899" y="1927789"/>
                  <a:pt x="2683125" y="1870817"/>
                  <a:pt x="2615471" y="1845179"/>
                </a:cubicBezTo>
                <a:cubicBezTo>
                  <a:pt x="2552802" y="1820966"/>
                  <a:pt x="2488708" y="1813845"/>
                  <a:pt x="2422478" y="1818118"/>
                </a:cubicBezTo>
                <a:close/>
                <a:moveTo>
                  <a:pt x="2228195" y="1812810"/>
                </a:moveTo>
                <a:cubicBezTo>
                  <a:pt x="2173849" y="1809705"/>
                  <a:pt x="2120705" y="1816515"/>
                  <a:pt x="2069964" y="1843755"/>
                </a:cubicBezTo>
                <a:cubicBezTo>
                  <a:pt x="2057145" y="1850164"/>
                  <a:pt x="2043615" y="1857998"/>
                  <a:pt x="2042190" y="1878650"/>
                </a:cubicBezTo>
                <a:cubicBezTo>
                  <a:pt x="2114118" y="1815981"/>
                  <a:pt x="2199575" y="1822390"/>
                  <a:pt x="2282897" y="1818830"/>
                </a:cubicBezTo>
                <a:cubicBezTo>
                  <a:pt x="2264559" y="1815981"/>
                  <a:pt x="2246311" y="1813845"/>
                  <a:pt x="2228195" y="1812810"/>
                </a:cubicBezTo>
                <a:close/>
                <a:moveTo>
                  <a:pt x="2481409" y="1761235"/>
                </a:moveTo>
                <a:cubicBezTo>
                  <a:pt x="2451142" y="1762926"/>
                  <a:pt x="2421410" y="1770404"/>
                  <a:pt x="2392568" y="1788207"/>
                </a:cubicBezTo>
                <a:cubicBezTo>
                  <a:pt x="2451676" y="1769692"/>
                  <a:pt x="2513633" y="1778237"/>
                  <a:pt x="2573454" y="1768979"/>
                </a:cubicBezTo>
                <a:cubicBezTo>
                  <a:pt x="2542476" y="1763638"/>
                  <a:pt x="2511675" y="1759543"/>
                  <a:pt x="2481409" y="1761235"/>
                </a:cubicBezTo>
                <a:close/>
                <a:moveTo>
                  <a:pt x="2183997" y="1751443"/>
                </a:moveTo>
                <a:cubicBezTo>
                  <a:pt x="2135660" y="1746903"/>
                  <a:pt x="2085988" y="1753668"/>
                  <a:pt x="2061418" y="1773964"/>
                </a:cubicBezTo>
                <a:cubicBezTo>
                  <a:pt x="2141891" y="1769692"/>
                  <a:pt x="2221652" y="1746191"/>
                  <a:pt x="2298564" y="1796753"/>
                </a:cubicBezTo>
                <a:cubicBezTo>
                  <a:pt x="2279336" y="1771828"/>
                  <a:pt x="2232334" y="1755983"/>
                  <a:pt x="2183997" y="1751443"/>
                </a:cubicBezTo>
                <a:close/>
                <a:moveTo>
                  <a:pt x="1134200" y="884490"/>
                </a:moveTo>
                <a:cubicBezTo>
                  <a:pt x="1090046" y="898020"/>
                  <a:pt x="1062985" y="930779"/>
                  <a:pt x="1041620" y="968523"/>
                </a:cubicBezTo>
                <a:cubicBezTo>
                  <a:pt x="1015983" y="1014101"/>
                  <a:pt x="1001740" y="1063951"/>
                  <a:pt x="990345" y="1115226"/>
                </a:cubicBezTo>
                <a:cubicBezTo>
                  <a:pt x="978951" y="1165076"/>
                  <a:pt x="971117" y="1215639"/>
                  <a:pt x="965420" y="1266914"/>
                </a:cubicBezTo>
                <a:cubicBezTo>
                  <a:pt x="963284" y="1286854"/>
                  <a:pt x="957587" y="1296824"/>
                  <a:pt x="934086" y="1293976"/>
                </a:cubicBezTo>
                <a:cubicBezTo>
                  <a:pt x="895630" y="1289703"/>
                  <a:pt x="857173" y="1284717"/>
                  <a:pt x="819430" y="1277596"/>
                </a:cubicBezTo>
                <a:cubicBezTo>
                  <a:pt x="763170" y="1261217"/>
                  <a:pt x="706910" y="1244125"/>
                  <a:pt x="655635" y="1211366"/>
                </a:cubicBezTo>
                <a:cubicBezTo>
                  <a:pt x="654923" y="1216351"/>
                  <a:pt x="750351" y="1422875"/>
                  <a:pt x="808747" y="1519727"/>
                </a:cubicBezTo>
                <a:cubicBezTo>
                  <a:pt x="815869" y="1531121"/>
                  <a:pt x="820142" y="1524000"/>
                  <a:pt x="825127" y="1517590"/>
                </a:cubicBezTo>
                <a:lnTo>
                  <a:pt x="889932" y="1425011"/>
                </a:lnTo>
                <a:cubicBezTo>
                  <a:pt x="907024" y="1403646"/>
                  <a:pt x="924116" y="1381570"/>
                  <a:pt x="941207" y="1360206"/>
                </a:cubicBezTo>
                <a:cubicBezTo>
                  <a:pt x="944056" y="1356645"/>
                  <a:pt x="947616" y="1353084"/>
                  <a:pt x="950465" y="1349523"/>
                </a:cubicBezTo>
                <a:cubicBezTo>
                  <a:pt x="958299" y="1356645"/>
                  <a:pt x="952602" y="1365191"/>
                  <a:pt x="951889" y="1373024"/>
                </a:cubicBezTo>
                <a:cubicBezTo>
                  <a:pt x="944768" y="1446375"/>
                  <a:pt x="936934" y="1519015"/>
                  <a:pt x="929813" y="1591654"/>
                </a:cubicBezTo>
                <a:cubicBezTo>
                  <a:pt x="928388" y="1595215"/>
                  <a:pt x="912009" y="1750463"/>
                  <a:pt x="905600" y="1816693"/>
                </a:cubicBezTo>
                <a:cubicBezTo>
                  <a:pt x="904888" y="1826663"/>
                  <a:pt x="906312" y="1837346"/>
                  <a:pt x="896342" y="1844467"/>
                </a:cubicBezTo>
                <a:cubicBezTo>
                  <a:pt x="865007" y="1837346"/>
                  <a:pt x="833673" y="1832361"/>
                  <a:pt x="803762" y="1820254"/>
                </a:cubicBezTo>
                <a:cubicBezTo>
                  <a:pt x="779549" y="1810284"/>
                  <a:pt x="763882" y="1796753"/>
                  <a:pt x="773140" y="1766843"/>
                </a:cubicBezTo>
                <a:cubicBezTo>
                  <a:pt x="776701" y="1755449"/>
                  <a:pt x="775988" y="1743342"/>
                  <a:pt x="778125" y="1731948"/>
                </a:cubicBezTo>
                <a:cubicBezTo>
                  <a:pt x="781686" y="1712720"/>
                  <a:pt x="774564" y="1704174"/>
                  <a:pt x="756048" y="1699901"/>
                </a:cubicBezTo>
                <a:cubicBezTo>
                  <a:pt x="691243" y="1684946"/>
                  <a:pt x="626437" y="1669991"/>
                  <a:pt x="563768" y="1648626"/>
                </a:cubicBezTo>
                <a:cubicBezTo>
                  <a:pt x="545964" y="1642929"/>
                  <a:pt x="542403" y="1649338"/>
                  <a:pt x="546676" y="1665005"/>
                </a:cubicBezTo>
                <a:cubicBezTo>
                  <a:pt x="567329" y="1745478"/>
                  <a:pt x="605073" y="1815269"/>
                  <a:pt x="672727" y="1866544"/>
                </a:cubicBezTo>
                <a:cubicBezTo>
                  <a:pt x="704061" y="1881499"/>
                  <a:pt x="714031" y="1905712"/>
                  <a:pt x="704773" y="1938471"/>
                </a:cubicBezTo>
                <a:cubicBezTo>
                  <a:pt x="702637" y="1949153"/>
                  <a:pt x="704773" y="1960548"/>
                  <a:pt x="702637" y="1971230"/>
                </a:cubicBezTo>
                <a:cubicBezTo>
                  <a:pt x="699788" y="1989745"/>
                  <a:pt x="707622" y="1999004"/>
                  <a:pt x="723289" y="2006837"/>
                </a:cubicBezTo>
                <a:cubicBezTo>
                  <a:pt x="767443" y="2028202"/>
                  <a:pt x="811596" y="2049566"/>
                  <a:pt x="859310" y="2060960"/>
                </a:cubicBezTo>
                <a:cubicBezTo>
                  <a:pt x="877826" y="2065234"/>
                  <a:pt x="884235" y="2073779"/>
                  <a:pt x="882099" y="2092295"/>
                </a:cubicBezTo>
                <a:cubicBezTo>
                  <a:pt x="879250" y="2115796"/>
                  <a:pt x="879250" y="2139297"/>
                  <a:pt x="877826" y="2167071"/>
                </a:cubicBezTo>
                <a:cubicBezTo>
                  <a:pt x="891357" y="2155677"/>
                  <a:pt x="890645" y="2144994"/>
                  <a:pt x="890645" y="2135736"/>
                </a:cubicBezTo>
                <a:cubicBezTo>
                  <a:pt x="891357" y="2096568"/>
                  <a:pt x="903463" y="2059536"/>
                  <a:pt x="907736" y="2021080"/>
                </a:cubicBezTo>
                <a:cubicBezTo>
                  <a:pt x="909873" y="2003988"/>
                  <a:pt x="918418" y="1996155"/>
                  <a:pt x="936222" y="1998291"/>
                </a:cubicBezTo>
                <a:cubicBezTo>
                  <a:pt x="961147" y="2001140"/>
                  <a:pt x="986785" y="2003988"/>
                  <a:pt x="1011710" y="2003988"/>
                </a:cubicBezTo>
                <a:cubicBezTo>
                  <a:pt x="1035211" y="2003988"/>
                  <a:pt x="1048742" y="2011822"/>
                  <a:pt x="1049454" y="2036748"/>
                </a:cubicBezTo>
                <a:cubicBezTo>
                  <a:pt x="1049454" y="2046005"/>
                  <a:pt x="1051590" y="2055263"/>
                  <a:pt x="1053015" y="2064521"/>
                </a:cubicBezTo>
                <a:cubicBezTo>
                  <a:pt x="1054439" y="2073779"/>
                  <a:pt x="1055151" y="2083749"/>
                  <a:pt x="1067970" y="2084462"/>
                </a:cubicBezTo>
                <a:lnTo>
                  <a:pt x="1158413" y="2083749"/>
                </a:lnTo>
                <a:cubicBezTo>
                  <a:pt x="1203990" y="2082325"/>
                  <a:pt x="1204702" y="2081613"/>
                  <a:pt x="1213960" y="2038172"/>
                </a:cubicBezTo>
                <a:cubicBezTo>
                  <a:pt x="1217521" y="2021080"/>
                  <a:pt x="1224643" y="2014671"/>
                  <a:pt x="1242446" y="2013959"/>
                </a:cubicBezTo>
                <a:cubicBezTo>
                  <a:pt x="1266660" y="2012534"/>
                  <a:pt x="1290873" y="2008974"/>
                  <a:pt x="1315086" y="2006125"/>
                </a:cubicBezTo>
                <a:cubicBezTo>
                  <a:pt x="1362800" y="2001140"/>
                  <a:pt x="1363512" y="2001140"/>
                  <a:pt x="1372770" y="2048142"/>
                </a:cubicBezTo>
                <a:cubicBezTo>
                  <a:pt x="1375618" y="2063097"/>
                  <a:pt x="1381316" y="2069506"/>
                  <a:pt x="1397695" y="2066658"/>
                </a:cubicBezTo>
                <a:cubicBezTo>
                  <a:pt x="1408377" y="2064521"/>
                  <a:pt x="1420484" y="2059536"/>
                  <a:pt x="1431166" y="2068794"/>
                </a:cubicBezTo>
                <a:cubicBezTo>
                  <a:pt x="1410514" y="2124342"/>
                  <a:pt x="1388437" y="2179178"/>
                  <a:pt x="1364936" y="2233301"/>
                </a:cubicBezTo>
                <a:cubicBezTo>
                  <a:pt x="1404816" y="2180602"/>
                  <a:pt x="1426893" y="2120069"/>
                  <a:pt x="1447545" y="2058824"/>
                </a:cubicBezTo>
                <a:cubicBezTo>
                  <a:pt x="1456091" y="2058112"/>
                  <a:pt x="1525170" y="2060960"/>
                  <a:pt x="1533716" y="2056688"/>
                </a:cubicBezTo>
                <a:cubicBezTo>
                  <a:pt x="1570747" y="2056688"/>
                  <a:pt x="1547959" y="1960548"/>
                  <a:pt x="1547959" y="1949865"/>
                </a:cubicBezTo>
                <a:cubicBezTo>
                  <a:pt x="1547959" y="1926364"/>
                  <a:pt x="1559353" y="1914970"/>
                  <a:pt x="1582142" y="1905712"/>
                </a:cubicBezTo>
                <a:cubicBezTo>
                  <a:pt x="1645523" y="1879362"/>
                  <a:pt x="1688252" y="1833785"/>
                  <a:pt x="1700359" y="1763282"/>
                </a:cubicBezTo>
                <a:cubicBezTo>
                  <a:pt x="1703919" y="1744766"/>
                  <a:pt x="1701071" y="1739069"/>
                  <a:pt x="1681131" y="1746903"/>
                </a:cubicBezTo>
                <a:cubicBezTo>
                  <a:pt x="1631992" y="1766843"/>
                  <a:pt x="1581430" y="1783222"/>
                  <a:pt x="1528018" y="1785359"/>
                </a:cubicBezTo>
                <a:cubicBezTo>
                  <a:pt x="1515200" y="1786071"/>
                  <a:pt x="1513063" y="1793192"/>
                  <a:pt x="1512351" y="1803163"/>
                </a:cubicBezTo>
                <a:lnTo>
                  <a:pt x="1505942" y="1888621"/>
                </a:lnTo>
                <a:cubicBezTo>
                  <a:pt x="1486714" y="1890045"/>
                  <a:pt x="1491699" y="1877226"/>
                  <a:pt x="1493123" y="1866544"/>
                </a:cubicBezTo>
                <a:cubicBezTo>
                  <a:pt x="1497396" y="1827375"/>
                  <a:pt x="1504517" y="1787495"/>
                  <a:pt x="1505230" y="1747615"/>
                </a:cubicBezTo>
                <a:cubicBezTo>
                  <a:pt x="1505942" y="1734796"/>
                  <a:pt x="1511639" y="1568153"/>
                  <a:pt x="1510215" y="1497650"/>
                </a:cubicBezTo>
                <a:cubicBezTo>
                  <a:pt x="1510215" y="1481271"/>
                  <a:pt x="1513775" y="1467028"/>
                  <a:pt x="1523745" y="1453497"/>
                </a:cubicBezTo>
                <a:cubicBezTo>
                  <a:pt x="1563626" y="1396525"/>
                  <a:pt x="1646947" y="1247686"/>
                  <a:pt x="1646947" y="1227745"/>
                </a:cubicBezTo>
                <a:cubicBezTo>
                  <a:pt x="1604218" y="1252671"/>
                  <a:pt x="1559353" y="1264777"/>
                  <a:pt x="1515200" y="1277596"/>
                </a:cubicBezTo>
                <a:cubicBezTo>
                  <a:pt x="1491699" y="1286854"/>
                  <a:pt x="1486001" y="1270474"/>
                  <a:pt x="1486714" y="1254808"/>
                </a:cubicBezTo>
                <a:cubicBezTo>
                  <a:pt x="1487426" y="1224185"/>
                  <a:pt x="1478880" y="1194987"/>
                  <a:pt x="1475319" y="1165076"/>
                </a:cubicBezTo>
                <a:cubicBezTo>
                  <a:pt x="1466061" y="1081755"/>
                  <a:pt x="1430454" y="1014813"/>
                  <a:pt x="1354966" y="972084"/>
                </a:cubicBezTo>
                <a:cubicBezTo>
                  <a:pt x="1311525" y="947159"/>
                  <a:pt x="1267372" y="924370"/>
                  <a:pt x="1220370" y="908703"/>
                </a:cubicBezTo>
                <a:cubicBezTo>
                  <a:pt x="1210400" y="905142"/>
                  <a:pt x="1201142" y="898020"/>
                  <a:pt x="1184050" y="903005"/>
                </a:cubicBezTo>
                <a:cubicBezTo>
                  <a:pt x="1241022" y="926506"/>
                  <a:pt x="1290160" y="955705"/>
                  <a:pt x="1340723" y="980630"/>
                </a:cubicBezTo>
                <a:cubicBezTo>
                  <a:pt x="1385588" y="1002706"/>
                  <a:pt x="1414787" y="1036889"/>
                  <a:pt x="1433302" y="1081755"/>
                </a:cubicBezTo>
                <a:cubicBezTo>
                  <a:pt x="1458940" y="1144424"/>
                  <a:pt x="1466773" y="1211366"/>
                  <a:pt x="1476031" y="1278308"/>
                </a:cubicBezTo>
                <a:cubicBezTo>
                  <a:pt x="1466773" y="1286854"/>
                  <a:pt x="1361375" y="1293263"/>
                  <a:pt x="1320071" y="1293263"/>
                </a:cubicBezTo>
                <a:cubicBezTo>
                  <a:pt x="1313661" y="1293263"/>
                  <a:pt x="1304403" y="1292551"/>
                  <a:pt x="1301555" y="1296112"/>
                </a:cubicBezTo>
                <a:cubicBezTo>
                  <a:pt x="1296570" y="1303234"/>
                  <a:pt x="1305828" y="1308931"/>
                  <a:pt x="1310101" y="1314628"/>
                </a:cubicBezTo>
                <a:cubicBezTo>
                  <a:pt x="1356390" y="1375873"/>
                  <a:pt x="1402680" y="1437830"/>
                  <a:pt x="1442560" y="1504060"/>
                </a:cubicBezTo>
                <a:cubicBezTo>
                  <a:pt x="1461076" y="1534682"/>
                  <a:pt x="1461076" y="1534682"/>
                  <a:pt x="1486001" y="1509045"/>
                </a:cubicBezTo>
                <a:cubicBezTo>
                  <a:pt x="1486714" y="1508333"/>
                  <a:pt x="1488850" y="1509757"/>
                  <a:pt x="1490987" y="1509757"/>
                </a:cubicBezTo>
                <a:cubicBezTo>
                  <a:pt x="1492411" y="1519015"/>
                  <a:pt x="1493835" y="1527561"/>
                  <a:pt x="1495259" y="1536819"/>
                </a:cubicBezTo>
                <a:cubicBezTo>
                  <a:pt x="1493835" y="1598063"/>
                  <a:pt x="1483865" y="1788207"/>
                  <a:pt x="1478880" y="1821678"/>
                </a:cubicBezTo>
                <a:cubicBezTo>
                  <a:pt x="1471046" y="1875090"/>
                  <a:pt x="1471046" y="1874378"/>
                  <a:pt x="1416923" y="1874378"/>
                </a:cubicBezTo>
                <a:cubicBezTo>
                  <a:pt x="1358527" y="1873665"/>
                  <a:pt x="1367785" y="1875802"/>
                  <a:pt x="1364224" y="1826663"/>
                </a:cubicBezTo>
                <a:cubicBezTo>
                  <a:pt x="1363512" y="1820254"/>
                  <a:pt x="1362088" y="1814557"/>
                  <a:pt x="1362088" y="1808860"/>
                </a:cubicBezTo>
                <a:cubicBezTo>
                  <a:pt x="1361375" y="1794617"/>
                  <a:pt x="1354254" y="1790344"/>
                  <a:pt x="1340723" y="1792480"/>
                </a:cubicBezTo>
                <a:cubicBezTo>
                  <a:pt x="1309388" y="1796753"/>
                  <a:pt x="1277342" y="1798178"/>
                  <a:pt x="1245295" y="1797465"/>
                </a:cubicBezTo>
                <a:cubicBezTo>
                  <a:pt x="1210400" y="1796753"/>
                  <a:pt x="1210400" y="1796753"/>
                  <a:pt x="1206839" y="1830224"/>
                </a:cubicBezTo>
                <a:cubicBezTo>
                  <a:pt x="1206127" y="1840906"/>
                  <a:pt x="1203990" y="1852301"/>
                  <a:pt x="1203990" y="1862983"/>
                </a:cubicBezTo>
                <a:cubicBezTo>
                  <a:pt x="1203990" y="1880075"/>
                  <a:pt x="1196157" y="1885772"/>
                  <a:pt x="1180489" y="1884347"/>
                </a:cubicBezTo>
                <a:lnTo>
                  <a:pt x="1082213" y="1877938"/>
                </a:lnTo>
                <a:cubicBezTo>
                  <a:pt x="1076516" y="1875090"/>
                  <a:pt x="1070106" y="1871529"/>
                  <a:pt x="1063697" y="1868680"/>
                </a:cubicBezTo>
                <a:cubicBezTo>
                  <a:pt x="1062273" y="1848740"/>
                  <a:pt x="1059424" y="1828800"/>
                  <a:pt x="1058000" y="1808860"/>
                </a:cubicBezTo>
                <a:cubicBezTo>
                  <a:pt x="1056575" y="1787495"/>
                  <a:pt x="1047317" y="1783935"/>
                  <a:pt x="1030226" y="1782510"/>
                </a:cubicBezTo>
                <a:cubicBezTo>
                  <a:pt x="1008149" y="1780374"/>
                  <a:pt x="985360" y="1777525"/>
                  <a:pt x="963284" y="1773252"/>
                </a:cubicBezTo>
                <a:cubicBezTo>
                  <a:pt x="929101" y="1767555"/>
                  <a:pt x="928388" y="1766131"/>
                  <a:pt x="931949" y="1730523"/>
                </a:cubicBezTo>
                <a:cubicBezTo>
                  <a:pt x="934798" y="1702037"/>
                  <a:pt x="937646" y="1674263"/>
                  <a:pt x="940495" y="1645777"/>
                </a:cubicBezTo>
                <a:lnTo>
                  <a:pt x="955450" y="1515454"/>
                </a:lnTo>
                <a:cubicBezTo>
                  <a:pt x="959723" y="1473437"/>
                  <a:pt x="966845" y="1430708"/>
                  <a:pt x="968981" y="1387979"/>
                </a:cubicBezTo>
                <a:cubicBezTo>
                  <a:pt x="971117" y="1345963"/>
                  <a:pt x="982512" y="1306082"/>
                  <a:pt x="983936" y="1263353"/>
                </a:cubicBezTo>
                <a:cubicBezTo>
                  <a:pt x="984648" y="1218488"/>
                  <a:pt x="993906" y="1172910"/>
                  <a:pt x="1003876" y="1128757"/>
                </a:cubicBezTo>
                <a:cubicBezTo>
                  <a:pt x="1023816" y="1035465"/>
                  <a:pt x="1043044" y="940749"/>
                  <a:pt x="1134200" y="884490"/>
                </a:cubicBezTo>
                <a:close/>
                <a:moveTo>
                  <a:pt x="1358805" y="870592"/>
                </a:moveTo>
                <a:cubicBezTo>
                  <a:pt x="1329774" y="870336"/>
                  <a:pt x="1300486" y="871493"/>
                  <a:pt x="1270932" y="873808"/>
                </a:cubicBezTo>
                <a:cubicBezTo>
                  <a:pt x="1264523" y="874519"/>
                  <a:pt x="1255977" y="873808"/>
                  <a:pt x="1248144" y="882353"/>
                </a:cubicBezTo>
                <a:lnTo>
                  <a:pt x="1275205" y="882353"/>
                </a:lnTo>
                <a:cubicBezTo>
                  <a:pt x="1363512" y="880929"/>
                  <a:pt x="1449682" y="890899"/>
                  <a:pt x="1535140" y="912976"/>
                </a:cubicBezTo>
                <a:cubicBezTo>
                  <a:pt x="1644811" y="941462"/>
                  <a:pt x="1725996" y="1001282"/>
                  <a:pt x="1766588" y="1110953"/>
                </a:cubicBezTo>
                <a:cubicBezTo>
                  <a:pt x="1788665" y="1170774"/>
                  <a:pt x="1806469" y="1232019"/>
                  <a:pt x="1819287" y="1294688"/>
                </a:cubicBezTo>
                <a:cubicBezTo>
                  <a:pt x="1831394" y="1353796"/>
                  <a:pt x="1836379" y="1414329"/>
                  <a:pt x="1844213" y="1474149"/>
                </a:cubicBezTo>
                <a:cubicBezTo>
                  <a:pt x="1849910" y="1597351"/>
                  <a:pt x="1847774" y="1721265"/>
                  <a:pt x="1831394" y="1848740"/>
                </a:cubicBezTo>
                <a:cubicBezTo>
                  <a:pt x="1859880" y="1817406"/>
                  <a:pt x="1872699" y="1611594"/>
                  <a:pt x="1859168" y="1462755"/>
                </a:cubicBezTo>
                <a:cubicBezTo>
                  <a:pt x="1849910" y="1340977"/>
                  <a:pt x="1829970" y="1222048"/>
                  <a:pt x="1785816" y="1108104"/>
                </a:cubicBezTo>
                <a:cubicBezTo>
                  <a:pt x="1753058" y="1022646"/>
                  <a:pt x="1703207" y="953568"/>
                  <a:pt x="1613476" y="917960"/>
                </a:cubicBezTo>
                <a:cubicBezTo>
                  <a:pt x="1530689" y="884846"/>
                  <a:pt x="1445899" y="871359"/>
                  <a:pt x="1358805" y="870592"/>
                </a:cubicBezTo>
                <a:close/>
                <a:moveTo>
                  <a:pt x="875423" y="862591"/>
                </a:moveTo>
                <a:cubicBezTo>
                  <a:pt x="834207" y="865618"/>
                  <a:pt x="793437" y="872740"/>
                  <a:pt x="753200" y="885914"/>
                </a:cubicBezTo>
                <a:cubicBezTo>
                  <a:pt x="681985" y="903717"/>
                  <a:pt x="629998" y="945734"/>
                  <a:pt x="595102" y="1009828"/>
                </a:cubicBezTo>
                <a:cubicBezTo>
                  <a:pt x="560207" y="1073209"/>
                  <a:pt x="533858" y="1140864"/>
                  <a:pt x="512493" y="1209942"/>
                </a:cubicBezTo>
                <a:cubicBezTo>
                  <a:pt x="443415" y="1431421"/>
                  <a:pt x="415641" y="1658596"/>
                  <a:pt x="421338" y="1890045"/>
                </a:cubicBezTo>
                <a:cubicBezTo>
                  <a:pt x="422050" y="1947017"/>
                  <a:pt x="424899" y="2003276"/>
                  <a:pt x="434157" y="2059536"/>
                </a:cubicBezTo>
                <a:cubicBezTo>
                  <a:pt x="436293" y="2046717"/>
                  <a:pt x="437005" y="2033899"/>
                  <a:pt x="436293" y="2021792"/>
                </a:cubicBezTo>
                <a:cubicBezTo>
                  <a:pt x="428459" y="1890757"/>
                  <a:pt x="432020" y="1761146"/>
                  <a:pt x="446263" y="1630822"/>
                </a:cubicBezTo>
                <a:cubicBezTo>
                  <a:pt x="466203" y="1444951"/>
                  <a:pt x="506796" y="1264777"/>
                  <a:pt x="578011" y="1091013"/>
                </a:cubicBezTo>
                <a:cubicBezTo>
                  <a:pt x="612906" y="1005555"/>
                  <a:pt x="661332" y="933628"/>
                  <a:pt x="756048" y="905142"/>
                </a:cubicBezTo>
                <a:cubicBezTo>
                  <a:pt x="757473" y="904430"/>
                  <a:pt x="758897" y="903005"/>
                  <a:pt x="760321" y="902293"/>
                </a:cubicBezTo>
                <a:cubicBezTo>
                  <a:pt x="861446" y="875944"/>
                  <a:pt x="963996" y="870959"/>
                  <a:pt x="1067970" y="878792"/>
                </a:cubicBezTo>
                <a:cubicBezTo>
                  <a:pt x="1070106" y="879505"/>
                  <a:pt x="1072955" y="878792"/>
                  <a:pt x="1071530" y="872383"/>
                </a:cubicBezTo>
                <a:cubicBezTo>
                  <a:pt x="1048030" y="869534"/>
                  <a:pt x="1024529" y="865262"/>
                  <a:pt x="1000316" y="863837"/>
                </a:cubicBezTo>
                <a:cubicBezTo>
                  <a:pt x="958299" y="860633"/>
                  <a:pt x="916638" y="859565"/>
                  <a:pt x="875423" y="862591"/>
                </a:cubicBezTo>
                <a:close/>
                <a:moveTo>
                  <a:pt x="1383808" y="775353"/>
                </a:moveTo>
                <a:cubicBezTo>
                  <a:pt x="1329329" y="778379"/>
                  <a:pt x="1275918" y="791910"/>
                  <a:pt x="1224643" y="824669"/>
                </a:cubicBezTo>
                <a:cubicBezTo>
                  <a:pt x="1330753" y="789062"/>
                  <a:pt x="1441136" y="802593"/>
                  <a:pt x="1549383" y="789062"/>
                </a:cubicBezTo>
                <a:cubicBezTo>
                  <a:pt x="1493835" y="779804"/>
                  <a:pt x="1438287" y="772326"/>
                  <a:pt x="1383808" y="775353"/>
                </a:cubicBezTo>
                <a:close/>
                <a:moveTo>
                  <a:pt x="892859" y="758239"/>
                </a:moveTo>
                <a:cubicBezTo>
                  <a:pt x="816982" y="754033"/>
                  <a:pt x="741806" y="766451"/>
                  <a:pt x="667030" y="784076"/>
                </a:cubicBezTo>
                <a:cubicBezTo>
                  <a:pt x="644953" y="789062"/>
                  <a:pt x="622164" y="792622"/>
                  <a:pt x="600800" y="807577"/>
                </a:cubicBezTo>
                <a:cubicBezTo>
                  <a:pt x="612194" y="812562"/>
                  <a:pt x="620740" y="809714"/>
                  <a:pt x="628573" y="808290"/>
                </a:cubicBezTo>
                <a:cubicBezTo>
                  <a:pt x="697652" y="796183"/>
                  <a:pt x="768155" y="785501"/>
                  <a:pt x="838658" y="783364"/>
                </a:cubicBezTo>
                <a:cubicBezTo>
                  <a:pt x="923403" y="780516"/>
                  <a:pt x="1009573" y="779804"/>
                  <a:pt x="1077940" y="844609"/>
                </a:cubicBezTo>
                <a:cubicBezTo>
                  <a:pt x="1071530" y="825381"/>
                  <a:pt x="1058712" y="811138"/>
                  <a:pt x="1043044" y="800456"/>
                </a:cubicBezTo>
                <a:cubicBezTo>
                  <a:pt x="1020256" y="784789"/>
                  <a:pt x="995330" y="774107"/>
                  <a:pt x="968981" y="768409"/>
                </a:cubicBezTo>
                <a:cubicBezTo>
                  <a:pt x="943522" y="762890"/>
                  <a:pt x="918152" y="759641"/>
                  <a:pt x="892859" y="758239"/>
                </a:cubicBezTo>
                <a:close/>
                <a:moveTo>
                  <a:pt x="936934" y="0"/>
                </a:moveTo>
                <a:cubicBezTo>
                  <a:pt x="949041" y="0"/>
                  <a:pt x="961148" y="8546"/>
                  <a:pt x="971830" y="25637"/>
                </a:cubicBezTo>
                <a:cubicBezTo>
                  <a:pt x="982512" y="43441"/>
                  <a:pt x="989633" y="63381"/>
                  <a:pt x="998179" y="82609"/>
                </a:cubicBezTo>
                <a:cubicBezTo>
                  <a:pt x="1006013" y="116792"/>
                  <a:pt x="1014559" y="150976"/>
                  <a:pt x="1020968" y="185871"/>
                </a:cubicBezTo>
                <a:cubicBezTo>
                  <a:pt x="1030226" y="235009"/>
                  <a:pt x="1035923" y="284147"/>
                  <a:pt x="1031650" y="333998"/>
                </a:cubicBezTo>
                <a:cubicBezTo>
                  <a:pt x="1030938" y="345392"/>
                  <a:pt x="1033074" y="363908"/>
                  <a:pt x="1019544" y="366757"/>
                </a:cubicBezTo>
                <a:cubicBezTo>
                  <a:pt x="1005301" y="370318"/>
                  <a:pt x="1000316" y="352514"/>
                  <a:pt x="995330" y="341832"/>
                </a:cubicBezTo>
                <a:cubicBezTo>
                  <a:pt x="985360" y="320467"/>
                  <a:pt x="976102" y="298390"/>
                  <a:pt x="968269" y="276314"/>
                </a:cubicBezTo>
                <a:cubicBezTo>
                  <a:pt x="954026" y="235009"/>
                  <a:pt x="941207" y="193705"/>
                  <a:pt x="944768" y="150263"/>
                </a:cubicBezTo>
                <a:cubicBezTo>
                  <a:pt x="945480" y="138869"/>
                  <a:pt x="943344" y="120353"/>
                  <a:pt x="959011" y="119641"/>
                </a:cubicBezTo>
                <a:cubicBezTo>
                  <a:pt x="971830" y="119641"/>
                  <a:pt x="974678" y="136733"/>
                  <a:pt x="979663" y="153824"/>
                </a:cubicBezTo>
                <a:cubicBezTo>
                  <a:pt x="961147" y="138157"/>
                  <a:pt x="954738" y="144566"/>
                  <a:pt x="957587" y="160945"/>
                </a:cubicBezTo>
                <a:cubicBezTo>
                  <a:pt x="963996" y="205811"/>
                  <a:pt x="975390" y="249964"/>
                  <a:pt x="993194" y="291981"/>
                </a:cubicBezTo>
                <a:cubicBezTo>
                  <a:pt x="995330" y="296966"/>
                  <a:pt x="997467" y="304800"/>
                  <a:pt x="1004588" y="304088"/>
                </a:cubicBezTo>
                <a:cubicBezTo>
                  <a:pt x="1011710" y="303375"/>
                  <a:pt x="1016695" y="279163"/>
                  <a:pt x="1017407" y="273465"/>
                </a:cubicBezTo>
                <a:cubicBezTo>
                  <a:pt x="1022392" y="204387"/>
                  <a:pt x="1006725" y="139581"/>
                  <a:pt x="972542" y="79761"/>
                </a:cubicBezTo>
                <a:cubicBezTo>
                  <a:pt x="968269" y="71215"/>
                  <a:pt x="939071" y="42016"/>
                  <a:pt x="927676" y="46290"/>
                </a:cubicBezTo>
                <a:cubicBezTo>
                  <a:pt x="917706" y="50562"/>
                  <a:pt x="916994" y="60533"/>
                  <a:pt x="916994" y="69790"/>
                </a:cubicBezTo>
                <a:cubicBezTo>
                  <a:pt x="916994" y="82609"/>
                  <a:pt x="917706" y="95428"/>
                  <a:pt x="919843" y="107534"/>
                </a:cubicBezTo>
                <a:cubicBezTo>
                  <a:pt x="932661" y="176613"/>
                  <a:pt x="946192" y="244979"/>
                  <a:pt x="959723" y="313346"/>
                </a:cubicBezTo>
                <a:cubicBezTo>
                  <a:pt x="966132" y="348953"/>
                  <a:pt x="972542" y="384561"/>
                  <a:pt x="989633" y="417319"/>
                </a:cubicBezTo>
                <a:cubicBezTo>
                  <a:pt x="996043" y="429426"/>
                  <a:pt x="1003876" y="442245"/>
                  <a:pt x="1019544" y="440820"/>
                </a:cubicBezTo>
                <a:cubicBezTo>
                  <a:pt x="1034499" y="440108"/>
                  <a:pt x="1038772" y="426577"/>
                  <a:pt x="1043044" y="414471"/>
                </a:cubicBezTo>
                <a:cubicBezTo>
                  <a:pt x="1053015" y="388121"/>
                  <a:pt x="1055863" y="360347"/>
                  <a:pt x="1058000" y="332574"/>
                </a:cubicBezTo>
                <a:cubicBezTo>
                  <a:pt x="1063697" y="264207"/>
                  <a:pt x="1052302" y="197977"/>
                  <a:pt x="1036635" y="132459"/>
                </a:cubicBezTo>
                <a:cubicBezTo>
                  <a:pt x="1036635" y="121065"/>
                  <a:pt x="1035923" y="108959"/>
                  <a:pt x="1036635" y="97564"/>
                </a:cubicBezTo>
                <a:cubicBezTo>
                  <a:pt x="1036635" y="91155"/>
                  <a:pt x="1037347" y="81897"/>
                  <a:pt x="1045893" y="81897"/>
                </a:cubicBezTo>
                <a:cubicBezTo>
                  <a:pt x="1056575" y="81897"/>
                  <a:pt x="1052302" y="91867"/>
                  <a:pt x="1052302" y="97564"/>
                </a:cubicBezTo>
                <a:cubicBezTo>
                  <a:pt x="1051590" y="114656"/>
                  <a:pt x="1055151" y="131035"/>
                  <a:pt x="1065121" y="145278"/>
                </a:cubicBezTo>
                <a:cubicBezTo>
                  <a:pt x="1094319" y="188007"/>
                  <a:pt x="1166959" y="344680"/>
                  <a:pt x="1176929" y="371742"/>
                </a:cubicBezTo>
                <a:cubicBezTo>
                  <a:pt x="1211112" y="475716"/>
                  <a:pt x="1215385" y="693633"/>
                  <a:pt x="1181914" y="809002"/>
                </a:cubicBezTo>
                <a:cubicBezTo>
                  <a:pt x="1202566" y="771258"/>
                  <a:pt x="1218233" y="732802"/>
                  <a:pt x="1220370" y="690073"/>
                </a:cubicBezTo>
                <a:cubicBezTo>
                  <a:pt x="1222506" y="647344"/>
                  <a:pt x="1254553" y="642359"/>
                  <a:pt x="1272357" y="635949"/>
                </a:cubicBezTo>
                <a:cubicBezTo>
                  <a:pt x="1439712" y="635949"/>
                  <a:pt x="1498820" y="682239"/>
                  <a:pt x="1582142" y="772682"/>
                </a:cubicBezTo>
                <a:cubicBezTo>
                  <a:pt x="1644811" y="776243"/>
                  <a:pt x="1725284" y="801168"/>
                  <a:pt x="1765164" y="824669"/>
                </a:cubicBezTo>
                <a:cubicBezTo>
                  <a:pt x="1838516" y="859565"/>
                  <a:pt x="1898336" y="910839"/>
                  <a:pt x="1946762" y="976357"/>
                </a:cubicBezTo>
                <a:cubicBezTo>
                  <a:pt x="1970263" y="1011964"/>
                  <a:pt x="1990203" y="1048996"/>
                  <a:pt x="2008007" y="1087452"/>
                </a:cubicBezTo>
                <a:cubicBezTo>
                  <a:pt x="2012992" y="1098135"/>
                  <a:pt x="2017265" y="1108817"/>
                  <a:pt x="2021538" y="1119499"/>
                </a:cubicBezTo>
                <a:cubicBezTo>
                  <a:pt x="2027235" y="1138015"/>
                  <a:pt x="2032932" y="1156531"/>
                  <a:pt x="2037917" y="1175047"/>
                </a:cubicBezTo>
                <a:cubicBezTo>
                  <a:pt x="2081359" y="1338841"/>
                  <a:pt x="2084919" y="1505484"/>
                  <a:pt x="2075661" y="1672839"/>
                </a:cubicBezTo>
                <a:cubicBezTo>
                  <a:pt x="2074949" y="1685658"/>
                  <a:pt x="2072101" y="1699189"/>
                  <a:pt x="2076373" y="1714144"/>
                </a:cubicBezTo>
                <a:cubicBezTo>
                  <a:pt x="2146876" y="1679248"/>
                  <a:pt x="2219516" y="1678536"/>
                  <a:pt x="2292867" y="1689219"/>
                </a:cubicBezTo>
                <a:cubicBezTo>
                  <a:pt x="2317080" y="1692779"/>
                  <a:pt x="2329899" y="1702749"/>
                  <a:pt x="2333459" y="1728387"/>
                </a:cubicBezTo>
                <a:cubicBezTo>
                  <a:pt x="2335596" y="1744766"/>
                  <a:pt x="2336308" y="1761858"/>
                  <a:pt x="2339869" y="1778949"/>
                </a:cubicBezTo>
                <a:cubicBezTo>
                  <a:pt x="2343430" y="1773964"/>
                  <a:pt x="2344854" y="1769692"/>
                  <a:pt x="2345566" y="1764706"/>
                </a:cubicBezTo>
                <a:cubicBezTo>
                  <a:pt x="2351263" y="1699901"/>
                  <a:pt x="2325626" y="1644353"/>
                  <a:pt x="2290731" y="1592366"/>
                </a:cubicBezTo>
                <a:cubicBezTo>
                  <a:pt x="2287170" y="1587381"/>
                  <a:pt x="2282897" y="1583820"/>
                  <a:pt x="2276488" y="1583108"/>
                </a:cubicBezTo>
                <a:cubicBezTo>
                  <a:pt x="2250850" y="1580972"/>
                  <a:pt x="2241592" y="1563168"/>
                  <a:pt x="2238031" y="1542516"/>
                </a:cubicBezTo>
                <a:cubicBezTo>
                  <a:pt x="2227349" y="1483407"/>
                  <a:pt x="2208121" y="1427147"/>
                  <a:pt x="2187469" y="1370888"/>
                </a:cubicBezTo>
                <a:cubicBezTo>
                  <a:pt x="2177499" y="1344538"/>
                  <a:pt x="2197439" y="1308219"/>
                  <a:pt x="2223788" y="1301809"/>
                </a:cubicBezTo>
                <a:cubicBezTo>
                  <a:pt x="2235183" y="1308931"/>
                  <a:pt x="2243017" y="1319613"/>
                  <a:pt x="2248002" y="1332432"/>
                </a:cubicBezTo>
                <a:cubicBezTo>
                  <a:pt x="2262957" y="1370888"/>
                  <a:pt x="2271503" y="1410768"/>
                  <a:pt x="2274351" y="1452073"/>
                </a:cubicBezTo>
                <a:cubicBezTo>
                  <a:pt x="2272927" y="1455633"/>
                  <a:pt x="2271503" y="1459194"/>
                  <a:pt x="2270790" y="1462755"/>
                </a:cubicBezTo>
                <a:cubicBezTo>
                  <a:pt x="2270790" y="1459194"/>
                  <a:pt x="2270790" y="1456346"/>
                  <a:pt x="2271503" y="1453497"/>
                </a:cubicBezTo>
                <a:lnTo>
                  <a:pt x="2270078" y="1452073"/>
                </a:lnTo>
                <a:cubicBezTo>
                  <a:pt x="2264381" y="1415041"/>
                  <a:pt x="2260108" y="1376585"/>
                  <a:pt x="2237319" y="1344538"/>
                </a:cubicBezTo>
                <a:cubicBezTo>
                  <a:pt x="2232334" y="1337417"/>
                  <a:pt x="2225925" y="1327446"/>
                  <a:pt x="2215243" y="1331720"/>
                </a:cubicBezTo>
                <a:cubicBezTo>
                  <a:pt x="2205273" y="1335280"/>
                  <a:pt x="2208121" y="1345963"/>
                  <a:pt x="2208833" y="1353796"/>
                </a:cubicBezTo>
                <a:cubicBezTo>
                  <a:pt x="2217379" y="1416465"/>
                  <a:pt x="2230198" y="1478422"/>
                  <a:pt x="2247289" y="1538955"/>
                </a:cubicBezTo>
                <a:cubicBezTo>
                  <a:pt x="2250138" y="1549637"/>
                  <a:pt x="2255123" y="1561744"/>
                  <a:pt x="2267942" y="1561744"/>
                </a:cubicBezTo>
                <a:cubicBezTo>
                  <a:pt x="2281473" y="1561744"/>
                  <a:pt x="2282897" y="1547501"/>
                  <a:pt x="2285746" y="1537531"/>
                </a:cubicBezTo>
                <a:cubicBezTo>
                  <a:pt x="2296428" y="1495514"/>
                  <a:pt x="2294291" y="1454209"/>
                  <a:pt x="2285746" y="1412192"/>
                </a:cubicBezTo>
                <a:cubicBezTo>
                  <a:pt x="2282185" y="1392252"/>
                  <a:pt x="2274351" y="1372312"/>
                  <a:pt x="2285746" y="1352372"/>
                </a:cubicBezTo>
                <a:cubicBezTo>
                  <a:pt x="2288594" y="1384418"/>
                  <a:pt x="2310671" y="1406495"/>
                  <a:pt x="2325626" y="1432132"/>
                </a:cubicBezTo>
                <a:cubicBezTo>
                  <a:pt x="2361945" y="1506908"/>
                  <a:pt x="2384734" y="1585245"/>
                  <a:pt x="2381174" y="1669991"/>
                </a:cubicBezTo>
                <a:cubicBezTo>
                  <a:pt x="2379749" y="1700613"/>
                  <a:pt x="2374052" y="1729811"/>
                  <a:pt x="2370491" y="1760434"/>
                </a:cubicBezTo>
                <a:cubicBezTo>
                  <a:pt x="2381174" y="1742630"/>
                  <a:pt x="2388295" y="1723402"/>
                  <a:pt x="2386871" y="1703462"/>
                </a:cubicBezTo>
                <a:cubicBezTo>
                  <a:pt x="2384734" y="1678536"/>
                  <a:pt x="2398977" y="1673551"/>
                  <a:pt x="2418917" y="1673551"/>
                </a:cubicBezTo>
                <a:cubicBezTo>
                  <a:pt x="2489420" y="1672839"/>
                  <a:pt x="2548529" y="1699901"/>
                  <a:pt x="2596955" y="1749751"/>
                </a:cubicBezTo>
                <a:cubicBezTo>
                  <a:pt x="2604076" y="1757585"/>
                  <a:pt x="2609061" y="1764706"/>
                  <a:pt x="2621168" y="1766131"/>
                </a:cubicBezTo>
                <a:cubicBezTo>
                  <a:pt x="2703777" y="1773964"/>
                  <a:pt x="2768583" y="1813845"/>
                  <a:pt x="2817009" y="1880787"/>
                </a:cubicBezTo>
                <a:cubicBezTo>
                  <a:pt x="2891785" y="2016808"/>
                  <a:pt x="2913149" y="2138585"/>
                  <a:pt x="2908876" y="2268196"/>
                </a:cubicBezTo>
                <a:cubicBezTo>
                  <a:pt x="2898906" y="2342259"/>
                  <a:pt x="2891785" y="2416323"/>
                  <a:pt x="2868284" y="2488250"/>
                </a:cubicBezTo>
                <a:lnTo>
                  <a:pt x="2861875" y="2507478"/>
                </a:lnTo>
                <a:cubicBezTo>
                  <a:pt x="2842646" y="2546646"/>
                  <a:pt x="2822706" y="2586527"/>
                  <a:pt x="2789947" y="2617149"/>
                </a:cubicBezTo>
                <a:cubicBezTo>
                  <a:pt x="2771431" y="2634241"/>
                  <a:pt x="2772144" y="2634241"/>
                  <a:pt x="2792796" y="2647772"/>
                </a:cubicBezTo>
                <a:cubicBezTo>
                  <a:pt x="2814873" y="2662727"/>
                  <a:pt x="2835525" y="2680531"/>
                  <a:pt x="2856889" y="2696198"/>
                </a:cubicBezTo>
                <a:cubicBezTo>
                  <a:pt x="2883951" y="2716138"/>
                  <a:pt x="2913149" y="2730381"/>
                  <a:pt x="2943772" y="2741776"/>
                </a:cubicBezTo>
                <a:cubicBezTo>
                  <a:pt x="2960151" y="2748185"/>
                  <a:pt x="2965136" y="2743200"/>
                  <a:pt x="2961575" y="2725396"/>
                </a:cubicBezTo>
                <a:cubicBezTo>
                  <a:pt x="2955166" y="2696198"/>
                  <a:pt x="2933802" y="2675546"/>
                  <a:pt x="2920271" y="2650621"/>
                </a:cubicBezTo>
                <a:cubicBezTo>
                  <a:pt x="2914574" y="2639226"/>
                  <a:pt x="2909588" y="2627832"/>
                  <a:pt x="2910301" y="2615013"/>
                </a:cubicBezTo>
                <a:cubicBezTo>
                  <a:pt x="2903891" y="2565163"/>
                  <a:pt x="2922407" y="2518161"/>
                  <a:pt x="2922407" y="2469022"/>
                </a:cubicBezTo>
                <a:cubicBezTo>
                  <a:pt x="2922407" y="2456203"/>
                  <a:pt x="2923831" y="2442673"/>
                  <a:pt x="2924544" y="2429142"/>
                </a:cubicBezTo>
                <a:cubicBezTo>
                  <a:pt x="2925968" y="2399231"/>
                  <a:pt x="2933089" y="2370745"/>
                  <a:pt x="2955878" y="2349381"/>
                </a:cubicBezTo>
                <a:cubicBezTo>
                  <a:pt x="3013562" y="2315910"/>
                  <a:pt x="3074807" y="2290985"/>
                  <a:pt x="3136764" y="2268196"/>
                </a:cubicBezTo>
                <a:cubicBezTo>
                  <a:pt x="3153856" y="2261787"/>
                  <a:pt x="3173084" y="2259650"/>
                  <a:pt x="3187327" y="2246832"/>
                </a:cubicBezTo>
                <a:cubicBezTo>
                  <a:pt x="3225071" y="2237574"/>
                  <a:pt x="3255693" y="2251104"/>
                  <a:pt x="3284891" y="2274605"/>
                </a:cubicBezTo>
                <a:cubicBezTo>
                  <a:pt x="3331893" y="2313062"/>
                  <a:pt x="3376046" y="2355791"/>
                  <a:pt x="3421624" y="2396383"/>
                </a:cubicBezTo>
                <a:cubicBezTo>
                  <a:pt x="3442989" y="2415611"/>
                  <a:pt x="3455807" y="2438400"/>
                  <a:pt x="3438003" y="2467598"/>
                </a:cubicBezTo>
                <a:cubicBezTo>
                  <a:pt x="3434443" y="2473295"/>
                  <a:pt x="3435155" y="2481129"/>
                  <a:pt x="3438003" y="2486826"/>
                </a:cubicBezTo>
                <a:cubicBezTo>
                  <a:pt x="3444413" y="2501069"/>
                  <a:pt x="3440852" y="2514600"/>
                  <a:pt x="3438716" y="2528131"/>
                </a:cubicBezTo>
                <a:cubicBezTo>
                  <a:pt x="3418775" y="2561602"/>
                  <a:pt x="3415927" y="2600770"/>
                  <a:pt x="3405245" y="2637090"/>
                </a:cubicBezTo>
                <a:cubicBezTo>
                  <a:pt x="3398123" y="2660590"/>
                  <a:pt x="3387441" y="2682667"/>
                  <a:pt x="3377471" y="2705456"/>
                </a:cubicBezTo>
                <a:cubicBezTo>
                  <a:pt x="3369637" y="2722548"/>
                  <a:pt x="3356818" y="2728957"/>
                  <a:pt x="3337590" y="2728245"/>
                </a:cubicBezTo>
                <a:cubicBezTo>
                  <a:pt x="3302695" y="2726820"/>
                  <a:pt x="3272073" y="2713290"/>
                  <a:pt x="3240738" y="2701183"/>
                </a:cubicBezTo>
                <a:cubicBezTo>
                  <a:pt x="3205130" y="2687652"/>
                  <a:pt x="3170235" y="2672697"/>
                  <a:pt x="3136764" y="2655605"/>
                </a:cubicBezTo>
                <a:cubicBezTo>
                  <a:pt x="3125370" y="2649908"/>
                  <a:pt x="3118248" y="2642075"/>
                  <a:pt x="3115400" y="2629256"/>
                </a:cubicBezTo>
                <a:cubicBezTo>
                  <a:pt x="3101869" y="2575845"/>
                  <a:pt x="3089762" y="2522434"/>
                  <a:pt x="3081929" y="2468310"/>
                </a:cubicBezTo>
                <a:cubicBezTo>
                  <a:pt x="3076944" y="2430566"/>
                  <a:pt x="3083353" y="2419172"/>
                  <a:pt x="3118248" y="2406353"/>
                </a:cubicBezTo>
                <a:cubicBezTo>
                  <a:pt x="3159553" y="2391398"/>
                  <a:pt x="3200146" y="2375019"/>
                  <a:pt x="3245011" y="2373594"/>
                </a:cubicBezTo>
                <a:cubicBezTo>
                  <a:pt x="3264951" y="2372882"/>
                  <a:pt x="3279194" y="2380716"/>
                  <a:pt x="3289876" y="2396383"/>
                </a:cubicBezTo>
                <a:cubicBezTo>
                  <a:pt x="3309817" y="2426293"/>
                  <a:pt x="3328332" y="2457628"/>
                  <a:pt x="3339727" y="2492523"/>
                </a:cubicBezTo>
                <a:cubicBezTo>
                  <a:pt x="3353970" y="2534540"/>
                  <a:pt x="3342575" y="2562314"/>
                  <a:pt x="3304119" y="2583678"/>
                </a:cubicBezTo>
                <a:cubicBezTo>
                  <a:pt x="3287740" y="2592936"/>
                  <a:pt x="3269936" y="2597921"/>
                  <a:pt x="3251420" y="2600770"/>
                </a:cubicBezTo>
                <a:cubicBezTo>
                  <a:pt x="3237177" y="2603618"/>
                  <a:pt x="3223646" y="2600770"/>
                  <a:pt x="3213676" y="2590800"/>
                </a:cubicBezTo>
                <a:cubicBezTo>
                  <a:pt x="3186615" y="2563738"/>
                  <a:pt x="3168099" y="2531692"/>
                  <a:pt x="3168099" y="2492523"/>
                </a:cubicBezTo>
                <a:cubicBezTo>
                  <a:pt x="3168099" y="2466886"/>
                  <a:pt x="3188751" y="2451931"/>
                  <a:pt x="3214389" y="2458340"/>
                </a:cubicBezTo>
                <a:cubicBezTo>
                  <a:pt x="3232904" y="2462613"/>
                  <a:pt x="3249284" y="2471871"/>
                  <a:pt x="3264951" y="2481129"/>
                </a:cubicBezTo>
                <a:cubicBezTo>
                  <a:pt x="3269936" y="2484689"/>
                  <a:pt x="3273497" y="2487538"/>
                  <a:pt x="3276345" y="2490387"/>
                </a:cubicBezTo>
                <a:cubicBezTo>
                  <a:pt x="3269936" y="2464749"/>
                  <a:pt x="3251420" y="2444097"/>
                  <a:pt x="3230056" y="2441248"/>
                </a:cubicBezTo>
                <a:cubicBezTo>
                  <a:pt x="3207979" y="2438400"/>
                  <a:pt x="3165250" y="2461901"/>
                  <a:pt x="3155280" y="2481841"/>
                </a:cubicBezTo>
                <a:cubicBezTo>
                  <a:pt x="3150295" y="2491099"/>
                  <a:pt x="3150295" y="2501069"/>
                  <a:pt x="3153144" y="2511039"/>
                </a:cubicBezTo>
                <a:cubicBezTo>
                  <a:pt x="3160977" y="2535964"/>
                  <a:pt x="3170235" y="2560178"/>
                  <a:pt x="3182342" y="2583678"/>
                </a:cubicBezTo>
                <a:cubicBezTo>
                  <a:pt x="3188751" y="2595785"/>
                  <a:pt x="3198009" y="2605043"/>
                  <a:pt x="3210116" y="2612164"/>
                </a:cubicBezTo>
                <a:cubicBezTo>
                  <a:pt x="3239314" y="2629256"/>
                  <a:pt x="3271360" y="2639226"/>
                  <a:pt x="3305544" y="2642787"/>
                </a:cubicBezTo>
                <a:cubicBezTo>
                  <a:pt x="3329757" y="2645635"/>
                  <a:pt x="3343288" y="2637802"/>
                  <a:pt x="3349697" y="2615013"/>
                </a:cubicBezTo>
                <a:cubicBezTo>
                  <a:pt x="3363940" y="2565163"/>
                  <a:pt x="3371061" y="2514600"/>
                  <a:pt x="3375334" y="2463325"/>
                </a:cubicBezTo>
                <a:cubicBezTo>
                  <a:pt x="3376046" y="2449082"/>
                  <a:pt x="3368213" y="2437688"/>
                  <a:pt x="3358955" y="2427717"/>
                </a:cubicBezTo>
                <a:cubicBezTo>
                  <a:pt x="3329045" y="2394959"/>
                  <a:pt x="3295574" y="2365048"/>
                  <a:pt x="3259966" y="2337987"/>
                </a:cubicBezTo>
                <a:cubicBezTo>
                  <a:pt x="3239314" y="2322319"/>
                  <a:pt x="3217237" y="2319471"/>
                  <a:pt x="3193024" y="2328017"/>
                </a:cubicBezTo>
                <a:cubicBezTo>
                  <a:pt x="3142461" y="2345820"/>
                  <a:pt x="3092611" y="2366473"/>
                  <a:pt x="3046321" y="2394247"/>
                </a:cubicBezTo>
                <a:cubicBezTo>
                  <a:pt x="2998607" y="2422020"/>
                  <a:pt x="2990061" y="2499645"/>
                  <a:pt x="3031366" y="2535964"/>
                </a:cubicBezTo>
                <a:cubicBezTo>
                  <a:pt x="3049882" y="2552344"/>
                  <a:pt x="3058428" y="2572284"/>
                  <a:pt x="3059852" y="2595073"/>
                </a:cubicBezTo>
                <a:cubicBezTo>
                  <a:pt x="3061276" y="2621422"/>
                  <a:pt x="3075519" y="2637090"/>
                  <a:pt x="3094035" y="2655605"/>
                </a:cubicBezTo>
                <a:cubicBezTo>
                  <a:pt x="3137476" y="2699047"/>
                  <a:pt x="3193736" y="2721123"/>
                  <a:pt x="3240738" y="2758155"/>
                </a:cubicBezTo>
                <a:cubicBezTo>
                  <a:pt x="3279906" y="2788777"/>
                  <a:pt x="3327620" y="2775959"/>
                  <a:pt x="3370349" y="2756731"/>
                </a:cubicBezTo>
                <a:cubicBezTo>
                  <a:pt x="3384592" y="2749609"/>
                  <a:pt x="3400260" y="2743200"/>
                  <a:pt x="3410942" y="2726820"/>
                </a:cubicBezTo>
                <a:cubicBezTo>
                  <a:pt x="3418775" y="2714714"/>
                  <a:pt x="3440140" y="2717562"/>
                  <a:pt x="3455807" y="2718987"/>
                </a:cubicBezTo>
                <a:cubicBezTo>
                  <a:pt x="3459368" y="2719699"/>
                  <a:pt x="3462929" y="2720411"/>
                  <a:pt x="3465777" y="2721836"/>
                </a:cubicBezTo>
                <a:cubicBezTo>
                  <a:pt x="3527734" y="2752458"/>
                  <a:pt x="3588267" y="2743912"/>
                  <a:pt x="3646663" y="2711865"/>
                </a:cubicBezTo>
                <a:cubicBezTo>
                  <a:pt x="3672301" y="2697622"/>
                  <a:pt x="3702211" y="2689076"/>
                  <a:pt x="3723575" y="2667712"/>
                </a:cubicBezTo>
                <a:cubicBezTo>
                  <a:pt x="3739955" y="2654181"/>
                  <a:pt x="3752061" y="2634953"/>
                  <a:pt x="3778411" y="2632817"/>
                </a:cubicBezTo>
                <a:cubicBezTo>
                  <a:pt x="3794790" y="2632104"/>
                  <a:pt x="3803336" y="2610740"/>
                  <a:pt x="3823989" y="2609316"/>
                </a:cubicBezTo>
                <a:cubicBezTo>
                  <a:pt x="3841792" y="2607892"/>
                  <a:pt x="3858172" y="2604331"/>
                  <a:pt x="3875263" y="2611452"/>
                </a:cubicBezTo>
                <a:cubicBezTo>
                  <a:pt x="3882385" y="2614301"/>
                  <a:pt x="3890218" y="2613589"/>
                  <a:pt x="3897340" y="2610740"/>
                </a:cubicBezTo>
                <a:cubicBezTo>
                  <a:pt x="3939357" y="2595073"/>
                  <a:pt x="3980661" y="2578693"/>
                  <a:pt x="4016981" y="2551632"/>
                </a:cubicBezTo>
                <a:cubicBezTo>
                  <a:pt x="4019117" y="2550207"/>
                  <a:pt x="4021966" y="2548783"/>
                  <a:pt x="4022678" y="2546646"/>
                </a:cubicBezTo>
                <a:cubicBezTo>
                  <a:pt x="4037633" y="2510327"/>
                  <a:pt x="4066119" y="2483265"/>
                  <a:pt x="4085348" y="2451219"/>
                </a:cubicBezTo>
                <a:cubicBezTo>
                  <a:pt x="4105288" y="2418460"/>
                  <a:pt x="4096030" y="2392822"/>
                  <a:pt x="4066119" y="2369322"/>
                </a:cubicBezTo>
                <a:cubicBezTo>
                  <a:pt x="4038345" y="2347245"/>
                  <a:pt x="4008435" y="2328729"/>
                  <a:pt x="3977101" y="2311637"/>
                </a:cubicBezTo>
                <a:cubicBezTo>
                  <a:pt x="3958585" y="2301667"/>
                  <a:pt x="3940069" y="2300955"/>
                  <a:pt x="3921553" y="2310925"/>
                </a:cubicBezTo>
                <a:cubicBezTo>
                  <a:pt x="3893779" y="2325880"/>
                  <a:pt x="3868142" y="2343684"/>
                  <a:pt x="3843217" y="2362200"/>
                </a:cubicBezTo>
                <a:cubicBezTo>
                  <a:pt x="3831110" y="2371458"/>
                  <a:pt x="3824701" y="2384276"/>
                  <a:pt x="3823989" y="2399231"/>
                </a:cubicBezTo>
                <a:cubicBezTo>
                  <a:pt x="3822564" y="2427717"/>
                  <a:pt x="3821852" y="2456203"/>
                  <a:pt x="3824701" y="2484689"/>
                </a:cubicBezTo>
                <a:cubicBezTo>
                  <a:pt x="3828261" y="2514600"/>
                  <a:pt x="3843217" y="2526706"/>
                  <a:pt x="3872415" y="2524570"/>
                </a:cubicBezTo>
                <a:cubicBezTo>
                  <a:pt x="3918704" y="2521721"/>
                  <a:pt x="3955024" y="2503206"/>
                  <a:pt x="3974252" y="2458340"/>
                </a:cubicBezTo>
                <a:cubicBezTo>
                  <a:pt x="3980661" y="2444097"/>
                  <a:pt x="3983510" y="2429854"/>
                  <a:pt x="3974252" y="2416323"/>
                </a:cubicBezTo>
                <a:cubicBezTo>
                  <a:pt x="3978525" y="2424869"/>
                  <a:pt x="3978525" y="2436976"/>
                  <a:pt x="3972116" y="2451219"/>
                </a:cubicBezTo>
                <a:cubicBezTo>
                  <a:pt x="3968555" y="2458340"/>
                  <a:pt x="3964994" y="2464749"/>
                  <a:pt x="3960721" y="2471159"/>
                </a:cubicBezTo>
                <a:cubicBezTo>
                  <a:pt x="3927962" y="2518873"/>
                  <a:pt x="3866005" y="2514600"/>
                  <a:pt x="3838944" y="2462613"/>
                </a:cubicBezTo>
                <a:cubicBezTo>
                  <a:pt x="3831822" y="2449794"/>
                  <a:pt x="3832534" y="2437688"/>
                  <a:pt x="3838232" y="2424157"/>
                </a:cubicBezTo>
                <a:cubicBezTo>
                  <a:pt x="3851762" y="2393534"/>
                  <a:pt x="3873127" y="2368609"/>
                  <a:pt x="3895204" y="2344396"/>
                </a:cubicBezTo>
                <a:cubicBezTo>
                  <a:pt x="3905886" y="2332290"/>
                  <a:pt x="3920129" y="2328729"/>
                  <a:pt x="3936508" y="2333714"/>
                </a:cubicBezTo>
                <a:cubicBezTo>
                  <a:pt x="3971404" y="2344396"/>
                  <a:pt x="4003450" y="2361488"/>
                  <a:pt x="4034073" y="2380716"/>
                </a:cubicBezTo>
                <a:cubicBezTo>
                  <a:pt x="4045467" y="2388549"/>
                  <a:pt x="4049740" y="2399231"/>
                  <a:pt x="4046179" y="2413474"/>
                </a:cubicBezTo>
                <a:cubicBezTo>
                  <a:pt x="4034073" y="2459052"/>
                  <a:pt x="4016981" y="2503206"/>
                  <a:pt x="3997753" y="2545935"/>
                </a:cubicBezTo>
                <a:cubicBezTo>
                  <a:pt x="3993480" y="2555904"/>
                  <a:pt x="3984222" y="2560178"/>
                  <a:pt x="3974252" y="2563026"/>
                </a:cubicBezTo>
                <a:cubicBezTo>
                  <a:pt x="3933659" y="2575845"/>
                  <a:pt x="3891643" y="2587239"/>
                  <a:pt x="3848914" y="2590800"/>
                </a:cubicBezTo>
                <a:cubicBezTo>
                  <a:pt x="3826837" y="2592936"/>
                  <a:pt x="3801200" y="2596497"/>
                  <a:pt x="3783396" y="2575132"/>
                </a:cubicBezTo>
                <a:cubicBezTo>
                  <a:pt x="3781260" y="2569435"/>
                  <a:pt x="3779123" y="2563738"/>
                  <a:pt x="3781260" y="2558041"/>
                </a:cubicBezTo>
                <a:cubicBezTo>
                  <a:pt x="3789093" y="2531692"/>
                  <a:pt x="3776274" y="2506766"/>
                  <a:pt x="3772002" y="2481841"/>
                </a:cubicBezTo>
                <a:cubicBezTo>
                  <a:pt x="3769865" y="2469022"/>
                  <a:pt x="3767017" y="2456203"/>
                  <a:pt x="3768441" y="2442673"/>
                </a:cubicBezTo>
                <a:cubicBezTo>
                  <a:pt x="3773426" y="2412762"/>
                  <a:pt x="3779123" y="2383565"/>
                  <a:pt x="3776986" y="2353654"/>
                </a:cubicBezTo>
                <a:cubicBezTo>
                  <a:pt x="3777699" y="2345820"/>
                  <a:pt x="3784820" y="2342259"/>
                  <a:pt x="3788381" y="2335850"/>
                </a:cubicBezTo>
                <a:cubicBezTo>
                  <a:pt x="3832534" y="2303804"/>
                  <a:pt x="3877400" y="2273893"/>
                  <a:pt x="3925114" y="2248256"/>
                </a:cubicBezTo>
                <a:cubicBezTo>
                  <a:pt x="3946478" y="2236861"/>
                  <a:pt x="3967843" y="2237574"/>
                  <a:pt x="3989207" y="2249680"/>
                </a:cubicBezTo>
                <a:cubicBezTo>
                  <a:pt x="4000602" y="2256802"/>
                  <a:pt x="4013420" y="2261075"/>
                  <a:pt x="4026239" y="2263923"/>
                </a:cubicBezTo>
                <a:cubicBezTo>
                  <a:pt x="4052588" y="2287424"/>
                  <a:pt x="4084635" y="2303091"/>
                  <a:pt x="4113833" y="2322319"/>
                </a:cubicBezTo>
                <a:cubicBezTo>
                  <a:pt x="4130925" y="2333714"/>
                  <a:pt x="4140183" y="2329441"/>
                  <a:pt x="4153714" y="2307364"/>
                </a:cubicBezTo>
                <a:cubicBezTo>
                  <a:pt x="4183624" y="2258938"/>
                  <a:pt x="4222080" y="2216921"/>
                  <a:pt x="4258400" y="2172768"/>
                </a:cubicBezTo>
                <a:cubicBezTo>
                  <a:pt x="4265521" y="2163510"/>
                  <a:pt x="4274779" y="2155677"/>
                  <a:pt x="4284037" y="2148555"/>
                </a:cubicBezTo>
                <a:cubicBezTo>
                  <a:pt x="4293295" y="2143570"/>
                  <a:pt x="4297568" y="2135024"/>
                  <a:pt x="4299704" y="2125054"/>
                </a:cubicBezTo>
                <a:cubicBezTo>
                  <a:pt x="4301129" y="2115796"/>
                  <a:pt x="4306826" y="2110811"/>
                  <a:pt x="4314659" y="2107250"/>
                </a:cubicBezTo>
                <a:cubicBezTo>
                  <a:pt x="4335312" y="2095144"/>
                  <a:pt x="4357388" y="2092295"/>
                  <a:pt x="4381602" y="2095856"/>
                </a:cubicBezTo>
                <a:cubicBezTo>
                  <a:pt x="4417209" y="2100129"/>
                  <a:pt x="4452105" y="2107963"/>
                  <a:pt x="4487712" y="2109387"/>
                </a:cubicBezTo>
                <a:cubicBezTo>
                  <a:pt x="4516198" y="2120781"/>
                  <a:pt x="4546108" y="2127191"/>
                  <a:pt x="4577443" y="2129327"/>
                </a:cubicBezTo>
                <a:cubicBezTo>
                  <a:pt x="4603792" y="2144994"/>
                  <a:pt x="4633703" y="2149979"/>
                  <a:pt x="4661476" y="2159949"/>
                </a:cubicBezTo>
                <a:cubicBezTo>
                  <a:pt x="4685690" y="2168495"/>
                  <a:pt x="4702069" y="2183450"/>
                  <a:pt x="4709902" y="2207663"/>
                </a:cubicBezTo>
                <a:cubicBezTo>
                  <a:pt x="4735540" y="2285288"/>
                  <a:pt x="4757617" y="2363624"/>
                  <a:pt x="4765450" y="2444809"/>
                </a:cubicBezTo>
                <a:cubicBezTo>
                  <a:pt x="4766162" y="2454067"/>
                  <a:pt x="4770435" y="2461901"/>
                  <a:pt x="4773996" y="2470446"/>
                </a:cubicBezTo>
                <a:cubicBezTo>
                  <a:pt x="4778269" y="2482553"/>
                  <a:pt x="4776133" y="2494660"/>
                  <a:pt x="4769723" y="2506054"/>
                </a:cubicBezTo>
                <a:cubicBezTo>
                  <a:pt x="4741949" y="2535252"/>
                  <a:pt x="4713463" y="2562314"/>
                  <a:pt x="4684265" y="2589375"/>
                </a:cubicBezTo>
                <a:cubicBezTo>
                  <a:pt x="4652930" y="2619286"/>
                  <a:pt x="4616611" y="2644211"/>
                  <a:pt x="4589549" y="2679107"/>
                </a:cubicBezTo>
                <a:cubicBezTo>
                  <a:pt x="4568185" y="2687652"/>
                  <a:pt x="4550381" y="2703319"/>
                  <a:pt x="4530441" y="2714714"/>
                </a:cubicBezTo>
                <a:cubicBezTo>
                  <a:pt x="4529017" y="2715426"/>
                  <a:pt x="4528304" y="2716138"/>
                  <a:pt x="4526880" y="2716850"/>
                </a:cubicBezTo>
                <a:cubicBezTo>
                  <a:pt x="4548245" y="2716138"/>
                  <a:pt x="4569609" y="2718987"/>
                  <a:pt x="4590974" y="2725396"/>
                </a:cubicBezTo>
                <a:cubicBezTo>
                  <a:pt x="4602368" y="2728957"/>
                  <a:pt x="4612338" y="2730381"/>
                  <a:pt x="4621596" y="2721836"/>
                </a:cubicBezTo>
                <a:cubicBezTo>
                  <a:pt x="4628005" y="2716138"/>
                  <a:pt x="4636551" y="2716850"/>
                  <a:pt x="4645097" y="2716138"/>
                </a:cubicBezTo>
                <a:cubicBezTo>
                  <a:pt x="4667173" y="2716850"/>
                  <a:pt x="4689250" y="2712577"/>
                  <a:pt x="4711327" y="2719699"/>
                </a:cubicBezTo>
                <a:cubicBezTo>
                  <a:pt x="4724858" y="2728957"/>
                  <a:pt x="4731979" y="2743912"/>
                  <a:pt x="4741237" y="2756731"/>
                </a:cubicBezTo>
                <a:cubicBezTo>
                  <a:pt x="4772572" y="2802308"/>
                  <a:pt x="4816725" y="2825097"/>
                  <a:pt x="4871560" y="2826521"/>
                </a:cubicBezTo>
                <a:cubicBezTo>
                  <a:pt x="4897910" y="2827234"/>
                  <a:pt x="4924260" y="2827946"/>
                  <a:pt x="4949897" y="2822960"/>
                </a:cubicBezTo>
                <a:cubicBezTo>
                  <a:pt x="4980519" y="2817263"/>
                  <a:pt x="5011142" y="2827234"/>
                  <a:pt x="5041764" y="2827234"/>
                </a:cubicBezTo>
                <a:cubicBezTo>
                  <a:pt x="5053159" y="2827234"/>
                  <a:pt x="5064553" y="2839340"/>
                  <a:pt x="5078084" y="2844325"/>
                </a:cubicBezTo>
                <a:cubicBezTo>
                  <a:pt x="5113691" y="2857144"/>
                  <a:pt x="5151435" y="2862129"/>
                  <a:pt x="5187755" y="2872099"/>
                </a:cubicBezTo>
                <a:cubicBezTo>
                  <a:pt x="5208407" y="2877796"/>
                  <a:pt x="5231908" y="2874948"/>
                  <a:pt x="5253985" y="2880645"/>
                </a:cubicBezTo>
                <a:cubicBezTo>
                  <a:pt x="5268228" y="2883493"/>
                  <a:pt x="5279622" y="2889903"/>
                  <a:pt x="5291017" y="2899161"/>
                </a:cubicBezTo>
                <a:cubicBezTo>
                  <a:pt x="5310957" y="2916252"/>
                  <a:pt x="5335170" y="2924798"/>
                  <a:pt x="5359383" y="2934768"/>
                </a:cubicBezTo>
                <a:cubicBezTo>
                  <a:pt x="5372201" y="2939753"/>
                  <a:pt x="5387157" y="2945450"/>
                  <a:pt x="5375762" y="2964678"/>
                </a:cubicBezTo>
                <a:cubicBezTo>
                  <a:pt x="5346564" y="2973224"/>
                  <a:pt x="5319503" y="2961118"/>
                  <a:pt x="5291729" y="2957557"/>
                </a:cubicBezTo>
                <a:cubicBezTo>
                  <a:pt x="5279622" y="2956132"/>
                  <a:pt x="5268228" y="2953996"/>
                  <a:pt x="5258258" y="2961830"/>
                </a:cubicBezTo>
                <a:cubicBezTo>
                  <a:pt x="5251848" y="2966103"/>
                  <a:pt x="5245439" y="2966815"/>
                  <a:pt x="5239742" y="2963254"/>
                </a:cubicBezTo>
                <a:cubicBezTo>
                  <a:pt x="5218377" y="2949723"/>
                  <a:pt x="5194877" y="2952572"/>
                  <a:pt x="5172088" y="2952572"/>
                </a:cubicBezTo>
                <a:cubicBezTo>
                  <a:pt x="5155708" y="2951860"/>
                  <a:pt x="5140753" y="2963966"/>
                  <a:pt x="5123662" y="2960406"/>
                </a:cubicBezTo>
                <a:cubicBezTo>
                  <a:pt x="5116540" y="2958981"/>
                  <a:pt x="5110843" y="2954708"/>
                  <a:pt x="5102297" y="2957557"/>
                </a:cubicBezTo>
                <a:cubicBezTo>
                  <a:pt x="5057432" y="2973224"/>
                  <a:pt x="5016127" y="2967527"/>
                  <a:pt x="4979095" y="2935480"/>
                </a:cubicBezTo>
                <a:cubicBezTo>
                  <a:pt x="4968413" y="2926222"/>
                  <a:pt x="4955594" y="2921949"/>
                  <a:pt x="4942063" y="2921949"/>
                </a:cubicBezTo>
                <a:lnTo>
                  <a:pt x="4846635" y="2924798"/>
                </a:lnTo>
                <a:cubicBezTo>
                  <a:pt x="4804619" y="2929071"/>
                  <a:pt x="4768299" y="2913404"/>
                  <a:pt x="4734116" y="2889903"/>
                </a:cubicBezTo>
                <a:cubicBezTo>
                  <a:pt x="4714888" y="2876372"/>
                  <a:pt x="4696372" y="2860705"/>
                  <a:pt x="4670022" y="2865689"/>
                </a:cubicBezTo>
                <a:cubicBezTo>
                  <a:pt x="4650794" y="2871387"/>
                  <a:pt x="4634415" y="2880645"/>
                  <a:pt x="4621596" y="2895600"/>
                </a:cubicBezTo>
                <a:cubicBezTo>
                  <a:pt x="4617323" y="2899873"/>
                  <a:pt x="4613762" y="2904858"/>
                  <a:pt x="4616611" y="2911267"/>
                </a:cubicBezTo>
                <a:cubicBezTo>
                  <a:pt x="4618747" y="2916964"/>
                  <a:pt x="4625869" y="2920525"/>
                  <a:pt x="4630854" y="2918389"/>
                </a:cubicBezTo>
                <a:cubicBezTo>
                  <a:pt x="4647946" y="2911267"/>
                  <a:pt x="4660764" y="2921949"/>
                  <a:pt x="4675719" y="2924798"/>
                </a:cubicBezTo>
                <a:cubicBezTo>
                  <a:pt x="4717736" y="2924086"/>
                  <a:pt x="4746934" y="2951860"/>
                  <a:pt x="4780405" y="2970375"/>
                </a:cubicBezTo>
                <a:cubicBezTo>
                  <a:pt x="4787527" y="2974649"/>
                  <a:pt x="4793224" y="2980346"/>
                  <a:pt x="4802482" y="2979633"/>
                </a:cubicBezTo>
                <a:cubicBezTo>
                  <a:pt x="4860878" y="3010968"/>
                  <a:pt x="4924972" y="3021650"/>
                  <a:pt x="4990490" y="3026635"/>
                </a:cubicBezTo>
                <a:cubicBezTo>
                  <a:pt x="5006157" y="3027347"/>
                  <a:pt x="5021824" y="3030196"/>
                  <a:pt x="5037491" y="3033045"/>
                </a:cubicBezTo>
                <a:cubicBezTo>
                  <a:pt x="5049598" y="3035181"/>
                  <a:pt x="5060992" y="3038030"/>
                  <a:pt x="5071675" y="3028772"/>
                </a:cubicBezTo>
                <a:cubicBezTo>
                  <a:pt x="5072387" y="3027347"/>
                  <a:pt x="5074523" y="3025923"/>
                  <a:pt x="5075947" y="3026635"/>
                </a:cubicBezTo>
                <a:cubicBezTo>
                  <a:pt x="5096600" y="3032333"/>
                  <a:pt x="5117252" y="3025923"/>
                  <a:pt x="5137905" y="3025211"/>
                </a:cubicBezTo>
                <a:cubicBezTo>
                  <a:pt x="5164966" y="3032333"/>
                  <a:pt x="5191316" y="3033757"/>
                  <a:pt x="5218377" y="3024499"/>
                </a:cubicBezTo>
                <a:cubicBezTo>
                  <a:pt x="5226211" y="3022362"/>
                  <a:pt x="5234045" y="3021650"/>
                  <a:pt x="5242591" y="3021650"/>
                </a:cubicBezTo>
                <a:cubicBezTo>
                  <a:pt x="5352974" y="3030908"/>
                  <a:pt x="5464069" y="3018090"/>
                  <a:pt x="5574452" y="3021650"/>
                </a:cubicBezTo>
                <a:cubicBezTo>
                  <a:pt x="5624303" y="3023075"/>
                  <a:pt x="5673441" y="3030196"/>
                  <a:pt x="5721155" y="3043727"/>
                </a:cubicBezTo>
                <a:cubicBezTo>
                  <a:pt x="5729701" y="3046576"/>
                  <a:pt x="5747504" y="3045864"/>
                  <a:pt x="5738958" y="3060819"/>
                </a:cubicBezTo>
                <a:cubicBezTo>
                  <a:pt x="5731125" y="3063667"/>
                  <a:pt x="5722579" y="3062243"/>
                  <a:pt x="5714033" y="3062243"/>
                </a:cubicBezTo>
                <a:lnTo>
                  <a:pt x="4241308" y="3062243"/>
                </a:lnTo>
                <a:cubicBezTo>
                  <a:pt x="4154426" y="3045151"/>
                  <a:pt x="4065407" y="3039454"/>
                  <a:pt x="3977101" y="3033045"/>
                </a:cubicBezTo>
                <a:cubicBezTo>
                  <a:pt x="3912295" y="3028060"/>
                  <a:pt x="3848914" y="3046576"/>
                  <a:pt x="3785532" y="3055121"/>
                </a:cubicBezTo>
                <a:cubicBezTo>
                  <a:pt x="3768441" y="3057258"/>
                  <a:pt x="3752061" y="3058682"/>
                  <a:pt x="3735682" y="3062243"/>
                </a:cubicBezTo>
                <a:lnTo>
                  <a:pt x="41762" y="3062243"/>
                </a:lnTo>
                <a:cubicBezTo>
                  <a:pt x="10428" y="3062243"/>
                  <a:pt x="13276" y="3065804"/>
                  <a:pt x="13276" y="3033757"/>
                </a:cubicBezTo>
                <a:lnTo>
                  <a:pt x="13276" y="2751034"/>
                </a:lnTo>
                <a:cubicBezTo>
                  <a:pt x="13276" y="2744624"/>
                  <a:pt x="14701" y="2739639"/>
                  <a:pt x="16837" y="2736791"/>
                </a:cubicBezTo>
                <a:lnTo>
                  <a:pt x="16837" y="2741776"/>
                </a:lnTo>
                <a:cubicBezTo>
                  <a:pt x="85203" y="2758155"/>
                  <a:pt x="150009" y="2746048"/>
                  <a:pt x="214102" y="2721836"/>
                </a:cubicBezTo>
                <a:cubicBezTo>
                  <a:pt x="230482" y="2715426"/>
                  <a:pt x="236179" y="2711153"/>
                  <a:pt x="219087" y="2696910"/>
                </a:cubicBezTo>
                <a:cubicBezTo>
                  <a:pt x="186329" y="2669136"/>
                  <a:pt x="162828" y="2634241"/>
                  <a:pt x="145024" y="2595785"/>
                </a:cubicBezTo>
                <a:cubicBezTo>
                  <a:pt x="141463" y="2588663"/>
                  <a:pt x="140039" y="2580118"/>
                  <a:pt x="130069" y="2575132"/>
                </a:cubicBezTo>
                <a:cubicBezTo>
                  <a:pt x="107280" y="2616437"/>
                  <a:pt x="78794" y="2651333"/>
                  <a:pt x="42474" y="2679107"/>
                </a:cubicBezTo>
                <a:cubicBezTo>
                  <a:pt x="36777" y="2683379"/>
                  <a:pt x="31792" y="2689789"/>
                  <a:pt x="24671" y="2686940"/>
                </a:cubicBezTo>
                <a:cubicBezTo>
                  <a:pt x="16837" y="2684091"/>
                  <a:pt x="19686" y="2675546"/>
                  <a:pt x="19686" y="2669136"/>
                </a:cubicBezTo>
                <a:cubicBezTo>
                  <a:pt x="16837" y="2597921"/>
                  <a:pt x="36777" y="2533828"/>
                  <a:pt x="88052" y="2483265"/>
                </a:cubicBezTo>
                <a:cubicBezTo>
                  <a:pt x="103007" y="2468310"/>
                  <a:pt x="101583" y="2458340"/>
                  <a:pt x="89476" y="2445521"/>
                </a:cubicBezTo>
                <a:cubicBezTo>
                  <a:pt x="70248" y="2424157"/>
                  <a:pt x="46747" y="2409914"/>
                  <a:pt x="16837" y="2411338"/>
                </a:cubicBezTo>
                <a:lnTo>
                  <a:pt x="16837" y="2417035"/>
                </a:lnTo>
                <a:cubicBezTo>
                  <a:pt x="13988" y="2413474"/>
                  <a:pt x="12564" y="2409914"/>
                  <a:pt x="13276" y="2403505"/>
                </a:cubicBezTo>
                <a:cubicBezTo>
                  <a:pt x="13276" y="2231571"/>
                  <a:pt x="27791" y="2190266"/>
                  <a:pt x="143905" y="2003817"/>
                </a:cubicBezTo>
                <a:cubicBezTo>
                  <a:pt x="-115218" y="1677970"/>
                  <a:pt x="3031" y="1134410"/>
                  <a:pt x="280937" y="910164"/>
                </a:cubicBezTo>
                <a:lnTo>
                  <a:pt x="502523" y="794759"/>
                </a:lnTo>
                <a:cubicBezTo>
                  <a:pt x="587292" y="716230"/>
                  <a:pt x="642104" y="737075"/>
                  <a:pt x="633559" y="744908"/>
                </a:cubicBezTo>
                <a:cubicBezTo>
                  <a:pt x="662044" y="724256"/>
                  <a:pt x="691243" y="704316"/>
                  <a:pt x="724002" y="690073"/>
                </a:cubicBezTo>
                <a:cubicBezTo>
                  <a:pt x="834385" y="643783"/>
                  <a:pt x="948329" y="643783"/>
                  <a:pt x="1063697" y="664435"/>
                </a:cubicBezTo>
                <a:cubicBezTo>
                  <a:pt x="1117108" y="674406"/>
                  <a:pt x="1117820" y="677254"/>
                  <a:pt x="1128502" y="731378"/>
                </a:cubicBezTo>
                <a:cubicBezTo>
                  <a:pt x="1134912" y="763424"/>
                  <a:pt x="1135624" y="796895"/>
                  <a:pt x="1136336" y="836063"/>
                </a:cubicBezTo>
                <a:cubicBezTo>
                  <a:pt x="1141321" y="827518"/>
                  <a:pt x="1148443" y="793334"/>
                  <a:pt x="1149867" y="779091"/>
                </a:cubicBezTo>
                <a:cubicBezTo>
                  <a:pt x="1157701" y="690073"/>
                  <a:pt x="1122093" y="613161"/>
                  <a:pt x="1081501" y="537673"/>
                </a:cubicBezTo>
                <a:cubicBezTo>
                  <a:pt x="1065121" y="507050"/>
                  <a:pt x="1004588" y="472867"/>
                  <a:pt x="1003876" y="470019"/>
                </a:cubicBezTo>
                <a:cubicBezTo>
                  <a:pt x="983936" y="454351"/>
                  <a:pt x="971117" y="433699"/>
                  <a:pt x="967557" y="408774"/>
                </a:cubicBezTo>
                <a:cubicBezTo>
                  <a:pt x="954026" y="315482"/>
                  <a:pt x="923403" y="227175"/>
                  <a:pt x="890645" y="138869"/>
                </a:cubicBezTo>
                <a:cubicBezTo>
                  <a:pt x="879962" y="109671"/>
                  <a:pt x="872129" y="81185"/>
                  <a:pt x="887796" y="51987"/>
                </a:cubicBezTo>
                <a:cubicBezTo>
                  <a:pt x="892781" y="43441"/>
                  <a:pt x="896342" y="34183"/>
                  <a:pt x="902039" y="25637"/>
                </a:cubicBezTo>
                <a:cubicBezTo>
                  <a:pt x="912721" y="8546"/>
                  <a:pt x="924828" y="0"/>
                  <a:pt x="93693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39" name="Google Shape;2039;p44"/>
          <p:cNvGrpSpPr/>
          <p:nvPr/>
        </p:nvGrpSpPr>
        <p:grpSpPr>
          <a:xfrm>
            <a:off x="4493792" y="1590476"/>
            <a:ext cx="784466" cy="631931"/>
            <a:chOff x="4972890" y="3994322"/>
            <a:chExt cx="1803339" cy="1452690"/>
          </a:xfrm>
        </p:grpSpPr>
        <p:sp>
          <p:nvSpPr>
            <p:cNvPr id="2040" name="Google Shape;2040;p44"/>
            <p:cNvSpPr/>
            <p:nvPr/>
          </p:nvSpPr>
          <p:spPr>
            <a:xfrm>
              <a:off x="4972890" y="3994322"/>
              <a:ext cx="1803339" cy="1452690"/>
            </a:xfrm>
            <a:custGeom>
              <a:avLst/>
              <a:gdLst/>
              <a:ahLst/>
              <a:cxnLst/>
              <a:rect l="l" t="t" r="r" b="b"/>
              <a:pathLst>
                <a:path w="1803339" h="1452690" extrusionOk="0">
                  <a:moveTo>
                    <a:pt x="1803491" y="1167629"/>
                  </a:moveTo>
                  <a:cubicBezTo>
                    <a:pt x="1798482" y="1150931"/>
                    <a:pt x="1800151" y="1121988"/>
                    <a:pt x="1771765" y="1129224"/>
                  </a:cubicBezTo>
                  <a:cubicBezTo>
                    <a:pt x="1750058" y="1133677"/>
                    <a:pt x="1753398" y="1155940"/>
                    <a:pt x="1757851" y="1173751"/>
                  </a:cubicBezTo>
                  <a:cubicBezTo>
                    <a:pt x="1771209" y="1229410"/>
                    <a:pt x="1738370" y="1248334"/>
                    <a:pt x="1692730" y="1256126"/>
                  </a:cubicBezTo>
                  <a:cubicBezTo>
                    <a:pt x="1594214" y="1273380"/>
                    <a:pt x="1514066" y="1244994"/>
                    <a:pt x="1453955" y="1163176"/>
                  </a:cubicBezTo>
                  <a:cubicBezTo>
                    <a:pt x="1453398" y="1162619"/>
                    <a:pt x="1452842" y="1162063"/>
                    <a:pt x="1452842" y="1162063"/>
                  </a:cubicBezTo>
                  <a:cubicBezTo>
                    <a:pt x="1427795" y="1076905"/>
                    <a:pt x="1438927" y="991191"/>
                    <a:pt x="1456181" y="903807"/>
                  </a:cubicBezTo>
                  <a:cubicBezTo>
                    <a:pt x="1488463" y="742953"/>
                    <a:pt x="1492916" y="583213"/>
                    <a:pt x="1426125" y="429595"/>
                  </a:cubicBezTo>
                  <a:cubicBezTo>
                    <a:pt x="1395513" y="358909"/>
                    <a:pt x="1345977" y="299910"/>
                    <a:pt x="1303676" y="236460"/>
                  </a:cubicBezTo>
                  <a:cubicBezTo>
                    <a:pt x="1114437" y="22730"/>
                    <a:pt x="940226" y="9929"/>
                    <a:pt x="826682" y="467"/>
                  </a:cubicBezTo>
                  <a:cubicBezTo>
                    <a:pt x="476033" y="-12334"/>
                    <a:pt x="325198" y="241469"/>
                    <a:pt x="273435" y="338872"/>
                  </a:cubicBezTo>
                  <a:cubicBezTo>
                    <a:pt x="222786" y="453528"/>
                    <a:pt x="191617" y="533120"/>
                    <a:pt x="183269" y="634975"/>
                  </a:cubicBezTo>
                  <a:cubicBezTo>
                    <a:pt x="177703" y="712898"/>
                    <a:pt x="151543" y="761877"/>
                    <a:pt x="73621" y="798612"/>
                  </a:cubicBezTo>
                  <a:cubicBezTo>
                    <a:pt x="40782" y="813640"/>
                    <a:pt x="24085" y="849818"/>
                    <a:pt x="11283" y="885996"/>
                  </a:cubicBezTo>
                  <a:cubicBezTo>
                    <a:pt x="-961" y="921061"/>
                    <a:pt x="-8197" y="1051859"/>
                    <a:pt x="16293" y="1104178"/>
                  </a:cubicBezTo>
                  <a:cubicBezTo>
                    <a:pt x="32990" y="1148148"/>
                    <a:pt x="55254" y="1184883"/>
                    <a:pt x="112582" y="1174864"/>
                  </a:cubicBezTo>
                  <a:cubicBezTo>
                    <a:pt x="148760" y="1168742"/>
                    <a:pt x="222786" y="1086923"/>
                    <a:pt x="232248" y="1096385"/>
                  </a:cubicBezTo>
                  <a:cubicBezTo>
                    <a:pt x="246719" y="1122545"/>
                    <a:pt x="268426" y="1148148"/>
                    <a:pt x="289576" y="1192675"/>
                  </a:cubicBezTo>
                  <a:cubicBezTo>
                    <a:pt x="349688" y="1305105"/>
                    <a:pt x="454326" y="1389706"/>
                    <a:pt x="574549" y="1429781"/>
                  </a:cubicBezTo>
                  <a:cubicBezTo>
                    <a:pt x="681413" y="1462619"/>
                    <a:pt x="1466200" y="1472081"/>
                    <a:pt x="1608686" y="1425328"/>
                  </a:cubicBezTo>
                  <a:cubicBezTo>
                    <a:pt x="1731691" y="1384697"/>
                    <a:pt x="1817405" y="1275050"/>
                    <a:pt x="1803491" y="116762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1" name="Google Shape;2041;p44"/>
            <p:cNvSpPr/>
            <p:nvPr/>
          </p:nvSpPr>
          <p:spPr>
            <a:xfrm>
              <a:off x="5008409" y="4804754"/>
              <a:ext cx="166976" cy="289425"/>
            </a:xfrm>
            <a:custGeom>
              <a:avLst/>
              <a:gdLst/>
              <a:ahLst/>
              <a:cxnLst/>
              <a:rect l="l" t="t" r="r" b="b"/>
              <a:pathLst>
                <a:path w="166975" h="289424" extrusionOk="0">
                  <a:moveTo>
                    <a:pt x="133835" y="981"/>
                  </a:moveTo>
                  <a:cubicBezTo>
                    <a:pt x="158882" y="7660"/>
                    <a:pt x="163891" y="119534"/>
                    <a:pt x="165561" y="138457"/>
                  </a:cubicBezTo>
                  <a:cubicBezTo>
                    <a:pt x="176136" y="239200"/>
                    <a:pt x="146080" y="230851"/>
                    <a:pt x="86526" y="279274"/>
                  </a:cubicBezTo>
                  <a:cubicBezTo>
                    <a:pt x="62036" y="299311"/>
                    <a:pt x="37546" y="291519"/>
                    <a:pt x="25301" y="277047"/>
                  </a:cubicBezTo>
                  <a:cubicBezTo>
                    <a:pt x="-16443" y="221945"/>
                    <a:pt x="-6981" y="96157"/>
                    <a:pt x="57026" y="34932"/>
                  </a:cubicBezTo>
                  <a:cubicBezTo>
                    <a:pt x="57583" y="34376"/>
                    <a:pt x="103780" y="-6812"/>
                    <a:pt x="133835" y="98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2" name="Google Shape;2042;p44"/>
            <p:cNvSpPr/>
            <p:nvPr/>
          </p:nvSpPr>
          <p:spPr>
            <a:xfrm>
              <a:off x="5193235" y="4046659"/>
              <a:ext cx="1497217" cy="1335807"/>
            </a:xfrm>
            <a:custGeom>
              <a:avLst/>
              <a:gdLst/>
              <a:ahLst/>
              <a:cxnLst/>
              <a:rect l="l" t="t" r="r" b="b"/>
              <a:pathLst>
                <a:path w="1497216" h="1335807" extrusionOk="0">
                  <a:moveTo>
                    <a:pt x="1161254" y="1030690"/>
                  </a:moveTo>
                  <a:cubicBezTo>
                    <a:pt x="1163481" y="960560"/>
                    <a:pt x="1166263" y="803603"/>
                    <a:pt x="1181291" y="722341"/>
                  </a:cubicBezTo>
                  <a:cubicBezTo>
                    <a:pt x="1245855" y="370022"/>
                    <a:pt x="995948" y="174660"/>
                    <a:pt x="943072" y="127350"/>
                  </a:cubicBezTo>
                  <a:cubicBezTo>
                    <a:pt x="776097" y="6014"/>
                    <a:pt x="594093" y="-31833"/>
                    <a:pt x="394278" y="27721"/>
                  </a:cubicBezTo>
                  <a:cubicBezTo>
                    <a:pt x="199473" y="96181"/>
                    <a:pt x="92052" y="302675"/>
                    <a:pt x="78694" y="328278"/>
                  </a:cubicBezTo>
                  <a:cubicBezTo>
                    <a:pt x="-28170" y="529206"/>
                    <a:pt x="-13699" y="752953"/>
                    <a:pt x="48082" y="966682"/>
                  </a:cubicBezTo>
                  <a:cubicBezTo>
                    <a:pt x="129900" y="1216033"/>
                    <a:pt x="267933" y="1292285"/>
                    <a:pt x="423777" y="1312322"/>
                  </a:cubicBezTo>
                  <a:cubicBezTo>
                    <a:pt x="709306" y="1349057"/>
                    <a:pt x="1147339" y="1335699"/>
                    <a:pt x="1285373" y="1332916"/>
                  </a:cubicBezTo>
                  <a:cubicBezTo>
                    <a:pt x="1374983" y="1332916"/>
                    <a:pt x="1474055" y="1290616"/>
                    <a:pt x="1497432" y="1234957"/>
                  </a:cubicBezTo>
                  <a:cubicBezTo>
                    <a:pt x="1335466" y="1283380"/>
                    <a:pt x="1171273" y="1216590"/>
                    <a:pt x="1161254" y="1030690"/>
                  </a:cubicBezTo>
                  <a:close/>
                  <a:moveTo>
                    <a:pt x="204483" y="513621"/>
                  </a:moveTo>
                  <a:cubicBezTo>
                    <a:pt x="187785" y="470764"/>
                    <a:pt x="213388" y="431246"/>
                    <a:pt x="250123" y="410653"/>
                  </a:cubicBezTo>
                  <a:cubicBezTo>
                    <a:pt x="286857" y="390059"/>
                    <a:pt x="329714" y="396738"/>
                    <a:pt x="346969" y="439595"/>
                  </a:cubicBezTo>
                  <a:cubicBezTo>
                    <a:pt x="364223" y="482452"/>
                    <a:pt x="329714" y="528092"/>
                    <a:pt x="302998" y="548129"/>
                  </a:cubicBezTo>
                  <a:cubicBezTo>
                    <a:pt x="275726" y="568167"/>
                    <a:pt x="221737" y="557035"/>
                    <a:pt x="204483" y="513621"/>
                  </a:cubicBezTo>
                  <a:close/>
                  <a:moveTo>
                    <a:pt x="592423" y="750170"/>
                  </a:moveTo>
                  <a:cubicBezTo>
                    <a:pt x="559028" y="862601"/>
                    <a:pt x="500030" y="948872"/>
                    <a:pt x="447711" y="891543"/>
                  </a:cubicBezTo>
                  <a:cubicBezTo>
                    <a:pt x="384260" y="822526"/>
                    <a:pt x="359213" y="752397"/>
                    <a:pt x="321922" y="678927"/>
                  </a:cubicBezTo>
                  <a:cubicBezTo>
                    <a:pt x="311347" y="658334"/>
                    <a:pt x="311347" y="636070"/>
                    <a:pt x="328601" y="631617"/>
                  </a:cubicBezTo>
                  <a:cubicBezTo>
                    <a:pt x="395948" y="627165"/>
                    <a:pt x="493907" y="618259"/>
                    <a:pt x="500586" y="617703"/>
                  </a:cubicBezTo>
                  <a:cubicBezTo>
                    <a:pt x="651421" y="611024"/>
                    <a:pt x="632497" y="609354"/>
                    <a:pt x="592423" y="750170"/>
                  </a:cubicBezTo>
                  <a:close/>
                  <a:moveTo>
                    <a:pt x="639733" y="503603"/>
                  </a:moveTo>
                  <a:cubicBezTo>
                    <a:pt x="608008" y="467981"/>
                    <a:pt x="614130" y="430133"/>
                    <a:pt x="650865" y="396181"/>
                  </a:cubicBezTo>
                  <a:cubicBezTo>
                    <a:pt x="685373" y="364456"/>
                    <a:pt x="724891" y="360560"/>
                    <a:pt x="752720" y="387833"/>
                  </a:cubicBezTo>
                  <a:cubicBezTo>
                    <a:pt x="784445" y="418445"/>
                    <a:pt x="778879" y="459632"/>
                    <a:pt x="743814" y="494697"/>
                  </a:cubicBezTo>
                  <a:cubicBezTo>
                    <a:pt x="708750" y="530875"/>
                    <a:pt x="669789" y="530319"/>
                    <a:pt x="639733" y="503603"/>
                  </a:cubicBezTo>
                  <a:close/>
                  <a:moveTo>
                    <a:pt x="999844" y="930504"/>
                  </a:moveTo>
                  <a:cubicBezTo>
                    <a:pt x="956430" y="973918"/>
                    <a:pt x="907451" y="1032916"/>
                    <a:pt x="841217" y="1038482"/>
                  </a:cubicBezTo>
                  <a:cubicBezTo>
                    <a:pt x="749380" y="1046274"/>
                    <a:pt x="729343" y="963343"/>
                    <a:pt x="729343" y="893770"/>
                  </a:cubicBezTo>
                  <a:cubicBezTo>
                    <a:pt x="729343" y="847016"/>
                    <a:pt x="745484" y="796367"/>
                    <a:pt x="778879" y="758519"/>
                  </a:cubicBezTo>
                  <a:cubicBezTo>
                    <a:pt x="795577" y="739039"/>
                    <a:pt x="827302" y="720115"/>
                    <a:pt x="844000" y="742935"/>
                  </a:cubicBezTo>
                  <a:cubicBezTo>
                    <a:pt x="856245" y="759632"/>
                    <a:pt x="832312" y="775773"/>
                    <a:pt x="818397" y="788018"/>
                  </a:cubicBezTo>
                  <a:cubicBezTo>
                    <a:pt x="772757" y="828092"/>
                    <a:pt x="757173" y="931061"/>
                    <a:pt x="801143" y="972805"/>
                  </a:cubicBezTo>
                  <a:cubicBezTo>
                    <a:pt x="825633" y="996181"/>
                    <a:pt x="864037" y="990616"/>
                    <a:pt x="886857" y="968352"/>
                  </a:cubicBezTo>
                  <a:cubicBezTo>
                    <a:pt x="921922" y="936627"/>
                    <a:pt x="963109" y="893213"/>
                    <a:pt x="963109" y="893213"/>
                  </a:cubicBezTo>
                  <a:cubicBezTo>
                    <a:pt x="993722" y="867610"/>
                    <a:pt x="1017655" y="851469"/>
                    <a:pt x="1034352" y="870949"/>
                  </a:cubicBezTo>
                  <a:cubicBezTo>
                    <a:pt x="1048824" y="886534"/>
                    <a:pt x="1018768" y="912137"/>
                    <a:pt x="999844" y="93050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3" name="Google Shape;2043;p44"/>
            <p:cNvSpPr/>
            <p:nvPr/>
          </p:nvSpPr>
          <p:spPr>
            <a:xfrm>
              <a:off x="5562502" y="4704886"/>
              <a:ext cx="200371" cy="200371"/>
            </a:xfrm>
            <a:custGeom>
              <a:avLst/>
              <a:gdLst/>
              <a:ahLst/>
              <a:cxnLst/>
              <a:rect l="l" t="t" r="r" b="b"/>
              <a:pathLst>
                <a:path w="200371" h="200371" extrusionOk="0">
                  <a:moveTo>
                    <a:pt x="62859" y="150385"/>
                  </a:moveTo>
                  <a:cubicBezTo>
                    <a:pt x="47275" y="119216"/>
                    <a:pt x="-25638" y="11238"/>
                    <a:pt x="9427" y="9012"/>
                  </a:cubicBezTo>
                  <a:cubicBezTo>
                    <a:pt x="62303" y="5672"/>
                    <a:pt x="139111" y="3446"/>
                    <a:pt x="194770" y="106"/>
                  </a:cubicBezTo>
                  <a:cubicBezTo>
                    <a:pt x="212581" y="-1563"/>
                    <a:pt x="204232" y="16804"/>
                    <a:pt x="200892" y="29049"/>
                  </a:cubicBezTo>
                  <a:cubicBezTo>
                    <a:pt x="188648" y="75802"/>
                    <a:pt x="170280" y="128121"/>
                    <a:pt x="148017" y="172092"/>
                  </a:cubicBezTo>
                  <a:cubicBezTo>
                    <a:pt x="129649" y="207713"/>
                    <a:pt x="99594" y="224967"/>
                    <a:pt x="62859" y="15038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44" name="Google Shape;2044;p44"/>
          <p:cNvSpPr/>
          <p:nvPr/>
        </p:nvSpPr>
        <p:spPr>
          <a:xfrm rot="1800000">
            <a:off x="3852788" y="1462896"/>
            <a:ext cx="672308" cy="702189"/>
          </a:xfrm>
          <a:custGeom>
            <a:avLst/>
            <a:gdLst/>
            <a:ahLst/>
            <a:cxnLst/>
            <a:rect l="l" t="t" r="r" b="b"/>
            <a:pathLst>
              <a:path w="2143125" h="2238375" extrusionOk="0">
                <a:moveTo>
                  <a:pt x="826862" y="1230630"/>
                </a:moveTo>
                <a:cubicBezTo>
                  <a:pt x="824957" y="1226820"/>
                  <a:pt x="824004" y="1225868"/>
                  <a:pt x="824004" y="1225868"/>
                </a:cubicBezTo>
                <a:cubicBezTo>
                  <a:pt x="753519" y="1214438"/>
                  <a:pt x="736374" y="1159193"/>
                  <a:pt x="723039" y="1101090"/>
                </a:cubicBezTo>
                <a:cubicBezTo>
                  <a:pt x="722087" y="1097280"/>
                  <a:pt x="722087" y="1092518"/>
                  <a:pt x="719229" y="1089660"/>
                </a:cubicBezTo>
                <a:cubicBezTo>
                  <a:pt x="676366" y="1044893"/>
                  <a:pt x="668747" y="982980"/>
                  <a:pt x="640172" y="931545"/>
                </a:cubicBezTo>
                <a:cubicBezTo>
                  <a:pt x="635409" y="923925"/>
                  <a:pt x="628741" y="916305"/>
                  <a:pt x="623027" y="909638"/>
                </a:cubicBezTo>
                <a:cubicBezTo>
                  <a:pt x="618264" y="903923"/>
                  <a:pt x="611597" y="899160"/>
                  <a:pt x="608739" y="893445"/>
                </a:cubicBezTo>
                <a:cubicBezTo>
                  <a:pt x="582069" y="832485"/>
                  <a:pt x="547779" y="775335"/>
                  <a:pt x="505869" y="722948"/>
                </a:cubicBezTo>
                <a:cubicBezTo>
                  <a:pt x="489677" y="702945"/>
                  <a:pt x="477294" y="680085"/>
                  <a:pt x="464912" y="658178"/>
                </a:cubicBezTo>
                <a:cubicBezTo>
                  <a:pt x="433479" y="599123"/>
                  <a:pt x="402999" y="541020"/>
                  <a:pt x="374424" y="481013"/>
                </a:cubicBezTo>
                <a:cubicBezTo>
                  <a:pt x="353469" y="436245"/>
                  <a:pt x="336324" y="389573"/>
                  <a:pt x="318227" y="343853"/>
                </a:cubicBezTo>
                <a:cubicBezTo>
                  <a:pt x="320132" y="341948"/>
                  <a:pt x="322037" y="340043"/>
                  <a:pt x="323941" y="338138"/>
                </a:cubicBezTo>
                <a:cubicBezTo>
                  <a:pt x="331562" y="343853"/>
                  <a:pt x="341087" y="347663"/>
                  <a:pt x="345849" y="354330"/>
                </a:cubicBezTo>
                <a:cubicBezTo>
                  <a:pt x="371566" y="396240"/>
                  <a:pt x="396332" y="440055"/>
                  <a:pt x="422049" y="481965"/>
                </a:cubicBezTo>
                <a:cubicBezTo>
                  <a:pt x="452529" y="531495"/>
                  <a:pt x="483962" y="581025"/>
                  <a:pt x="515394" y="630555"/>
                </a:cubicBezTo>
                <a:cubicBezTo>
                  <a:pt x="541112" y="670560"/>
                  <a:pt x="565877" y="710565"/>
                  <a:pt x="591594" y="750570"/>
                </a:cubicBezTo>
                <a:cubicBezTo>
                  <a:pt x="601119" y="764858"/>
                  <a:pt x="612549" y="777240"/>
                  <a:pt x="619216" y="792480"/>
                </a:cubicBezTo>
                <a:cubicBezTo>
                  <a:pt x="633504" y="822960"/>
                  <a:pt x="644934" y="855345"/>
                  <a:pt x="659222" y="885825"/>
                </a:cubicBezTo>
                <a:cubicBezTo>
                  <a:pt x="666841" y="902018"/>
                  <a:pt x="678272" y="916305"/>
                  <a:pt x="689702" y="929640"/>
                </a:cubicBezTo>
                <a:cubicBezTo>
                  <a:pt x="634457" y="626745"/>
                  <a:pt x="570639" y="326708"/>
                  <a:pt x="554447" y="16193"/>
                </a:cubicBezTo>
                <a:cubicBezTo>
                  <a:pt x="559209" y="23813"/>
                  <a:pt x="566829" y="31432"/>
                  <a:pt x="568734" y="40005"/>
                </a:cubicBezTo>
                <a:cubicBezTo>
                  <a:pt x="579212" y="86678"/>
                  <a:pt x="588737" y="134303"/>
                  <a:pt x="597309" y="181928"/>
                </a:cubicBezTo>
                <a:cubicBezTo>
                  <a:pt x="623979" y="322898"/>
                  <a:pt x="647791" y="464820"/>
                  <a:pt x="678272" y="604838"/>
                </a:cubicBezTo>
                <a:cubicBezTo>
                  <a:pt x="697322" y="690563"/>
                  <a:pt x="728754" y="774383"/>
                  <a:pt x="754472" y="858203"/>
                </a:cubicBezTo>
                <a:cubicBezTo>
                  <a:pt x="764949" y="890588"/>
                  <a:pt x="775427" y="923925"/>
                  <a:pt x="785904" y="958215"/>
                </a:cubicBezTo>
                <a:cubicBezTo>
                  <a:pt x="811622" y="944880"/>
                  <a:pt x="839244" y="929640"/>
                  <a:pt x="860199" y="953453"/>
                </a:cubicBezTo>
                <a:cubicBezTo>
                  <a:pt x="874487" y="970598"/>
                  <a:pt x="878297" y="997268"/>
                  <a:pt x="886869" y="1020128"/>
                </a:cubicBezTo>
                <a:cubicBezTo>
                  <a:pt x="886869" y="1020128"/>
                  <a:pt x="889727" y="1019175"/>
                  <a:pt x="890679" y="1017270"/>
                </a:cubicBezTo>
                <a:cubicBezTo>
                  <a:pt x="912587" y="970598"/>
                  <a:pt x="940209" y="925830"/>
                  <a:pt x="949734" y="873443"/>
                </a:cubicBezTo>
                <a:cubicBezTo>
                  <a:pt x="952591" y="860108"/>
                  <a:pt x="961164" y="846773"/>
                  <a:pt x="967832" y="835343"/>
                </a:cubicBezTo>
                <a:cubicBezTo>
                  <a:pt x="970689" y="830580"/>
                  <a:pt x="978309" y="829628"/>
                  <a:pt x="984024" y="826770"/>
                </a:cubicBezTo>
                <a:cubicBezTo>
                  <a:pt x="985929" y="833438"/>
                  <a:pt x="991644" y="840105"/>
                  <a:pt x="989739" y="845820"/>
                </a:cubicBezTo>
                <a:cubicBezTo>
                  <a:pt x="984024" y="865823"/>
                  <a:pt x="976404" y="883920"/>
                  <a:pt x="968784" y="906780"/>
                </a:cubicBezTo>
                <a:cubicBezTo>
                  <a:pt x="989739" y="903923"/>
                  <a:pt x="1009741" y="897255"/>
                  <a:pt x="1029744" y="898208"/>
                </a:cubicBezTo>
                <a:cubicBezTo>
                  <a:pt x="1052604" y="899160"/>
                  <a:pt x="1075464" y="905828"/>
                  <a:pt x="1096419" y="913448"/>
                </a:cubicBezTo>
                <a:cubicBezTo>
                  <a:pt x="1113564" y="920115"/>
                  <a:pt x="1120232" y="916305"/>
                  <a:pt x="1123089" y="900113"/>
                </a:cubicBezTo>
                <a:cubicBezTo>
                  <a:pt x="1124994" y="887730"/>
                  <a:pt x="1124994" y="874395"/>
                  <a:pt x="1128804" y="862965"/>
                </a:cubicBezTo>
                <a:cubicBezTo>
                  <a:pt x="1153569" y="790575"/>
                  <a:pt x="1180239" y="719138"/>
                  <a:pt x="1203099" y="645795"/>
                </a:cubicBezTo>
                <a:cubicBezTo>
                  <a:pt x="1220244" y="589598"/>
                  <a:pt x="1230722" y="532448"/>
                  <a:pt x="1245009" y="475298"/>
                </a:cubicBezTo>
                <a:cubicBezTo>
                  <a:pt x="1259297" y="416243"/>
                  <a:pt x="1271679" y="356235"/>
                  <a:pt x="1288824" y="298133"/>
                </a:cubicBezTo>
                <a:cubicBezTo>
                  <a:pt x="1304064" y="246698"/>
                  <a:pt x="1323114" y="197168"/>
                  <a:pt x="1341212" y="146685"/>
                </a:cubicBezTo>
                <a:cubicBezTo>
                  <a:pt x="1357404" y="100965"/>
                  <a:pt x="1374549" y="55245"/>
                  <a:pt x="1391694" y="9525"/>
                </a:cubicBezTo>
                <a:cubicBezTo>
                  <a:pt x="1393599" y="5715"/>
                  <a:pt x="1396457" y="1905"/>
                  <a:pt x="1404077" y="0"/>
                </a:cubicBezTo>
                <a:cubicBezTo>
                  <a:pt x="1403124" y="6668"/>
                  <a:pt x="1403124" y="12383"/>
                  <a:pt x="1401219" y="19050"/>
                </a:cubicBezTo>
                <a:cubicBezTo>
                  <a:pt x="1385027" y="82868"/>
                  <a:pt x="1365977" y="145733"/>
                  <a:pt x="1351689" y="210503"/>
                </a:cubicBezTo>
                <a:cubicBezTo>
                  <a:pt x="1330734" y="306705"/>
                  <a:pt x="1312637" y="403860"/>
                  <a:pt x="1291682" y="500063"/>
                </a:cubicBezTo>
                <a:cubicBezTo>
                  <a:pt x="1280252" y="550545"/>
                  <a:pt x="1263107" y="599123"/>
                  <a:pt x="1251677" y="648653"/>
                </a:cubicBezTo>
                <a:cubicBezTo>
                  <a:pt x="1238342" y="705803"/>
                  <a:pt x="1229769" y="762953"/>
                  <a:pt x="1218339" y="821055"/>
                </a:cubicBezTo>
                <a:cubicBezTo>
                  <a:pt x="1209767" y="865823"/>
                  <a:pt x="1200242" y="910590"/>
                  <a:pt x="1190717" y="958215"/>
                </a:cubicBezTo>
                <a:cubicBezTo>
                  <a:pt x="1223102" y="947738"/>
                  <a:pt x="1250724" y="962978"/>
                  <a:pt x="1279299" y="986790"/>
                </a:cubicBezTo>
                <a:cubicBezTo>
                  <a:pt x="1284062" y="959168"/>
                  <a:pt x="1289777" y="936308"/>
                  <a:pt x="1290729" y="912495"/>
                </a:cubicBezTo>
                <a:cubicBezTo>
                  <a:pt x="1291682" y="874395"/>
                  <a:pt x="1301207" y="842963"/>
                  <a:pt x="1329782" y="815340"/>
                </a:cubicBezTo>
                <a:cubicBezTo>
                  <a:pt x="1357404" y="789623"/>
                  <a:pt x="1380264" y="757238"/>
                  <a:pt x="1407887" y="730568"/>
                </a:cubicBezTo>
                <a:cubicBezTo>
                  <a:pt x="1467894" y="672465"/>
                  <a:pt x="1529807" y="617220"/>
                  <a:pt x="1590767" y="560070"/>
                </a:cubicBezTo>
                <a:cubicBezTo>
                  <a:pt x="1633629" y="520065"/>
                  <a:pt x="1675539" y="479108"/>
                  <a:pt x="1717449" y="438150"/>
                </a:cubicBezTo>
                <a:cubicBezTo>
                  <a:pt x="1750787" y="405765"/>
                  <a:pt x="1792697" y="392430"/>
                  <a:pt x="1836512" y="380048"/>
                </a:cubicBezTo>
                <a:cubicBezTo>
                  <a:pt x="1836512" y="384810"/>
                  <a:pt x="1837464" y="386715"/>
                  <a:pt x="1836512" y="386715"/>
                </a:cubicBezTo>
                <a:cubicBezTo>
                  <a:pt x="1781267" y="417195"/>
                  <a:pt x="1739357" y="461963"/>
                  <a:pt x="1697447" y="507683"/>
                </a:cubicBezTo>
                <a:cubicBezTo>
                  <a:pt x="1666967" y="541020"/>
                  <a:pt x="1631724" y="571500"/>
                  <a:pt x="1600292" y="604838"/>
                </a:cubicBezTo>
                <a:cubicBezTo>
                  <a:pt x="1559334" y="648653"/>
                  <a:pt x="1521234" y="695325"/>
                  <a:pt x="1481229" y="740093"/>
                </a:cubicBezTo>
                <a:cubicBezTo>
                  <a:pt x="1436462" y="788670"/>
                  <a:pt x="1390742" y="835343"/>
                  <a:pt x="1345974" y="882968"/>
                </a:cubicBezTo>
                <a:cubicBezTo>
                  <a:pt x="1344069" y="884873"/>
                  <a:pt x="1340259" y="887730"/>
                  <a:pt x="1340259" y="890588"/>
                </a:cubicBezTo>
                <a:cubicBezTo>
                  <a:pt x="1336449" y="912495"/>
                  <a:pt x="1331687" y="934403"/>
                  <a:pt x="1329782" y="956310"/>
                </a:cubicBezTo>
                <a:cubicBezTo>
                  <a:pt x="1328829" y="968693"/>
                  <a:pt x="1329782" y="982028"/>
                  <a:pt x="1333592" y="994410"/>
                </a:cubicBezTo>
                <a:cubicBezTo>
                  <a:pt x="1347879" y="1052513"/>
                  <a:pt x="1330734" y="1108710"/>
                  <a:pt x="1323114" y="1165860"/>
                </a:cubicBezTo>
                <a:cubicBezTo>
                  <a:pt x="1317399" y="1207770"/>
                  <a:pt x="1285967" y="1231583"/>
                  <a:pt x="1243104" y="1238250"/>
                </a:cubicBezTo>
                <a:cubicBezTo>
                  <a:pt x="1236437" y="1239203"/>
                  <a:pt x="1230722" y="1241108"/>
                  <a:pt x="1224054" y="1242060"/>
                </a:cubicBezTo>
                <a:cubicBezTo>
                  <a:pt x="1224054" y="1243965"/>
                  <a:pt x="1225007" y="1246823"/>
                  <a:pt x="1225007" y="1248728"/>
                </a:cubicBezTo>
                <a:cubicBezTo>
                  <a:pt x="1236437" y="1246823"/>
                  <a:pt x="1246914" y="1243965"/>
                  <a:pt x="1258344" y="1243013"/>
                </a:cubicBezTo>
                <a:cubicBezTo>
                  <a:pt x="1345974" y="1239203"/>
                  <a:pt x="1434557" y="1237298"/>
                  <a:pt x="1522187" y="1232535"/>
                </a:cubicBezTo>
                <a:cubicBezTo>
                  <a:pt x="1544094" y="1231583"/>
                  <a:pt x="1566002" y="1224915"/>
                  <a:pt x="1587909" y="1220153"/>
                </a:cubicBezTo>
                <a:cubicBezTo>
                  <a:pt x="1606007" y="1216343"/>
                  <a:pt x="1623152" y="1209675"/>
                  <a:pt x="1641249" y="1209675"/>
                </a:cubicBezTo>
                <a:cubicBezTo>
                  <a:pt x="1734594" y="1208723"/>
                  <a:pt x="1828892" y="1210628"/>
                  <a:pt x="1922237" y="1208723"/>
                </a:cubicBezTo>
                <a:cubicBezTo>
                  <a:pt x="1974624" y="1207770"/>
                  <a:pt x="2027012" y="1200150"/>
                  <a:pt x="2080352" y="1197293"/>
                </a:cubicBezTo>
                <a:cubicBezTo>
                  <a:pt x="2101307" y="1196340"/>
                  <a:pt x="2123214" y="1202055"/>
                  <a:pt x="2145122" y="1203960"/>
                </a:cubicBezTo>
                <a:cubicBezTo>
                  <a:pt x="2145122" y="1206818"/>
                  <a:pt x="2145122" y="1210628"/>
                  <a:pt x="2145122" y="1213485"/>
                </a:cubicBezTo>
                <a:cubicBezTo>
                  <a:pt x="2127977" y="1218248"/>
                  <a:pt x="2111784" y="1225868"/>
                  <a:pt x="2094639" y="1228725"/>
                </a:cubicBezTo>
                <a:cubicBezTo>
                  <a:pt x="1999389" y="1242060"/>
                  <a:pt x="1904139" y="1256348"/>
                  <a:pt x="1808889" y="1266825"/>
                </a:cubicBezTo>
                <a:cubicBezTo>
                  <a:pt x="1774599" y="1270635"/>
                  <a:pt x="1738404" y="1262063"/>
                  <a:pt x="1703162" y="1262063"/>
                </a:cubicBezTo>
                <a:cubicBezTo>
                  <a:pt x="1667919" y="1262063"/>
                  <a:pt x="1630772" y="1257300"/>
                  <a:pt x="1598387" y="1266825"/>
                </a:cubicBezTo>
                <a:cubicBezTo>
                  <a:pt x="1561239" y="1278255"/>
                  <a:pt x="1525044" y="1264920"/>
                  <a:pt x="1488849" y="1277303"/>
                </a:cubicBezTo>
                <a:cubicBezTo>
                  <a:pt x="1454559" y="1288733"/>
                  <a:pt x="1417412" y="1295400"/>
                  <a:pt x="1381217" y="1301115"/>
                </a:cubicBezTo>
                <a:cubicBezTo>
                  <a:pt x="1355499" y="1305878"/>
                  <a:pt x="1328829" y="1305878"/>
                  <a:pt x="1303112" y="1308735"/>
                </a:cubicBezTo>
                <a:cubicBezTo>
                  <a:pt x="1295492" y="1309688"/>
                  <a:pt x="1287872" y="1314450"/>
                  <a:pt x="1280252" y="1316355"/>
                </a:cubicBezTo>
                <a:cubicBezTo>
                  <a:pt x="1254534" y="1321118"/>
                  <a:pt x="1229769" y="1325880"/>
                  <a:pt x="1204052" y="1330643"/>
                </a:cubicBezTo>
                <a:cubicBezTo>
                  <a:pt x="1196432" y="1332548"/>
                  <a:pt x="1188812" y="1334453"/>
                  <a:pt x="1181192" y="1336358"/>
                </a:cubicBezTo>
                <a:cubicBezTo>
                  <a:pt x="1181192" y="1339215"/>
                  <a:pt x="1181192" y="1341120"/>
                  <a:pt x="1182144" y="1343978"/>
                </a:cubicBezTo>
                <a:cubicBezTo>
                  <a:pt x="1205004" y="1346835"/>
                  <a:pt x="1228817" y="1349693"/>
                  <a:pt x="1251677" y="1352550"/>
                </a:cubicBezTo>
                <a:cubicBezTo>
                  <a:pt x="1257392" y="1353503"/>
                  <a:pt x="1264059" y="1351598"/>
                  <a:pt x="1267869" y="1353503"/>
                </a:cubicBezTo>
                <a:cubicBezTo>
                  <a:pt x="1322162" y="1384935"/>
                  <a:pt x="1383122" y="1374458"/>
                  <a:pt x="1441224" y="1386840"/>
                </a:cubicBezTo>
                <a:cubicBezTo>
                  <a:pt x="1513614" y="1402080"/>
                  <a:pt x="1586004" y="1415415"/>
                  <a:pt x="1658394" y="1428750"/>
                </a:cubicBezTo>
                <a:cubicBezTo>
                  <a:pt x="1671729" y="1431608"/>
                  <a:pt x="1686017" y="1428750"/>
                  <a:pt x="1699352" y="1428750"/>
                </a:cubicBezTo>
                <a:cubicBezTo>
                  <a:pt x="1753644" y="1429703"/>
                  <a:pt x="1779362" y="1450658"/>
                  <a:pt x="1796507" y="1501140"/>
                </a:cubicBezTo>
                <a:cubicBezTo>
                  <a:pt x="1801269" y="1517333"/>
                  <a:pt x="1807937" y="1532573"/>
                  <a:pt x="1817462" y="1546860"/>
                </a:cubicBezTo>
                <a:cubicBezTo>
                  <a:pt x="1849847" y="1595438"/>
                  <a:pt x="1868897" y="1647825"/>
                  <a:pt x="1880327" y="1704975"/>
                </a:cubicBezTo>
                <a:cubicBezTo>
                  <a:pt x="1886042" y="1735455"/>
                  <a:pt x="1899377" y="1764983"/>
                  <a:pt x="1902234" y="1796415"/>
                </a:cubicBezTo>
                <a:cubicBezTo>
                  <a:pt x="1906044" y="1838325"/>
                  <a:pt x="1902234" y="1881188"/>
                  <a:pt x="1902234" y="1923098"/>
                </a:cubicBezTo>
                <a:cubicBezTo>
                  <a:pt x="1902234" y="1935480"/>
                  <a:pt x="1898424" y="1949768"/>
                  <a:pt x="1902234" y="1961198"/>
                </a:cubicBezTo>
                <a:cubicBezTo>
                  <a:pt x="1913664" y="1993583"/>
                  <a:pt x="1898424" y="2017395"/>
                  <a:pt x="1879374" y="2040255"/>
                </a:cubicBezTo>
                <a:cubicBezTo>
                  <a:pt x="1860324" y="2064068"/>
                  <a:pt x="1839369" y="2086928"/>
                  <a:pt x="1820319" y="2110740"/>
                </a:cubicBezTo>
                <a:cubicBezTo>
                  <a:pt x="1818414" y="2108835"/>
                  <a:pt x="1815557" y="2107883"/>
                  <a:pt x="1813652" y="2105978"/>
                </a:cubicBezTo>
                <a:cubicBezTo>
                  <a:pt x="1820319" y="2093595"/>
                  <a:pt x="1826034" y="2079308"/>
                  <a:pt x="1835559" y="2067878"/>
                </a:cubicBezTo>
                <a:cubicBezTo>
                  <a:pt x="1865087" y="2029778"/>
                  <a:pt x="1874612" y="1987868"/>
                  <a:pt x="1866039" y="1939290"/>
                </a:cubicBezTo>
                <a:cubicBezTo>
                  <a:pt x="1861277" y="1912620"/>
                  <a:pt x="1864134" y="1884998"/>
                  <a:pt x="1861277" y="1857375"/>
                </a:cubicBezTo>
                <a:cubicBezTo>
                  <a:pt x="1857467" y="1825943"/>
                  <a:pt x="1853657" y="1793558"/>
                  <a:pt x="1844132" y="1764030"/>
                </a:cubicBezTo>
                <a:cubicBezTo>
                  <a:pt x="1826034" y="1709738"/>
                  <a:pt x="1805079" y="1655445"/>
                  <a:pt x="1781267" y="1602105"/>
                </a:cubicBezTo>
                <a:cubicBezTo>
                  <a:pt x="1764122" y="1564005"/>
                  <a:pt x="1741262" y="1529715"/>
                  <a:pt x="1719354" y="1493520"/>
                </a:cubicBezTo>
                <a:cubicBezTo>
                  <a:pt x="1716497" y="1488758"/>
                  <a:pt x="1706019" y="1488758"/>
                  <a:pt x="1699352" y="1485900"/>
                </a:cubicBezTo>
                <a:cubicBezTo>
                  <a:pt x="1684112" y="1481138"/>
                  <a:pt x="1669824" y="1477328"/>
                  <a:pt x="1654584" y="1472565"/>
                </a:cubicBezTo>
                <a:cubicBezTo>
                  <a:pt x="1646964" y="1470660"/>
                  <a:pt x="1639344" y="1466850"/>
                  <a:pt x="1632677" y="1466850"/>
                </a:cubicBezTo>
                <a:cubicBezTo>
                  <a:pt x="1549809" y="1465898"/>
                  <a:pt x="1465989" y="1466850"/>
                  <a:pt x="1383122" y="1464945"/>
                </a:cubicBezTo>
                <a:cubicBezTo>
                  <a:pt x="1354547" y="1463993"/>
                  <a:pt x="1326924" y="1452563"/>
                  <a:pt x="1298349" y="1449705"/>
                </a:cubicBezTo>
                <a:cubicBezTo>
                  <a:pt x="1266917" y="1446848"/>
                  <a:pt x="1235484" y="1428750"/>
                  <a:pt x="1203099" y="1442085"/>
                </a:cubicBezTo>
                <a:cubicBezTo>
                  <a:pt x="1228817" y="1475423"/>
                  <a:pt x="1254534" y="1505903"/>
                  <a:pt x="1276442" y="1538288"/>
                </a:cubicBezTo>
                <a:cubicBezTo>
                  <a:pt x="1334544" y="1621155"/>
                  <a:pt x="1354547" y="1715453"/>
                  <a:pt x="1346927" y="1814513"/>
                </a:cubicBezTo>
                <a:cubicBezTo>
                  <a:pt x="1335497" y="1965960"/>
                  <a:pt x="1270727" y="2089785"/>
                  <a:pt x="1144997" y="2178368"/>
                </a:cubicBezTo>
                <a:cubicBezTo>
                  <a:pt x="1118327" y="2197418"/>
                  <a:pt x="1090704" y="2214563"/>
                  <a:pt x="1063082" y="2232660"/>
                </a:cubicBezTo>
                <a:cubicBezTo>
                  <a:pt x="1037364" y="2248853"/>
                  <a:pt x="1010694" y="2248853"/>
                  <a:pt x="983072" y="2235518"/>
                </a:cubicBezTo>
                <a:cubicBezTo>
                  <a:pt x="874487" y="2184083"/>
                  <a:pt x="779237" y="2117408"/>
                  <a:pt x="717324" y="2010728"/>
                </a:cubicBezTo>
                <a:cubicBezTo>
                  <a:pt x="623979" y="1848803"/>
                  <a:pt x="607787" y="1638300"/>
                  <a:pt x="761139" y="1486853"/>
                </a:cubicBezTo>
                <a:cubicBezTo>
                  <a:pt x="778284" y="1469708"/>
                  <a:pt x="795429" y="1450658"/>
                  <a:pt x="814479" y="1430655"/>
                </a:cubicBezTo>
                <a:cubicBezTo>
                  <a:pt x="807812" y="1428750"/>
                  <a:pt x="802097" y="1423988"/>
                  <a:pt x="795429" y="1423988"/>
                </a:cubicBezTo>
                <a:cubicBezTo>
                  <a:pt x="764949" y="1426845"/>
                  <a:pt x="734469" y="1427798"/>
                  <a:pt x="705894" y="1435418"/>
                </a:cubicBezTo>
                <a:cubicBezTo>
                  <a:pt x="654459" y="1448753"/>
                  <a:pt x="602072" y="1443990"/>
                  <a:pt x="550637" y="1441133"/>
                </a:cubicBezTo>
                <a:cubicBezTo>
                  <a:pt x="470627" y="1437323"/>
                  <a:pt x="390616" y="1433513"/>
                  <a:pt x="310607" y="1429703"/>
                </a:cubicBezTo>
                <a:cubicBezTo>
                  <a:pt x="303939" y="1429703"/>
                  <a:pt x="297272" y="1433513"/>
                  <a:pt x="290604" y="1435418"/>
                </a:cubicBezTo>
                <a:cubicBezTo>
                  <a:pt x="279174" y="1439228"/>
                  <a:pt x="266791" y="1446848"/>
                  <a:pt x="256314" y="1444943"/>
                </a:cubicBezTo>
                <a:cubicBezTo>
                  <a:pt x="230597" y="1440180"/>
                  <a:pt x="222977" y="1453515"/>
                  <a:pt x="211547" y="1472565"/>
                </a:cubicBezTo>
                <a:cubicBezTo>
                  <a:pt x="179162" y="1528763"/>
                  <a:pt x="181066" y="1591628"/>
                  <a:pt x="171541" y="1652588"/>
                </a:cubicBezTo>
                <a:cubicBezTo>
                  <a:pt x="169637" y="1666875"/>
                  <a:pt x="166779" y="1681163"/>
                  <a:pt x="165827" y="1695450"/>
                </a:cubicBezTo>
                <a:cubicBezTo>
                  <a:pt x="162969" y="1731645"/>
                  <a:pt x="165827" y="1766888"/>
                  <a:pt x="179162" y="1801178"/>
                </a:cubicBezTo>
                <a:cubicBezTo>
                  <a:pt x="196307" y="1844040"/>
                  <a:pt x="207737" y="1889760"/>
                  <a:pt x="222977" y="1933575"/>
                </a:cubicBezTo>
                <a:cubicBezTo>
                  <a:pt x="227739" y="1946910"/>
                  <a:pt x="236312" y="1961198"/>
                  <a:pt x="245837" y="1971675"/>
                </a:cubicBezTo>
                <a:cubicBezTo>
                  <a:pt x="269649" y="1997393"/>
                  <a:pt x="294414" y="2020253"/>
                  <a:pt x="319179" y="2045018"/>
                </a:cubicBezTo>
                <a:cubicBezTo>
                  <a:pt x="323941" y="2049780"/>
                  <a:pt x="327752" y="2056448"/>
                  <a:pt x="332514" y="2063115"/>
                </a:cubicBezTo>
                <a:cubicBezTo>
                  <a:pt x="330609" y="2065020"/>
                  <a:pt x="328704" y="2066925"/>
                  <a:pt x="326799" y="2068830"/>
                </a:cubicBezTo>
                <a:cubicBezTo>
                  <a:pt x="297272" y="2045970"/>
                  <a:pt x="267744" y="2024063"/>
                  <a:pt x="239169" y="2001203"/>
                </a:cubicBezTo>
                <a:cubicBezTo>
                  <a:pt x="211547" y="1979295"/>
                  <a:pt x="187734" y="1956435"/>
                  <a:pt x="177257" y="1917383"/>
                </a:cubicBezTo>
                <a:cubicBezTo>
                  <a:pt x="163922" y="1862138"/>
                  <a:pt x="133441" y="1810703"/>
                  <a:pt x="118202" y="1755458"/>
                </a:cubicBezTo>
                <a:cubicBezTo>
                  <a:pt x="108677" y="1724025"/>
                  <a:pt x="113439" y="1688783"/>
                  <a:pt x="112487" y="1655445"/>
                </a:cubicBezTo>
                <a:cubicBezTo>
                  <a:pt x="110582" y="1601153"/>
                  <a:pt x="117249" y="1548765"/>
                  <a:pt x="143919" y="1499235"/>
                </a:cubicBezTo>
                <a:cubicBezTo>
                  <a:pt x="148682" y="1489710"/>
                  <a:pt x="147729" y="1477328"/>
                  <a:pt x="148682" y="1466850"/>
                </a:cubicBezTo>
                <a:cubicBezTo>
                  <a:pt x="152491" y="1414463"/>
                  <a:pt x="179162" y="1386840"/>
                  <a:pt x="235359" y="1387793"/>
                </a:cubicBezTo>
                <a:cubicBezTo>
                  <a:pt x="331562" y="1389698"/>
                  <a:pt x="424907" y="1371600"/>
                  <a:pt x="520157" y="1364933"/>
                </a:cubicBezTo>
                <a:cubicBezTo>
                  <a:pt x="573497" y="1361123"/>
                  <a:pt x="627789" y="1358265"/>
                  <a:pt x="681129" y="1354455"/>
                </a:cubicBezTo>
                <a:cubicBezTo>
                  <a:pt x="698274" y="1353503"/>
                  <a:pt x="714466" y="1346835"/>
                  <a:pt x="731612" y="1344930"/>
                </a:cubicBezTo>
                <a:cubicBezTo>
                  <a:pt x="760187" y="1341120"/>
                  <a:pt x="788762" y="1339215"/>
                  <a:pt x="817337" y="1336358"/>
                </a:cubicBezTo>
                <a:cubicBezTo>
                  <a:pt x="828766" y="1335405"/>
                  <a:pt x="841149" y="1332548"/>
                  <a:pt x="853532" y="1330643"/>
                </a:cubicBezTo>
                <a:cubicBezTo>
                  <a:pt x="850674" y="1324928"/>
                  <a:pt x="850674" y="1323975"/>
                  <a:pt x="850674" y="1323975"/>
                </a:cubicBezTo>
                <a:cubicBezTo>
                  <a:pt x="811622" y="1313498"/>
                  <a:pt x="773522" y="1301115"/>
                  <a:pt x="734469" y="1293495"/>
                </a:cubicBezTo>
                <a:cubicBezTo>
                  <a:pt x="630647" y="1274445"/>
                  <a:pt x="525872" y="1257300"/>
                  <a:pt x="421097" y="1239203"/>
                </a:cubicBezTo>
                <a:cubicBezTo>
                  <a:pt x="412524" y="1238250"/>
                  <a:pt x="403952" y="1239203"/>
                  <a:pt x="395379" y="1240155"/>
                </a:cubicBezTo>
                <a:cubicBezTo>
                  <a:pt x="388712" y="1240155"/>
                  <a:pt x="381091" y="1243013"/>
                  <a:pt x="374424" y="1242060"/>
                </a:cubicBezTo>
                <a:cubicBezTo>
                  <a:pt x="349659" y="1238250"/>
                  <a:pt x="324894" y="1232535"/>
                  <a:pt x="300129" y="1229678"/>
                </a:cubicBezTo>
                <a:cubicBezTo>
                  <a:pt x="266791" y="1225868"/>
                  <a:pt x="233454" y="1226820"/>
                  <a:pt x="200116" y="1221105"/>
                </a:cubicBezTo>
                <a:cubicBezTo>
                  <a:pt x="162016" y="1215390"/>
                  <a:pt x="124869" y="1205865"/>
                  <a:pt x="88674" y="1196340"/>
                </a:cubicBezTo>
                <a:cubicBezTo>
                  <a:pt x="62957" y="1189673"/>
                  <a:pt x="37239" y="1181100"/>
                  <a:pt x="11522" y="1171575"/>
                </a:cubicBezTo>
                <a:cubicBezTo>
                  <a:pt x="5807" y="1169670"/>
                  <a:pt x="-861" y="1157288"/>
                  <a:pt x="91" y="1150620"/>
                </a:cubicBezTo>
                <a:cubicBezTo>
                  <a:pt x="1044" y="1144905"/>
                  <a:pt x="12474" y="1137285"/>
                  <a:pt x="19141" y="1137285"/>
                </a:cubicBezTo>
                <a:cubicBezTo>
                  <a:pt x="31524" y="1137285"/>
                  <a:pt x="44859" y="1140143"/>
                  <a:pt x="56289" y="1145858"/>
                </a:cubicBezTo>
                <a:cubicBezTo>
                  <a:pt x="92484" y="1163955"/>
                  <a:pt x="131537" y="1158240"/>
                  <a:pt x="169637" y="1161098"/>
                </a:cubicBezTo>
                <a:cubicBezTo>
                  <a:pt x="202974" y="1163003"/>
                  <a:pt x="236312" y="1167765"/>
                  <a:pt x="269649" y="1170623"/>
                </a:cubicBezTo>
                <a:cubicBezTo>
                  <a:pt x="279174" y="1171575"/>
                  <a:pt x="288699" y="1171575"/>
                  <a:pt x="298224" y="1172528"/>
                </a:cubicBezTo>
                <a:cubicBezTo>
                  <a:pt x="309654" y="1173480"/>
                  <a:pt x="322989" y="1170623"/>
                  <a:pt x="331562" y="1176338"/>
                </a:cubicBezTo>
                <a:cubicBezTo>
                  <a:pt x="374424" y="1203960"/>
                  <a:pt x="423002" y="1201103"/>
                  <a:pt x="470627" y="1203960"/>
                </a:cubicBezTo>
                <a:cubicBezTo>
                  <a:pt x="547779" y="1208723"/>
                  <a:pt x="623979" y="1214438"/>
                  <a:pt x="700179" y="1221105"/>
                </a:cubicBezTo>
                <a:cubicBezTo>
                  <a:pt x="739232" y="1224915"/>
                  <a:pt x="778284" y="1229678"/>
                  <a:pt x="816384" y="1234440"/>
                </a:cubicBezTo>
                <a:cubicBezTo>
                  <a:pt x="819241" y="1233488"/>
                  <a:pt x="822099" y="1231583"/>
                  <a:pt x="826862" y="1230630"/>
                </a:cubicBezTo>
                <a:close/>
                <a:moveTo>
                  <a:pt x="432527" y="1392555"/>
                </a:moveTo>
                <a:cubicBezTo>
                  <a:pt x="492534" y="1388745"/>
                  <a:pt x="551589" y="1384935"/>
                  <a:pt x="611597" y="1381125"/>
                </a:cubicBezTo>
                <a:cubicBezTo>
                  <a:pt x="611597" y="1379220"/>
                  <a:pt x="611597" y="1376363"/>
                  <a:pt x="610644" y="1374458"/>
                </a:cubicBezTo>
                <a:cubicBezTo>
                  <a:pt x="549684" y="1360170"/>
                  <a:pt x="491582" y="1384935"/>
                  <a:pt x="432527" y="1392555"/>
                </a:cubicBezTo>
                <a:close/>
                <a:moveTo>
                  <a:pt x="1443129" y="715328"/>
                </a:moveTo>
                <a:cubicBezTo>
                  <a:pt x="1445987" y="718185"/>
                  <a:pt x="1448844" y="721043"/>
                  <a:pt x="1451702" y="723900"/>
                </a:cubicBezTo>
                <a:cubicBezTo>
                  <a:pt x="1472657" y="702945"/>
                  <a:pt x="1493612" y="681990"/>
                  <a:pt x="1514567" y="661035"/>
                </a:cubicBezTo>
                <a:cubicBezTo>
                  <a:pt x="1512662" y="659130"/>
                  <a:pt x="1510757" y="657225"/>
                  <a:pt x="1508852" y="655320"/>
                </a:cubicBezTo>
                <a:cubicBezTo>
                  <a:pt x="1486944" y="674370"/>
                  <a:pt x="1465037" y="695325"/>
                  <a:pt x="1443129" y="715328"/>
                </a:cubicBezTo>
                <a:close/>
                <a:moveTo>
                  <a:pt x="1213577" y="1160145"/>
                </a:moveTo>
                <a:cubicBezTo>
                  <a:pt x="1244057" y="1146810"/>
                  <a:pt x="1249772" y="1138238"/>
                  <a:pt x="1248819" y="1110615"/>
                </a:cubicBezTo>
                <a:cubicBezTo>
                  <a:pt x="1235484" y="1128713"/>
                  <a:pt x="1201194" y="1124903"/>
                  <a:pt x="1213577" y="116014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45" name="Google Shape;2045;p44"/>
          <p:cNvGrpSpPr/>
          <p:nvPr/>
        </p:nvGrpSpPr>
        <p:grpSpPr>
          <a:xfrm>
            <a:off x="2930525" y="1583039"/>
            <a:ext cx="721252" cy="525408"/>
            <a:chOff x="5146536" y="5317629"/>
            <a:chExt cx="2273771" cy="1656368"/>
          </a:xfrm>
        </p:grpSpPr>
        <p:sp>
          <p:nvSpPr>
            <p:cNvPr id="2046" name="Google Shape;2046;p44"/>
            <p:cNvSpPr/>
            <p:nvPr/>
          </p:nvSpPr>
          <p:spPr>
            <a:xfrm>
              <a:off x="5146536" y="5317629"/>
              <a:ext cx="2273771" cy="1656368"/>
            </a:xfrm>
            <a:custGeom>
              <a:avLst/>
              <a:gdLst/>
              <a:ahLst/>
              <a:cxnLst/>
              <a:rect l="l" t="t" r="r" b="b"/>
              <a:pathLst>
                <a:path w="2273771" h="1656367" extrusionOk="0">
                  <a:moveTo>
                    <a:pt x="2269219" y="1166433"/>
                  </a:moveTo>
                  <a:cubicBezTo>
                    <a:pt x="2248971" y="1106353"/>
                    <a:pt x="2173289" y="1065524"/>
                    <a:pt x="2114868" y="1051251"/>
                  </a:cubicBezTo>
                  <a:cubicBezTo>
                    <a:pt x="2075700" y="1043285"/>
                    <a:pt x="1805835" y="1019385"/>
                    <a:pt x="1719199" y="1009427"/>
                  </a:cubicBezTo>
                  <a:cubicBezTo>
                    <a:pt x="1573810" y="992830"/>
                    <a:pt x="1564848" y="946027"/>
                    <a:pt x="1535638" y="871673"/>
                  </a:cubicBezTo>
                  <a:cubicBezTo>
                    <a:pt x="1638206" y="925779"/>
                    <a:pt x="1673060" y="947355"/>
                    <a:pt x="1731481" y="926443"/>
                  </a:cubicBezTo>
                  <a:cubicBezTo>
                    <a:pt x="1776624" y="909514"/>
                    <a:pt x="1805503" y="888270"/>
                    <a:pt x="1852638" y="908186"/>
                  </a:cubicBezTo>
                  <a:cubicBezTo>
                    <a:pt x="1878861" y="920136"/>
                    <a:pt x="1920353" y="905863"/>
                    <a:pt x="1925332" y="877648"/>
                  </a:cubicBezTo>
                  <a:cubicBezTo>
                    <a:pt x="1935290" y="824538"/>
                    <a:pt x="1958526" y="814580"/>
                    <a:pt x="1944584" y="779062"/>
                  </a:cubicBezTo>
                  <a:cubicBezTo>
                    <a:pt x="1937614" y="761138"/>
                    <a:pt x="1919025" y="738234"/>
                    <a:pt x="1897781" y="733587"/>
                  </a:cubicBezTo>
                  <a:cubicBezTo>
                    <a:pt x="1878861" y="724957"/>
                    <a:pt x="1857617" y="721305"/>
                    <a:pt x="1859276" y="703713"/>
                  </a:cubicBezTo>
                  <a:cubicBezTo>
                    <a:pt x="1865251" y="650603"/>
                    <a:pt x="1839360" y="621392"/>
                    <a:pt x="1790234" y="610438"/>
                  </a:cubicBezTo>
                  <a:cubicBezTo>
                    <a:pt x="1768989" y="606455"/>
                    <a:pt x="1728161" y="586871"/>
                    <a:pt x="1713888" y="568614"/>
                  </a:cubicBezTo>
                  <a:cubicBezTo>
                    <a:pt x="1654139" y="496916"/>
                    <a:pt x="1611983" y="445797"/>
                    <a:pt x="1555222" y="377418"/>
                  </a:cubicBezTo>
                  <a:cubicBezTo>
                    <a:pt x="1549911" y="371111"/>
                    <a:pt x="1497465" y="315014"/>
                    <a:pt x="1483191" y="300409"/>
                  </a:cubicBezTo>
                  <a:cubicBezTo>
                    <a:pt x="1439044" y="254269"/>
                    <a:pt x="1415144" y="228710"/>
                    <a:pt x="1376971" y="177592"/>
                  </a:cubicBezTo>
                  <a:cubicBezTo>
                    <a:pt x="1354400" y="141411"/>
                    <a:pt x="1313239" y="124482"/>
                    <a:pt x="1293323" y="94276"/>
                  </a:cubicBezTo>
                  <a:cubicBezTo>
                    <a:pt x="1254155" y="36186"/>
                    <a:pt x="1237890" y="23241"/>
                    <a:pt x="1176481" y="4321"/>
                  </a:cubicBezTo>
                  <a:cubicBezTo>
                    <a:pt x="1142624" y="-7629"/>
                    <a:pt x="1085198" y="6644"/>
                    <a:pt x="1061299" y="29548"/>
                  </a:cubicBezTo>
                  <a:cubicBezTo>
                    <a:pt x="1046362" y="40502"/>
                    <a:pt x="1041051" y="59754"/>
                    <a:pt x="1026114" y="70708"/>
                  </a:cubicBezTo>
                  <a:cubicBezTo>
                    <a:pt x="1002878" y="87637"/>
                    <a:pt x="975659" y="121494"/>
                    <a:pt x="946117" y="131121"/>
                  </a:cubicBezTo>
                  <a:cubicBezTo>
                    <a:pt x="901969" y="155352"/>
                    <a:pt x="881389" y="193857"/>
                    <a:pt x="856162" y="239000"/>
                  </a:cubicBezTo>
                  <a:cubicBezTo>
                    <a:pt x="818985" y="305056"/>
                    <a:pt x="824296" y="344224"/>
                    <a:pt x="773177" y="403309"/>
                  </a:cubicBezTo>
                  <a:cubicBezTo>
                    <a:pt x="721727" y="454428"/>
                    <a:pt x="631772" y="641972"/>
                    <a:pt x="613184" y="660561"/>
                  </a:cubicBezTo>
                  <a:cubicBezTo>
                    <a:pt x="583309" y="691431"/>
                    <a:pt x="568704" y="760806"/>
                    <a:pt x="559742" y="839807"/>
                  </a:cubicBezTo>
                  <a:cubicBezTo>
                    <a:pt x="542481" y="907854"/>
                    <a:pt x="537502" y="942376"/>
                    <a:pt x="542481" y="1000797"/>
                  </a:cubicBezTo>
                  <a:cubicBezTo>
                    <a:pt x="544472" y="1019717"/>
                    <a:pt x="517917" y="1057226"/>
                    <a:pt x="512607" y="1074155"/>
                  </a:cubicBezTo>
                  <a:cubicBezTo>
                    <a:pt x="498665" y="1124277"/>
                    <a:pt x="489039" y="1146185"/>
                    <a:pt x="494018" y="1203278"/>
                  </a:cubicBezTo>
                  <a:cubicBezTo>
                    <a:pt x="498001" y="1241451"/>
                    <a:pt x="487047" y="1271326"/>
                    <a:pt x="462484" y="1271326"/>
                  </a:cubicBezTo>
                  <a:cubicBezTo>
                    <a:pt x="416013" y="1271326"/>
                    <a:pt x="195274" y="1312818"/>
                    <a:pt x="138845" y="1330411"/>
                  </a:cubicBezTo>
                  <a:cubicBezTo>
                    <a:pt x="-38742" y="1385844"/>
                    <a:pt x="-28120" y="1525922"/>
                    <a:pt x="70798" y="1588326"/>
                  </a:cubicBezTo>
                  <a:cubicBezTo>
                    <a:pt x="88059" y="1607246"/>
                    <a:pt x="217182" y="1626831"/>
                    <a:pt x="248384" y="1629818"/>
                  </a:cubicBezTo>
                  <a:cubicBezTo>
                    <a:pt x="488707" y="1655709"/>
                    <a:pt x="683554" y="1660024"/>
                    <a:pt x="923877" y="1658033"/>
                  </a:cubicBezTo>
                  <a:cubicBezTo>
                    <a:pt x="1260793" y="1656041"/>
                    <a:pt x="1566176" y="1602599"/>
                    <a:pt x="1893134" y="1515300"/>
                  </a:cubicBezTo>
                  <a:cubicBezTo>
                    <a:pt x="1964501" y="1496379"/>
                    <a:pt x="2115532" y="1422025"/>
                    <a:pt x="2201836" y="1362608"/>
                  </a:cubicBezTo>
                  <a:cubicBezTo>
                    <a:pt x="2257270" y="1325431"/>
                    <a:pt x="2290131" y="1242447"/>
                    <a:pt x="2269219" y="11664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7" name="Google Shape;2047;p44"/>
            <p:cNvSpPr/>
            <p:nvPr/>
          </p:nvSpPr>
          <p:spPr>
            <a:xfrm>
              <a:off x="5660187" y="5383794"/>
              <a:ext cx="1357624" cy="1251404"/>
            </a:xfrm>
            <a:custGeom>
              <a:avLst/>
              <a:gdLst/>
              <a:ahLst/>
              <a:cxnLst/>
              <a:rect l="l" t="t" r="r" b="b"/>
              <a:pathLst>
                <a:path w="1357623" h="1251403" extrusionOk="0">
                  <a:moveTo>
                    <a:pt x="1350604" y="728499"/>
                  </a:moveTo>
                  <a:cubicBezTo>
                    <a:pt x="1333012" y="713893"/>
                    <a:pt x="1284217" y="701944"/>
                    <a:pt x="1288200" y="659788"/>
                  </a:cubicBezTo>
                  <a:cubicBezTo>
                    <a:pt x="1292183" y="616636"/>
                    <a:pt x="1266624" y="599707"/>
                    <a:pt x="1231771" y="587425"/>
                  </a:cubicBezTo>
                  <a:cubicBezTo>
                    <a:pt x="1197913" y="575476"/>
                    <a:pt x="1163060" y="562198"/>
                    <a:pt x="1141484" y="533319"/>
                  </a:cubicBezTo>
                  <a:cubicBezTo>
                    <a:pt x="1073768" y="444028"/>
                    <a:pt x="1007049" y="374985"/>
                    <a:pt x="930039" y="294656"/>
                  </a:cubicBezTo>
                  <a:cubicBezTo>
                    <a:pt x="888215" y="253496"/>
                    <a:pt x="851370" y="187773"/>
                    <a:pt x="802244" y="147940"/>
                  </a:cubicBezTo>
                  <a:cubicBezTo>
                    <a:pt x="763075" y="116074"/>
                    <a:pt x="724238" y="57985"/>
                    <a:pt x="693368" y="30766"/>
                  </a:cubicBezTo>
                  <a:cubicBezTo>
                    <a:pt x="639262" y="-17033"/>
                    <a:pt x="581837" y="-7075"/>
                    <a:pt x="535698" y="46367"/>
                  </a:cubicBezTo>
                  <a:cubicBezTo>
                    <a:pt x="516114" y="68275"/>
                    <a:pt x="490886" y="99477"/>
                    <a:pt x="463336" y="109435"/>
                  </a:cubicBezTo>
                  <a:cubicBezTo>
                    <a:pt x="400931" y="132007"/>
                    <a:pt x="369729" y="183457"/>
                    <a:pt x="346162" y="241215"/>
                  </a:cubicBezTo>
                  <a:cubicBezTo>
                    <a:pt x="330229" y="281711"/>
                    <a:pt x="302014" y="347435"/>
                    <a:pt x="280770" y="374653"/>
                  </a:cubicBezTo>
                  <a:cubicBezTo>
                    <a:pt x="209403" y="451663"/>
                    <a:pt x="173554" y="508092"/>
                    <a:pt x="138701" y="607673"/>
                  </a:cubicBezTo>
                  <a:cubicBezTo>
                    <a:pt x="134717" y="619623"/>
                    <a:pt x="114801" y="644850"/>
                    <a:pt x="106503" y="655804"/>
                  </a:cubicBezTo>
                  <a:cubicBezTo>
                    <a:pt x="80280" y="691986"/>
                    <a:pt x="82603" y="743436"/>
                    <a:pt x="70322" y="785592"/>
                  </a:cubicBezTo>
                  <a:cubicBezTo>
                    <a:pt x="46090" y="867580"/>
                    <a:pt x="74969" y="943594"/>
                    <a:pt x="35800" y="1000687"/>
                  </a:cubicBezTo>
                  <a:cubicBezTo>
                    <a:pt x="5262" y="1044835"/>
                    <a:pt x="6590" y="1115870"/>
                    <a:pt x="283" y="1164001"/>
                  </a:cubicBezTo>
                  <a:cubicBezTo>
                    <a:pt x="-1377" y="1181593"/>
                    <a:pt x="4598" y="1182921"/>
                    <a:pt x="9577" y="1187900"/>
                  </a:cubicBezTo>
                  <a:cubicBezTo>
                    <a:pt x="9577" y="1187900"/>
                    <a:pt x="9577" y="1188232"/>
                    <a:pt x="9577" y="1188232"/>
                  </a:cubicBezTo>
                  <a:cubicBezTo>
                    <a:pt x="34472" y="1214455"/>
                    <a:pt x="83599" y="1226405"/>
                    <a:pt x="119116" y="1235699"/>
                  </a:cubicBezTo>
                  <a:cubicBezTo>
                    <a:pt x="229320" y="1264246"/>
                    <a:pt x="322262" y="1257275"/>
                    <a:pt x="417528" y="1233375"/>
                  </a:cubicBezTo>
                  <a:cubicBezTo>
                    <a:pt x="566568" y="1196530"/>
                    <a:pt x="662830" y="1193211"/>
                    <a:pt x="805895" y="1136118"/>
                  </a:cubicBezTo>
                  <a:cubicBezTo>
                    <a:pt x="829794" y="1126492"/>
                    <a:pt x="883568" y="1118193"/>
                    <a:pt x="929044" y="1091306"/>
                  </a:cubicBezTo>
                  <a:cubicBezTo>
                    <a:pt x="942653" y="1083340"/>
                    <a:pt x="982154" y="1061100"/>
                    <a:pt x="995099" y="1050810"/>
                  </a:cubicBezTo>
                  <a:cubicBezTo>
                    <a:pt x="1058499" y="999360"/>
                    <a:pt x="1052192" y="966498"/>
                    <a:pt x="1004393" y="890816"/>
                  </a:cubicBezTo>
                  <a:cubicBezTo>
                    <a:pt x="987465" y="863929"/>
                    <a:pt x="974187" y="871896"/>
                    <a:pt x="953607" y="889820"/>
                  </a:cubicBezTo>
                  <a:cubicBezTo>
                    <a:pt x="909791" y="927661"/>
                    <a:pt x="850706" y="952224"/>
                    <a:pt x="794277" y="961187"/>
                  </a:cubicBezTo>
                  <a:cubicBezTo>
                    <a:pt x="843072" y="931312"/>
                    <a:pt x="909459" y="904426"/>
                    <a:pt x="948960" y="859614"/>
                  </a:cubicBezTo>
                  <a:cubicBezTo>
                    <a:pt x="982818" y="821773"/>
                    <a:pt x="977838" y="796214"/>
                    <a:pt x="928048" y="782272"/>
                  </a:cubicBezTo>
                  <a:cubicBezTo>
                    <a:pt x="909127" y="776298"/>
                    <a:pt x="873278" y="774638"/>
                    <a:pt x="859337" y="760697"/>
                  </a:cubicBezTo>
                  <a:cubicBezTo>
                    <a:pt x="789298" y="694641"/>
                    <a:pt x="731209" y="616636"/>
                    <a:pt x="655527" y="556887"/>
                  </a:cubicBezTo>
                  <a:cubicBezTo>
                    <a:pt x="667809" y="543278"/>
                    <a:pt x="690049" y="547925"/>
                    <a:pt x="702994" y="552572"/>
                  </a:cubicBezTo>
                  <a:cubicBezTo>
                    <a:pt x="748138" y="585766"/>
                    <a:pt x="788966" y="623938"/>
                    <a:pt x="829130" y="663107"/>
                  </a:cubicBezTo>
                  <a:cubicBezTo>
                    <a:pt x="863984" y="696301"/>
                    <a:pt x="901825" y="726839"/>
                    <a:pt x="951947" y="736465"/>
                  </a:cubicBezTo>
                  <a:cubicBezTo>
                    <a:pt x="1003066" y="746091"/>
                    <a:pt x="1048209" y="766008"/>
                    <a:pt x="1090365" y="793558"/>
                  </a:cubicBezTo>
                  <a:cubicBezTo>
                    <a:pt x="1131194" y="821109"/>
                    <a:pt x="1174345" y="832727"/>
                    <a:pt x="1224468" y="812479"/>
                  </a:cubicBezTo>
                  <a:cubicBezTo>
                    <a:pt x="1249031" y="802853"/>
                    <a:pt x="1276582" y="801193"/>
                    <a:pt x="1304465" y="799201"/>
                  </a:cubicBezTo>
                  <a:cubicBezTo>
                    <a:pt x="1321726" y="798206"/>
                    <a:pt x="1347617" y="816462"/>
                    <a:pt x="1353592" y="792563"/>
                  </a:cubicBezTo>
                  <a:cubicBezTo>
                    <a:pt x="1358239" y="772314"/>
                    <a:pt x="1368197" y="747751"/>
                    <a:pt x="1350604" y="728499"/>
                  </a:cubicBezTo>
                  <a:close/>
                  <a:moveTo>
                    <a:pt x="172890" y="1058113"/>
                  </a:moveTo>
                  <a:cubicBezTo>
                    <a:pt x="201437" y="1055789"/>
                    <a:pt x="226996" y="1051142"/>
                    <a:pt x="255875" y="1049814"/>
                  </a:cubicBezTo>
                  <a:cubicBezTo>
                    <a:pt x="264505" y="1049814"/>
                    <a:pt x="277119" y="1053133"/>
                    <a:pt x="276787" y="1067739"/>
                  </a:cubicBezTo>
                  <a:cubicBezTo>
                    <a:pt x="276787" y="1081348"/>
                    <a:pt x="266497" y="1089647"/>
                    <a:pt x="257866" y="1090974"/>
                  </a:cubicBezTo>
                  <a:cubicBezTo>
                    <a:pt x="228988" y="1096285"/>
                    <a:pt x="177205" y="1100269"/>
                    <a:pt x="177205" y="1100269"/>
                  </a:cubicBezTo>
                  <a:cubicBezTo>
                    <a:pt x="147331" y="1103256"/>
                    <a:pt x="116129" y="1109895"/>
                    <a:pt x="111814" y="1084336"/>
                  </a:cubicBezTo>
                  <a:cubicBezTo>
                    <a:pt x="107831" y="1056453"/>
                    <a:pt x="145339" y="1060104"/>
                    <a:pt x="172890" y="1058113"/>
                  </a:cubicBezTo>
                  <a:close/>
                  <a:moveTo>
                    <a:pt x="258198" y="1153379"/>
                  </a:moveTo>
                  <a:cubicBezTo>
                    <a:pt x="208408" y="1154374"/>
                    <a:pt x="158285" y="1159353"/>
                    <a:pt x="108494" y="1155038"/>
                  </a:cubicBezTo>
                  <a:cubicBezTo>
                    <a:pt x="88578" y="1153379"/>
                    <a:pt x="69326" y="1157030"/>
                    <a:pt x="57708" y="1140433"/>
                  </a:cubicBezTo>
                  <a:cubicBezTo>
                    <a:pt x="49742" y="1129811"/>
                    <a:pt x="47418" y="1116534"/>
                    <a:pt x="52065" y="1102924"/>
                  </a:cubicBezTo>
                  <a:cubicBezTo>
                    <a:pt x="55384" y="1093630"/>
                    <a:pt x="66670" y="1072718"/>
                    <a:pt x="80280" y="1084336"/>
                  </a:cubicBezTo>
                  <a:cubicBezTo>
                    <a:pt x="91234" y="1093298"/>
                    <a:pt x="80280" y="1107903"/>
                    <a:pt x="80280" y="1116534"/>
                  </a:cubicBezTo>
                  <a:cubicBezTo>
                    <a:pt x="80280" y="1128815"/>
                    <a:pt x="100528" y="1134790"/>
                    <a:pt x="125091" y="1133794"/>
                  </a:cubicBezTo>
                  <a:cubicBezTo>
                    <a:pt x="228656" y="1130143"/>
                    <a:pt x="327573" y="1130807"/>
                    <a:pt x="430474" y="1113214"/>
                  </a:cubicBezTo>
                  <a:cubicBezTo>
                    <a:pt x="448066" y="1110559"/>
                    <a:pt x="471302" y="1101928"/>
                    <a:pt x="488895" y="1116865"/>
                  </a:cubicBezTo>
                  <a:cubicBezTo>
                    <a:pt x="415868" y="1148068"/>
                    <a:pt x="337531" y="1152383"/>
                    <a:pt x="258198" y="11533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8" name="Google Shape;2048;p44"/>
            <p:cNvSpPr/>
            <p:nvPr/>
          </p:nvSpPr>
          <p:spPr>
            <a:xfrm>
              <a:off x="5644829" y="6343321"/>
              <a:ext cx="1125268" cy="408283"/>
            </a:xfrm>
            <a:custGeom>
              <a:avLst/>
              <a:gdLst/>
              <a:ahLst/>
              <a:cxnLst/>
              <a:rect l="l" t="t" r="r" b="b"/>
              <a:pathLst>
                <a:path w="1125267" h="408283" extrusionOk="0">
                  <a:moveTo>
                    <a:pt x="8670" y="253932"/>
                  </a:moveTo>
                  <a:cubicBezTo>
                    <a:pt x="127172" y="346875"/>
                    <a:pt x="269905" y="337580"/>
                    <a:pt x="357205" y="328286"/>
                  </a:cubicBezTo>
                  <a:cubicBezTo>
                    <a:pt x="549728" y="307374"/>
                    <a:pt x="577279" y="293433"/>
                    <a:pt x="766483" y="245634"/>
                  </a:cubicBezTo>
                  <a:cubicBezTo>
                    <a:pt x="891956" y="214100"/>
                    <a:pt x="1100080" y="143729"/>
                    <a:pt x="1110038" y="0"/>
                  </a:cubicBezTo>
                  <a:cubicBezTo>
                    <a:pt x="1151531" y="0"/>
                    <a:pt x="1117673" y="127132"/>
                    <a:pt x="1030373" y="194847"/>
                  </a:cubicBezTo>
                  <a:cubicBezTo>
                    <a:pt x="981247" y="233020"/>
                    <a:pt x="768143" y="334925"/>
                    <a:pt x="599851" y="370774"/>
                  </a:cubicBezTo>
                  <a:cubicBezTo>
                    <a:pt x="485996" y="394674"/>
                    <a:pt x="327662" y="412266"/>
                    <a:pt x="210488" y="410275"/>
                  </a:cubicBezTo>
                  <a:cubicBezTo>
                    <a:pt x="58461" y="407287"/>
                    <a:pt x="-28839" y="302727"/>
                    <a:pt x="8670" y="253932"/>
                  </a:cubicBezTo>
                  <a:close/>
                </a:path>
              </a:pathLst>
            </a:custGeom>
            <a:solidFill>
              <a:srgbClr val="977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9" name="Google Shape;2049;p44"/>
            <p:cNvSpPr/>
            <p:nvPr/>
          </p:nvSpPr>
          <p:spPr>
            <a:xfrm>
              <a:off x="5204861" y="6373000"/>
              <a:ext cx="2150954" cy="564294"/>
            </a:xfrm>
            <a:custGeom>
              <a:avLst/>
              <a:gdLst/>
              <a:ahLst/>
              <a:cxnLst/>
              <a:rect l="l" t="t" r="r" b="b"/>
              <a:pathLst>
                <a:path w="2150954" h="564293" extrusionOk="0">
                  <a:moveTo>
                    <a:pt x="2061854" y="52309"/>
                  </a:moveTo>
                  <a:cubicBezTo>
                    <a:pt x="1932067" y="25422"/>
                    <a:pt x="1767094" y="3514"/>
                    <a:pt x="1635315" y="859"/>
                  </a:cubicBezTo>
                  <a:cubicBezTo>
                    <a:pt x="1582869" y="-137"/>
                    <a:pt x="1601789" y="-6112"/>
                    <a:pt x="1603781" y="35712"/>
                  </a:cubicBezTo>
                  <a:cubicBezTo>
                    <a:pt x="1607100" y="104755"/>
                    <a:pt x="1492582" y="199357"/>
                    <a:pt x="1464367" y="216950"/>
                  </a:cubicBezTo>
                  <a:cubicBezTo>
                    <a:pt x="1226700" y="366986"/>
                    <a:pt x="928952" y="421424"/>
                    <a:pt x="650125" y="414453"/>
                  </a:cubicBezTo>
                  <a:cubicBezTo>
                    <a:pt x="607969" y="413457"/>
                    <a:pt x="416441" y="348729"/>
                    <a:pt x="403827" y="264085"/>
                  </a:cubicBezTo>
                  <a:cubicBezTo>
                    <a:pt x="263086" y="276367"/>
                    <a:pt x="115374" y="284001"/>
                    <a:pt x="28738" y="347733"/>
                  </a:cubicBezTo>
                  <a:cubicBezTo>
                    <a:pt x="-26364" y="397856"/>
                    <a:pt x="2183" y="496441"/>
                    <a:pt x="76869" y="508723"/>
                  </a:cubicBezTo>
                  <a:cubicBezTo>
                    <a:pt x="326486" y="550215"/>
                    <a:pt x="613612" y="573451"/>
                    <a:pt x="865220" y="561833"/>
                  </a:cubicBezTo>
                  <a:cubicBezTo>
                    <a:pt x="957831" y="557518"/>
                    <a:pt x="1129111" y="538597"/>
                    <a:pt x="1222053" y="533618"/>
                  </a:cubicBezTo>
                  <a:cubicBezTo>
                    <a:pt x="1410261" y="522001"/>
                    <a:pt x="1578886" y="465571"/>
                    <a:pt x="1761451" y="422419"/>
                  </a:cubicBezTo>
                  <a:cubicBezTo>
                    <a:pt x="1810578" y="410802"/>
                    <a:pt x="1971236" y="355036"/>
                    <a:pt x="2058535" y="292964"/>
                  </a:cubicBezTo>
                  <a:cubicBezTo>
                    <a:pt x="2109985" y="255123"/>
                    <a:pt x="2161436" y="232219"/>
                    <a:pt x="2149486" y="150563"/>
                  </a:cubicBezTo>
                  <a:cubicBezTo>
                    <a:pt x="2136209" y="95793"/>
                    <a:pt x="2110981" y="62267"/>
                    <a:pt x="2061854" y="5230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50" name="Google Shape;2050;p44"/>
            <p:cNvGrpSpPr/>
            <p:nvPr/>
          </p:nvGrpSpPr>
          <p:grpSpPr>
            <a:xfrm>
              <a:off x="5659034" y="5938219"/>
              <a:ext cx="1365035" cy="700526"/>
              <a:chOff x="5659034" y="5938219"/>
              <a:chExt cx="1365035" cy="700526"/>
            </a:xfrm>
          </p:grpSpPr>
          <p:sp>
            <p:nvSpPr>
              <p:cNvPr id="2051" name="Google Shape;2051;p44"/>
              <p:cNvSpPr/>
              <p:nvPr/>
            </p:nvSpPr>
            <p:spPr>
              <a:xfrm>
                <a:off x="5659034" y="5941676"/>
                <a:ext cx="1042283" cy="697069"/>
              </a:xfrm>
              <a:custGeom>
                <a:avLst/>
                <a:gdLst/>
                <a:ahLst/>
                <a:cxnLst/>
                <a:rect l="l" t="t" r="r" b="b"/>
                <a:pathLst>
                  <a:path w="1042283" h="697068" extrusionOk="0">
                    <a:moveTo>
                      <a:pt x="946461" y="333929"/>
                    </a:moveTo>
                    <a:cubicBezTo>
                      <a:pt x="902646" y="371770"/>
                      <a:pt x="852191" y="393678"/>
                      <a:pt x="795430" y="402640"/>
                    </a:cubicBezTo>
                    <a:cubicBezTo>
                      <a:pt x="844225" y="372766"/>
                      <a:pt x="912936" y="349530"/>
                      <a:pt x="956088" y="293765"/>
                    </a:cubicBezTo>
                    <a:cubicBezTo>
                      <a:pt x="987290" y="253932"/>
                      <a:pt x="978991" y="237335"/>
                      <a:pt x="929201" y="223394"/>
                    </a:cubicBezTo>
                    <a:cubicBezTo>
                      <a:pt x="910280" y="217419"/>
                      <a:pt x="876755" y="215095"/>
                      <a:pt x="862813" y="201154"/>
                    </a:cubicBezTo>
                    <a:cubicBezTo>
                      <a:pt x="792111" y="134435"/>
                      <a:pt x="734685" y="59749"/>
                      <a:pt x="658008" y="0"/>
                    </a:cubicBezTo>
                    <a:cubicBezTo>
                      <a:pt x="606226" y="11286"/>
                      <a:pt x="598259" y="27883"/>
                      <a:pt x="631121" y="66719"/>
                    </a:cubicBezTo>
                    <a:cubicBezTo>
                      <a:pt x="653029" y="93606"/>
                      <a:pt x="679916" y="115514"/>
                      <a:pt x="706471" y="137422"/>
                    </a:cubicBezTo>
                    <a:cubicBezTo>
                      <a:pt x="799745" y="213104"/>
                      <a:pt x="815678" y="297084"/>
                      <a:pt x="734354" y="352849"/>
                    </a:cubicBezTo>
                    <a:cubicBezTo>
                      <a:pt x="728379" y="358824"/>
                      <a:pt x="714437" y="370442"/>
                      <a:pt x="708462" y="374425"/>
                    </a:cubicBezTo>
                    <a:cubicBezTo>
                      <a:pt x="695517" y="382392"/>
                      <a:pt x="678588" y="387371"/>
                      <a:pt x="682571" y="406291"/>
                    </a:cubicBezTo>
                    <a:cubicBezTo>
                      <a:pt x="686555" y="426208"/>
                      <a:pt x="703483" y="431187"/>
                      <a:pt x="719416" y="435170"/>
                    </a:cubicBezTo>
                    <a:cubicBezTo>
                      <a:pt x="735349" y="439153"/>
                      <a:pt x="752278" y="441145"/>
                      <a:pt x="768211" y="445128"/>
                    </a:cubicBezTo>
                    <a:cubicBezTo>
                      <a:pt x="783148" y="449111"/>
                      <a:pt x="813023" y="445128"/>
                      <a:pt x="812027" y="459069"/>
                    </a:cubicBezTo>
                    <a:cubicBezTo>
                      <a:pt x="808044" y="501889"/>
                      <a:pt x="848872" y="493923"/>
                      <a:pt x="869784" y="516827"/>
                    </a:cubicBezTo>
                    <a:cubicBezTo>
                      <a:pt x="845884" y="520810"/>
                      <a:pt x="825968" y="528776"/>
                      <a:pt x="808044" y="525789"/>
                    </a:cubicBezTo>
                    <a:cubicBezTo>
                      <a:pt x="753274" y="516827"/>
                      <a:pt x="698836" y="523797"/>
                      <a:pt x="645062" y="528776"/>
                    </a:cubicBezTo>
                    <a:cubicBezTo>
                      <a:pt x="595272" y="532760"/>
                      <a:pt x="542826" y="527780"/>
                      <a:pt x="497018" y="556659"/>
                    </a:cubicBezTo>
                    <a:cubicBezTo>
                      <a:pt x="389803" y="604458"/>
                      <a:pt x="180682" y="595164"/>
                      <a:pt x="103672" y="596492"/>
                    </a:cubicBezTo>
                    <a:cubicBezTo>
                      <a:pt x="147488" y="614416"/>
                      <a:pt x="207569" y="598483"/>
                      <a:pt x="266322" y="613420"/>
                    </a:cubicBezTo>
                    <a:cubicBezTo>
                      <a:pt x="207569" y="613420"/>
                      <a:pt x="124916" y="625702"/>
                      <a:pt x="81101" y="621719"/>
                    </a:cubicBezTo>
                    <a:cubicBezTo>
                      <a:pt x="49235" y="618731"/>
                      <a:pt x="-33418" y="598483"/>
                      <a:pt x="14713" y="633005"/>
                    </a:cubicBezTo>
                    <a:cubicBezTo>
                      <a:pt x="59857" y="665203"/>
                      <a:pt x="81765" y="666862"/>
                      <a:pt x="123257" y="679808"/>
                    </a:cubicBezTo>
                    <a:cubicBezTo>
                      <a:pt x="219519" y="707691"/>
                      <a:pt x="326402" y="701384"/>
                      <a:pt x="421668" y="677484"/>
                    </a:cubicBezTo>
                    <a:cubicBezTo>
                      <a:pt x="570708" y="640639"/>
                      <a:pt x="670953" y="628358"/>
                      <a:pt x="815014" y="573588"/>
                    </a:cubicBezTo>
                    <a:cubicBezTo>
                      <a:pt x="834930" y="566617"/>
                      <a:pt x="878746" y="562634"/>
                      <a:pt x="923890" y="535747"/>
                    </a:cubicBezTo>
                    <a:cubicBezTo>
                      <a:pt x="937499" y="527780"/>
                      <a:pt x="977332" y="508860"/>
                      <a:pt x="989945" y="498570"/>
                    </a:cubicBezTo>
                    <a:cubicBezTo>
                      <a:pt x="1060648" y="446788"/>
                      <a:pt x="1055337" y="403968"/>
                      <a:pt x="1007538" y="328286"/>
                    </a:cubicBezTo>
                    <a:cubicBezTo>
                      <a:pt x="991605" y="301731"/>
                      <a:pt x="967042" y="316004"/>
                      <a:pt x="946461" y="333929"/>
                    </a:cubicBezTo>
                    <a:close/>
                  </a:path>
                </a:pathLst>
              </a:custGeom>
              <a:solidFill>
                <a:srgbClr val="7F7F7F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2" name="Google Shape;2052;p44"/>
              <p:cNvSpPr/>
              <p:nvPr/>
            </p:nvSpPr>
            <p:spPr>
              <a:xfrm>
                <a:off x="6366833" y="5938219"/>
                <a:ext cx="657236" cy="268869"/>
              </a:xfrm>
              <a:custGeom>
                <a:avLst/>
                <a:gdLst/>
                <a:ahLst/>
                <a:cxnLst/>
                <a:rect l="l" t="t" r="r" b="b"/>
                <a:pathLst>
                  <a:path w="657235" h="268869" extrusionOk="0">
                    <a:moveTo>
                      <a:pt x="638979" y="170422"/>
                    </a:moveTo>
                    <a:cubicBezTo>
                      <a:pt x="621719" y="197973"/>
                      <a:pt x="595828" y="200960"/>
                      <a:pt x="564294" y="191334"/>
                    </a:cubicBezTo>
                    <a:cubicBezTo>
                      <a:pt x="519150" y="178056"/>
                      <a:pt x="472015" y="172413"/>
                      <a:pt x="423884" y="170422"/>
                    </a:cubicBezTo>
                    <a:cubicBezTo>
                      <a:pt x="369446" y="168430"/>
                      <a:pt x="313349" y="163783"/>
                      <a:pt x="268205" y="131253"/>
                    </a:cubicBezTo>
                    <a:cubicBezTo>
                      <a:pt x="210780" y="89429"/>
                      <a:pt x="151363" y="50260"/>
                      <a:pt x="85972" y="19058"/>
                    </a:cubicBezTo>
                    <a:cubicBezTo>
                      <a:pt x="52778" y="3789"/>
                      <a:pt x="32530" y="-2849"/>
                      <a:pt x="0" y="1134"/>
                    </a:cubicBezTo>
                    <a:cubicBezTo>
                      <a:pt x="45144" y="34328"/>
                      <a:pt x="85972" y="72500"/>
                      <a:pt x="126136" y="111669"/>
                    </a:cubicBezTo>
                    <a:cubicBezTo>
                      <a:pt x="160990" y="144863"/>
                      <a:pt x="198830" y="175401"/>
                      <a:pt x="248953" y="185027"/>
                    </a:cubicBezTo>
                    <a:cubicBezTo>
                      <a:pt x="300071" y="194653"/>
                      <a:pt x="345215" y="214570"/>
                      <a:pt x="387371" y="242120"/>
                    </a:cubicBezTo>
                    <a:cubicBezTo>
                      <a:pt x="428199" y="269671"/>
                      <a:pt x="471351" y="281289"/>
                      <a:pt x="521474" y="261041"/>
                    </a:cubicBezTo>
                    <a:cubicBezTo>
                      <a:pt x="546037" y="251415"/>
                      <a:pt x="573588" y="249755"/>
                      <a:pt x="601471" y="247763"/>
                    </a:cubicBezTo>
                    <a:cubicBezTo>
                      <a:pt x="618731" y="246767"/>
                      <a:pt x="644622" y="265024"/>
                      <a:pt x="650597" y="241125"/>
                    </a:cubicBezTo>
                    <a:cubicBezTo>
                      <a:pt x="655576" y="218885"/>
                      <a:pt x="667858" y="190338"/>
                      <a:pt x="638979" y="170422"/>
                    </a:cubicBezTo>
                    <a:close/>
                  </a:path>
                </a:pathLst>
              </a:custGeom>
              <a:solidFill>
                <a:srgbClr val="7F7F7F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53" name="Google Shape;2053;p44"/>
          <p:cNvGrpSpPr/>
          <p:nvPr/>
        </p:nvGrpSpPr>
        <p:grpSpPr>
          <a:xfrm>
            <a:off x="9242014" y="1440957"/>
            <a:ext cx="2463229" cy="1362987"/>
            <a:chOff x="700336" y="2526840"/>
            <a:chExt cx="5056030" cy="2797670"/>
          </a:xfrm>
        </p:grpSpPr>
        <p:grpSp>
          <p:nvGrpSpPr>
            <p:cNvPr id="2054" name="Google Shape;2054;p44"/>
            <p:cNvGrpSpPr/>
            <p:nvPr/>
          </p:nvGrpSpPr>
          <p:grpSpPr>
            <a:xfrm>
              <a:off x="700336" y="2526840"/>
              <a:ext cx="5056030" cy="2797670"/>
              <a:chOff x="395536" y="2564904"/>
              <a:chExt cx="4749925" cy="2628292"/>
            </a:xfrm>
          </p:grpSpPr>
          <p:grpSp>
            <p:nvGrpSpPr>
              <p:cNvPr id="2055" name="Google Shape;2055;p44"/>
              <p:cNvGrpSpPr/>
              <p:nvPr/>
            </p:nvGrpSpPr>
            <p:grpSpPr>
              <a:xfrm>
                <a:off x="395536" y="2564904"/>
                <a:ext cx="4749925" cy="2628292"/>
                <a:chOff x="395536" y="2204864"/>
                <a:chExt cx="5400600" cy="2988332"/>
              </a:xfrm>
            </p:grpSpPr>
            <p:sp>
              <p:nvSpPr>
                <p:cNvPr id="2056" name="Google Shape;2056;p44"/>
                <p:cNvSpPr/>
                <p:nvPr/>
              </p:nvSpPr>
              <p:spPr>
                <a:xfrm>
                  <a:off x="971600" y="2204864"/>
                  <a:ext cx="4248472" cy="2736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48472" h="2736304" extrusionOk="0">
                      <a:moveTo>
                        <a:pt x="144016" y="144016"/>
                      </a:moveTo>
                      <a:lnTo>
                        <a:pt x="144016" y="2520280"/>
                      </a:lnTo>
                      <a:lnTo>
                        <a:pt x="4104456" y="2520280"/>
                      </a:lnTo>
                      <a:lnTo>
                        <a:pt x="4104456" y="144016"/>
                      </a:lnTo>
                      <a:close/>
                      <a:moveTo>
                        <a:pt x="119332" y="0"/>
                      </a:moveTo>
                      <a:lnTo>
                        <a:pt x="4129140" y="0"/>
                      </a:lnTo>
                      <a:cubicBezTo>
                        <a:pt x="4195045" y="0"/>
                        <a:pt x="4248472" y="53427"/>
                        <a:pt x="4248472" y="119332"/>
                      </a:cubicBezTo>
                      <a:lnTo>
                        <a:pt x="4248472" y="2736304"/>
                      </a:lnTo>
                      <a:lnTo>
                        <a:pt x="0" y="2736304"/>
                      </a:lnTo>
                      <a:lnTo>
                        <a:pt x="0" y="119332"/>
                      </a:lnTo>
                      <a:cubicBezTo>
                        <a:pt x="0" y="53427"/>
                        <a:pt x="53427" y="0"/>
                        <a:pt x="11933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57" name="Google Shape;2057;p44"/>
                <p:cNvSpPr/>
                <p:nvPr/>
              </p:nvSpPr>
              <p:spPr>
                <a:xfrm>
                  <a:off x="395536" y="4941168"/>
                  <a:ext cx="5400600" cy="144016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58" name="Google Shape;2058;p44"/>
                <p:cNvSpPr/>
                <p:nvPr/>
              </p:nvSpPr>
              <p:spPr>
                <a:xfrm rot="10800000">
                  <a:off x="395536" y="5085184"/>
                  <a:ext cx="5400600" cy="108012"/>
                </a:xfrm>
                <a:prstGeom prst="trapezoid">
                  <a:avLst>
                    <a:gd name="adj" fmla="val 129851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059" name="Google Shape;2059;p44"/>
              <p:cNvSpPr/>
              <p:nvPr/>
            </p:nvSpPr>
            <p:spPr>
              <a:xfrm>
                <a:off x="2518470" y="5009698"/>
                <a:ext cx="504056" cy="45719"/>
              </a:xfrm>
              <a:prstGeom prst="rect">
                <a:avLst/>
              </a:prstGeom>
              <a:solidFill>
                <a:srgbClr val="3F3F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60" name="Google Shape;2060;p44"/>
            <p:cNvSpPr txBox="1"/>
            <p:nvPr/>
          </p:nvSpPr>
          <p:spPr>
            <a:xfrm>
              <a:off x="1346722" y="2652840"/>
              <a:ext cx="3736840" cy="229161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200"/>
                <a:buFont typeface="Arial"/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Place Your Picture Here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61" name="Google Shape;2061;p44"/>
          <p:cNvGrpSpPr/>
          <p:nvPr/>
        </p:nvGrpSpPr>
        <p:grpSpPr>
          <a:xfrm>
            <a:off x="181877" y="-25027"/>
            <a:ext cx="1305444" cy="3790950"/>
            <a:chOff x="6558588" y="1204957"/>
            <a:chExt cx="840336" cy="2574968"/>
          </a:xfrm>
        </p:grpSpPr>
        <p:sp>
          <p:nvSpPr>
            <p:cNvPr id="2062" name="Google Shape;2062;p44"/>
            <p:cNvSpPr/>
            <p:nvPr/>
          </p:nvSpPr>
          <p:spPr>
            <a:xfrm>
              <a:off x="6690645" y="2671985"/>
              <a:ext cx="591084" cy="591084"/>
            </a:xfrm>
            <a:custGeom>
              <a:avLst/>
              <a:gdLst/>
              <a:ahLst/>
              <a:cxnLst/>
              <a:rect l="l" t="t" r="r" b="b"/>
              <a:pathLst>
                <a:path w="591084" h="591084" extrusionOk="0">
                  <a:moveTo>
                    <a:pt x="591084" y="295542"/>
                  </a:moveTo>
                  <a:cubicBezTo>
                    <a:pt x="591084" y="458766"/>
                    <a:pt x="458765" y="591084"/>
                    <a:pt x="295542" y="591084"/>
                  </a:cubicBezTo>
                  <a:cubicBezTo>
                    <a:pt x="132319" y="591084"/>
                    <a:pt x="0" y="458766"/>
                    <a:pt x="0" y="295542"/>
                  </a:cubicBezTo>
                  <a:cubicBezTo>
                    <a:pt x="0" y="132319"/>
                    <a:pt x="132319" y="0"/>
                    <a:pt x="295542" y="0"/>
                  </a:cubicBezTo>
                  <a:cubicBezTo>
                    <a:pt x="458765" y="0"/>
                    <a:pt x="591084" y="132319"/>
                    <a:pt x="591084" y="2955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3" name="Google Shape;2063;p44"/>
            <p:cNvSpPr/>
            <p:nvPr/>
          </p:nvSpPr>
          <p:spPr>
            <a:xfrm>
              <a:off x="6965535" y="1204957"/>
              <a:ext cx="35607" cy="1502636"/>
            </a:xfrm>
            <a:custGeom>
              <a:avLst/>
              <a:gdLst/>
              <a:ahLst/>
              <a:cxnLst/>
              <a:rect l="l" t="t" r="r" b="b"/>
              <a:pathLst>
                <a:path w="35607" h="1502635" extrusionOk="0">
                  <a:moveTo>
                    <a:pt x="0" y="0"/>
                  </a:moveTo>
                  <a:lnTo>
                    <a:pt x="40592" y="0"/>
                  </a:lnTo>
                  <a:lnTo>
                    <a:pt x="40592" y="1502636"/>
                  </a:lnTo>
                  <a:lnTo>
                    <a:pt x="0" y="150263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4" name="Google Shape;2064;p44"/>
            <p:cNvSpPr/>
            <p:nvPr/>
          </p:nvSpPr>
          <p:spPr>
            <a:xfrm>
              <a:off x="6558588" y="3238691"/>
              <a:ext cx="840336" cy="541234"/>
            </a:xfrm>
            <a:custGeom>
              <a:avLst/>
              <a:gdLst/>
              <a:ahLst/>
              <a:cxnLst/>
              <a:rect l="l" t="t" r="r" b="b"/>
              <a:pathLst>
                <a:path w="840336" h="541233" extrusionOk="0">
                  <a:moveTo>
                    <a:pt x="832813" y="82774"/>
                  </a:moveTo>
                  <a:cubicBezTo>
                    <a:pt x="816433" y="70668"/>
                    <a:pt x="765158" y="30075"/>
                    <a:pt x="756612" y="21529"/>
                  </a:cubicBezTo>
                  <a:cubicBezTo>
                    <a:pt x="739521" y="5150"/>
                    <a:pt x="721005" y="-2684"/>
                    <a:pt x="698216" y="5150"/>
                  </a:cubicBezTo>
                  <a:cubicBezTo>
                    <a:pt x="698216" y="5150"/>
                    <a:pt x="698216" y="5150"/>
                    <a:pt x="698216" y="5150"/>
                  </a:cubicBezTo>
                  <a:cubicBezTo>
                    <a:pt x="641244" y="18681"/>
                    <a:pt x="584272" y="32211"/>
                    <a:pt x="527300" y="45742"/>
                  </a:cubicBezTo>
                  <a:cubicBezTo>
                    <a:pt x="519467" y="47879"/>
                    <a:pt x="513057" y="48591"/>
                    <a:pt x="505936" y="42182"/>
                  </a:cubicBezTo>
                  <a:cubicBezTo>
                    <a:pt x="490981" y="28651"/>
                    <a:pt x="472465" y="20105"/>
                    <a:pt x="452525" y="11559"/>
                  </a:cubicBezTo>
                  <a:cubicBezTo>
                    <a:pt x="427599" y="3013"/>
                    <a:pt x="420478" y="3013"/>
                    <a:pt x="397689" y="10847"/>
                  </a:cubicBezTo>
                  <a:cubicBezTo>
                    <a:pt x="376324" y="20105"/>
                    <a:pt x="357096" y="30075"/>
                    <a:pt x="339293" y="43606"/>
                  </a:cubicBezTo>
                  <a:cubicBezTo>
                    <a:pt x="329323" y="51440"/>
                    <a:pt x="317928" y="45030"/>
                    <a:pt x="307958" y="42182"/>
                  </a:cubicBezTo>
                  <a:cubicBezTo>
                    <a:pt x="253123" y="29363"/>
                    <a:pt x="198287" y="16544"/>
                    <a:pt x="144164" y="2301"/>
                  </a:cubicBezTo>
                  <a:cubicBezTo>
                    <a:pt x="127785" y="-1972"/>
                    <a:pt x="114965" y="-547"/>
                    <a:pt x="101435" y="8711"/>
                  </a:cubicBezTo>
                  <a:cubicBezTo>
                    <a:pt x="101435" y="8711"/>
                    <a:pt x="101435" y="8711"/>
                    <a:pt x="101435" y="8711"/>
                  </a:cubicBezTo>
                  <a:cubicBezTo>
                    <a:pt x="73661" y="33636"/>
                    <a:pt x="44463" y="57137"/>
                    <a:pt x="13128" y="77789"/>
                  </a:cubicBezTo>
                  <a:cubicBezTo>
                    <a:pt x="1022" y="87759"/>
                    <a:pt x="-2539" y="97729"/>
                    <a:pt x="1734" y="114821"/>
                  </a:cubicBezTo>
                  <a:cubicBezTo>
                    <a:pt x="6007" y="131912"/>
                    <a:pt x="3870" y="151141"/>
                    <a:pt x="3870" y="169656"/>
                  </a:cubicBezTo>
                  <a:cubicBezTo>
                    <a:pt x="16689" y="181051"/>
                    <a:pt x="3158" y="199567"/>
                    <a:pt x="19538" y="211673"/>
                  </a:cubicBezTo>
                  <a:cubicBezTo>
                    <a:pt x="19538" y="180339"/>
                    <a:pt x="20250" y="149716"/>
                    <a:pt x="19538" y="118382"/>
                  </a:cubicBezTo>
                  <a:cubicBezTo>
                    <a:pt x="19538" y="102002"/>
                    <a:pt x="24523" y="89896"/>
                    <a:pt x="38766" y="79926"/>
                  </a:cubicBezTo>
                  <a:cubicBezTo>
                    <a:pt x="67964" y="60697"/>
                    <a:pt x="90753" y="32924"/>
                    <a:pt x="124224" y="18681"/>
                  </a:cubicBezTo>
                  <a:lnTo>
                    <a:pt x="124224" y="18681"/>
                  </a:lnTo>
                  <a:cubicBezTo>
                    <a:pt x="181196" y="31499"/>
                    <a:pt x="238880" y="45030"/>
                    <a:pt x="295852" y="58561"/>
                  </a:cubicBezTo>
                  <a:cubicBezTo>
                    <a:pt x="302973" y="59985"/>
                    <a:pt x="315792" y="58561"/>
                    <a:pt x="315792" y="69956"/>
                  </a:cubicBezTo>
                  <a:cubicBezTo>
                    <a:pt x="315792" y="81350"/>
                    <a:pt x="305822" y="86335"/>
                    <a:pt x="295140" y="88471"/>
                  </a:cubicBezTo>
                  <a:cubicBezTo>
                    <a:pt x="263093" y="96305"/>
                    <a:pt x="231758" y="104851"/>
                    <a:pt x="199711" y="113397"/>
                  </a:cubicBezTo>
                  <a:cubicBezTo>
                    <a:pt x="171937" y="121230"/>
                    <a:pt x="144876" y="128352"/>
                    <a:pt x="117102" y="136185"/>
                  </a:cubicBezTo>
                  <a:cubicBezTo>
                    <a:pt x="106420" y="139034"/>
                    <a:pt x="100011" y="145443"/>
                    <a:pt x="95738" y="155413"/>
                  </a:cubicBezTo>
                  <a:cubicBezTo>
                    <a:pt x="76510" y="198855"/>
                    <a:pt x="55857" y="243008"/>
                    <a:pt x="36629" y="286449"/>
                  </a:cubicBezTo>
                  <a:cubicBezTo>
                    <a:pt x="33781" y="292146"/>
                    <a:pt x="30932" y="299980"/>
                    <a:pt x="31644" y="305677"/>
                  </a:cubicBezTo>
                  <a:cubicBezTo>
                    <a:pt x="39478" y="345557"/>
                    <a:pt x="48736" y="385438"/>
                    <a:pt x="62979" y="423894"/>
                  </a:cubicBezTo>
                  <a:cubicBezTo>
                    <a:pt x="58706" y="391847"/>
                    <a:pt x="55145" y="359088"/>
                    <a:pt x="50872" y="327042"/>
                  </a:cubicBezTo>
                  <a:cubicBezTo>
                    <a:pt x="49448" y="314935"/>
                    <a:pt x="50872" y="304253"/>
                    <a:pt x="56570" y="292858"/>
                  </a:cubicBezTo>
                  <a:cubicBezTo>
                    <a:pt x="76510" y="252266"/>
                    <a:pt x="96450" y="210961"/>
                    <a:pt x="115678" y="170369"/>
                  </a:cubicBezTo>
                  <a:cubicBezTo>
                    <a:pt x="121375" y="157550"/>
                    <a:pt x="129921" y="151141"/>
                    <a:pt x="143451" y="148292"/>
                  </a:cubicBezTo>
                  <a:cubicBezTo>
                    <a:pt x="185468" y="139746"/>
                    <a:pt x="226773" y="129064"/>
                    <a:pt x="268790" y="120518"/>
                  </a:cubicBezTo>
                  <a:cubicBezTo>
                    <a:pt x="278048" y="118382"/>
                    <a:pt x="292291" y="107699"/>
                    <a:pt x="297276" y="121942"/>
                  </a:cubicBezTo>
                  <a:cubicBezTo>
                    <a:pt x="302973" y="136185"/>
                    <a:pt x="305110" y="153277"/>
                    <a:pt x="288018" y="165384"/>
                  </a:cubicBezTo>
                  <a:cubicBezTo>
                    <a:pt x="251698" y="191733"/>
                    <a:pt x="217515" y="220219"/>
                    <a:pt x="180483" y="245144"/>
                  </a:cubicBezTo>
                  <a:cubicBezTo>
                    <a:pt x="160543" y="258675"/>
                    <a:pt x="153422" y="273630"/>
                    <a:pt x="153422" y="297131"/>
                  </a:cubicBezTo>
                  <a:cubicBezTo>
                    <a:pt x="153422" y="332026"/>
                    <a:pt x="151285" y="367634"/>
                    <a:pt x="147725" y="402529"/>
                  </a:cubicBezTo>
                  <a:cubicBezTo>
                    <a:pt x="144876" y="427454"/>
                    <a:pt x="148437" y="448819"/>
                    <a:pt x="164104" y="468759"/>
                  </a:cubicBezTo>
                  <a:lnTo>
                    <a:pt x="164104" y="468759"/>
                  </a:lnTo>
                  <a:cubicBezTo>
                    <a:pt x="181908" y="492972"/>
                    <a:pt x="198999" y="517186"/>
                    <a:pt x="216803" y="541398"/>
                  </a:cubicBezTo>
                  <a:cubicBezTo>
                    <a:pt x="218227" y="540686"/>
                    <a:pt x="219652" y="539262"/>
                    <a:pt x="221788" y="538550"/>
                  </a:cubicBezTo>
                  <a:cubicBezTo>
                    <a:pt x="208969" y="515761"/>
                    <a:pt x="196151" y="492260"/>
                    <a:pt x="183332" y="469471"/>
                  </a:cubicBezTo>
                  <a:cubicBezTo>
                    <a:pt x="173362" y="453804"/>
                    <a:pt x="166240" y="450243"/>
                    <a:pt x="166240" y="422469"/>
                  </a:cubicBezTo>
                  <a:cubicBezTo>
                    <a:pt x="169089" y="402529"/>
                    <a:pt x="174786" y="329890"/>
                    <a:pt x="176923" y="295707"/>
                  </a:cubicBezTo>
                  <a:cubicBezTo>
                    <a:pt x="178347" y="275054"/>
                    <a:pt x="186180" y="262236"/>
                    <a:pt x="203272" y="251554"/>
                  </a:cubicBezTo>
                  <a:cubicBezTo>
                    <a:pt x="233183" y="233038"/>
                    <a:pt x="261669" y="212385"/>
                    <a:pt x="290867" y="191733"/>
                  </a:cubicBezTo>
                  <a:cubicBezTo>
                    <a:pt x="302261" y="183187"/>
                    <a:pt x="309383" y="183899"/>
                    <a:pt x="316504" y="196718"/>
                  </a:cubicBezTo>
                  <a:cubicBezTo>
                    <a:pt x="320777" y="204552"/>
                    <a:pt x="326474" y="212385"/>
                    <a:pt x="333595" y="218795"/>
                  </a:cubicBezTo>
                  <a:cubicBezTo>
                    <a:pt x="344990" y="228765"/>
                    <a:pt x="344278" y="236598"/>
                    <a:pt x="336444" y="248705"/>
                  </a:cubicBezTo>
                  <a:cubicBezTo>
                    <a:pt x="322201" y="272206"/>
                    <a:pt x="327898" y="285737"/>
                    <a:pt x="357096" y="297843"/>
                  </a:cubicBezTo>
                  <a:cubicBezTo>
                    <a:pt x="346414" y="282888"/>
                    <a:pt x="351399" y="270070"/>
                    <a:pt x="361369" y="256539"/>
                  </a:cubicBezTo>
                  <a:cubicBezTo>
                    <a:pt x="371339" y="241584"/>
                    <a:pt x="382022" y="251554"/>
                    <a:pt x="392704" y="253690"/>
                  </a:cubicBezTo>
                  <a:cubicBezTo>
                    <a:pt x="410508" y="257251"/>
                    <a:pt x="427599" y="257963"/>
                    <a:pt x="445403" y="254402"/>
                  </a:cubicBezTo>
                  <a:cubicBezTo>
                    <a:pt x="482435" y="247281"/>
                    <a:pt x="495965" y="258675"/>
                    <a:pt x="491693" y="297843"/>
                  </a:cubicBezTo>
                  <a:cubicBezTo>
                    <a:pt x="510921" y="282888"/>
                    <a:pt x="525876" y="268645"/>
                    <a:pt x="505224" y="244432"/>
                  </a:cubicBezTo>
                  <a:cubicBezTo>
                    <a:pt x="497390" y="235886"/>
                    <a:pt x="498102" y="228053"/>
                    <a:pt x="508072" y="220931"/>
                  </a:cubicBezTo>
                  <a:cubicBezTo>
                    <a:pt x="521603" y="210961"/>
                    <a:pt x="524451" y="185324"/>
                    <a:pt x="540119" y="186036"/>
                  </a:cubicBezTo>
                  <a:cubicBezTo>
                    <a:pt x="554362" y="186748"/>
                    <a:pt x="603500" y="225916"/>
                    <a:pt x="613470" y="233038"/>
                  </a:cubicBezTo>
                  <a:cubicBezTo>
                    <a:pt x="656912" y="263660"/>
                    <a:pt x="669730" y="273630"/>
                    <a:pt x="671155" y="283600"/>
                  </a:cubicBezTo>
                  <a:cubicBezTo>
                    <a:pt x="677564" y="356239"/>
                    <a:pt x="687534" y="407514"/>
                    <a:pt x="679700" y="431728"/>
                  </a:cubicBezTo>
                  <a:cubicBezTo>
                    <a:pt x="678276" y="435288"/>
                    <a:pt x="629138" y="532853"/>
                    <a:pt x="627713" y="537126"/>
                  </a:cubicBezTo>
                  <a:cubicBezTo>
                    <a:pt x="627713" y="537126"/>
                    <a:pt x="627713" y="537126"/>
                    <a:pt x="627713" y="537126"/>
                  </a:cubicBezTo>
                  <a:cubicBezTo>
                    <a:pt x="652638" y="510064"/>
                    <a:pt x="666881" y="480866"/>
                    <a:pt x="686822" y="450243"/>
                  </a:cubicBezTo>
                  <a:cubicBezTo>
                    <a:pt x="698216" y="431728"/>
                    <a:pt x="696080" y="409651"/>
                    <a:pt x="696080" y="387574"/>
                  </a:cubicBezTo>
                  <a:cubicBezTo>
                    <a:pt x="693943" y="354103"/>
                    <a:pt x="691095" y="320632"/>
                    <a:pt x="690383" y="287161"/>
                  </a:cubicBezTo>
                  <a:cubicBezTo>
                    <a:pt x="690383" y="272206"/>
                    <a:pt x="684685" y="262236"/>
                    <a:pt x="672579" y="253690"/>
                  </a:cubicBezTo>
                  <a:cubicBezTo>
                    <a:pt x="635547" y="226628"/>
                    <a:pt x="598515" y="198142"/>
                    <a:pt x="561483" y="170369"/>
                  </a:cubicBezTo>
                  <a:cubicBezTo>
                    <a:pt x="555074" y="165384"/>
                    <a:pt x="547240" y="161111"/>
                    <a:pt x="545104" y="152565"/>
                  </a:cubicBezTo>
                  <a:cubicBezTo>
                    <a:pt x="537271" y="124791"/>
                    <a:pt x="547240" y="114821"/>
                    <a:pt x="575014" y="121230"/>
                  </a:cubicBezTo>
                  <a:cubicBezTo>
                    <a:pt x="616319" y="131200"/>
                    <a:pt x="658336" y="141883"/>
                    <a:pt x="700353" y="151141"/>
                  </a:cubicBezTo>
                  <a:cubicBezTo>
                    <a:pt x="715308" y="154701"/>
                    <a:pt x="730263" y="161823"/>
                    <a:pt x="736672" y="176778"/>
                  </a:cubicBezTo>
                  <a:cubicBezTo>
                    <a:pt x="753052" y="213810"/>
                    <a:pt x="770143" y="246569"/>
                    <a:pt x="787235" y="282888"/>
                  </a:cubicBezTo>
                  <a:cubicBezTo>
                    <a:pt x="800766" y="309238"/>
                    <a:pt x="795781" y="324193"/>
                    <a:pt x="792220" y="345557"/>
                  </a:cubicBezTo>
                  <a:cubicBezTo>
                    <a:pt x="788659" y="366210"/>
                    <a:pt x="786523" y="386862"/>
                    <a:pt x="785810" y="407514"/>
                  </a:cubicBezTo>
                  <a:cubicBezTo>
                    <a:pt x="797205" y="382589"/>
                    <a:pt x="801478" y="359800"/>
                    <a:pt x="810736" y="330602"/>
                  </a:cubicBezTo>
                  <a:cubicBezTo>
                    <a:pt x="822130" y="301404"/>
                    <a:pt x="805751" y="277191"/>
                    <a:pt x="794356" y="253690"/>
                  </a:cubicBezTo>
                  <a:cubicBezTo>
                    <a:pt x="778689" y="220931"/>
                    <a:pt x="762310" y="187460"/>
                    <a:pt x="750203" y="152565"/>
                  </a:cubicBezTo>
                  <a:cubicBezTo>
                    <a:pt x="750203" y="152565"/>
                    <a:pt x="750203" y="152565"/>
                    <a:pt x="750203" y="152565"/>
                  </a:cubicBezTo>
                  <a:cubicBezTo>
                    <a:pt x="742370" y="142595"/>
                    <a:pt x="730975" y="139746"/>
                    <a:pt x="719581" y="136185"/>
                  </a:cubicBezTo>
                  <a:cubicBezTo>
                    <a:pt x="666169" y="121230"/>
                    <a:pt x="612758" y="106987"/>
                    <a:pt x="559347" y="92032"/>
                  </a:cubicBezTo>
                  <a:cubicBezTo>
                    <a:pt x="552225" y="89896"/>
                    <a:pt x="545104" y="87759"/>
                    <a:pt x="537983" y="84198"/>
                  </a:cubicBezTo>
                  <a:cubicBezTo>
                    <a:pt x="532997" y="81350"/>
                    <a:pt x="529437" y="75653"/>
                    <a:pt x="530149" y="69243"/>
                  </a:cubicBezTo>
                  <a:cubicBezTo>
                    <a:pt x="530861" y="62834"/>
                    <a:pt x="537983" y="63546"/>
                    <a:pt x="542255" y="62834"/>
                  </a:cubicBezTo>
                  <a:cubicBezTo>
                    <a:pt x="599227" y="49303"/>
                    <a:pt x="656912" y="36484"/>
                    <a:pt x="713884" y="22954"/>
                  </a:cubicBezTo>
                  <a:cubicBezTo>
                    <a:pt x="723853" y="20817"/>
                    <a:pt x="732399" y="22241"/>
                    <a:pt x="739521" y="29363"/>
                  </a:cubicBezTo>
                  <a:cubicBezTo>
                    <a:pt x="740945" y="30787"/>
                    <a:pt x="822842" y="94881"/>
                    <a:pt x="824267" y="95593"/>
                  </a:cubicBezTo>
                  <a:cubicBezTo>
                    <a:pt x="836373" y="104851"/>
                    <a:pt x="831388" y="99866"/>
                    <a:pt x="827115" y="225916"/>
                  </a:cubicBezTo>
                  <a:cubicBezTo>
                    <a:pt x="828539" y="225916"/>
                    <a:pt x="829964" y="225916"/>
                    <a:pt x="831388" y="225916"/>
                  </a:cubicBezTo>
                  <a:cubicBezTo>
                    <a:pt x="835661" y="188172"/>
                    <a:pt x="839222" y="151141"/>
                    <a:pt x="844207" y="113397"/>
                  </a:cubicBezTo>
                  <a:cubicBezTo>
                    <a:pt x="846343" y="99866"/>
                    <a:pt x="843495" y="91320"/>
                    <a:pt x="832813" y="82774"/>
                  </a:cubicBezTo>
                  <a:close/>
                  <a:moveTo>
                    <a:pt x="389143" y="215234"/>
                  </a:moveTo>
                  <a:cubicBezTo>
                    <a:pt x="369915" y="215946"/>
                    <a:pt x="357809" y="204552"/>
                    <a:pt x="356384" y="185324"/>
                  </a:cubicBezTo>
                  <a:cubicBezTo>
                    <a:pt x="354960" y="166096"/>
                    <a:pt x="369203" y="150428"/>
                    <a:pt x="388431" y="151141"/>
                  </a:cubicBezTo>
                  <a:cubicBezTo>
                    <a:pt x="408371" y="151853"/>
                    <a:pt x="419053" y="162535"/>
                    <a:pt x="420478" y="183187"/>
                  </a:cubicBezTo>
                  <a:cubicBezTo>
                    <a:pt x="419053" y="202415"/>
                    <a:pt x="408371" y="214522"/>
                    <a:pt x="389143" y="215234"/>
                  </a:cubicBezTo>
                  <a:close/>
                  <a:moveTo>
                    <a:pt x="457510" y="215946"/>
                  </a:moveTo>
                  <a:cubicBezTo>
                    <a:pt x="438994" y="216658"/>
                    <a:pt x="425463" y="200991"/>
                    <a:pt x="426175" y="181051"/>
                  </a:cubicBezTo>
                  <a:cubicBezTo>
                    <a:pt x="427599" y="160398"/>
                    <a:pt x="440418" y="152565"/>
                    <a:pt x="459646" y="150428"/>
                  </a:cubicBezTo>
                  <a:cubicBezTo>
                    <a:pt x="478874" y="153989"/>
                    <a:pt x="490268" y="163959"/>
                    <a:pt x="489556" y="183899"/>
                  </a:cubicBezTo>
                  <a:cubicBezTo>
                    <a:pt x="489556" y="204552"/>
                    <a:pt x="477450" y="215234"/>
                    <a:pt x="457510" y="21594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65" name="Google Shape;2065;p44"/>
          <p:cNvGrpSpPr/>
          <p:nvPr/>
        </p:nvGrpSpPr>
        <p:grpSpPr>
          <a:xfrm>
            <a:off x="6065844" y="2447986"/>
            <a:ext cx="1032894" cy="959172"/>
            <a:chOff x="5144510" y="2655022"/>
            <a:chExt cx="2158765" cy="2004685"/>
          </a:xfrm>
        </p:grpSpPr>
        <p:sp>
          <p:nvSpPr>
            <p:cNvPr id="2066" name="Google Shape;2066;p44"/>
            <p:cNvSpPr/>
            <p:nvPr/>
          </p:nvSpPr>
          <p:spPr>
            <a:xfrm>
              <a:off x="5144510" y="2655022"/>
              <a:ext cx="2151994" cy="2004685"/>
            </a:xfrm>
            <a:custGeom>
              <a:avLst/>
              <a:gdLst/>
              <a:ahLst/>
              <a:cxnLst/>
              <a:rect l="l" t="t" r="r" b="b"/>
              <a:pathLst>
                <a:path w="3200400" h="2981325" extrusionOk="0">
                  <a:moveTo>
                    <a:pt x="2574200" y="931545"/>
                  </a:moveTo>
                  <a:cubicBezTo>
                    <a:pt x="2583725" y="931545"/>
                    <a:pt x="2593250" y="930593"/>
                    <a:pt x="2601823" y="925830"/>
                  </a:cubicBezTo>
                  <a:cubicBezTo>
                    <a:pt x="2601823" y="925830"/>
                    <a:pt x="2601823" y="925830"/>
                    <a:pt x="2601823" y="925830"/>
                  </a:cubicBezTo>
                  <a:cubicBezTo>
                    <a:pt x="2609443" y="924878"/>
                    <a:pt x="2616110" y="924878"/>
                    <a:pt x="2623730" y="922973"/>
                  </a:cubicBezTo>
                  <a:cubicBezTo>
                    <a:pt x="2797085" y="889635"/>
                    <a:pt x="2970440" y="856298"/>
                    <a:pt x="3144748" y="822008"/>
                  </a:cubicBezTo>
                  <a:cubicBezTo>
                    <a:pt x="3164750" y="818198"/>
                    <a:pt x="3184753" y="817245"/>
                    <a:pt x="3204755" y="807720"/>
                  </a:cubicBezTo>
                  <a:cubicBezTo>
                    <a:pt x="3189515" y="790575"/>
                    <a:pt x="3170465" y="782955"/>
                    <a:pt x="3151415" y="776288"/>
                  </a:cubicBezTo>
                  <a:cubicBezTo>
                    <a:pt x="3145700" y="772478"/>
                    <a:pt x="3139985" y="768668"/>
                    <a:pt x="3134270" y="764858"/>
                  </a:cubicBezTo>
                  <a:cubicBezTo>
                    <a:pt x="3078073" y="722948"/>
                    <a:pt x="3018065" y="688658"/>
                    <a:pt x="2957105" y="653415"/>
                  </a:cubicBezTo>
                  <a:cubicBezTo>
                    <a:pt x="2957105" y="653415"/>
                    <a:pt x="2957105" y="653415"/>
                    <a:pt x="2957105" y="653415"/>
                  </a:cubicBezTo>
                  <a:cubicBezTo>
                    <a:pt x="2944723" y="641985"/>
                    <a:pt x="2939008" y="628650"/>
                    <a:pt x="2935198" y="612458"/>
                  </a:cubicBezTo>
                  <a:cubicBezTo>
                    <a:pt x="2919958" y="559118"/>
                    <a:pt x="2904718" y="505778"/>
                    <a:pt x="2888525" y="453390"/>
                  </a:cubicBezTo>
                  <a:cubicBezTo>
                    <a:pt x="2885668" y="442913"/>
                    <a:pt x="2884715" y="431483"/>
                    <a:pt x="2873285" y="424815"/>
                  </a:cubicBezTo>
                  <a:cubicBezTo>
                    <a:pt x="2802800" y="378143"/>
                    <a:pt x="2731363" y="333375"/>
                    <a:pt x="2657068" y="291465"/>
                  </a:cubicBezTo>
                  <a:cubicBezTo>
                    <a:pt x="2657068" y="291465"/>
                    <a:pt x="2657068" y="291465"/>
                    <a:pt x="2657068" y="291465"/>
                  </a:cubicBezTo>
                  <a:cubicBezTo>
                    <a:pt x="2643733" y="278130"/>
                    <a:pt x="2636113" y="260985"/>
                    <a:pt x="2627540" y="244793"/>
                  </a:cubicBezTo>
                  <a:cubicBezTo>
                    <a:pt x="2590393" y="171450"/>
                    <a:pt x="2554198" y="97155"/>
                    <a:pt x="2518003" y="23813"/>
                  </a:cubicBezTo>
                  <a:cubicBezTo>
                    <a:pt x="2514193" y="15240"/>
                    <a:pt x="2512288" y="4763"/>
                    <a:pt x="2501810" y="0"/>
                  </a:cubicBezTo>
                  <a:cubicBezTo>
                    <a:pt x="2492285" y="9525"/>
                    <a:pt x="2491333" y="20955"/>
                    <a:pt x="2487523" y="30480"/>
                  </a:cubicBezTo>
                  <a:cubicBezTo>
                    <a:pt x="2420848" y="222885"/>
                    <a:pt x="2354173" y="415290"/>
                    <a:pt x="2288450" y="607695"/>
                  </a:cubicBezTo>
                  <a:cubicBezTo>
                    <a:pt x="2279878" y="633413"/>
                    <a:pt x="2269400" y="636270"/>
                    <a:pt x="2246540" y="623888"/>
                  </a:cubicBezTo>
                  <a:cubicBezTo>
                    <a:pt x="2201773" y="600075"/>
                    <a:pt x="2156053" y="578168"/>
                    <a:pt x="2110333" y="555308"/>
                  </a:cubicBezTo>
                  <a:cubicBezTo>
                    <a:pt x="2013178" y="506730"/>
                    <a:pt x="1922690" y="520065"/>
                    <a:pt x="1841728" y="593408"/>
                  </a:cubicBezTo>
                  <a:cubicBezTo>
                    <a:pt x="1792198" y="638175"/>
                    <a:pt x="691108" y="1584960"/>
                    <a:pt x="633005" y="1647825"/>
                  </a:cubicBezTo>
                  <a:cubicBezTo>
                    <a:pt x="582523" y="1686878"/>
                    <a:pt x="582523" y="1804035"/>
                    <a:pt x="591095" y="1833563"/>
                  </a:cubicBezTo>
                  <a:cubicBezTo>
                    <a:pt x="608240" y="1888808"/>
                    <a:pt x="627290" y="1943100"/>
                    <a:pt x="646340" y="1998345"/>
                  </a:cubicBezTo>
                  <a:cubicBezTo>
                    <a:pt x="646340" y="1998345"/>
                    <a:pt x="646340" y="1998345"/>
                    <a:pt x="646340" y="1998345"/>
                  </a:cubicBezTo>
                  <a:cubicBezTo>
                    <a:pt x="650150" y="2009775"/>
                    <a:pt x="653960" y="2021205"/>
                    <a:pt x="657770" y="2032635"/>
                  </a:cubicBezTo>
                  <a:cubicBezTo>
                    <a:pt x="651103" y="2044065"/>
                    <a:pt x="638720" y="2044065"/>
                    <a:pt x="628243" y="2045970"/>
                  </a:cubicBezTo>
                  <a:cubicBezTo>
                    <a:pt x="443458" y="2082165"/>
                    <a:pt x="4355" y="2159318"/>
                    <a:pt x="545" y="2171700"/>
                  </a:cubicBezTo>
                  <a:cubicBezTo>
                    <a:pt x="-3265" y="2183130"/>
                    <a:pt x="13880" y="2187893"/>
                    <a:pt x="21500" y="2193608"/>
                  </a:cubicBezTo>
                  <a:cubicBezTo>
                    <a:pt x="91985" y="2243138"/>
                    <a:pt x="162470" y="2291715"/>
                    <a:pt x="233908" y="2340293"/>
                  </a:cubicBezTo>
                  <a:cubicBezTo>
                    <a:pt x="248195" y="2349818"/>
                    <a:pt x="257720" y="2362200"/>
                    <a:pt x="265340" y="2378393"/>
                  </a:cubicBezTo>
                  <a:cubicBezTo>
                    <a:pt x="294868" y="2446020"/>
                    <a:pt x="324395" y="2513648"/>
                    <a:pt x="353923" y="2582228"/>
                  </a:cubicBezTo>
                  <a:cubicBezTo>
                    <a:pt x="359638" y="2594610"/>
                    <a:pt x="364400" y="2607945"/>
                    <a:pt x="378688" y="2613660"/>
                  </a:cubicBezTo>
                  <a:cubicBezTo>
                    <a:pt x="422503" y="2632710"/>
                    <a:pt x="466318" y="2652713"/>
                    <a:pt x="510133" y="2671763"/>
                  </a:cubicBezTo>
                  <a:cubicBezTo>
                    <a:pt x="510133" y="2671763"/>
                    <a:pt x="510133" y="2671763"/>
                    <a:pt x="510133" y="2671763"/>
                  </a:cubicBezTo>
                  <a:cubicBezTo>
                    <a:pt x="531088" y="2683193"/>
                    <a:pt x="552043" y="2693670"/>
                    <a:pt x="572045" y="2705100"/>
                  </a:cubicBezTo>
                  <a:cubicBezTo>
                    <a:pt x="612050" y="2797493"/>
                    <a:pt x="652055" y="2890838"/>
                    <a:pt x="692060" y="2983230"/>
                  </a:cubicBezTo>
                  <a:cubicBezTo>
                    <a:pt x="710158" y="2948940"/>
                    <a:pt x="721588" y="2915603"/>
                    <a:pt x="733018" y="2883218"/>
                  </a:cubicBezTo>
                  <a:cubicBezTo>
                    <a:pt x="792073" y="2712720"/>
                    <a:pt x="852080" y="2542223"/>
                    <a:pt x="911135" y="2372678"/>
                  </a:cubicBezTo>
                  <a:lnTo>
                    <a:pt x="911135" y="2372678"/>
                  </a:lnTo>
                  <a:cubicBezTo>
                    <a:pt x="989240" y="2411730"/>
                    <a:pt x="1068298" y="2451735"/>
                    <a:pt x="1146403" y="2490788"/>
                  </a:cubicBezTo>
                  <a:cubicBezTo>
                    <a:pt x="1227365" y="2530793"/>
                    <a:pt x="1324520" y="2518410"/>
                    <a:pt x="1393100" y="2459355"/>
                  </a:cubicBezTo>
                  <a:cubicBezTo>
                    <a:pt x="1783625" y="2121218"/>
                    <a:pt x="2174150" y="1782128"/>
                    <a:pt x="2565628" y="1443990"/>
                  </a:cubicBezTo>
                  <a:cubicBezTo>
                    <a:pt x="2608490" y="1406843"/>
                    <a:pt x="2642780" y="1367790"/>
                    <a:pt x="2654210" y="1310640"/>
                  </a:cubicBezTo>
                  <a:lnTo>
                    <a:pt x="2654210" y="1310640"/>
                  </a:lnTo>
                  <a:cubicBezTo>
                    <a:pt x="2665640" y="1280160"/>
                    <a:pt x="2661830" y="1247775"/>
                    <a:pt x="2658973" y="1216343"/>
                  </a:cubicBezTo>
                  <a:cubicBezTo>
                    <a:pt x="2658973" y="1216343"/>
                    <a:pt x="2658973" y="1216343"/>
                    <a:pt x="2658973" y="1216343"/>
                  </a:cubicBezTo>
                  <a:cubicBezTo>
                    <a:pt x="2656115" y="1199198"/>
                    <a:pt x="2642780" y="1165860"/>
                    <a:pt x="2642780" y="1165860"/>
                  </a:cubicBezTo>
                  <a:cubicBezTo>
                    <a:pt x="2620873" y="1098233"/>
                    <a:pt x="2598013" y="1029653"/>
                    <a:pt x="2576105" y="962025"/>
                  </a:cubicBezTo>
                  <a:cubicBezTo>
                    <a:pt x="2575153" y="951548"/>
                    <a:pt x="2569438" y="942023"/>
                    <a:pt x="2574200" y="931545"/>
                  </a:cubicBezTo>
                  <a:cubicBezTo>
                    <a:pt x="2574200" y="931545"/>
                    <a:pt x="2574200" y="931545"/>
                    <a:pt x="2574200" y="9315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7" name="Google Shape;2067;p44"/>
            <p:cNvSpPr/>
            <p:nvPr/>
          </p:nvSpPr>
          <p:spPr>
            <a:xfrm>
              <a:off x="5151634" y="2851648"/>
              <a:ext cx="2147799" cy="1805316"/>
            </a:xfrm>
            <a:custGeom>
              <a:avLst/>
              <a:gdLst/>
              <a:ahLst/>
              <a:cxnLst/>
              <a:rect l="l" t="t" r="r" b="b"/>
              <a:pathLst>
                <a:path w="2147799" h="1805316" extrusionOk="0">
                  <a:moveTo>
                    <a:pt x="1780807" y="614215"/>
                  </a:moveTo>
                  <a:cubicBezTo>
                    <a:pt x="1800661" y="678903"/>
                    <a:pt x="1756469" y="742310"/>
                    <a:pt x="1719321" y="773693"/>
                  </a:cubicBezTo>
                  <a:cubicBezTo>
                    <a:pt x="1652712" y="829415"/>
                    <a:pt x="956516" y="1432742"/>
                    <a:pt x="926414" y="1458361"/>
                  </a:cubicBezTo>
                  <a:cubicBezTo>
                    <a:pt x="901435" y="1480137"/>
                    <a:pt x="863007" y="1491665"/>
                    <a:pt x="830343" y="1491665"/>
                  </a:cubicBezTo>
                  <a:cubicBezTo>
                    <a:pt x="791274" y="1491665"/>
                    <a:pt x="658055" y="1422494"/>
                    <a:pt x="625391" y="1405842"/>
                  </a:cubicBezTo>
                  <a:cubicBezTo>
                    <a:pt x="611301" y="1398156"/>
                    <a:pt x="606817" y="1407764"/>
                    <a:pt x="598491" y="1422494"/>
                  </a:cubicBezTo>
                  <a:cubicBezTo>
                    <a:pt x="592727" y="1433383"/>
                    <a:pt x="506903" y="1695336"/>
                    <a:pt x="490891" y="1749777"/>
                  </a:cubicBezTo>
                  <a:cubicBezTo>
                    <a:pt x="489611" y="1754260"/>
                    <a:pt x="487689" y="1758103"/>
                    <a:pt x="485768" y="1761946"/>
                  </a:cubicBezTo>
                  <a:cubicBezTo>
                    <a:pt x="475520" y="1780519"/>
                    <a:pt x="467194" y="1818948"/>
                    <a:pt x="456306" y="1800374"/>
                  </a:cubicBezTo>
                  <a:cubicBezTo>
                    <a:pt x="440294" y="1772834"/>
                    <a:pt x="416596" y="1711989"/>
                    <a:pt x="405068" y="1682527"/>
                  </a:cubicBezTo>
                  <a:cubicBezTo>
                    <a:pt x="392899" y="1652424"/>
                    <a:pt x="381370" y="1626805"/>
                    <a:pt x="354470" y="1612075"/>
                  </a:cubicBezTo>
                  <a:cubicBezTo>
                    <a:pt x="325649" y="1596063"/>
                    <a:pt x="275692" y="1577489"/>
                    <a:pt x="247511" y="1559556"/>
                  </a:cubicBezTo>
                  <a:cubicBezTo>
                    <a:pt x="216128" y="1535218"/>
                    <a:pt x="208442" y="1495508"/>
                    <a:pt x="196913" y="1460923"/>
                  </a:cubicBezTo>
                  <a:cubicBezTo>
                    <a:pt x="181542" y="1413528"/>
                    <a:pt x="165530" y="1392392"/>
                    <a:pt x="125821" y="1365492"/>
                  </a:cubicBezTo>
                  <a:cubicBezTo>
                    <a:pt x="100202" y="1347559"/>
                    <a:pt x="27188" y="1289916"/>
                    <a:pt x="288" y="1273263"/>
                  </a:cubicBezTo>
                  <a:cubicBezTo>
                    <a:pt x="-7398" y="1268780"/>
                    <a:pt x="141192" y="1343716"/>
                    <a:pt x="185385" y="1373818"/>
                  </a:cubicBezTo>
                  <a:cubicBezTo>
                    <a:pt x="204599" y="1387268"/>
                    <a:pt x="362797" y="1311052"/>
                    <a:pt x="430046" y="1278388"/>
                  </a:cubicBezTo>
                  <a:cubicBezTo>
                    <a:pt x="456306" y="1265578"/>
                    <a:pt x="476160" y="1257892"/>
                    <a:pt x="463992" y="1232273"/>
                  </a:cubicBezTo>
                  <a:cubicBezTo>
                    <a:pt x="458227" y="1220104"/>
                    <a:pt x="385854" y="1046536"/>
                    <a:pt x="385854" y="1008107"/>
                  </a:cubicBezTo>
                  <a:cubicBezTo>
                    <a:pt x="389696" y="983769"/>
                    <a:pt x="390337" y="947262"/>
                    <a:pt x="405708" y="928688"/>
                  </a:cubicBezTo>
                  <a:cubicBezTo>
                    <a:pt x="414035" y="938295"/>
                    <a:pt x="469755" y="1062547"/>
                    <a:pt x="487689" y="1106100"/>
                  </a:cubicBezTo>
                  <a:cubicBezTo>
                    <a:pt x="510106" y="1159900"/>
                    <a:pt x="547253" y="1204092"/>
                    <a:pt x="599772" y="1231633"/>
                  </a:cubicBezTo>
                  <a:cubicBezTo>
                    <a:pt x="661898" y="1264297"/>
                    <a:pt x="725305" y="1295040"/>
                    <a:pt x="787431" y="1327704"/>
                  </a:cubicBezTo>
                  <a:cubicBezTo>
                    <a:pt x="852119" y="1362290"/>
                    <a:pt x="932178" y="1353323"/>
                    <a:pt x="988540" y="1298242"/>
                  </a:cubicBezTo>
                  <a:cubicBezTo>
                    <a:pt x="1036576" y="1250847"/>
                    <a:pt x="1776964" y="616777"/>
                    <a:pt x="1780807" y="614215"/>
                  </a:cubicBezTo>
                  <a:close/>
                  <a:moveTo>
                    <a:pt x="1991523" y="247863"/>
                  </a:moveTo>
                  <a:cubicBezTo>
                    <a:pt x="2031873" y="271561"/>
                    <a:pt x="2110011" y="318315"/>
                    <a:pt x="2147799" y="346496"/>
                  </a:cubicBezTo>
                  <a:cubicBezTo>
                    <a:pt x="2118337" y="355463"/>
                    <a:pt x="1835888" y="402218"/>
                    <a:pt x="1721243" y="431680"/>
                  </a:cubicBezTo>
                  <a:cubicBezTo>
                    <a:pt x="1703309" y="389408"/>
                    <a:pt x="1692422" y="398375"/>
                    <a:pt x="1741098" y="376599"/>
                  </a:cubicBezTo>
                  <a:cubicBezTo>
                    <a:pt x="1814752" y="343294"/>
                    <a:pt x="1980635" y="244661"/>
                    <a:pt x="1991523" y="247863"/>
                  </a:cubicBezTo>
                  <a:close/>
                  <a:moveTo>
                    <a:pt x="1780166" y="0"/>
                  </a:moveTo>
                  <a:cubicBezTo>
                    <a:pt x="1829483" y="27541"/>
                    <a:pt x="1886485" y="60845"/>
                    <a:pt x="1933880" y="92228"/>
                  </a:cubicBezTo>
                  <a:cubicBezTo>
                    <a:pt x="1924914" y="112723"/>
                    <a:pt x="1753266" y="269640"/>
                    <a:pt x="1684736" y="323440"/>
                  </a:cubicBezTo>
                  <a:cubicBezTo>
                    <a:pt x="1665521" y="338811"/>
                    <a:pt x="1666802" y="359946"/>
                    <a:pt x="1645026" y="337530"/>
                  </a:cubicBezTo>
                  <a:cubicBezTo>
                    <a:pt x="1636060" y="327923"/>
                    <a:pt x="1621328" y="306787"/>
                    <a:pt x="1609800" y="300383"/>
                  </a:cubicBezTo>
                  <a:cubicBezTo>
                    <a:pt x="1600833" y="294618"/>
                    <a:pt x="1598912" y="289494"/>
                    <a:pt x="1604677" y="281168"/>
                  </a:cubicBezTo>
                  <a:cubicBezTo>
                    <a:pt x="1650790" y="214559"/>
                    <a:pt x="1763514" y="1281"/>
                    <a:pt x="1780166" y="0"/>
                  </a:cubicBezTo>
                  <a:close/>
                </a:path>
              </a:pathLst>
            </a:custGeom>
            <a:solidFill>
              <a:srgbClr val="E2AE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8" name="Google Shape;2068;p44"/>
            <p:cNvSpPr/>
            <p:nvPr/>
          </p:nvSpPr>
          <p:spPr>
            <a:xfrm>
              <a:off x="5619468" y="3058366"/>
              <a:ext cx="1088806" cy="730141"/>
            </a:xfrm>
            <a:custGeom>
              <a:avLst/>
              <a:gdLst/>
              <a:ahLst/>
              <a:cxnLst/>
              <a:rect l="l" t="t" r="r" b="b"/>
              <a:pathLst>
                <a:path w="1619250" h="1085850" extrusionOk="0">
                  <a:moveTo>
                    <a:pt x="1620203" y="57381"/>
                  </a:moveTo>
                  <a:cubicBezTo>
                    <a:pt x="1611630" y="46903"/>
                    <a:pt x="1600200" y="57381"/>
                    <a:pt x="1589723" y="59286"/>
                  </a:cubicBezTo>
                  <a:cubicBezTo>
                    <a:pt x="1584008" y="60238"/>
                    <a:pt x="1580198" y="64048"/>
                    <a:pt x="1574483" y="65953"/>
                  </a:cubicBezTo>
                  <a:cubicBezTo>
                    <a:pt x="1524953" y="78336"/>
                    <a:pt x="1477328" y="72621"/>
                    <a:pt x="1431608" y="50713"/>
                  </a:cubicBezTo>
                  <a:cubicBezTo>
                    <a:pt x="1396365" y="33568"/>
                    <a:pt x="1363028" y="14518"/>
                    <a:pt x="1324928" y="4993"/>
                  </a:cubicBezTo>
                  <a:cubicBezTo>
                    <a:pt x="1274445" y="-7389"/>
                    <a:pt x="1229678" y="3088"/>
                    <a:pt x="1191578" y="38331"/>
                  </a:cubicBezTo>
                  <a:cubicBezTo>
                    <a:pt x="1191578" y="38331"/>
                    <a:pt x="1191578" y="38331"/>
                    <a:pt x="1191578" y="38331"/>
                  </a:cubicBezTo>
                  <a:cubicBezTo>
                    <a:pt x="1134428" y="79288"/>
                    <a:pt x="1084898" y="128818"/>
                    <a:pt x="1031557" y="174538"/>
                  </a:cubicBezTo>
                  <a:cubicBezTo>
                    <a:pt x="926782" y="264073"/>
                    <a:pt x="823913" y="355513"/>
                    <a:pt x="720090" y="445048"/>
                  </a:cubicBezTo>
                  <a:cubicBezTo>
                    <a:pt x="601980" y="546966"/>
                    <a:pt x="483870" y="648883"/>
                    <a:pt x="365760" y="751753"/>
                  </a:cubicBezTo>
                  <a:cubicBezTo>
                    <a:pt x="257175" y="846051"/>
                    <a:pt x="148590" y="941301"/>
                    <a:pt x="39052" y="1035598"/>
                  </a:cubicBezTo>
                  <a:cubicBezTo>
                    <a:pt x="23813" y="1048933"/>
                    <a:pt x="11430" y="1063221"/>
                    <a:pt x="0" y="1086081"/>
                  </a:cubicBezTo>
                  <a:cubicBezTo>
                    <a:pt x="18098" y="1079413"/>
                    <a:pt x="28575" y="1069888"/>
                    <a:pt x="38100" y="1061316"/>
                  </a:cubicBezTo>
                  <a:cubicBezTo>
                    <a:pt x="84773" y="1021311"/>
                    <a:pt x="130493" y="981306"/>
                    <a:pt x="176213" y="941301"/>
                  </a:cubicBezTo>
                  <a:cubicBezTo>
                    <a:pt x="266700" y="863196"/>
                    <a:pt x="358140" y="784138"/>
                    <a:pt x="448628" y="706033"/>
                  </a:cubicBezTo>
                  <a:cubicBezTo>
                    <a:pt x="552450" y="616498"/>
                    <a:pt x="655320" y="526011"/>
                    <a:pt x="758190" y="436476"/>
                  </a:cubicBezTo>
                  <a:cubicBezTo>
                    <a:pt x="879157" y="331701"/>
                    <a:pt x="1000125" y="226926"/>
                    <a:pt x="1121093" y="122151"/>
                  </a:cubicBezTo>
                  <a:cubicBezTo>
                    <a:pt x="1173480" y="76431"/>
                    <a:pt x="1226820" y="34521"/>
                    <a:pt x="1303020" y="42141"/>
                  </a:cubicBezTo>
                  <a:cubicBezTo>
                    <a:pt x="1334453" y="44998"/>
                    <a:pt x="1363028" y="52618"/>
                    <a:pt x="1390650" y="66906"/>
                  </a:cubicBezTo>
                  <a:cubicBezTo>
                    <a:pt x="1430655" y="86908"/>
                    <a:pt x="1468755" y="108816"/>
                    <a:pt x="1513523" y="117388"/>
                  </a:cubicBezTo>
                  <a:cubicBezTo>
                    <a:pt x="1551623" y="125008"/>
                    <a:pt x="1584960" y="118341"/>
                    <a:pt x="1611630" y="86908"/>
                  </a:cubicBezTo>
                  <a:cubicBezTo>
                    <a:pt x="1618298" y="79288"/>
                    <a:pt x="1629728" y="68811"/>
                    <a:pt x="1620203" y="57381"/>
                  </a:cubicBezTo>
                  <a:close/>
                </a:path>
              </a:pathLst>
            </a:custGeom>
            <a:solidFill>
              <a:schemeClr val="lt1">
                <a:alpha val="6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9" name="Google Shape;2069;p44"/>
            <p:cNvSpPr/>
            <p:nvPr/>
          </p:nvSpPr>
          <p:spPr>
            <a:xfrm>
              <a:off x="5778946" y="2657585"/>
              <a:ext cx="1524329" cy="1684448"/>
            </a:xfrm>
            <a:custGeom>
              <a:avLst/>
              <a:gdLst/>
              <a:ahLst/>
              <a:cxnLst/>
              <a:rect l="l" t="t" r="r" b="b"/>
              <a:pathLst>
                <a:path w="2266950" h="2505075" extrusionOk="0">
                  <a:moveTo>
                    <a:pt x="1637348" y="931545"/>
                  </a:moveTo>
                  <a:cubicBezTo>
                    <a:pt x="1646873" y="931545"/>
                    <a:pt x="1656398" y="930593"/>
                    <a:pt x="1664970" y="925830"/>
                  </a:cubicBezTo>
                  <a:cubicBezTo>
                    <a:pt x="1664970" y="925830"/>
                    <a:pt x="1664970" y="925830"/>
                    <a:pt x="1664970" y="925830"/>
                  </a:cubicBezTo>
                  <a:cubicBezTo>
                    <a:pt x="1672590" y="924878"/>
                    <a:pt x="1679257" y="924878"/>
                    <a:pt x="1686878" y="922973"/>
                  </a:cubicBezTo>
                  <a:cubicBezTo>
                    <a:pt x="1860232" y="889635"/>
                    <a:pt x="2033588" y="856298"/>
                    <a:pt x="2207895" y="822008"/>
                  </a:cubicBezTo>
                  <a:cubicBezTo>
                    <a:pt x="2227898" y="818198"/>
                    <a:pt x="2247900" y="817245"/>
                    <a:pt x="2267903" y="807720"/>
                  </a:cubicBezTo>
                  <a:cubicBezTo>
                    <a:pt x="2252663" y="790575"/>
                    <a:pt x="2233613" y="782955"/>
                    <a:pt x="2214563" y="776288"/>
                  </a:cubicBezTo>
                  <a:cubicBezTo>
                    <a:pt x="2208848" y="772478"/>
                    <a:pt x="2203133" y="768668"/>
                    <a:pt x="2197418" y="764858"/>
                  </a:cubicBezTo>
                  <a:cubicBezTo>
                    <a:pt x="2141220" y="722948"/>
                    <a:pt x="2081213" y="688658"/>
                    <a:pt x="2020253" y="653415"/>
                  </a:cubicBezTo>
                  <a:cubicBezTo>
                    <a:pt x="2020253" y="653415"/>
                    <a:pt x="2020253" y="653415"/>
                    <a:pt x="2020253" y="653415"/>
                  </a:cubicBezTo>
                  <a:cubicBezTo>
                    <a:pt x="2007870" y="641985"/>
                    <a:pt x="2002155" y="628650"/>
                    <a:pt x="1998345" y="612458"/>
                  </a:cubicBezTo>
                  <a:cubicBezTo>
                    <a:pt x="1983105" y="559118"/>
                    <a:pt x="1967865" y="505778"/>
                    <a:pt x="1951673" y="453390"/>
                  </a:cubicBezTo>
                  <a:cubicBezTo>
                    <a:pt x="1948815" y="442913"/>
                    <a:pt x="1947863" y="431483"/>
                    <a:pt x="1936432" y="424815"/>
                  </a:cubicBezTo>
                  <a:cubicBezTo>
                    <a:pt x="1865948" y="378143"/>
                    <a:pt x="1794510" y="333375"/>
                    <a:pt x="1720215" y="291465"/>
                  </a:cubicBezTo>
                  <a:cubicBezTo>
                    <a:pt x="1720215" y="291465"/>
                    <a:pt x="1720215" y="291465"/>
                    <a:pt x="1720215" y="291465"/>
                  </a:cubicBezTo>
                  <a:cubicBezTo>
                    <a:pt x="1706880" y="278130"/>
                    <a:pt x="1699260" y="260985"/>
                    <a:pt x="1690688" y="244793"/>
                  </a:cubicBezTo>
                  <a:cubicBezTo>
                    <a:pt x="1653540" y="171450"/>
                    <a:pt x="1617345" y="97155"/>
                    <a:pt x="1581150" y="23813"/>
                  </a:cubicBezTo>
                  <a:cubicBezTo>
                    <a:pt x="1577340" y="15240"/>
                    <a:pt x="1575435" y="4763"/>
                    <a:pt x="1564957" y="0"/>
                  </a:cubicBezTo>
                  <a:cubicBezTo>
                    <a:pt x="1555432" y="9525"/>
                    <a:pt x="1554480" y="20955"/>
                    <a:pt x="1550670" y="30480"/>
                  </a:cubicBezTo>
                  <a:cubicBezTo>
                    <a:pt x="1483995" y="222885"/>
                    <a:pt x="1417320" y="415290"/>
                    <a:pt x="1351598" y="607695"/>
                  </a:cubicBezTo>
                  <a:cubicBezTo>
                    <a:pt x="1343025" y="633413"/>
                    <a:pt x="1332548" y="636270"/>
                    <a:pt x="1309688" y="623888"/>
                  </a:cubicBezTo>
                  <a:cubicBezTo>
                    <a:pt x="1264920" y="600075"/>
                    <a:pt x="1219200" y="578168"/>
                    <a:pt x="1173480" y="555308"/>
                  </a:cubicBezTo>
                  <a:cubicBezTo>
                    <a:pt x="1161098" y="549593"/>
                    <a:pt x="1148715" y="543878"/>
                    <a:pt x="1137285" y="540068"/>
                  </a:cubicBezTo>
                  <a:cubicBezTo>
                    <a:pt x="1130618" y="815340"/>
                    <a:pt x="1070610" y="1093470"/>
                    <a:pt x="951547" y="1360170"/>
                  </a:cubicBezTo>
                  <a:cubicBezTo>
                    <a:pt x="749618" y="1813560"/>
                    <a:pt x="409575" y="2163128"/>
                    <a:pt x="0" y="2383155"/>
                  </a:cubicBezTo>
                  <a:cubicBezTo>
                    <a:pt x="70485" y="2418398"/>
                    <a:pt x="140017" y="2453640"/>
                    <a:pt x="210502" y="2488883"/>
                  </a:cubicBezTo>
                  <a:cubicBezTo>
                    <a:pt x="291465" y="2528888"/>
                    <a:pt x="388620" y="2516505"/>
                    <a:pt x="457200" y="2457450"/>
                  </a:cubicBezTo>
                  <a:cubicBezTo>
                    <a:pt x="847725" y="2119313"/>
                    <a:pt x="1238250" y="1780223"/>
                    <a:pt x="1629728" y="1442085"/>
                  </a:cubicBezTo>
                  <a:cubicBezTo>
                    <a:pt x="1672590" y="1404938"/>
                    <a:pt x="1706880" y="1365885"/>
                    <a:pt x="1718310" y="1308735"/>
                  </a:cubicBezTo>
                  <a:lnTo>
                    <a:pt x="1718310" y="1308735"/>
                  </a:lnTo>
                  <a:cubicBezTo>
                    <a:pt x="1729740" y="1278255"/>
                    <a:pt x="1725930" y="1245870"/>
                    <a:pt x="1723073" y="1214438"/>
                  </a:cubicBezTo>
                  <a:cubicBezTo>
                    <a:pt x="1723073" y="1214438"/>
                    <a:pt x="1723073" y="1214438"/>
                    <a:pt x="1723073" y="1214438"/>
                  </a:cubicBezTo>
                  <a:cubicBezTo>
                    <a:pt x="1720215" y="1197293"/>
                    <a:pt x="1706880" y="1163955"/>
                    <a:pt x="1706880" y="1163955"/>
                  </a:cubicBezTo>
                  <a:cubicBezTo>
                    <a:pt x="1684973" y="1096328"/>
                    <a:pt x="1662113" y="1027748"/>
                    <a:pt x="1640205" y="960120"/>
                  </a:cubicBezTo>
                  <a:cubicBezTo>
                    <a:pt x="1639253" y="950595"/>
                    <a:pt x="1633538" y="942023"/>
                    <a:pt x="1637348" y="931545"/>
                  </a:cubicBezTo>
                  <a:cubicBezTo>
                    <a:pt x="1637348" y="931545"/>
                    <a:pt x="1637348" y="931545"/>
                    <a:pt x="1637348" y="931545"/>
                  </a:cubicBezTo>
                  <a:close/>
                </a:path>
              </a:pathLst>
            </a:custGeom>
            <a:solidFill>
              <a:srgbClr val="7F7F7F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70" name="Google Shape;2070;p44"/>
          <p:cNvGrpSpPr/>
          <p:nvPr/>
        </p:nvGrpSpPr>
        <p:grpSpPr>
          <a:xfrm>
            <a:off x="1942825" y="2491256"/>
            <a:ext cx="650561" cy="650271"/>
            <a:chOff x="3075866" y="5080659"/>
            <a:chExt cx="1826895" cy="1826079"/>
          </a:xfrm>
        </p:grpSpPr>
        <p:sp>
          <p:nvSpPr>
            <p:cNvPr id="2071" name="Google Shape;2071;p44"/>
            <p:cNvSpPr/>
            <p:nvPr/>
          </p:nvSpPr>
          <p:spPr>
            <a:xfrm>
              <a:off x="3102536" y="5106513"/>
              <a:ext cx="1800225" cy="1800225"/>
            </a:xfrm>
            <a:custGeom>
              <a:avLst/>
              <a:gdLst/>
              <a:ahLst/>
              <a:cxnLst/>
              <a:rect l="l" t="t" r="r" b="b"/>
              <a:pathLst>
                <a:path w="1800225" h="1800225" extrusionOk="0">
                  <a:moveTo>
                    <a:pt x="1804035" y="902018"/>
                  </a:moveTo>
                  <a:cubicBezTo>
                    <a:pt x="1804035" y="1400188"/>
                    <a:pt x="1400188" y="1804035"/>
                    <a:pt x="902018" y="1804035"/>
                  </a:cubicBezTo>
                  <a:cubicBezTo>
                    <a:pt x="403847" y="1804035"/>
                    <a:pt x="0" y="1400188"/>
                    <a:pt x="0" y="902018"/>
                  </a:cubicBezTo>
                  <a:cubicBezTo>
                    <a:pt x="0" y="403847"/>
                    <a:pt x="403847" y="0"/>
                    <a:pt x="902018" y="0"/>
                  </a:cubicBezTo>
                  <a:cubicBezTo>
                    <a:pt x="1400188" y="0"/>
                    <a:pt x="1804035" y="403847"/>
                    <a:pt x="1804035" y="902018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2" name="Google Shape;2072;p44"/>
            <p:cNvSpPr/>
            <p:nvPr/>
          </p:nvSpPr>
          <p:spPr>
            <a:xfrm>
              <a:off x="3086588" y="5080659"/>
              <a:ext cx="1809750" cy="1809750"/>
            </a:xfrm>
            <a:custGeom>
              <a:avLst/>
              <a:gdLst/>
              <a:ahLst/>
              <a:cxnLst/>
              <a:rect l="l" t="t" r="r" b="b"/>
              <a:pathLst>
                <a:path w="1809750" h="1809750" extrusionOk="0">
                  <a:moveTo>
                    <a:pt x="1811655" y="905828"/>
                  </a:moveTo>
                  <a:cubicBezTo>
                    <a:pt x="1811655" y="1406102"/>
                    <a:pt x="1406102" y="1811655"/>
                    <a:pt x="905827" y="1811655"/>
                  </a:cubicBezTo>
                  <a:cubicBezTo>
                    <a:pt x="405553" y="1811655"/>
                    <a:pt x="0" y="1406102"/>
                    <a:pt x="0" y="905828"/>
                  </a:cubicBezTo>
                  <a:cubicBezTo>
                    <a:pt x="0" y="405553"/>
                    <a:pt x="405553" y="0"/>
                    <a:pt x="905827" y="0"/>
                  </a:cubicBezTo>
                  <a:cubicBezTo>
                    <a:pt x="1406102" y="0"/>
                    <a:pt x="1811655" y="405553"/>
                    <a:pt x="1811655" y="905828"/>
                  </a:cubicBezTo>
                  <a:close/>
                </a:path>
              </a:pathLst>
            </a:custGeom>
            <a:solidFill>
              <a:srgbClr val="FBD9D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3" name="Google Shape;2073;p44"/>
            <p:cNvSpPr/>
            <p:nvPr/>
          </p:nvSpPr>
          <p:spPr>
            <a:xfrm>
              <a:off x="3086558" y="5096171"/>
              <a:ext cx="1813134" cy="1794238"/>
            </a:xfrm>
            <a:custGeom>
              <a:avLst/>
              <a:gdLst/>
              <a:ahLst/>
              <a:cxnLst/>
              <a:rect l="l" t="t" r="r" b="b"/>
              <a:pathLst>
                <a:path w="1813134" h="1794238" extrusionOk="0">
                  <a:moveTo>
                    <a:pt x="917995" y="915217"/>
                  </a:moveTo>
                  <a:cubicBezTo>
                    <a:pt x="941808" y="949507"/>
                    <a:pt x="957048" y="987607"/>
                    <a:pt x="971335" y="1025707"/>
                  </a:cubicBezTo>
                  <a:cubicBezTo>
                    <a:pt x="1033248" y="1180965"/>
                    <a:pt x="1057060" y="1340032"/>
                    <a:pt x="1010388" y="1503862"/>
                  </a:cubicBezTo>
                  <a:cubicBezTo>
                    <a:pt x="978955" y="1613400"/>
                    <a:pt x="916090" y="1703887"/>
                    <a:pt x="832270" y="1781039"/>
                  </a:cubicBezTo>
                  <a:cubicBezTo>
                    <a:pt x="820840" y="1791517"/>
                    <a:pt x="808458" y="1796280"/>
                    <a:pt x="792265" y="1793422"/>
                  </a:cubicBezTo>
                  <a:cubicBezTo>
                    <a:pt x="666535" y="1776277"/>
                    <a:pt x="549378" y="1735320"/>
                    <a:pt x="441745" y="1669597"/>
                  </a:cubicBezTo>
                  <a:cubicBezTo>
                    <a:pt x="417933" y="1655310"/>
                    <a:pt x="417933" y="1652452"/>
                    <a:pt x="442698" y="1638164"/>
                  </a:cubicBezTo>
                  <a:cubicBezTo>
                    <a:pt x="454128" y="1630545"/>
                    <a:pt x="598908" y="1529580"/>
                    <a:pt x="642723" y="1488622"/>
                  </a:cubicBezTo>
                  <a:cubicBezTo>
                    <a:pt x="805600" y="1337175"/>
                    <a:pt x="905613" y="1156200"/>
                    <a:pt x="911328" y="929505"/>
                  </a:cubicBezTo>
                  <a:cubicBezTo>
                    <a:pt x="911328" y="924742"/>
                    <a:pt x="910375" y="919980"/>
                    <a:pt x="917995" y="915217"/>
                  </a:cubicBezTo>
                  <a:close/>
                  <a:moveTo>
                    <a:pt x="916091" y="889499"/>
                  </a:moveTo>
                  <a:cubicBezTo>
                    <a:pt x="958954" y="885689"/>
                    <a:pt x="1000863" y="893309"/>
                    <a:pt x="1041821" y="899977"/>
                  </a:cubicBezTo>
                  <a:cubicBezTo>
                    <a:pt x="1212318" y="926647"/>
                    <a:pt x="1365671" y="988559"/>
                    <a:pt x="1486638" y="1117147"/>
                  </a:cubicBezTo>
                  <a:cubicBezTo>
                    <a:pt x="1567601" y="1202872"/>
                    <a:pt x="1614274" y="1306694"/>
                    <a:pt x="1639038" y="1420994"/>
                  </a:cubicBezTo>
                  <a:cubicBezTo>
                    <a:pt x="1642849" y="1437187"/>
                    <a:pt x="1639991" y="1449569"/>
                    <a:pt x="1629513" y="1462904"/>
                  </a:cubicBezTo>
                  <a:cubicBezTo>
                    <a:pt x="1548551" y="1565774"/>
                    <a:pt x="1449491" y="1647689"/>
                    <a:pt x="1334238" y="1708649"/>
                  </a:cubicBezTo>
                  <a:cubicBezTo>
                    <a:pt x="1308521" y="1722937"/>
                    <a:pt x="1306616" y="1721032"/>
                    <a:pt x="1306616" y="1690552"/>
                  </a:cubicBezTo>
                  <a:cubicBezTo>
                    <a:pt x="1307568" y="1677217"/>
                    <a:pt x="1294233" y="1495289"/>
                    <a:pt x="1280899" y="1435282"/>
                  </a:cubicBezTo>
                  <a:cubicBezTo>
                    <a:pt x="1232321" y="1210492"/>
                    <a:pt x="1123736" y="1026659"/>
                    <a:pt x="925616" y="902834"/>
                  </a:cubicBezTo>
                  <a:cubicBezTo>
                    <a:pt x="921806" y="899977"/>
                    <a:pt x="917043" y="898072"/>
                    <a:pt x="916091" y="889499"/>
                  </a:cubicBezTo>
                  <a:close/>
                  <a:moveTo>
                    <a:pt x="7405" y="831992"/>
                  </a:moveTo>
                  <a:cubicBezTo>
                    <a:pt x="11215" y="830206"/>
                    <a:pt x="17882" y="833778"/>
                    <a:pt x="30265" y="840922"/>
                  </a:cubicBezTo>
                  <a:cubicBezTo>
                    <a:pt x="41695" y="848542"/>
                    <a:pt x="198858" y="929504"/>
                    <a:pt x="255055" y="949507"/>
                  </a:cubicBezTo>
                  <a:cubicBezTo>
                    <a:pt x="465558" y="1022849"/>
                    <a:pt x="672250" y="1026659"/>
                    <a:pt x="875133" y="925694"/>
                  </a:cubicBezTo>
                  <a:cubicBezTo>
                    <a:pt x="878943" y="923789"/>
                    <a:pt x="882753" y="920932"/>
                    <a:pt x="891325" y="924742"/>
                  </a:cubicBezTo>
                  <a:cubicBezTo>
                    <a:pt x="872275" y="961889"/>
                    <a:pt x="845605" y="992369"/>
                    <a:pt x="818935" y="1023802"/>
                  </a:cubicBezTo>
                  <a:cubicBezTo>
                    <a:pt x="710350" y="1150484"/>
                    <a:pt x="581763" y="1246687"/>
                    <a:pt x="414123" y="1280977"/>
                  </a:cubicBezTo>
                  <a:cubicBezTo>
                    <a:pt x="302680" y="1303837"/>
                    <a:pt x="193143" y="1290502"/>
                    <a:pt x="86463" y="1253354"/>
                  </a:cubicBezTo>
                  <a:cubicBezTo>
                    <a:pt x="71223" y="1248592"/>
                    <a:pt x="62650" y="1239067"/>
                    <a:pt x="56935" y="1223827"/>
                  </a:cubicBezTo>
                  <a:cubicBezTo>
                    <a:pt x="12168" y="1104764"/>
                    <a:pt x="-5930" y="981892"/>
                    <a:pt x="1690" y="855209"/>
                  </a:cubicBezTo>
                  <a:cubicBezTo>
                    <a:pt x="2642" y="840922"/>
                    <a:pt x="3595" y="833778"/>
                    <a:pt x="7405" y="831992"/>
                  </a:cubicBezTo>
                  <a:close/>
                  <a:moveTo>
                    <a:pt x="1483171" y="499853"/>
                  </a:moveTo>
                  <a:cubicBezTo>
                    <a:pt x="1565994" y="495701"/>
                    <a:pt x="1647611" y="510167"/>
                    <a:pt x="1727621" y="538027"/>
                  </a:cubicBezTo>
                  <a:cubicBezTo>
                    <a:pt x="1742861" y="542790"/>
                    <a:pt x="1751433" y="552315"/>
                    <a:pt x="1757148" y="567555"/>
                  </a:cubicBezTo>
                  <a:cubicBezTo>
                    <a:pt x="1800963" y="686617"/>
                    <a:pt x="1819061" y="809490"/>
                    <a:pt x="1811441" y="936172"/>
                  </a:cubicBezTo>
                  <a:cubicBezTo>
                    <a:pt x="1809536" y="964747"/>
                    <a:pt x="1807630" y="964747"/>
                    <a:pt x="1782866" y="950460"/>
                  </a:cubicBezTo>
                  <a:cubicBezTo>
                    <a:pt x="1771436" y="942840"/>
                    <a:pt x="1614273" y="860925"/>
                    <a:pt x="1559028" y="841875"/>
                  </a:cubicBezTo>
                  <a:cubicBezTo>
                    <a:pt x="1348525" y="768532"/>
                    <a:pt x="1141833" y="764722"/>
                    <a:pt x="938950" y="865687"/>
                  </a:cubicBezTo>
                  <a:cubicBezTo>
                    <a:pt x="935141" y="867592"/>
                    <a:pt x="931331" y="870450"/>
                    <a:pt x="922758" y="866640"/>
                  </a:cubicBezTo>
                  <a:cubicBezTo>
                    <a:pt x="941808" y="829492"/>
                    <a:pt x="968478" y="799012"/>
                    <a:pt x="995148" y="767580"/>
                  </a:cubicBezTo>
                  <a:cubicBezTo>
                    <a:pt x="1103733" y="640897"/>
                    <a:pt x="1232321" y="544695"/>
                    <a:pt x="1399961" y="510405"/>
                  </a:cubicBezTo>
                  <a:cubicBezTo>
                    <a:pt x="1427822" y="504690"/>
                    <a:pt x="1455563" y="501237"/>
                    <a:pt x="1483171" y="499853"/>
                  </a:cubicBezTo>
                  <a:close/>
                  <a:moveTo>
                    <a:pt x="505325" y="110474"/>
                  </a:moveTo>
                  <a:cubicBezTo>
                    <a:pt x="508897" y="112736"/>
                    <a:pt x="509373" y="120356"/>
                    <a:pt x="509373" y="135119"/>
                  </a:cubicBezTo>
                  <a:cubicBezTo>
                    <a:pt x="508421" y="147502"/>
                    <a:pt x="521756" y="323714"/>
                    <a:pt x="534138" y="381817"/>
                  </a:cubicBezTo>
                  <a:cubicBezTo>
                    <a:pt x="580811" y="598987"/>
                    <a:pt x="685586" y="778057"/>
                    <a:pt x="878943" y="898072"/>
                  </a:cubicBezTo>
                  <a:cubicBezTo>
                    <a:pt x="882753" y="899977"/>
                    <a:pt x="887516" y="901882"/>
                    <a:pt x="887516" y="911407"/>
                  </a:cubicBezTo>
                  <a:cubicBezTo>
                    <a:pt x="846558" y="915217"/>
                    <a:pt x="805601" y="907597"/>
                    <a:pt x="765596" y="901882"/>
                  </a:cubicBezTo>
                  <a:cubicBezTo>
                    <a:pt x="600813" y="876164"/>
                    <a:pt x="451271" y="816157"/>
                    <a:pt x="335066" y="691379"/>
                  </a:cubicBezTo>
                  <a:cubicBezTo>
                    <a:pt x="256961" y="608512"/>
                    <a:pt x="211241" y="508499"/>
                    <a:pt x="187428" y="397057"/>
                  </a:cubicBezTo>
                  <a:cubicBezTo>
                    <a:pt x="184571" y="381817"/>
                    <a:pt x="186476" y="369434"/>
                    <a:pt x="196953" y="356099"/>
                  </a:cubicBezTo>
                  <a:cubicBezTo>
                    <a:pt x="276011" y="256087"/>
                    <a:pt x="371261" y="177029"/>
                    <a:pt x="482703" y="117974"/>
                  </a:cubicBezTo>
                  <a:cubicBezTo>
                    <a:pt x="495085" y="111307"/>
                    <a:pt x="501753" y="108211"/>
                    <a:pt x="505325" y="110474"/>
                  </a:cubicBezTo>
                  <a:close/>
                  <a:moveTo>
                    <a:pt x="1011340" y="817"/>
                  </a:moveTo>
                  <a:cubicBezTo>
                    <a:pt x="1137070" y="17962"/>
                    <a:pt x="1254228" y="58919"/>
                    <a:pt x="1361860" y="124642"/>
                  </a:cubicBezTo>
                  <a:cubicBezTo>
                    <a:pt x="1385673" y="138929"/>
                    <a:pt x="1385673" y="141787"/>
                    <a:pt x="1360908" y="156074"/>
                  </a:cubicBezTo>
                  <a:cubicBezTo>
                    <a:pt x="1349478" y="164647"/>
                    <a:pt x="1204698" y="265612"/>
                    <a:pt x="1160883" y="305617"/>
                  </a:cubicBezTo>
                  <a:cubicBezTo>
                    <a:pt x="998005" y="457064"/>
                    <a:pt x="897993" y="638039"/>
                    <a:pt x="892278" y="864734"/>
                  </a:cubicBezTo>
                  <a:cubicBezTo>
                    <a:pt x="892278" y="869497"/>
                    <a:pt x="893230" y="874259"/>
                    <a:pt x="885610" y="879022"/>
                  </a:cubicBezTo>
                  <a:cubicBezTo>
                    <a:pt x="861798" y="844732"/>
                    <a:pt x="846558" y="806632"/>
                    <a:pt x="832270" y="768532"/>
                  </a:cubicBezTo>
                  <a:cubicBezTo>
                    <a:pt x="770358" y="613274"/>
                    <a:pt x="746545" y="454207"/>
                    <a:pt x="793218" y="290377"/>
                  </a:cubicBezTo>
                  <a:cubicBezTo>
                    <a:pt x="824650" y="180839"/>
                    <a:pt x="887515" y="90352"/>
                    <a:pt x="971335" y="13199"/>
                  </a:cubicBezTo>
                  <a:cubicBezTo>
                    <a:pt x="982765" y="2722"/>
                    <a:pt x="995148" y="-2041"/>
                    <a:pt x="1011340" y="81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4" name="Google Shape;2074;p44"/>
            <p:cNvSpPr/>
            <p:nvPr/>
          </p:nvSpPr>
          <p:spPr>
            <a:xfrm>
              <a:off x="3075866" y="5508468"/>
              <a:ext cx="1809750" cy="1390650"/>
            </a:xfrm>
            <a:custGeom>
              <a:avLst/>
              <a:gdLst/>
              <a:ahLst/>
              <a:cxnLst/>
              <a:rect l="l" t="t" r="r" b="b"/>
              <a:pathLst>
                <a:path w="1809750" h="1390650" extrusionOk="0">
                  <a:moveTo>
                    <a:pt x="1671638" y="0"/>
                  </a:moveTo>
                  <a:cubicBezTo>
                    <a:pt x="1661160" y="492443"/>
                    <a:pt x="1259205" y="887730"/>
                    <a:pt x="763905" y="887730"/>
                  </a:cubicBezTo>
                  <a:cubicBezTo>
                    <a:pt x="443865" y="887730"/>
                    <a:pt x="161925" y="721995"/>
                    <a:pt x="0" y="471487"/>
                  </a:cubicBezTo>
                  <a:cubicBezTo>
                    <a:pt x="0" y="478155"/>
                    <a:pt x="0" y="484822"/>
                    <a:pt x="0" y="491490"/>
                  </a:cubicBezTo>
                  <a:cubicBezTo>
                    <a:pt x="0" y="992505"/>
                    <a:pt x="406718" y="1399223"/>
                    <a:pt x="907733" y="1399223"/>
                  </a:cubicBezTo>
                  <a:cubicBezTo>
                    <a:pt x="1408748" y="1399223"/>
                    <a:pt x="1815465" y="992505"/>
                    <a:pt x="1815465" y="491490"/>
                  </a:cubicBezTo>
                  <a:cubicBezTo>
                    <a:pt x="1815465" y="310515"/>
                    <a:pt x="1763078" y="141922"/>
                    <a:pt x="1671638" y="0"/>
                  </a:cubicBezTo>
                  <a:close/>
                </a:path>
              </a:pathLst>
            </a:custGeom>
            <a:solidFill>
              <a:srgbClr val="7F7F7F">
                <a:alpha val="2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75" name="Google Shape;2075;p44"/>
          <p:cNvGrpSpPr/>
          <p:nvPr/>
        </p:nvGrpSpPr>
        <p:grpSpPr>
          <a:xfrm rot="570588">
            <a:off x="4996151" y="2500578"/>
            <a:ext cx="1061903" cy="1007576"/>
            <a:chOff x="4489132" y="1908809"/>
            <a:chExt cx="3202305" cy="3038475"/>
          </a:xfrm>
        </p:grpSpPr>
        <p:sp>
          <p:nvSpPr>
            <p:cNvPr id="2076" name="Google Shape;2076;p44"/>
            <p:cNvSpPr/>
            <p:nvPr/>
          </p:nvSpPr>
          <p:spPr>
            <a:xfrm>
              <a:off x="4491037" y="1908809"/>
              <a:ext cx="3200400" cy="3038475"/>
            </a:xfrm>
            <a:custGeom>
              <a:avLst/>
              <a:gdLst/>
              <a:ahLst/>
              <a:cxnLst/>
              <a:rect l="l" t="t" r="r" b="b"/>
              <a:pathLst>
                <a:path w="3200400" h="3038475" extrusionOk="0">
                  <a:moveTo>
                    <a:pt x="3097530" y="1046798"/>
                  </a:moveTo>
                  <a:cubicBezTo>
                    <a:pt x="3133725" y="1040130"/>
                    <a:pt x="3170873" y="1031558"/>
                    <a:pt x="3208973" y="1023938"/>
                  </a:cubicBezTo>
                  <a:cubicBezTo>
                    <a:pt x="3198495" y="1003935"/>
                    <a:pt x="3048953" y="882968"/>
                    <a:pt x="2988945" y="831533"/>
                  </a:cubicBezTo>
                  <a:cubicBezTo>
                    <a:pt x="2988945" y="831533"/>
                    <a:pt x="2988945" y="831533"/>
                    <a:pt x="2988945" y="831533"/>
                  </a:cubicBezTo>
                  <a:cubicBezTo>
                    <a:pt x="2971800" y="809625"/>
                    <a:pt x="2948940" y="793433"/>
                    <a:pt x="2927985" y="776288"/>
                  </a:cubicBezTo>
                  <a:cubicBezTo>
                    <a:pt x="2927985" y="776288"/>
                    <a:pt x="2927985" y="776288"/>
                    <a:pt x="2927985" y="776288"/>
                  </a:cubicBezTo>
                  <a:lnTo>
                    <a:pt x="2927985" y="776288"/>
                  </a:lnTo>
                  <a:cubicBezTo>
                    <a:pt x="2912745" y="747713"/>
                    <a:pt x="2897505" y="719138"/>
                    <a:pt x="2881313" y="691515"/>
                  </a:cubicBezTo>
                  <a:cubicBezTo>
                    <a:pt x="2852738" y="641985"/>
                    <a:pt x="2828925" y="589598"/>
                    <a:pt x="2795588" y="542925"/>
                  </a:cubicBezTo>
                  <a:cubicBezTo>
                    <a:pt x="2712720" y="474345"/>
                    <a:pt x="2629853" y="404813"/>
                    <a:pt x="2546985" y="336233"/>
                  </a:cubicBezTo>
                  <a:lnTo>
                    <a:pt x="2546985" y="336233"/>
                  </a:lnTo>
                  <a:cubicBezTo>
                    <a:pt x="2474595" y="225743"/>
                    <a:pt x="2402205" y="115253"/>
                    <a:pt x="2326958" y="0"/>
                  </a:cubicBezTo>
                  <a:cubicBezTo>
                    <a:pt x="2320290" y="19050"/>
                    <a:pt x="2122170" y="586740"/>
                    <a:pt x="2028825" y="858203"/>
                  </a:cubicBezTo>
                  <a:cubicBezTo>
                    <a:pt x="2021205" y="880110"/>
                    <a:pt x="2015490" y="885825"/>
                    <a:pt x="1993583" y="871538"/>
                  </a:cubicBezTo>
                  <a:cubicBezTo>
                    <a:pt x="1827848" y="758190"/>
                    <a:pt x="1644968" y="713423"/>
                    <a:pt x="1445895" y="737235"/>
                  </a:cubicBezTo>
                  <a:cubicBezTo>
                    <a:pt x="1114425" y="776288"/>
                    <a:pt x="834390" y="1038225"/>
                    <a:pt x="773430" y="1364933"/>
                  </a:cubicBezTo>
                  <a:cubicBezTo>
                    <a:pt x="740093" y="1534478"/>
                    <a:pt x="760095" y="1698308"/>
                    <a:pt x="834390" y="1854518"/>
                  </a:cubicBezTo>
                  <a:cubicBezTo>
                    <a:pt x="826770" y="1861185"/>
                    <a:pt x="817245" y="1862138"/>
                    <a:pt x="808673" y="1864043"/>
                  </a:cubicBezTo>
                  <a:cubicBezTo>
                    <a:pt x="642938" y="1896428"/>
                    <a:pt x="477203" y="1927860"/>
                    <a:pt x="311468" y="1960245"/>
                  </a:cubicBezTo>
                  <a:cubicBezTo>
                    <a:pt x="220028" y="1978343"/>
                    <a:pt x="129540" y="1996440"/>
                    <a:pt x="38100" y="2015490"/>
                  </a:cubicBezTo>
                  <a:cubicBezTo>
                    <a:pt x="38100" y="2015490"/>
                    <a:pt x="37148" y="2015490"/>
                    <a:pt x="37148" y="2015490"/>
                  </a:cubicBezTo>
                  <a:cubicBezTo>
                    <a:pt x="34290" y="2015490"/>
                    <a:pt x="31433" y="2016443"/>
                    <a:pt x="27623" y="2016443"/>
                  </a:cubicBezTo>
                  <a:lnTo>
                    <a:pt x="27623" y="2016443"/>
                  </a:lnTo>
                  <a:lnTo>
                    <a:pt x="27623" y="2016443"/>
                  </a:lnTo>
                  <a:cubicBezTo>
                    <a:pt x="18098" y="2016443"/>
                    <a:pt x="7620" y="2016443"/>
                    <a:pt x="0" y="2023110"/>
                  </a:cubicBezTo>
                  <a:cubicBezTo>
                    <a:pt x="1905" y="2032635"/>
                    <a:pt x="9525" y="2035493"/>
                    <a:pt x="16193" y="2040255"/>
                  </a:cubicBezTo>
                  <a:cubicBezTo>
                    <a:pt x="87630" y="2104073"/>
                    <a:pt x="157163" y="2167890"/>
                    <a:pt x="230505" y="2229803"/>
                  </a:cubicBezTo>
                  <a:cubicBezTo>
                    <a:pt x="272415" y="2265998"/>
                    <a:pt x="307658" y="2306003"/>
                    <a:pt x="335280" y="2353628"/>
                  </a:cubicBezTo>
                  <a:cubicBezTo>
                    <a:pt x="376238" y="2424113"/>
                    <a:pt x="412433" y="2499360"/>
                    <a:pt x="464820" y="2560320"/>
                  </a:cubicBezTo>
                  <a:cubicBezTo>
                    <a:pt x="517208" y="2621280"/>
                    <a:pt x="591503" y="2661285"/>
                    <a:pt x="656273" y="2711768"/>
                  </a:cubicBezTo>
                  <a:cubicBezTo>
                    <a:pt x="666750" y="2719388"/>
                    <a:pt x="675323" y="2728913"/>
                    <a:pt x="682943" y="2739390"/>
                  </a:cubicBezTo>
                  <a:cubicBezTo>
                    <a:pt x="741998" y="2830830"/>
                    <a:pt x="801053" y="2923223"/>
                    <a:pt x="861060" y="3014663"/>
                  </a:cubicBezTo>
                  <a:cubicBezTo>
                    <a:pt x="866775" y="3023235"/>
                    <a:pt x="870585" y="3034665"/>
                    <a:pt x="882968" y="3040380"/>
                  </a:cubicBezTo>
                  <a:cubicBezTo>
                    <a:pt x="886778" y="3030855"/>
                    <a:pt x="890588" y="3021330"/>
                    <a:pt x="893445" y="3011805"/>
                  </a:cubicBezTo>
                  <a:cubicBezTo>
                    <a:pt x="930593" y="2905125"/>
                    <a:pt x="967740" y="2798445"/>
                    <a:pt x="1003935" y="2691765"/>
                  </a:cubicBezTo>
                  <a:cubicBezTo>
                    <a:pt x="1059180" y="2531745"/>
                    <a:pt x="1114425" y="2371725"/>
                    <a:pt x="1168718" y="2211705"/>
                  </a:cubicBezTo>
                  <a:cubicBezTo>
                    <a:pt x="1177290" y="2215515"/>
                    <a:pt x="1185863" y="2218373"/>
                    <a:pt x="1194435" y="2222183"/>
                  </a:cubicBezTo>
                  <a:cubicBezTo>
                    <a:pt x="1489710" y="2366010"/>
                    <a:pt x="1825943" y="2320290"/>
                    <a:pt x="2071688" y="2102168"/>
                  </a:cubicBezTo>
                  <a:cubicBezTo>
                    <a:pt x="2169795" y="2014538"/>
                    <a:pt x="2243138" y="1908810"/>
                    <a:pt x="2284095" y="1783080"/>
                  </a:cubicBezTo>
                  <a:cubicBezTo>
                    <a:pt x="2313623" y="1712595"/>
                    <a:pt x="2321243" y="1637348"/>
                    <a:pt x="2328863" y="1562100"/>
                  </a:cubicBezTo>
                  <a:cubicBezTo>
                    <a:pt x="2328863" y="1562100"/>
                    <a:pt x="2328863" y="1562100"/>
                    <a:pt x="2328863" y="1562100"/>
                  </a:cubicBezTo>
                  <a:cubicBezTo>
                    <a:pt x="2338388" y="1466850"/>
                    <a:pt x="2324100" y="1373505"/>
                    <a:pt x="2294573" y="1283018"/>
                  </a:cubicBezTo>
                  <a:cubicBezTo>
                    <a:pt x="2284095" y="1244918"/>
                    <a:pt x="2278380" y="1225868"/>
                    <a:pt x="2273618" y="1204913"/>
                  </a:cubicBezTo>
                  <a:lnTo>
                    <a:pt x="2273618" y="1204913"/>
                  </a:lnTo>
                  <a:cubicBezTo>
                    <a:pt x="2281238" y="1204913"/>
                    <a:pt x="2837498" y="1097280"/>
                    <a:pt x="3097530" y="104679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7" name="Google Shape;2077;p44"/>
            <p:cNvSpPr/>
            <p:nvPr/>
          </p:nvSpPr>
          <p:spPr>
            <a:xfrm>
              <a:off x="4489132" y="2284323"/>
              <a:ext cx="3181350" cy="2657475"/>
            </a:xfrm>
            <a:custGeom>
              <a:avLst/>
              <a:gdLst/>
              <a:ahLst/>
              <a:cxnLst/>
              <a:rect l="l" t="t" r="r" b="b"/>
              <a:pathLst>
                <a:path w="3181350" h="2657475" extrusionOk="0">
                  <a:moveTo>
                    <a:pt x="2930843" y="425539"/>
                  </a:moveTo>
                  <a:cubicBezTo>
                    <a:pt x="2900363" y="445541"/>
                    <a:pt x="2371725" y="696049"/>
                    <a:pt x="2271713" y="743674"/>
                  </a:cubicBezTo>
                  <a:cubicBezTo>
                    <a:pt x="2246948" y="755104"/>
                    <a:pt x="2234565" y="753199"/>
                    <a:pt x="2221230" y="734149"/>
                  </a:cubicBezTo>
                  <a:cubicBezTo>
                    <a:pt x="2205990" y="713194"/>
                    <a:pt x="2218373" y="699859"/>
                    <a:pt x="2234565" y="687476"/>
                  </a:cubicBezTo>
                  <a:cubicBezTo>
                    <a:pt x="2265998" y="662711"/>
                    <a:pt x="2641283" y="332194"/>
                    <a:pt x="2772728" y="227419"/>
                  </a:cubicBezTo>
                  <a:cubicBezTo>
                    <a:pt x="2804160" y="202654"/>
                    <a:pt x="2804160" y="195034"/>
                    <a:pt x="2776538" y="166459"/>
                  </a:cubicBezTo>
                  <a:cubicBezTo>
                    <a:pt x="2770823" y="160744"/>
                    <a:pt x="2590800" y="24536"/>
                    <a:pt x="2579370" y="12154"/>
                  </a:cubicBezTo>
                  <a:cubicBezTo>
                    <a:pt x="2564130" y="-4039"/>
                    <a:pt x="2554605" y="-4991"/>
                    <a:pt x="2541270" y="15011"/>
                  </a:cubicBezTo>
                  <a:cubicBezTo>
                    <a:pt x="2520315" y="47396"/>
                    <a:pt x="2225993" y="466496"/>
                    <a:pt x="2125980" y="608419"/>
                  </a:cubicBezTo>
                  <a:cubicBezTo>
                    <a:pt x="2116455" y="621754"/>
                    <a:pt x="2148840" y="647471"/>
                    <a:pt x="2165985" y="733196"/>
                  </a:cubicBezTo>
                  <a:cubicBezTo>
                    <a:pt x="2190750" y="854164"/>
                    <a:pt x="2160270" y="977036"/>
                    <a:pt x="2104073" y="1087526"/>
                  </a:cubicBezTo>
                  <a:cubicBezTo>
                    <a:pt x="2036445" y="1220876"/>
                    <a:pt x="1893570" y="1389469"/>
                    <a:pt x="1732598" y="1448524"/>
                  </a:cubicBezTo>
                  <a:cubicBezTo>
                    <a:pt x="1579245" y="1499006"/>
                    <a:pt x="1457325" y="1515199"/>
                    <a:pt x="1330643" y="1488529"/>
                  </a:cubicBezTo>
                  <a:cubicBezTo>
                    <a:pt x="1075373" y="1436141"/>
                    <a:pt x="869633" y="1298981"/>
                    <a:pt x="774383" y="989419"/>
                  </a:cubicBezTo>
                  <a:cubicBezTo>
                    <a:pt x="702945" y="1281836"/>
                    <a:pt x="855345" y="1528534"/>
                    <a:pt x="896303" y="1597114"/>
                  </a:cubicBezTo>
                  <a:cubicBezTo>
                    <a:pt x="908685" y="1617116"/>
                    <a:pt x="883920" y="1636166"/>
                    <a:pt x="864870" y="1646644"/>
                  </a:cubicBezTo>
                  <a:cubicBezTo>
                    <a:pt x="856298" y="1651406"/>
                    <a:pt x="407670" y="1879054"/>
                    <a:pt x="372428" y="1896199"/>
                  </a:cubicBezTo>
                  <a:cubicBezTo>
                    <a:pt x="356235" y="1903819"/>
                    <a:pt x="347663" y="1907629"/>
                    <a:pt x="336233" y="1892389"/>
                  </a:cubicBezTo>
                  <a:cubicBezTo>
                    <a:pt x="318135" y="1866671"/>
                    <a:pt x="162878" y="1735226"/>
                    <a:pt x="110490" y="1691411"/>
                  </a:cubicBezTo>
                  <a:cubicBezTo>
                    <a:pt x="91440" y="1675219"/>
                    <a:pt x="58103" y="1633309"/>
                    <a:pt x="33338" y="1639976"/>
                  </a:cubicBezTo>
                  <a:cubicBezTo>
                    <a:pt x="17145" y="1641881"/>
                    <a:pt x="11430" y="1645691"/>
                    <a:pt x="0" y="1647596"/>
                  </a:cubicBezTo>
                  <a:cubicBezTo>
                    <a:pt x="1905" y="1657121"/>
                    <a:pt x="282893" y="1885721"/>
                    <a:pt x="316230" y="1949539"/>
                  </a:cubicBezTo>
                  <a:cubicBezTo>
                    <a:pt x="349568" y="2012404"/>
                    <a:pt x="403860" y="2099082"/>
                    <a:pt x="443865" y="2159089"/>
                  </a:cubicBezTo>
                  <a:cubicBezTo>
                    <a:pt x="461963" y="2185759"/>
                    <a:pt x="493395" y="2216239"/>
                    <a:pt x="518160" y="2236241"/>
                  </a:cubicBezTo>
                  <a:cubicBezTo>
                    <a:pt x="545783" y="2259101"/>
                    <a:pt x="588645" y="2286724"/>
                    <a:pt x="618173" y="2307679"/>
                  </a:cubicBezTo>
                  <a:cubicBezTo>
                    <a:pt x="661988" y="2340064"/>
                    <a:pt x="681990" y="2362924"/>
                    <a:pt x="718185" y="2421026"/>
                  </a:cubicBezTo>
                  <a:cubicBezTo>
                    <a:pt x="755333" y="2479129"/>
                    <a:pt x="876300" y="2672486"/>
                    <a:pt x="881063" y="2664866"/>
                  </a:cubicBezTo>
                  <a:cubicBezTo>
                    <a:pt x="883920" y="2659151"/>
                    <a:pt x="1121093" y="1977161"/>
                    <a:pt x="1156335" y="1871434"/>
                  </a:cubicBezTo>
                  <a:cubicBezTo>
                    <a:pt x="1167765" y="1837144"/>
                    <a:pt x="1161098" y="1832381"/>
                    <a:pt x="1194435" y="1846669"/>
                  </a:cubicBezTo>
                  <a:cubicBezTo>
                    <a:pt x="1254443" y="1873339"/>
                    <a:pt x="1410653" y="1945729"/>
                    <a:pt x="1604010" y="1927631"/>
                  </a:cubicBezTo>
                  <a:cubicBezTo>
                    <a:pt x="1695450" y="1919059"/>
                    <a:pt x="1824990" y="1884769"/>
                    <a:pt x="1906905" y="1840954"/>
                  </a:cubicBezTo>
                  <a:cubicBezTo>
                    <a:pt x="2003108" y="1788566"/>
                    <a:pt x="2087880" y="1722844"/>
                    <a:pt x="2157413" y="1638071"/>
                  </a:cubicBezTo>
                  <a:cubicBezTo>
                    <a:pt x="2230755" y="1548536"/>
                    <a:pt x="2288858" y="1453286"/>
                    <a:pt x="2309813" y="1338034"/>
                  </a:cubicBezTo>
                  <a:cubicBezTo>
                    <a:pt x="2342198" y="1162774"/>
                    <a:pt x="2333625" y="1045616"/>
                    <a:pt x="2304098" y="944651"/>
                  </a:cubicBezTo>
                  <a:cubicBezTo>
                    <a:pt x="2289810" y="887501"/>
                    <a:pt x="2273618" y="835114"/>
                    <a:pt x="2273618" y="835114"/>
                  </a:cubicBezTo>
                  <a:cubicBezTo>
                    <a:pt x="2307908" y="824636"/>
                    <a:pt x="3127058" y="666521"/>
                    <a:pt x="3182303" y="656044"/>
                  </a:cubicBezTo>
                  <a:cubicBezTo>
                    <a:pt x="3124200" y="602704"/>
                    <a:pt x="2990850" y="476974"/>
                    <a:pt x="2930843" y="425539"/>
                  </a:cubicBezTo>
                  <a:close/>
                  <a:moveTo>
                    <a:pt x="649605" y="2294344"/>
                  </a:moveTo>
                  <a:cubicBezTo>
                    <a:pt x="624840" y="2278151"/>
                    <a:pt x="558165" y="2220049"/>
                    <a:pt x="520065" y="2190521"/>
                  </a:cubicBezTo>
                  <a:cubicBezTo>
                    <a:pt x="531495" y="2188616"/>
                    <a:pt x="937260" y="1811426"/>
                    <a:pt x="978218" y="1779041"/>
                  </a:cubicBezTo>
                  <a:cubicBezTo>
                    <a:pt x="1002983" y="1759991"/>
                    <a:pt x="1004888" y="1760944"/>
                    <a:pt x="1036320" y="1786661"/>
                  </a:cubicBezTo>
                  <a:cubicBezTo>
                    <a:pt x="1055370" y="1802854"/>
                    <a:pt x="1051560" y="1817141"/>
                    <a:pt x="1040130" y="1834286"/>
                  </a:cubicBezTo>
                  <a:cubicBezTo>
                    <a:pt x="944880" y="1977161"/>
                    <a:pt x="708660" y="2312441"/>
                    <a:pt x="704850" y="2346732"/>
                  </a:cubicBezTo>
                  <a:cubicBezTo>
                    <a:pt x="694373" y="2337207"/>
                    <a:pt x="687705" y="2318157"/>
                    <a:pt x="649605" y="2294344"/>
                  </a:cubicBezTo>
                  <a:close/>
                </a:path>
              </a:pathLst>
            </a:custGeom>
            <a:solidFill>
              <a:srgbClr val="7034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8" name="Google Shape;2078;p44"/>
            <p:cNvSpPr/>
            <p:nvPr/>
          </p:nvSpPr>
          <p:spPr>
            <a:xfrm>
              <a:off x="5534977" y="2681169"/>
              <a:ext cx="1038225" cy="238125"/>
            </a:xfrm>
            <a:custGeom>
              <a:avLst/>
              <a:gdLst/>
              <a:ahLst/>
              <a:cxnLst/>
              <a:rect l="l" t="t" r="r" b="b"/>
              <a:pathLst>
                <a:path w="1038225" h="238125" extrusionOk="0">
                  <a:moveTo>
                    <a:pt x="1040130" y="111561"/>
                  </a:moveTo>
                  <a:cubicBezTo>
                    <a:pt x="1031557" y="93463"/>
                    <a:pt x="1014413" y="104893"/>
                    <a:pt x="1000125" y="110608"/>
                  </a:cubicBezTo>
                  <a:cubicBezTo>
                    <a:pt x="998220" y="110608"/>
                    <a:pt x="996315" y="111561"/>
                    <a:pt x="994410" y="112513"/>
                  </a:cubicBezTo>
                  <a:cubicBezTo>
                    <a:pt x="939165" y="124896"/>
                    <a:pt x="889635" y="111561"/>
                    <a:pt x="839153" y="85843"/>
                  </a:cubicBezTo>
                  <a:cubicBezTo>
                    <a:pt x="593407" y="-39887"/>
                    <a:pt x="353378" y="-27504"/>
                    <a:pt x="120968" y="122991"/>
                  </a:cubicBezTo>
                  <a:cubicBezTo>
                    <a:pt x="120968" y="122991"/>
                    <a:pt x="120968" y="122991"/>
                    <a:pt x="120968" y="122991"/>
                  </a:cubicBezTo>
                  <a:cubicBezTo>
                    <a:pt x="71438" y="151566"/>
                    <a:pt x="30480" y="189666"/>
                    <a:pt x="0" y="238243"/>
                  </a:cubicBezTo>
                  <a:cubicBezTo>
                    <a:pt x="8573" y="235386"/>
                    <a:pt x="15240" y="231576"/>
                    <a:pt x="21908" y="225861"/>
                  </a:cubicBezTo>
                  <a:cubicBezTo>
                    <a:pt x="88583" y="168711"/>
                    <a:pt x="163830" y="125848"/>
                    <a:pt x="243840" y="92511"/>
                  </a:cubicBezTo>
                  <a:cubicBezTo>
                    <a:pt x="295275" y="70603"/>
                    <a:pt x="349568" y="60126"/>
                    <a:pt x="403860" y="48696"/>
                  </a:cubicBezTo>
                  <a:cubicBezTo>
                    <a:pt x="408623" y="48696"/>
                    <a:pt x="412432" y="47743"/>
                    <a:pt x="417195" y="45838"/>
                  </a:cubicBezTo>
                  <a:cubicBezTo>
                    <a:pt x="431482" y="45838"/>
                    <a:pt x="444818" y="46791"/>
                    <a:pt x="459105" y="44886"/>
                  </a:cubicBezTo>
                  <a:cubicBezTo>
                    <a:pt x="567690" y="34408"/>
                    <a:pt x="672465" y="52506"/>
                    <a:pt x="773430" y="90606"/>
                  </a:cubicBezTo>
                  <a:cubicBezTo>
                    <a:pt x="816293" y="105846"/>
                    <a:pt x="855345" y="128706"/>
                    <a:pt x="896303" y="148708"/>
                  </a:cubicBezTo>
                  <a:cubicBezTo>
                    <a:pt x="932498" y="166806"/>
                    <a:pt x="971550" y="175378"/>
                    <a:pt x="1010603" y="154423"/>
                  </a:cubicBezTo>
                  <a:cubicBezTo>
                    <a:pt x="1026795" y="145851"/>
                    <a:pt x="1048703" y="131563"/>
                    <a:pt x="1040130" y="111561"/>
                  </a:cubicBezTo>
                  <a:close/>
                </a:path>
              </a:pathLst>
            </a:custGeom>
            <a:solidFill>
              <a:schemeClr val="lt1">
                <a:alpha val="6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9" name="Google Shape;2079;p44"/>
            <p:cNvSpPr/>
            <p:nvPr/>
          </p:nvSpPr>
          <p:spPr>
            <a:xfrm>
              <a:off x="4661461" y="3783786"/>
              <a:ext cx="666750" cy="161925"/>
            </a:xfrm>
            <a:custGeom>
              <a:avLst/>
              <a:gdLst/>
              <a:ahLst/>
              <a:cxnLst/>
              <a:rect l="l" t="t" r="r" b="b"/>
              <a:pathLst>
                <a:path w="666750" h="161925" extrusionOk="0">
                  <a:moveTo>
                    <a:pt x="672538" y="6211"/>
                  </a:moveTo>
                  <a:cubicBezTo>
                    <a:pt x="663013" y="-7124"/>
                    <a:pt x="649678" y="4306"/>
                    <a:pt x="638248" y="10021"/>
                  </a:cubicBezTo>
                  <a:cubicBezTo>
                    <a:pt x="638248" y="10021"/>
                    <a:pt x="638248" y="10021"/>
                    <a:pt x="638248" y="10021"/>
                  </a:cubicBezTo>
                  <a:cubicBezTo>
                    <a:pt x="603006" y="23356"/>
                    <a:pt x="566811" y="34786"/>
                    <a:pt x="529663" y="41454"/>
                  </a:cubicBezTo>
                  <a:cubicBezTo>
                    <a:pt x="398218" y="66219"/>
                    <a:pt x="266773" y="91936"/>
                    <a:pt x="135328" y="117654"/>
                  </a:cubicBezTo>
                  <a:cubicBezTo>
                    <a:pt x="94371" y="125274"/>
                    <a:pt x="54366" y="133846"/>
                    <a:pt x="13408" y="142419"/>
                  </a:cubicBezTo>
                  <a:cubicBezTo>
                    <a:pt x="7693" y="143371"/>
                    <a:pt x="-879" y="144324"/>
                    <a:pt x="73" y="152896"/>
                  </a:cubicBezTo>
                  <a:cubicBezTo>
                    <a:pt x="73" y="157659"/>
                    <a:pt x="6741" y="158611"/>
                    <a:pt x="10551" y="160516"/>
                  </a:cubicBezTo>
                  <a:cubicBezTo>
                    <a:pt x="34363" y="170994"/>
                    <a:pt x="60081" y="169089"/>
                    <a:pt x="83893" y="164326"/>
                  </a:cubicBezTo>
                  <a:cubicBezTo>
                    <a:pt x="257248" y="131941"/>
                    <a:pt x="430603" y="98604"/>
                    <a:pt x="603006" y="64314"/>
                  </a:cubicBezTo>
                  <a:cubicBezTo>
                    <a:pt x="622056" y="60504"/>
                    <a:pt x="641106" y="55741"/>
                    <a:pt x="656346" y="42406"/>
                  </a:cubicBezTo>
                  <a:cubicBezTo>
                    <a:pt x="667776" y="33834"/>
                    <a:pt x="682063" y="20499"/>
                    <a:pt x="672538" y="621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80" name="Google Shape;2080;p44"/>
          <p:cNvGrpSpPr/>
          <p:nvPr/>
        </p:nvGrpSpPr>
        <p:grpSpPr>
          <a:xfrm>
            <a:off x="2845113" y="2477983"/>
            <a:ext cx="591822" cy="803029"/>
            <a:chOff x="7088246" y="2858266"/>
            <a:chExt cx="1236916" cy="1678341"/>
          </a:xfrm>
        </p:grpSpPr>
        <p:sp>
          <p:nvSpPr>
            <p:cNvPr id="2081" name="Google Shape;2081;p44"/>
            <p:cNvSpPr/>
            <p:nvPr/>
          </p:nvSpPr>
          <p:spPr>
            <a:xfrm>
              <a:off x="7088246" y="2874372"/>
              <a:ext cx="1236916" cy="1662106"/>
            </a:xfrm>
            <a:custGeom>
              <a:avLst/>
              <a:gdLst/>
              <a:ahLst/>
              <a:cxnLst/>
              <a:rect l="l" t="t" r="r" b="b"/>
              <a:pathLst>
                <a:path w="1236916" h="1662106" extrusionOk="0">
                  <a:moveTo>
                    <a:pt x="1229903" y="1483011"/>
                  </a:moveTo>
                  <a:cubicBezTo>
                    <a:pt x="1279508" y="1283301"/>
                    <a:pt x="1085596" y="684814"/>
                    <a:pt x="917453" y="391690"/>
                  </a:cubicBezTo>
                  <a:cubicBezTo>
                    <a:pt x="859472" y="291191"/>
                    <a:pt x="710656" y="0"/>
                    <a:pt x="615954" y="0"/>
                  </a:cubicBezTo>
                  <a:cubicBezTo>
                    <a:pt x="510945" y="0"/>
                    <a:pt x="398206" y="255758"/>
                    <a:pt x="300283" y="430988"/>
                  </a:cubicBezTo>
                  <a:cubicBezTo>
                    <a:pt x="101861" y="784669"/>
                    <a:pt x="-43090" y="1361896"/>
                    <a:pt x="11669" y="1493963"/>
                  </a:cubicBezTo>
                  <a:cubicBezTo>
                    <a:pt x="119255" y="1751654"/>
                    <a:pt x="1179009" y="1689808"/>
                    <a:pt x="1229903" y="148301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2" name="Google Shape;2082;p44"/>
            <p:cNvSpPr/>
            <p:nvPr/>
          </p:nvSpPr>
          <p:spPr>
            <a:xfrm>
              <a:off x="7088246" y="2858266"/>
              <a:ext cx="1236916" cy="1662106"/>
            </a:xfrm>
            <a:custGeom>
              <a:avLst/>
              <a:gdLst/>
              <a:ahLst/>
              <a:cxnLst/>
              <a:rect l="l" t="t" r="r" b="b"/>
              <a:pathLst>
                <a:path w="1236916" h="1662106" extrusionOk="0">
                  <a:moveTo>
                    <a:pt x="1229903" y="1483011"/>
                  </a:moveTo>
                  <a:cubicBezTo>
                    <a:pt x="1279508" y="1283301"/>
                    <a:pt x="1085596" y="684814"/>
                    <a:pt x="917453" y="391690"/>
                  </a:cubicBezTo>
                  <a:cubicBezTo>
                    <a:pt x="859472" y="291191"/>
                    <a:pt x="710656" y="0"/>
                    <a:pt x="615954" y="0"/>
                  </a:cubicBezTo>
                  <a:cubicBezTo>
                    <a:pt x="510945" y="0"/>
                    <a:pt x="398206" y="255758"/>
                    <a:pt x="300283" y="430988"/>
                  </a:cubicBezTo>
                  <a:cubicBezTo>
                    <a:pt x="101861" y="784669"/>
                    <a:pt x="-43090" y="1361896"/>
                    <a:pt x="11669" y="1493963"/>
                  </a:cubicBezTo>
                  <a:cubicBezTo>
                    <a:pt x="119255" y="1751654"/>
                    <a:pt x="1179009" y="1689808"/>
                    <a:pt x="1229903" y="1483011"/>
                  </a:cubicBezTo>
                  <a:close/>
                </a:path>
              </a:pathLst>
            </a:custGeom>
            <a:solidFill>
              <a:srgbClr val="FAB9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3" name="Google Shape;2083;p44"/>
            <p:cNvSpPr/>
            <p:nvPr/>
          </p:nvSpPr>
          <p:spPr>
            <a:xfrm>
              <a:off x="7136567" y="3575217"/>
              <a:ext cx="1140282" cy="476728"/>
            </a:xfrm>
            <a:custGeom>
              <a:avLst/>
              <a:gdLst/>
              <a:ahLst/>
              <a:cxnLst/>
              <a:rect l="l" t="t" r="r" b="b"/>
              <a:pathLst>
                <a:path w="1140281" h="476728" extrusionOk="0">
                  <a:moveTo>
                    <a:pt x="1140351" y="403286"/>
                  </a:moveTo>
                  <a:cubicBezTo>
                    <a:pt x="1142283" y="414238"/>
                    <a:pt x="735776" y="481238"/>
                    <a:pt x="542508" y="478661"/>
                  </a:cubicBezTo>
                  <a:cubicBezTo>
                    <a:pt x="418172" y="476728"/>
                    <a:pt x="12309" y="445805"/>
                    <a:pt x="713" y="394267"/>
                  </a:cubicBezTo>
                  <a:cubicBezTo>
                    <a:pt x="-9595" y="347883"/>
                    <a:pt x="94770" y="70865"/>
                    <a:pt x="125693" y="5154"/>
                  </a:cubicBezTo>
                  <a:cubicBezTo>
                    <a:pt x="132135" y="-8375"/>
                    <a:pt x="238433" y="27702"/>
                    <a:pt x="563767" y="34788"/>
                  </a:cubicBezTo>
                  <a:cubicBezTo>
                    <a:pt x="725468" y="38654"/>
                    <a:pt x="912939" y="15461"/>
                    <a:pt x="1007640" y="0"/>
                  </a:cubicBezTo>
                  <a:cubicBezTo>
                    <a:pt x="1055313" y="84394"/>
                    <a:pt x="1130043" y="353037"/>
                    <a:pt x="1140351" y="403286"/>
                  </a:cubicBezTo>
                  <a:close/>
                </a:path>
              </a:pathLst>
            </a:custGeom>
            <a:solidFill>
              <a:srgbClr val="BD69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4" name="Google Shape;2084;p44"/>
            <p:cNvSpPr/>
            <p:nvPr/>
          </p:nvSpPr>
          <p:spPr>
            <a:xfrm>
              <a:off x="7088879" y="3969687"/>
              <a:ext cx="1230474" cy="566920"/>
            </a:xfrm>
            <a:custGeom>
              <a:avLst/>
              <a:gdLst/>
              <a:ahLst/>
              <a:cxnLst/>
              <a:rect l="l" t="t" r="r" b="b"/>
              <a:pathLst>
                <a:path w="1230473" h="566919" extrusionOk="0">
                  <a:moveTo>
                    <a:pt x="1188684" y="9019"/>
                  </a:moveTo>
                  <a:cubicBezTo>
                    <a:pt x="1190616" y="19971"/>
                    <a:pt x="784109" y="86971"/>
                    <a:pt x="590841" y="84394"/>
                  </a:cubicBezTo>
                  <a:cubicBezTo>
                    <a:pt x="466505" y="82461"/>
                    <a:pt x="60642" y="51538"/>
                    <a:pt x="49046" y="0"/>
                  </a:cubicBezTo>
                  <a:cubicBezTo>
                    <a:pt x="49046" y="0"/>
                    <a:pt x="49046" y="0"/>
                    <a:pt x="49046" y="0"/>
                  </a:cubicBezTo>
                  <a:cubicBezTo>
                    <a:pt x="3306" y="184893"/>
                    <a:pt x="-13444" y="340796"/>
                    <a:pt x="11681" y="401354"/>
                  </a:cubicBezTo>
                  <a:cubicBezTo>
                    <a:pt x="119267" y="659044"/>
                    <a:pt x="1179020" y="597199"/>
                    <a:pt x="1229914" y="390402"/>
                  </a:cubicBezTo>
                  <a:cubicBezTo>
                    <a:pt x="1258904" y="276373"/>
                    <a:pt x="1182886" y="-19971"/>
                    <a:pt x="1188684" y="90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5" name="Google Shape;2085;p44"/>
            <p:cNvSpPr/>
            <p:nvPr/>
          </p:nvSpPr>
          <p:spPr>
            <a:xfrm>
              <a:off x="7184348" y="3157832"/>
              <a:ext cx="450959" cy="1166051"/>
            </a:xfrm>
            <a:custGeom>
              <a:avLst/>
              <a:gdLst/>
              <a:ahLst/>
              <a:cxnLst/>
              <a:rect l="l" t="t" r="r" b="b"/>
              <a:pathLst>
                <a:path w="450958" h="1166051" extrusionOk="0">
                  <a:moveTo>
                    <a:pt x="418708" y="0"/>
                  </a:moveTo>
                  <a:cubicBezTo>
                    <a:pt x="400026" y="0"/>
                    <a:pt x="383920" y="7086"/>
                    <a:pt x="373612" y="23192"/>
                  </a:cubicBezTo>
                  <a:cubicBezTo>
                    <a:pt x="359439" y="44452"/>
                    <a:pt x="244123" y="287325"/>
                    <a:pt x="207402" y="389113"/>
                  </a:cubicBezTo>
                  <a:cubicBezTo>
                    <a:pt x="204181" y="398777"/>
                    <a:pt x="44412" y="896764"/>
                    <a:pt x="35393" y="930264"/>
                  </a:cubicBezTo>
                  <a:cubicBezTo>
                    <a:pt x="22509" y="978581"/>
                    <a:pt x="6403" y="1026254"/>
                    <a:pt x="605" y="1075859"/>
                  </a:cubicBezTo>
                  <a:cubicBezTo>
                    <a:pt x="-3260" y="1110004"/>
                    <a:pt x="11557" y="1142215"/>
                    <a:pt x="40547" y="1156388"/>
                  </a:cubicBezTo>
                  <a:cubicBezTo>
                    <a:pt x="70181" y="1171205"/>
                    <a:pt x="102393" y="1173138"/>
                    <a:pt x="133960" y="1162830"/>
                  </a:cubicBezTo>
                  <a:cubicBezTo>
                    <a:pt x="164883" y="1152522"/>
                    <a:pt x="183565" y="1131907"/>
                    <a:pt x="186142" y="1097119"/>
                  </a:cubicBezTo>
                  <a:cubicBezTo>
                    <a:pt x="189363" y="1048802"/>
                    <a:pt x="197094" y="1001773"/>
                    <a:pt x="205469" y="954101"/>
                  </a:cubicBezTo>
                  <a:cubicBezTo>
                    <a:pt x="211267" y="919956"/>
                    <a:pt x="339468" y="403286"/>
                    <a:pt x="342045" y="395556"/>
                  </a:cubicBezTo>
                  <a:cubicBezTo>
                    <a:pt x="354286" y="354325"/>
                    <a:pt x="426439" y="118538"/>
                    <a:pt x="450275" y="42519"/>
                  </a:cubicBezTo>
                  <a:cubicBezTo>
                    <a:pt x="457362" y="18038"/>
                    <a:pt x="444477" y="0"/>
                    <a:pt x="418708" y="0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86" name="Google Shape;2086;p44"/>
          <p:cNvGrpSpPr/>
          <p:nvPr/>
        </p:nvGrpSpPr>
        <p:grpSpPr>
          <a:xfrm rot="702389">
            <a:off x="3577348" y="2484694"/>
            <a:ext cx="1223189" cy="855242"/>
            <a:chOff x="3212815" y="3268764"/>
            <a:chExt cx="2556483" cy="1787469"/>
          </a:xfrm>
        </p:grpSpPr>
        <p:sp>
          <p:nvSpPr>
            <p:cNvPr id="2087" name="Google Shape;2087;p44"/>
            <p:cNvSpPr/>
            <p:nvPr/>
          </p:nvSpPr>
          <p:spPr>
            <a:xfrm>
              <a:off x="3223049" y="3268764"/>
              <a:ext cx="2546249" cy="1745542"/>
            </a:xfrm>
            <a:custGeom>
              <a:avLst/>
              <a:gdLst/>
              <a:ahLst/>
              <a:cxnLst/>
              <a:rect l="l" t="t" r="r" b="b"/>
              <a:pathLst>
                <a:path w="2546248" h="1745541" extrusionOk="0">
                  <a:moveTo>
                    <a:pt x="2549452" y="1258164"/>
                  </a:moveTo>
                  <a:cubicBezTo>
                    <a:pt x="2546249" y="1252292"/>
                    <a:pt x="2537174" y="1257631"/>
                    <a:pt x="2530769" y="1257097"/>
                  </a:cubicBezTo>
                  <a:cubicBezTo>
                    <a:pt x="2487531" y="1257631"/>
                    <a:pt x="2235041" y="1261367"/>
                    <a:pt x="2151767" y="1262969"/>
                  </a:cubicBezTo>
                  <a:cubicBezTo>
                    <a:pt x="2145362" y="1262969"/>
                    <a:pt x="2138956" y="1262435"/>
                    <a:pt x="2138422" y="1253894"/>
                  </a:cubicBezTo>
                  <a:cubicBezTo>
                    <a:pt x="2137888" y="1255495"/>
                    <a:pt x="2137355" y="1257097"/>
                    <a:pt x="2136821" y="1259232"/>
                  </a:cubicBezTo>
                  <a:cubicBezTo>
                    <a:pt x="2136821" y="1257631"/>
                    <a:pt x="2136821" y="1255495"/>
                    <a:pt x="2138422" y="1253894"/>
                  </a:cubicBezTo>
                  <a:cubicBezTo>
                    <a:pt x="2158707" y="1203716"/>
                    <a:pt x="2163511" y="1151403"/>
                    <a:pt x="2159774" y="1098023"/>
                  </a:cubicBezTo>
                  <a:cubicBezTo>
                    <a:pt x="2155504" y="1054251"/>
                    <a:pt x="2140024" y="1017418"/>
                    <a:pt x="2097853" y="996066"/>
                  </a:cubicBezTo>
                  <a:cubicBezTo>
                    <a:pt x="2072230" y="983255"/>
                    <a:pt x="726508" y="236996"/>
                    <a:pt x="715298" y="229522"/>
                  </a:cubicBezTo>
                  <a:cubicBezTo>
                    <a:pt x="672060" y="201231"/>
                    <a:pt x="628822" y="204433"/>
                    <a:pt x="585050" y="226319"/>
                  </a:cubicBezTo>
                  <a:cubicBezTo>
                    <a:pt x="545549" y="245536"/>
                    <a:pt x="476688" y="315999"/>
                    <a:pt x="469748" y="315999"/>
                  </a:cubicBezTo>
                  <a:lnTo>
                    <a:pt x="469748" y="315999"/>
                  </a:lnTo>
                  <a:cubicBezTo>
                    <a:pt x="424375" y="240198"/>
                    <a:pt x="299998" y="34150"/>
                    <a:pt x="282917" y="6926"/>
                  </a:cubicBezTo>
                  <a:cubicBezTo>
                    <a:pt x="279714" y="2121"/>
                    <a:pt x="274909" y="-5352"/>
                    <a:pt x="270639" y="5858"/>
                  </a:cubicBezTo>
                  <a:cubicBezTo>
                    <a:pt x="255159" y="48029"/>
                    <a:pt x="236476" y="89132"/>
                    <a:pt x="222597" y="131836"/>
                  </a:cubicBezTo>
                  <a:cubicBezTo>
                    <a:pt x="222597" y="131836"/>
                    <a:pt x="222597" y="131836"/>
                    <a:pt x="222597" y="131836"/>
                  </a:cubicBezTo>
                  <a:cubicBezTo>
                    <a:pt x="219394" y="139309"/>
                    <a:pt x="216191" y="146249"/>
                    <a:pt x="212454" y="153722"/>
                  </a:cubicBezTo>
                  <a:cubicBezTo>
                    <a:pt x="212454" y="153722"/>
                    <a:pt x="212454" y="153722"/>
                    <a:pt x="212454" y="153722"/>
                  </a:cubicBezTo>
                  <a:cubicBezTo>
                    <a:pt x="185764" y="187885"/>
                    <a:pt x="158540" y="221515"/>
                    <a:pt x="131850" y="255679"/>
                  </a:cubicBezTo>
                  <a:cubicBezTo>
                    <a:pt x="131850" y="255679"/>
                    <a:pt x="131850" y="255679"/>
                    <a:pt x="131850" y="255679"/>
                  </a:cubicBezTo>
                  <a:cubicBezTo>
                    <a:pt x="125978" y="260483"/>
                    <a:pt x="125444" y="267422"/>
                    <a:pt x="123309" y="273828"/>
                  </a:cubicBezTo>
                  <a:cubicBezTo>
                    <a:pt x="113167" y="305323"/>
                    <a:pt x="103558" y="336817"/>
                    <a:pt x="93950" y="368845"/>
                  </a:cubicBezTo>
                  <a:cubicBezTo>
                    <a:pt x="69395" y="400340"/>
                    <a:pt x="8007" y="482546"/>
                    <a:pt x="0" y="492688"/>
                  </a:cubicBezTo>
                  <a:cubicBezTo>
                    <a:pt x="5338" y="493222"/>
                    <a:pt x="7473" y="493756"/>
                    <a:pt x="10142" y="493756"/>
                  </a:cubicBezTo>
                  <a:cubicBezTo>
                    <a:pt x="125978" y="491620"/>
                    <a:pt x="370461" y="491620"/>
                    <a:pt x="366724" y="502297"/>
                  </a:cubicBezTo>
                  <a:cubicBezTo>
                    <a:pt x="352845" y="541798"/>
                    <a:pt x="341635" y="581833"/>
                    <a:pt x="342169" y="624538"/>
                  </a:cubicBezTo>
                  <a:cubicBezTo>
                    <a:pt x="337365" y="695534"/>
                    <a:pt x="357115" y="752651"/>
                    <a:pt x="429179" y="780409"/>
                  </a:cubicBezTo>
                  <a:cubicBezTo>
                    <a:pt x="496438" y="817775"/>
                    <a:pt x="1790915" y="1534675"/>
                    <a:pt x="1798388" y="1539479"/>
                  </a:cubicBezTo>
                  <a:cubicBezTo>
                    <a:pt x="1825613" y="1556561"/>
                    <a:pt x="1854972" y="1558163"/>
                    <a:pt x="1885399" y="1549622"/>
                  </a:cubicBezTo>
                  <a:cubicBezTo>
                    <a:pt x="1912623" y="1542148"/>
                    <a:pt x="2031661" y="1444996"/>
                    <a:pt x="2061020" y="1404961"/>
                  </a:cubicBezTo>
                  <a:lnTo>
                    <a:pt x="2061020" y="1404961"/>
                  </a:lnTo>
                  <a:lnTo>
                    <a:pt x="2061020" y="1404961"/>
                  </a:lnTo>
                  <a:cubicBezTo>
                    <a:pt x="2070095" y="1404427"/>
                    <a:pt x="2071163" y="1412968"/>
                    <a:pt x="2074366" y="1418306"/>
                  </a:cubicBezTo>
                  <a:cubicBezTo>
                    <a:pt x="2138956" y="1525067"/>
                    <a:pt x="2203546" y="1632361"/>
                    <a:pt x="2267603" y="1739122"/>
                  </a:cubicBezTo>
                  <a:cubicBezTo>
                    <a:pt x="2270272" y="1743393"/>
                    <a:pt x="2271873" y="1750866"/>
                    <a:pt x="2276678" y="1750866"/>
                  </a:cubicBezTo>
                  <a:cubicBezTo>
                    <a:pt x="2283083" y="1750332"/>
                    <a:pt x="2283083" y="1742325"/>
                    <a:pt x="2284685" y="1737521"/>
                  </a:cubicBezTo>
                  <a:cubicBezTo>
                    <a:pt x="2300165" y="1697486"/>
                    <a:pt x="2337531" y="1601935"/>
                    <a:pt x="2343403" y="1595529"/>
                  </a:cubicBezTo>
                  <a:cubicBezTo>
                    <a:pt x="2360485" y="1576312"/>
                    <a:pt x="2406392" y="1524533"/>
                    <a:pt x="2409595" y="1515458"/>
                  </a:cubicBezTo>
                  <a:cubicBezTo>
                    <a:pt x="2424008" y="1473822"/>
                    <a:pt x="2438954" y="1432185"/>
                    <a:pt x="2453367" y="1390548"/>
                  </a:cubicBezTo>
                  <a:lnTo>
                    <a:pt x="2453367" y="1390548"/>
                  </a:lnTo>
                  <a:cubicBezTo>
                    <a:pt x="2482726" y="1351580"/>
                    <a:pt x="2511552" y="1313146"/>
                    <a:pt x="2540911" y="1274178"/>
                  </a:cubicBezTo>
                  <a:cubicBezTo>
                    <a:pt x="2544114" y="1269374"/>
                    <a:pt x="2552655" y="1263502"/>
                    <a:pt x="2549452" y="12581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8" name="Google Shape;2088;p44"/>
            <p:cNvSpPr/>
            <p:nvPr/>
          </p:nvSpPr>
          <p:spPr>
            <a:xfrm>
              <a:off x="3212815" y="3689693"/>
              <a:ext cx="2546249" cy="1366540"/>
            </a:xfrm>
            <a:custGeom>
              <a:avLst/>
              <a:gdLst/>
              <a:ahLst/>
              <a:cxnLst/>
              <a:rect l="l" t="t" r="r" b="b"/>
              <a:pathLst>
                <a:path w="2546248" h="1366540" extrusionOk="0">
                  <a:moveTo>
                    <a:pt x="2549452" y="873839"/>
                  </a:moveTo>
                  <a:cubicBezTo>
                    <a:pt x="2537708" y="875974"/>
                    <a:pt x="2515822" y="891988"/>
                    <a:pt x="2507281" y="899995"/>
                  </a:cubicBezTo>
                  <a:cubicBezTo>
                    <a:pt x="2475787" y="928287"/>
                    <a:pt x="2445360" y="957646"/>
                    <a:pt x="2432015" y="986471"/>
                  </a:cubicBezTo>
                  <a:cubicBezTo>
                    <a:pt x="2422940" y="1006222"/>
                    <a:pt x="2419204" y="1006222"/>
                    <a:pt x="2398385" y="1000884"/>
                  </a:cubicBezTo>
                  <a:cubicBezTo>
                    <a:pt x="2343937" y="986471"/>
                    <a:pt x="2150700" y="938963"/>
                    <a:pt x="2141091" y="935226"/>
                  </a:cubicBezTo>
                  <a:cubicBezTo>
                    <a:pt x="2127746" y="929888"/>
                    <a:pt x="2125611" y="923482"/>
                    <a:pt x="2129881" y="910137"/>
                  </a:cubicBezTo>
                  <a:cubicBezTo>
                    <a:pt x="2136821" y="903198"/>
                    <a:pt x="2171518" y="789497"/>
                    <a:pt x="2160308" y="714231"/>
                  </a:cubicBezTo>
                  <a:cubicBezTo>
                    <a:pt x="2150700" y="707291"/>
                    <a:pt x="2135753" y="722772"/>
                    <a:pt x="2134152" y="734516"/>
                  </a:cubicBezTo>
                  <a:cubicBezTo>
                    <a:pt x="2132550" y="746259"/>
                    <a:pt x="2132017" y="758003"/>
                    <a:pt x="2130415" y="769747"/>
                  </a:cubicBezTo>
                  <a:cubicBezTo>
                    <a:pt x="2127746" y="788964"/>
                    <a:pt x="2124009" y="792700"/>
                    <a:pt x="2104792" y="792700"/>
                  </a:cubicBezTo>
                  <a:cubicBezTo>
                    <a:pt x="2066359" y="792700"/>
                    <a:pt x="1951590" y="783626"/>
                    <a:pt x="1943583" y="782558"/>
                  </a:cubicBezTo>
                  <a:cubicBezTo>
                    <a:pt x="1878993" y="772950"/>
                    <a:pt x="1815470" y="758537"/>
                    <a:pt x="1751948" y="741989"/>
                  </a:cubicBezTo>
                  <a:cubicBezTo>
                    <a:pt x="1745542" y="740387"/>
                    <a:pt x="1505330" y="667256"/>
                    <a:pt x="1492518" y="662986"/>
                  </a:cubicBezTo>
                  <a:cubicBezTo>
                    <a:pt x="1432732" y="642167"/>
                    <a:pt x="1114585" y="504979"/>
                    <a:pt x="1108713" y="502310"/>
                  </a:cubicBezTo>
                  <a:cubicBezTo>
                    <a:pt x="1045190" y="471350"/>
                    <a:pt x="982735" y="438788"/>
                    <a:pt x="920813" y="405158"/>
                  </a:cubicBezTo>
                  <a:cubicBezTo>
                    <a:pt x="920813" y="405158"/>
                    <a:pt x="920813" y="405158"/>
                    <a:pt x="920813" y="405158"/>
                  </a:cubicBezTo>
                  <a:lnTo>
                    <a:pt x="920813" y="405158"/>
                  </a:lnTo>
                  <a:lnTo>
                    <a:pt x="920813" y="405158"/>
                  </a:lnTo>
                  <a:lnTo>
                    <a:pt x="920813" y="405158"/>
                  </a:lnTo>
                  <a:cubicBezTo>
                    <a:pt x="920813" y="405158"/>
                    <a:pt x="803376" y="336297"/>
                    <a:pt x="745192" y="302134"/>
                  </a:cubicBezTo>
                  <a:cubicBezTo>
                    <a:pt x="745192" y="302134"/>
                    <a:pt x="745192" y="302134"/>
                    <a:pt x="745192" y="302134"/>
                  </a:cubicBezTo>
                  <a:cubicBezTo>
                    <a:pt x="745192" y="302134"/>
                    <a:pt x="745192" y="302134"/>
                    <a:pt x="745192" y="302134"/>
                  </a:cubicBezTo>
                  <a:cubicBezTo>
                    <a:pt x="745192" y="301066"/>
                    <a:pt x="701420" y="273842"/>
                    <a:pt x="680067" y="260497"/>
                  </a:cubicBezTo>
                  <a:cubicBezTo>
                    <a:pt x="636829" y="232739"/>
                    <a:pt x="374731" y="69928"/>
                    <a:pt x="371528" y="68861"/>
                  </a:cubicBezTo>
                  <a:cubicBezTo>
                    <a:pt x="355514" y="65124"/>
                    <a:pt x="89145" y="534"/>
                    <a:pt x="84341" y="0"/>
                  </a:cubicBezTo>
                  <a:cubicBezTo>
                    <a:pt x="58719" y="30427"/>
                    <a:pt x="40035" y="55516"/>
                    <a:pt x="0" y="108362"/>
                  </a:cubicBezTo>
                  <a:cubicBezTo>
                    <a:pt x="125444" y="100889"/>
                    <a:pt x="255693" y="120640"/>
                    <a:pt x="334696" y="112633"/>
                  </a:cubicBezTo>
                  <a:cubicBezTo>
                    <a:pt x="373663" y="108362"/>
                    <a:pt x="360318" y="122241"/>
                    <a:pt x="356582" y="132384"/>
                  </a:cubicBezTo>
                  <a:cubicBezTo>
                    <a:pt x="342703" y="171885"/>
                    <a:pt x="334696" y="264233"/>
                    <a:pt x="334696" y="269571"/>
                  </a:cubicBezTo>
                  <a:cubicBezTo>
                    <a:pt x="336831" y="320817"/>
                    <a:pt x="356582" y="359251"/>
                    <a:pt x="407293" y="377934"/>
                  </a:cubicBezTo>
                  <a:cubicBezTo>
                    <a:pt x="415834" y="381137"/>
                    <a:pt x="1761556" y="1137538"/>
                    <a:pt x="1807997" y="1160492"/>
                  </a:cubicBezTo>
                  <a:cubicBezTo>
                    <a:pt x="1869385" y="1190919"/>
                    <a:pt x="1911021" y="1151417"/>
                    <a:pt x="1954793" y="1121524"/>
                  </a:cubicBezTo>
                  <a:cubicBezTo>
                    <a:pt x="1986288" y="1100172"/>
                    <a:pt x="2023120" y="1068144"/>
                    <a:pt x="2046074" y="1038251"/>
                  </a:cubicBezTo>
                  <a:cubicBezTo>
                    <a:pt x="2055149" y="1025973"/>
                    <a:pt x="2055682" y="1020101"/>
                    <a:pt x="2066359" y="1032379"/>
                  </a:cubicBezTo>
                  <a:cubicBezTo>
                    <a:pt x="2072230" y="1039318"/>
                    <a:pt x="2185931" y="1232022"/>
                    <a:pt x="2239311" y="1320633"/>
                  </a:cubicBezTo>
                  <a:cubicBezTo>
                    <a:pt x="2245717" y="1331309"/>
                    <a:pt x="2261197" y="1368676"/>
                    <a:pt x="2277211" y="1366541"/>
                  </a:cubicBezTo>
                  <a:cubicBezTo>
                    <a:pt x="2292158" y="1364405"/>
                    <a:pt x="2295895" y="1326505"/>
                    <a:pt x="2300699" y="1314228"/>
                  </a:cubicBezTo>
                  <a:cubicBezTo>
                    <a:pt x="2317781" y="1269388"/>
                    <a:pt x="2319382" y="1227751"/>
                    <a:pt x="2355681" y="1192520"/>
                  </a:cubicBezTo>
                  <a:cubicBezTo>
                    <a:pt x="2371695" y="1177040"/>
                    <a:pt x="2402122" y="1153552"/>
                    <a:pt x="2410129" y="1131133"/>
                  </a:cubicBezTo>
                  <a:cubicBezTo>
                    <a:pt x="2422406" y="1098037"/>
                    <a:pt x="2428278" y="1078286"/>
                    <a:pt x="2440556" y="1045190"/>
                  </a:cubicBezTo>
                  <a:cubicBezTo>
                    <a:pt x="2442691" y="1039318"/>
                    <a:pt x="2460840" y="992343"/>
                    <a:pt x="2467246" y="990208"/>
                  </a:cubicBezTo>
                  <a:cubicBezTo>
                    <a:pt x="2495538" y="951240"/>
                    <a:pt x="2555857" y="873839"/>
                    <a:pt x="2549452" y="873839"/>
                  </a:cubicBezTo>
                  <a:close/>
                </a:path>
              </a:pathLst>
            </a:custGeom>
            <a:solidFill>
              <a:srgbClr val="7F7F7F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9" name="Google Shape;2089;p44"/>
            <p:cNvSpPr/>
            <p:nvPr/>
          </p:nvSpPr>
          <p:spPr>
            <a:xfrm>
              <a:off x="3240790" y="3456993"/>
              <a:ext cx="2494044" cy="1436767"/>
            </a:xfrm>
            <a:custGeom>
              <a:avLst/>
              <a:gdLst/>
              <a:ahLst/>
              <a:cxnLst/>
              <a:rect l="l" t="t" r="r" b="b"/>
              <a:pathLst>
                <a:path w="2494044" h="1436767" extrusionOk="0">
                  <a:moveTo>
                    <a:pt x="2079686" y="1193215"/>
                  </a:moveTo>
                  <a:cubicBezTo>
                    <a:pt x="2083223" y="1191947"/>
                    <a:pt x="2087493" y="1193015"/>
                    <a:pt x="2093365" y="1196751"/>
                  </a:cubicBezTo>
                  <a:cubicBezTo>
                    <a:pt x="2135002" y="1222374"/>
                    <a:pt x="2177707" y="1247463"/>
                    <a:pt x="2219878" y="1273085"/>
                  </a:cubicBezTo>
                  <a:cubicBezTo>
                    <a:pt x="2262048" y="1298708"/>
                    <a:pt x="2303685" y="1324331"/>
                    <a:pt x="2345856" y="1349953"/>
                  </a:cubicBezTo>
                  <a:cubicBezTo>
                    <a:pt x="2361336" y="1359562"/>
                    <a:pt x="2361870" y="1362231"/>
                    <a:pt x="2349058" y="1375576"/>
                  </a:cubicBezTo>
                  <a:cubicBezTo>
                    <a:pt x="2332510" y="1393191"/>
                    <a:pt x="2314895" y="1410273"/>
                    <a:pt x="2302617" y="1431625"/>
                  </a:cubicBezTo>
                  <a:cubicBezTo>
                    <a:pt x="2302083" y="1432159"/>
                    <a:pt x="2301550" y="1433227"/>
                    <a:pt x="2300482" y="1434294"/>
                  </a:cubicBezTo>
                  <a:cubicBezTo>
                    <a:pt x="2297813" y="1437497"/>
                    <a:pt x="2293543" y="1437497"/>
                    <a:pt x="2290340" y="1434828"/>
                  </a:cubicBezTo>
                  <a:cubicBezTo>
                    <a:pt x="2288738" y="1433227"/>
                    <a:pt x="2286603" y="1431625"/>
                    <a:pt x="2284468" y="1430024"/>
                  </a:cubicBezTo>
                  <a:cubicBezTo>
                    <a:pt x="2246568" y="1393191"/>
                    <a:pt x="2208668" y="1356359"/>
                    <a:pt x="2170767" y="1319526"/>
                  </a:cubicBezTo>
                  <a:cubicBezTo>
                    <a:pt x="2138738" y="1288566"/>
                    <a:pt x="2106710" y="1257605"/>
                    <a:pt x="2074682" y="1226644"/>
                  </a:cubicBezTo>
                  <a:cubicBezTo>
                    <a:pt x="2067208" y="1219705"/>
                    <a:pt x="2065607" y="1212765"/>
                    <a:pt x="2070411" y="1203691"/>
                  </a:cubicBezTo>
                  <a:cubicBezTo>
                    <a:pt x="2073347" y="1198086"/>
                    <a:pt x="2076150" y="1194483"/>
                    <a:pt x="2079686" y="1193215"/>
                  </a:cubicBezTo>
                  <a:close/>
                  <a:moveTo>
                    <a:pt x="2486245" y="1106004"/>
                  </a:moveTo>
                  <a:cubicBezTo>
                    <a:pt x="2493184" y="1106004"/>
                    <a:pt x="2496387" y="1114011"/>
                    <a:pt x="2492117" y="1118815"/>
                  </a:cubicBezTo>
                  <a:cubicBezTo>
                    <a:pt x="2489448" y="1121484"/>
                    <a:pt x="2433398" y="1188210"/>
                    <a:pt x="2418452" y="1226110"/>
                  </a:cubicBezTo>
                  <a:cubicBezTo>
                    <a:pt x="2414715" y="1236252"/>
                    <a:pt x="2147279" y="1146039"/>
                    <a:pt x="2133400" y="1142303"/>
                  </a:cubicBezTo>
                  <a:cubicBezTo>
                    <a:pt x="2131799" y="1142303"/>
                    <a:pt x="2110447" y="1137498"/>
                    <a:pt x="2108845" y="1124687"/>
                  </a:cubicBezTo>
                  <a:cubicBezTo>
                    <a:pt x="2109379" y="1122018"/>
                    <a:pt x="2116852" y="1110274"/>
                    <a:pt x="2121123" y="1111342"/>
                  </a:cubicBezTo>
                  <a:cubicBezTo>
                    <a:pt x="2123258" y="1111876"/>
                    <a:pt x="2450480" y="1106538"/>
                    <a:pt x="2486245" y="1106004"/>
                  </a:cubicBezTo>
                  <a:close/>
                  <a:moveTo>
                    <a:pt x="75048" y="218821"/>
                  </a:moveTo>
                  <a:cubicBezTo>
                    <a:pt x="78784" y="219355"/>
                    <a:pt x="341950" y="283412"/>
                    <a:pt x="358498" y="287149"/>
                  </a:cubicBezTo>
                  <a:cubicBezTo>
                    <a:pt x="359566" y="297825"/>
                    <a:pt x="359566" y="305298"/>
                    <a:pt x="353160" y="315975"/>
                  </a:cubicBezTo>
                  <a:cubicBezTo>
                    <a:pt x="275225" y="318644"/>
                    <a:pt x="9390" y="322380"/>
                    <a:pt x="6187" y="321846"/>
                  </a:cubicBezTo>
                  <a:cubicBezTo>
                    <a:pt x="849" y="320779"/>
                    <a:pt x="-1820" y="314373"/>
                    <a:pt x="1383" y="309569"/>
                  </a:cubicBezTo>
                  <a:cubicBezTo>
                    <a:pt x="23269" y="279675"/>
                    <a:pt x="45689" y="250316"/>
                    <a:pt x="68642" y="221490"/>
                  </a:cubicBezTo>
                  <a:cubicBezTo>
                    <a:pt x="70244" y="219355"/>
                    <a:pt x="72913" y="218287"/>
                    <a:pt x="75048" y="218821"/>
                  </a:cubicBezTo>
                  <a:close/>
                  <a:moveTo>
                    <a:pt x="200893" y="695"/>
                  </a:moveTo>
                  <a:cubicBezTo>
                    <a:pt x="204096" y="1962"/>
                    <a:pt x="206898" y="4765"/>
                    <a:pt x="209567" y="7434"/>
                  </a:cubicBezTo>
                  <a:cubicBezTo>
                    <a:pt x="236257" y="33057"/>
                    <a:pt x="372912" y="158501"/>
                    <a:pt x="408677" y="203340"/>
                  </a:cubicBezTo>
                  <a:cubicBezTo>
                    <a:pt x="417218" y="216152"/>
                    <a:pt x="405474" y="223625"/>
                    <a:pt x="400670" y="232166"/>
                  </a:cubicBezTo>
                  <a:cubicBezTo>
                    <a:pt x="388392" y="252450"/>
                    <a:pt x="387859" y="252450"/>
                    <a:pt x="366506" y="241774"/>
                  </a:cubicBezTo>
                  <a:cubicBezTo>
                    <a:pt x="286435" y="200671"/>
                    <a:pt x="116685" y="115263"/>
                    <a:pt x="112948" y="111526"/>
                  </a:cubicBezTo>
                  <a:cubicBezTo>
                    <a:pt x="110279" y="108857"/>
                    <a:pt x="110279" y="104586"/>
                    <a:pt x="112414" y="101384"/>
                  </a:cubicBezTo>
                  <a:cubicBezTo>
                    <a:pt x="138037" y="68822"/>
                    <a:pt x="164193" y="36259"/>
                    <a:pt x="189816" y="3164"/>
                  </a:cubicBezTo>
                  <a:cubicBezTo>
                    <a:pt x="194087" y="-306"/>
                    <a:pt x="197690" y="-573"/>
                    <a:pt x="200893" y="695"/>
                  </a:cubicBezTo>
                  <a:close/>
                </a:path>
              </a:pathLst>
            </a:custGeom>
            <a:solidFill>
              <a:srgbClr val="5E96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0" name="Google Shape;2090;p44"/>
            <p:cNvSpPr/>
            <p:nvPr/>
          </p:nvSpPr>
          <p:spPr>
            <a:xfrm>
              <a:off x="3653981" y="3569395"/>
              <a:ext cx="1665471" cy="800707"/>
            </a:xfrm>
            <a:custGeom>
              <a:avLst/>
              <a:gdLst/>
              <a:ahLst/>
              <a:cxnLst/>
              <a:rect l="l" t="t" r="r" b="b"/>
              <a:pathLst>
                <a:path w="1665471" h="800707" extrusionOk="0">
                  <a:moveTo>
                    <a:pt x="1660957" y="787554"/>
                  </a:moveTo>
                  <a:cubicBezTo>
                    <a:pt x="1444233" y="664779"/>
                    <a:pt x="477512" y="126704"/>
                    <a:pt x="278937" y="19409"/>
                  </a:cubicBezTo>
                  <a:cubicBezTo>
                    <a:pt x="230894" y="-9417"/>
                    <a:pt x="196731" y="-6214"/>
                    <a:pt x="151357" y="29551"/>
                  </a:cubicBezTo>
                  <a:cubicBezTo>
                    <a:pt x="151357" y="29551"/>
                    <a:pt x="151357" y="29551"/>
                    <a:pt x="151357" y="29551"/>
                  </a:cubicBezTo>
                  <a:cubicBezTo>
                    <a:pt x="144952" y="31686"/>
                    <a:pt x="105450" y="63181"/>
                    <a:pt x="85165" y="74925"/>
                  </a:cubicBezTo>
                  <a:cubicBezTo>
                    <a:pt x="53671" y="87202"/>
                    <a:pt x="42995" y="87736"/>
                    <a:pt x="23244" y="75458"/>
                  </a:cubicBezTo>
                  <a:lnTo>
                    <a:pt x="23244" y="75458"/>
                  </a:lnTo>
                  <a:cubicBezTo>
                    <a:pt x="15771" y="71722"/>
                    <a:pt x="7230" y="64782"/>
                    <a:pt x="1358" y="73323"/>
                  </a:cubicBezTo>
                  <a:cubicBezTo>
                    <a:pt x="-3446" y="80796"/>
                    <a:pt x="5629" y="87202"/>
                    <a:pt x="10967" y="92540"/>
                  </a:cubicBezTo>
                  <a:cubicBezTo>
                    <a:pt x="34988" y="116561"/>
                    <a:pt x="63279" y="114426"/>
                    <a:pt x="93173" y="90939"/>
                  </a:cubicBezTo>
                  <a:cubicBezTo>
                    <a:pt x="115059" y="73857"/>
                    <a:pt x="134809" y="53572"/>
                    <a:pt x="159898" y="40761"/>
                  </a:cubicBezTo>
                  <a:cubicBezTo>
                    <a:pt x="187656" y="26882"/>
                    <a:pt x="215948" y="16206"/>
                    <a:pt x="247442" y="25814"/>
                  </a:cubicBezTo>
                  <a:cubicBezTo>
                    <a:pt x="255983" y="27416"/>
                    <a:pt x="1466652" y="696807"/>
                    <a:pt x="1632666" y="787554"/>
                  </a:cubicBezTo>
                  <a:cubicBezTo>
                    <a:pt x="1639605" y="790757"/>
                    <a:pt x="1645477" y="795561"/>
                    <a:pt x="1652950" y="798230"/>
                  </a:cubicBezTo>
                  <a:cubicBezTo>
                    <a:pt x="1657221" y="799832"/>
                    <a:pt x="1663093" y="805703"/>
                    <a:pt x="1666829" y="800365"/>
                  </a:cubicBezTo>
                  <a:cubicBezTo>
                    <a:pt x="1670032" y="796095"/>
                    <a:pt x="1665228" y="790223"/>
                    <a:pt x="1660957" y="787554"/>
                  </a:cubicBezTo>
                  <a:close/>
                </a:path>
              </a:pathLst>
            </a:custGeom>
            <a:solidFill>
              <a:schemeClr val="lt1">
                <a:alpha val="6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91" name="Google Shape;2091;p44"/>
          <p:cNvSpPr/>
          <p:nvPr/>
        </p:nvSpPr>
        <p:spPr>
          <a:xfrm>
            <a:off x="98250" y="3778833"/>
            <a:ext cx="2091953" cy="2196935"/>
          </a:xfrm>
          <a:custGeom>
            <a:avLst/>
            <a:gdLst/>
            <a:ahLst/>
            <a:cxnLst/>
            <a:rect l="l" t="t" r="r" b="b"/>
            <a:pathLst>
              <a:path w="6522685" h="6850016" extrusionOk="0">
                <a:moveTo>
                  <a:pt x="6506852" y="4464487"/>
                </a:moveTo>
                <a:cubicBezTo>
                  <a:pt x="6341589" y="4410996"/>
                  <a:pt x="6177125" y="4356707"/>
                  <a:pt x="6011862" y="4304014"/>
                </a:cubicBezTo>
                <a:cubicBezTo>
                  <a:pt x="5995895" y="4299224"/>
                  <a:pt x="5988710" y="4290441"/>
                  <a:pt x="5983121" y="4275273"/>
                </a:cubicBezTo>
                <a:cubicBezTo>
                  <a:pt x="5905679" y="4053326"/>
                  <a:pt x="5859374" y="3825790"/>
                  <a:pt x="5844205" y="3591069"/>
                </a:cubicBezTo>
                <a:cubicBezTo>
                  <a:pt x="5822649" y="3242980"/>
                  <a:pt x="5868954" y="2905269"/>
                  <a:pt x="5984718" y="2576341"/>
                </a:cubicBezTo>
                <a:cubicBezTo>
                  <a:pt x="5989508" y="2562769"/>
                  <a:pt x="5996693" y="2556381"/>
                  <a:pt x="6010266" y="2551591"/>
                </a:cubicBezTo>
                <a:cubicBezTo>
                  <a:pt x="6176327" y="2498101"/>
                  <a:pt x="6341589" y="2444610"/>
                  <a:pt x="6506852" y="2391119"/>
                </a:cubicBezTo>
                <a:cubicBezTo>
                  <a:pt x="6517231" y="2387925"/>
                  <a:pt x="6526811" y="2386329"/>
                  <a:pt x="6522021" y="2369563"/>
                </a:cubicBezTo>
                <a:cubicBezTo>
                  <a:pt x="6517231" y="2354394"/>
                  <a:pt x="6510844" y="2353595"/>
                  <a:pt x="6497271" y="2358386"/>
                </a:cubicBezTo>
                <a:cubicBezTo>
                  <a:pt x="6330412" y="2412675"/>
                  <a:pt x="6163553" y="2466964"/>
                  <a:pt x="5997492" y="2521253"/>
                </a:cubicBezTo>
                <a:cubicBezTo>
                  <a:pt x="5986314" y="2525245"/>
                  <a:pt x="5977533" y="2523648"/>
                  <a:pt x="5967952" y="2517261"/>
                </a:cubicBezTo>
                <a:cubicBezTo>
                  <a:pt x="5475358" y="2172365"/>
                  <a:pt x="5140042" y="1713303"/>
                  <a:pt x="4964401" y="1137678"/>
                </a:cubicBezTo>
                <a:cubicBezTo>
                  <a:pt x="4959611" y="1123307"/>
                  <a:pt x="4962804" y="1112928"/>
                  <a:pt x="4971586" y="1100953"/>
                </a:cubicBezTo>
                <a:cubicBezTo>
                  <a:pt x="5036254" y="1013132"/>
                  <a:pt x="5100124" y="924513"/>
                  <a:pt x="5163993" y="836692"/>
                </a:cubicBezTo>
                <a:cubicBezTo>
                  <a:pt x="5202315" y="783201"/>
                  <a:pt x="5241435" y="730509"/>
                  <a:pt x="5279757" y="677018"/>
                </a:cubicBezTo>
                <a:cubicBezTo>
                  <a:pt x="5285346" y="669034"/>
                  <a:pt x="5290136" y="664244"/>
                  <a:pt x="5278959" y="655462"/>
                </a:cubicBezTo>
                <a:cubicBezTo>
                  <a:pt x="5266184" y="645083"/>
                  <a:pt x="5259798" y="645882"/>
                  <a:pt x="5249419" y="660252"/>
                </a:cubicBezTo>
                <a:cubicBezTo>
                  <a:pt x="5148026" y="801564"/>
                  <a:pt x="5045036" y="942077"/>
                  <a:pt x="4942844" y="1083388"/>
                </a:cubicBezTo>
                <a:cubicBezTo>
                  <a:pt x="4934861" y="1095364"/>
                  <a:pt x="4926079" y="1099356"/>
                  <a:pt x="4911708" y="1100154"/>
                </a:cubicBezTo>
                <a:cubicBezTo>
                  <a:pt x="4732075" y="1104146"/>
                  <a:pt x="4553240" y="1091372"/>
                  <a:pt x="4376800" y="1057841"/>
                </a:cubicBezTo>
                <a:cubicBezTo>
                  <a:pt x="3976817" y="982794"/>
                  <a:pt x="3615155" y="819926"/>
                  <a:pt x="3292613" y="572431"/>
                </a:cubicBezTo>
                <a:cubicBezTo>
                  <a:pt x="3283033" y="565246"/>
                  <a:pt x="3279839" y="557262"/>
                  <a:pt x="3279839" y="545287"/>
                </a:cubicBezTo>
                <a:cubicBezTo>
                  <a:pt x="3280638" y="458264"/>
                  <a:pt x="3279839" y="370444"/>
                  <a:pt x="3279839" y="283421"/>
                </a:cubicBezTo>
                <a:cubicBezTo>
                  <a:pt x="3279839" y="283421"/>
                  <a:pt x="3279839" y="283421"/>
                  <a:pt x="3279839" y="283421"/>
                </a:cubicBezTo>
                <a:cubicBezTo>
                  <a:pt x="3279839" y="195601"/>
                  <a:pt x="3279839" y="106982"/>
                  <a:pt x="3279839" y="19161"/>
                </a:cubicBezTo>
                <a:cubicBezTo>
                  <a:pt x="3279839" y="3992"/>
                  <a:pt x="3275049" y="0"/>
                  <a:pt x="3259880" y="0"/>
                </a:cubicBezTo>
                <a:cubicBezTo>
                  <a:pt x="3243114" y="0"/>
                  <a:pt x="3245509" y="10379"/>
                  <a:pt x="3245509" y="19959"/>
                </a:cubicBezTo>
                <a:cubicBezTo>
                  <a:pt x="3245509" y="191609"/>
                  <a:pt x="3244711" y="363258"/>
                  <a:pt x="3245509" y="534908"/>
                </a:cubicBezTo>
                <a:cubicBezTo>
                  <a:pt x="3245509" y="554867"/>
                  <a:pt x="3239921" y="566843"/>
                  <a:pt x="3223953" y="578818"/>
                </a:cubicBezTo>
                <a:cubicBezTo>
                  <a:pt x="2745730" y="938085"/>
                  <a:pt x="2207628" y="1112130"/>
                  <a:pt x="1609649" y="1100154"/>
                </a:cubicBezTo>
                <a:cubicBezTo>
                  <a:pt x="1596076" y="1100154"/>
                  <a:pt x="1588891" y="1094566"/>
                  <a:pt x="1581706" y="1084985"/>
                </a:cubicBezTo>
                <a:cubicBezTo>
                  <a:pt x="1502667" y="975608"/>
                  <a:pt x="1422830" y="866232"/>
                  <a:pt x="1343791" y="756855"/>
                </a:cubicBezTo>
                <a:cubicBezTo>
                  <a:pt x="1319840" y="723323"/>
                  <a:pt x="1295091" y="689792"/>
                  <a:pt x="1270341" y="656260"/>
                </a:cubicBezTo>
                <a:cubicBezTo>
                  <a:pt x="1267148" y="652268"/>
                  <a:pt x="1266349" y="645083"/>
                  <a:pt x="1257567" y="648277"/>
                </a:cubicBezTo>
                <a:cubicBezTo>
                  <a:pt x="1239205" y="654664"/>
                  <a:pt x="1235213" y="665841"/>
                  <a:pt x="1246390" y="681010"/>
                </a:cubicBezTo>
                <a:cubicBezTo>
                  <a:pt x="1348582" y="821523"/>
                  <a:pt x="1449975" y="962036"/>
                  <a:pt x="1552166" y="1101751"/>
                </a:cubicBezTo>
                <a:cubicBezTo>
                  <a:pt x="1560948" y="1114525"/>
                  <a:pt x="1563343" y="1124904"/>
                  <a:pt x="1558553" y="1140073"/>
                </a:cubicBezTo>
                <a:cubicBezTo>
                  <a:pt x="1385307" y="1712504"/>
                  <a:pt x="1050790" y="2169970"/>
                  <a:pt x="559792" y="2514068"/>
                </a:cubicBezTo>
                <a:cubicBezTo>
                  <a:pt x="547018" y="2522850"/>
                  <a:pt x="535841" y="2524447"/>
                  <a:pt x="521470" y="2519656"/>
                </a:cubicBezTo>
                <a:cubicBezTo>
                  <a:pt x="356207" y="2465367"/>
                  <a:pt x="190146" y="2411876"/>
                  <a:pt x="24884" y="2357587"/>
                </a:cubicBezTo>
                <a:cubicBezTo>
                  <a:pt x="11311" y="2353595"/>
                  <a:pt x="6521" y="2355192"/>
                  <a:pt x="1731" y="2368764"/>
                </a:cubicBezTo>
                <a:cubicBezTo>
                  <a:pt x="-3858" y="2384732"/>
                  <a:pt x="4924" y="2387127"/>
                  <a:pt x="16102" y="2390321"/>
                </a:cubicBezTo>
                <a:cubicBezTo>
                  <a:pt x="179767" y="2443013"/>
                  <a:pt x="343433" y="2497302"/>
                  <a:pt x="507099" y="2549196"/>
                </a:cubicBezTo>
                <a:cubicBezTo>
                  <a:pt x="524663" y="2554785"/>
                  <a:pt x="534244" y="2562769"/>
                  <a:pt x="540631" y="2581131"/>
                </a:cubicBezTo>
                <a:cubicBezTo>
                  <a:pt x="619669" y="2807868"/>
                  <a:pt x="666773" y="3040992"/>
                  <a:pt x="680346" y="3280503"/>
                </a:cubicBezTo>
                <a:cubicBezTo>
                  <a:pt x="699507" y="3619811"/>
                  <a:pt x="653201" y="3949537"/>
                  <a:pt x="541429" y="4270482"/>
                </a:cubicBezTo>
                <a:cubicBezTo>
                  <a:pt x="535042" y="4288845"/>
                  <a:pt x="525462" y="4297627"/>
                  <a:pt x="507099" y="4303216"/>
                </a:cubicBezTo>
                <a:cubicBezTo>
                  <a:pt x="343433" y="4355908"/>
                  <a:pt x="179767" y="4409399"/>
                  <a:pt x="16102" y="4462091"/>
                </a:cubicBezTo>
                <a:cubicBezTo>
                  <a:pt x="1731" y="4466882"/>
                  <a:pt x="-1463" y="4471672"/>
                  <a:pt x="3328" y="4486042"/>
                </a:cubicBezTo>
                <a:cubicBezTo>
                  <a:pt x="8916" y="4503606"/>
                  <a:pt x="18497" y="4497220"/>
                  <a:pt x="28077" y="4494026"/>
                </a:cubicBezTo>
                <a:cubicBezTo>
                  <a:pt x="193340" y="4440535"/>
                  <a:pt x="359401" y="4387045"/>
                  <a:pt x="524663" y="4332756"/>
                </a:cubicBezTo>
                <a:cubicBezTo>
                  <a:pt x="537437" y="4328764"/>
                  <a:pt x="547018" y="4328764"/>
                  <a:pt x="558195" y="4336747"/>
                </a:cubicBezTo>
                <a:cubicBezTo>
                  <a:pt x="1049193" y="4681643"/>
                  <a:pt x="1383710" y="5139908"/>
                  <a:pt x="1558553" y="5713936"/>
                </a:cubicBezTo>
                <a:cubicBezTo>
                  <a:pt x="1563343" y="5729105"/>
                  <a:pt x="1560948" y="5739483"/>
                  <a:pt x="1551368" y="5752258"/>
                </a:cubicBezTo>
                <a:cubicBezTo>
                  <a:pt x="1448378" y="5892771"/>
                  <a:pt x="1346187" y="6034082"/>
                  <a:pt x="1243995" y="6174595"/>
                </a:cubicBezTo>
                <a:cubicBezTo>
                  <a:pt x="1236011" y="6185773"/>
                  <a:pt x="1235213" y="6191361"/>
                  <a:pt x="1247189" y="6200143"/>
                </a:cubicBezTo>
                <a:cubicBezTo>
                  <a:pt x="1259963" y="6209724"/>
                  <a:pt x="1264753" y="6204934"/>
                  <a:pt x="1271938" y="6194554"/>
                </a:cubicBezTo>
                <a:cubicBezTo>
                  <a:pt x="1374129" y="6053243"/>
                  <a:pt x="1477119" y="5911932"/>
                  <a:pt x="1580109" y="5769822"/>
                </a:cubicBezTo>
                <a:cubicBezTo>
                  <a:pt x="1588093" y="5759443"/>
                  <a:pt x="1596076" y="5753854"/>
                  <a:pt x="1609649" y="5753854"/>
                </a:cubicBezTo>
                <a:cubicBezTo>
                  <a:pt x="1765331" y="5750661"/>
                  <a:pt x="1919416" y="5759443"/>
                  <a:pt x="2072703" y="5784192"/>
                </a:cubicBezTo>
                <a:cubicBezTo>
                  <a:pt x="2497436" y="5851255"/>
                  <a:pt x="2880654" y="6016518"/>
                  <a:pt x="3223155" y="6276787"/>
                </a:cubicBezTo>
                <a:cubicBezTo>
                  <a:pt x="3239123" y="6288762"/>
                  <a:pt x="3243913" y="6300738"/>
                  <a:pt x="3243913" y="6319899"/>
                </a:cubicBezTo>
                <a:cubicBezTo>
                  <a:pt x="3243114" y="6492347"/>
                  <a:pt x="3243913" y="6664795"/>
                  <a:pt x="3243114" y="6836444"/>
                </a:cubicBezTo>
                <a:cubicBezTo>
                  <a:pt x="3243114" y="6851613"/>
                  <a:pt x="3247106" y="6856404"/>
                  <a:pt x="3262275" y="6856404"/>
                </a:cubicBezTo>
                <a:cubicBezTo>
                  <a:pt x="3279839" y="6856404"/>
                  <a:pt x="3277444" y="6845226"/>
                  <a:pt x="3277444" y="6834847"/>
                </a:cubicBezTo>
                <a:cubicBezTo>
                  <a:pt x="3277444" y="6662400"/>
                  <a:pt x="3278243" y="6489951"/>
                  <a:pt x="3276646" y="6318302"/>
                </a:cubicBezTo>
                <a:cubicBezTo>
                  <a:pt x="3276646" y="6299141"/>
                  <a:pt x="3283033" y="6288762"/>
                  <a:pt x="3297403" y="6277585"/>
                </a:cubicBezTo>
                <a:cubicBezTo>
                  <a:pt x="3529729" y="6100347"/>
                  <a:pt x="3785208" y="5966221"/>
                  <a:pt x="4063040" y="5876803"/>
                </a:cubicBezTo>
                <a:cubicBezTo>
                  <a:pt x="4336882" y="5788982"/>
                  <a:pt x="4617908" y="5749064"/>
                  <a:pt x="4905321" y="5755451"/>
                </a:cubicBezTo>
                <a:cubicBezTo>
                  <a:pt x="4922087" y="5755451"/>
                  <a:pt x="4933264" y="5761040"/>
                  <a:pt x="4942844" y="5774612"/>
                </a:cubicBezTo>
                <a:cubicBezTo>
                  <a:pt x="5009908" y="5868021"/>
                  <a:pt x="5076971" y="5960632"/>
                  <a:pt x="5144833" y="6054041"/>
                </a:cubicBezTo>
                <a:cubicBezTo>
                  <a:pt x="5179961" y="6101944"/>
                  <a:pt x="5214290" y="6149846"/>
                  <a:pt x="5249419" y="6197748"/>
                </a:cubicBezTo>
                <a:cubicBezTo>
                  <a:pt x="5252613" y="6202538"/>
                  <a:pt x="5254209" y="6210522"/>
                  <a:pt x="5262991" y="6208127"/>
                </a:cubicBezTo>
                <a:cubicBezTo>
                  <a:pt x="5280555" y="6204135"/>
                  <a:pt x="5285346" y="6189764"/>
                  <a:pt x="5274967" y="6175394"/>
                </a:cubicBezTo>
                <a:cubicBezTo>
                  <a:pt x="5171977" y="6034082"/>
                  <a:pt x="5069786" y="5891972"/>
                  <a:pt x="4966796" y="5751459"/>
                </a:cubicBezTo>
                <a:cubicBezTo>
                  <a:pt x="4958812" y="5740282"/>
                  <a:pt x="4957216" y="5731500"/>
                  <a:pt x="4961207" y="5718726"/>
                </a:cubicBezTo>
                <a:cubicBezTo>
                  <a:pt x="5136849" y="5143101"/>
                  <a:pt x="5471366" y="4684038"/>
                  <a:pt x="5964758" y="4339142"/>
                </a:cubicBezTo>
                <a:cubicBezTo>
                  <a:pt x="5975936" y="4331159"/>
                  <a:pt x="5985516" y="4330360"/>
                  <a:pt x="5998290" y="4335151"/>
                </a:cubicBezTo>
                <a:cubicBezTo>
                  <a:pt x="6082119" y="4363093"/>
                  <a:pt x="6165150" y="4390238"/>
                  <a:pt x="6248979" y="4417383"/>
                </a:cubicBezTo>
                <a:cubicBezTo>
                  <a:pt x="6332009" y="4444527"/>
                  <a:pt x="6415039" y="4471672"/>
                  <a:pt x="6498070" y="4498018"/>
                </a:cubicBezTo>
                <a:cubicBezTo>
                  <a:pt x="6503658" y="4499615"/>
                  <a:pt x="6510046" y="4506800"/>
                  <a:pt x="6516433" y="4497220"/>
                </a:cubicBezTo>
                <a:cubicBezTo>
                  <a:pt x="6527609" y="4479655"/>
                  <a:pt x="6525214" y="4470075"/>
                  <a:pt x="6506852" y="4464487"/>
                </a:cubicBezTo>
                <a:close/>
                <a:moveTo>
                  <a:pt x="3242316" y="607560"/>
                </a:moveTo>
                <a:cubicBezTo>
                  <a:pt x="3247106" y="614745"/>
                  <a:pt x="3245509" y="621132"/>
                  <a:pt x="3245509" y="627519"/>
                </a:cubicBezTo>
                <a:cubicBezTo>
                  <a:pt x="3245509" y="809547"/>
                  <a:pt x="3245509" y="990777"/>
                  <a:pt x="3245509" y="1172806"/>
                </a:cubicBezTo>
                <a:cubicBezTo>
                  <a:pt x="3245509" y="1186378"/>
                  <a:pt x="3241518" y="1195160"/>
                  <a:pt x="3230340" y="1203144"/>
                </a:cubicBezTo>
                <a:cubicBezTo>
                  <a:pt x="2955701" y="1411519"/>
                  <a:pt x="2647530" y="1541653"/>
                  <a:pt x="2305827" y="1590353"/>
                </a:cubicBezTo>
                <a:cubicBezTo>
                  <a:pt x="2197249" y="1605523"/>
                  <a:pt x="2088671" y="1611910"/>
                  <a:pt x="1979294" y="1609514"/>
                </a:cubicBezTo>
                <a:cubicBezTo>
                  <a:pt x="1968117" y="1609514"/>
                  <a:pt x="1960133" y="1607119"/>
                  <a:pt x="1953746" y="1597539"/>
                </a:cubicBezTo>
                <a:cubicBezTo>
                  <a:pt x="1845168" y="1447445"/>
                  <a:pt x="1735791" y="1297352"/>
                  <a:pt x="1627213" y="1146460"/>
                </a:cubicBezTo>
                <a:cubicBezTo>
                  <a:pt x="1624818" y="1143266"/>
                  <a:pt x="1623221" y="1140073"/>
                  <a:pt x="1620027" y="1134484"/>
                </a:cubicBezTo>
                <a:cubicBezTo>
                  <a:pt x="2221999" y="1141669"/>
                  <a:pt x="2762495" y="966826"/>
                  <a:pt x="3242316" y="607560"/>
                </a:cubicBezTo>
                <a:close/>
                <a:moveTo>
                  <a:pt x="3245509" y="1800325"/>
                </a:moveTo>
                <a:cubicBezTo>
                  <a:pt x="3245509" y="1815494"/>
                  <a:pt x="3241518" y="1825074"/>
                  <a:pt x="3228744" y="1833856"/>
                </a:cubicBezTo>
                <a:cubicBezTo>
                  <a:pt x="3007595" y="1998321"/>
                  <a:pt x="2760899" y="2092528"/>
                  <a:pt x="2485461" y="2114084"/>
                </a:cubicBezTo>
                <a:cubicBezTo>
                  <a:pt x="2439155" y="2118076"/>
                  <a:pt x="2392850" y="2118076"/>
                  <a:pt x="2345746" y="2118076"/>
                </a:cubicBezTo>
                <a:cubicBezTo>
                  <a:pt x="2336964" y="2118076"/>
                  <a:pt x="2330577" y="2116479"/>
                  <a:pt x="2324989" y="2108496"/>
                </a:cubicBezTo>
                <a:cubicBezTo>
                  <a:pt x="2214813" y="1956007"/>
                  <a:pt x="2104638" y="1803518"/>
                  <a:pt x="1993665" y="1651828"/>
                </a:cubicBezTo>
                <a:cubicBezTo>
                  <a:pt x="1992866" y="1650231"/>
                  <a:pt x="1992068" y="1648634"/>
                  <a:pt x="1989673" y="1643844"/>
                </a:cubicBezTo>
                <a:cubicBezTo>
                  <a:pt x="2453526" y="1647836"/>
                  <a:pt x="2870275" y="1512912"/>
                  <a:pt x="3240719" y="1237474"/>
                </a:cubicBezTo>
                <a:cubicBezTo>
                  <a:pt x="3245509" y="1245458"/>
                  <a:pt x="3243913" y="1252643"/>
                  <a:pt x="3243913" y="1259030"/>
                </a:cubicBezTo>
                <a:cubicBezTo>
                  <a:pt x="3245509" y="1439462"/>
                  <a:pt x="3245509" y="1619893"/>
                  <a:pt x="3245509" y="1800325"/>
                </a:cubicBezTo>
                <a:close/>
                <a:moveTo>
                  <a:pt x="1281518" y="3361937"/>
                </a:moveTo>
                <a:cubicBezTo>
                  <a:pt x="1275131" y="3167135"/>
                  <a:pt x="1241600" y="2976324"/>
                  <a:pt x="1180125" y="2791102"/>
                </a:cubicBezTo>
                <a:cubicBezTo>
                  <a:pt x="1177730" y="2784715"/>
                  <a:pt x="1176134" y="2779127"/>
                  <a:pt x="1174537" y="2772740"/>
                </a:cubicBezTo>
                <a:cubicBezTo>
                  <a:pt x="1174537" y="2771941"/>
                  <a:pt x="1175335" y="2770345"/>
                  <a:pt x="1176134" y="2767950"/>
                </a:cubicBezTo>
                <a:cubicBezTo>
                  <a:pt x="1192101" y="2773538"/>
                  <a:pt x="1208867" y="2778329"/>
                  <a:pt x="1224834" y="2783119"/>
                </a:cubicBezTo>
                <a:cubicBezTo>
                  <a:pt x="1387702" y="2835811"/>
                  <a:pt x="1549771" y="2888504"/>
                  <a:pt x="1712638" y="2941196"/>
                </a:cubicBezTo>
                <a:cubicBezTo>
                  <a:pt x="1725412" y="2945188"/>
                  <a:pt x="1732598" y="2951575"/>
                  <a:pt x="1736590" y="2965147"/>
                </a:cubicBezTo>
                <a:cubicBezTo>
                  <a:pt x="1839579" y="3273318"/>
                  <a:pt x="1839579" y="3581489"/>
                  <a:pt x="1736590" y="3889660"/>
                </a:cubicBezTo>
                <a:cubicBezTo>
                  <a:pt x="1732598" y="3901635"/>
                  <a:pt x="1726211" y="3908022"/>
                  <a:pt x="1714235" y="3912014"/>
                </a:cubicBezTo>
                <a:cubicBezTo>
                  <a:pt x="1540989" y="3967900"/>
                  <a:pt x="1366944" y="4024584"/>
                  <a:pt x="1193698" y="4080470"/>
                </a:cubicBezTo>
                <a:cubicBezTo>
                  <a:pt x="1188109" y="4082067"/>
                  <a:pt x="1180924" y="4088454"/>
                  <a:pt x="1176134" y="4082865"/>
                </a:cubicBezTo>
                <a:cubicBezTo>
                  <a:pt x="1172142" y="4078874"/>
                  <a:pt x="1177730" y="4071688"/>
                  <a:pt x="1179327" y="4066898"/>
                </a:cubicBezTo>
                <a:cubicBezTo>
                  <a:pt x="1255971" y="3837766"/>
                  <a:pt x="1289502" y="3602246"/>
                  <a:pt x="1281518" y="3361937"/>
                </a:cubicBezTo>
                <a:close/>
                <a:moveTo>
                  <a:pt x="2335367" y="3694059"/>
                </a:moveTo>
                <a:cubicBezTo>
                  <a:pt x="2332174" y="3705236"/>
                  <a:pt x="2327384" y="3712422"/>
                  <a:pt x="2315408" y="3716413"/>
                </a:cubicBezTo>
                <a:cubicBezTo>
                  <a:pt x="2138968" y="3773098"/>
                  <a:pt x="1962528" y="3830580"/>
                  <a:pt x="1786088" y="3888063"/>
                </a:cubicBezTo>
                <a:cubicBezTo>
                  <a:pt x="1782895" y="3888861"/>
                  <a:pt x="1778903" y="3889660"/>
                  <a:pt x="1772516" y="3891257"/>
                </a:cubicBezTo>
                <a:cubicBezTo>
                  <a:pt x="1873111" y="3580691"/>
                  <a:pt x="1873111" y="3273318"/>
                  <a:pt x="1773315" y="2965946"/>
                </a:cubicBezTo>
                <a:cubicBezTo>
                  <a:pt x="1781298" y="2961954"/>
                  <a:pt x="1787685" y="2966744"/>
                  <a:pt x="1794072" y="2969139"/>
                </a:cubicBezTo>
                <a:cubicBezTo>
                  <a:pt x="1966520" y="3025025"/>
                  <a:pt x="2139767" y="3081709"/>
                  <a:pt x="2312215" y="3137595"/>
                </a:cubicBezTo>
                <a:cubicBezTo>
                  <a:pt x="2324989" y="3141587"/>
                  <a:pt x="2331375" y="3148772"/>
                  <a:pt x="2336166" y="3161546"/>
                </a:cubicBezTo>
                <a:cubicBezTo>
                  <a:pt x="2392850" y="3337986"/>
                  <a:pt x="2392850" y="3516023"/>
                  <a:pt x="2335367" y="3694059"/>
                </a:cubicBezTo>
                <a:close/>
                <a:moveTo>
                  <a:pt x="2371294" y="3160748"/>
                </a:moveTo>
                <a:cubicBezTo>
                  <a:pt x="2377681" y="3155958"/>
                  <a:pt x="2383269" y="3159949"/>
                  <a:pt x="2388060" y="3162344"/>
                </a:cubicBezTo>
                <a:cubicBezTo>
                  <a:pt x="2562903" y="3219029"/>
                  <a:pt x="2736947" y="3275713"/>
                  <a:pt x="2911791" y="3332397"/>
                </a:cubicBezTo>
                <a:cubicBezTo>
                  <a:pt x="2924564" y="3336389"/>
                  <a:pt x="2930153" y="3342776"/>
                  <a:pt x="2933347" y="3355550"/>
                </a:cubicBezTo>
                <a:cubicBezTo>
                  <a:pt x="2945322" y="3405049"/>
                  <a:pt x="2945322" y="3453750"/>
                  <a:pt x="2932548" y="3503249"/>
                </a:cubicBezTo>
                <a:cubicBezTo>
                  <a:pt x="2929355" y="3514426"/>
                  <a:pt x="2923766" y="3520014"/>
                  <a:pt x="2912589" y="3523208"/>
                </a:cubicBezTo>
                <a:cubicBezTo>
                  <a:pt x="2737746" y="3579892"/>
                  <a:pt x="2562104" y="3636576"/>
                  <a:pt x="2387261" y="3693261"/>
                </a:cubicBezTo>
                <a:cubicBezTo>
                  <a:pt x="2382471" y="3694857"/>
                  <a:pt x="2377681" y="3698051"/>
                  <a:pt x="2370496" y="3694857"/>
                </a:cubicBezTo>
                <a:cubicBezTo>
                  <a:pt x="2425583" y="3516023"/>
                  <a:pt x="2426381" y="3337986"/>
                  <a:pt x="2371294" y="3160748"/>
                </a:cubicBezTo>
                <a:close/>
                <a:moveTo>
                  <a:pt x="1754154" y="2905269"/>
                </a:moveTo>
                <a:cubicBezTo>
                  <a:pt x="1746170" y="2910858"/>
                  <a:pt x="1738985" y="2914850"/>
                  <a:pt x="1727807" y="2910858"/>
                </a:cubicBezTo>
                <a:cubicBezTo>
                  <a:pt x="1550569" y="2852577"/>
                  <a:pt x="1372533" y="2795094"/>
                  <a:pt x="1195294" y="2737612"/>
                </a:cubicBezTo>
                <a:cubicBezTo>
                  <a:pt x="1192101" y="2736813"/>
                  <a:pt x="1189706" y="2735216"/>
                  <a:pt x="1184117" y="2732821"/>
                </a:cubicBezTo>
                <a:cubicBezTo>
                  <a:pt x="1562545" y="2462174"/>
                  <a:pt x="1821217" y="2107698"/>
                  <a:pt x="1960932" y="1663804"/>
                </a:cubicBezTo>
                <a:cubicBezTo>
                  <a:pt x="1967318" y="1671787"/>
                  <a:pt x="1971310" y="1677376"/>
                  <a:pt x="1975302" y="1682964"/>
                </a:cubicBezTo>
                <a:cubicBezTo>
                  <a:pt x="2081486" y="1829865"/>
                  <a:pt x="2187669" y="1975966"/>
                  <a:pt x="2294650" y="2122867"/>
                </a:cubicBezTo>
                <a:cubicBezTo>
                  <a:pt x="2302634" y="2134044"/>
                  <a:pt x="2304231" y="2142826"/>
                  <a:pt x="2300239" y="2155600"/>
                </a:cubicBezTo>
                <a:cubicBezTo>
                  <a:pt x="2202838" y="2466964"/>
                  <a:pt x="2020011" y="2716854"/>
                  <a:pt x="1754154" y="2905269"/>
                </a:cubicBezTo>
                <a:close/>
                <a:moveTo>
                  <a:pt x="1203278" y="4112405"/>
                </a:moveTo>
                <a:cubicBezTo>
                  <a:pt x="1376524" y="4055721"/>
                  <a:pt x="1549771" y="3999835"/>
                  <a:pt x="1723816" y="3943151"/>
                </a:cubicBezTo>
                <a:cubicBezTo>
                  <a:pt x="1737388" y="3939159"/>
                  <a:pt x="1746170" y="3941554"/>
                  <a:pt x="1757347" y="3948739"/>
                </a:cubicBezTo>
                <a:cubicBezTo>
                  <a:pt x="2021608" y="4137953"/>
                  <a:pt x="2202838" y="4387045"/>
                  <a:pt x="2299441" y="4696812"/>
                </a:cubicBezTo>
                <a:cubicBezTo>
                  <a:pt x="2302634" y="4707191"/>
                  <a:pt x="2303432" y="4715973"/>
                  <a:pt x="2296247" y="4726352"/>
                </a:cubicBezTo>
                <a:cubicBezTo>
                  <a:pt x="2187669" y="4874849"/>
                  <a:pt x="2079090" y="5024144"/>
                  <a:pt x="1970512" y="5173439"/>
                </a:cubicBezTo>
                <a:cubicBezTo>
                  <a:pt x="1967318" y="5177431"/>
                  <a:pt x="1965722" y="5182221"/>
                  <a:pt x="1958536" y="5184616"/>
                </a:cubicBezTo>
                <a:cubicBezTo>
                  <a:pt x="1820418" y="4743916"/>
                  <a:pt x="1561746" y="4389440"/>
                  <a:pt x="1186512" y="4120389"/>
                </a:cubicBezTo>
                <a:cubicBezTo>
                  <a:pt x="1190504" y="4114002"/>
                  <a:pt x="1197690" y="4114800"/>
                  <a:pt x="1203278" y="4112405"/>
                </a:cubicBezTo>
                <a:close/>
                <a:moveTo>
                  <a:pt x="1785290" y="3927183"/>
                </a:moveTo>
                <a:cubicBezTo>
                  <a:pt x="1790080" y="3920796"/>
                  <a:pt x="1797266" y="3919998"/>
                  <a:pt x="1802854" y="3918401"/>
                </a:cubicBezTo>
                <a:cubicBezTo>
                  <a:pt x="1976899" y="3861717"/>
                  <a:pt x="2150944" y="3805831"/>
                  <a:pt x="2324190" y="3748348"/>
                </a:cubicBezTo>
                <a:cubicBezTo>
                  <a:pt x="2336166" y="3744356"/>
                  <a:pt x="2344149" y="3746751"/>
                  <a:pt x="2353730" y="3753138"/>
                </a:cubicBezTo>
                <a:cubicBezTo>
                  <a:pt x="2505420" y="3864112"/>
                  <a:pt x="2611603" y="4008617"/>
                  <a:pt x="2669884" y="4188250"/>
                </a:cubicBezTo>
                <a:cubicBezTo>
                  <a:pt x="2673876" y="4199428"/>
                  <a:pt x="2673078" y="4208209"/>
                  <a:pt x="2665893" y="4217790"/>
                </a:cubicBezTo>
                <a:cubicBezTo>
                  <a:pt x="2557314" y="4366287"/>
                  <a:pt x="2449534" y="4514784"/>
                  <a:pt x="2341754" y="4663280"/>
                </a:cubicBezTo>
                <a:cubicBezTo>
                  <a:pt x="2338561" y="4668071"/>
                  <a:pt x="2336166" y="4673659"/>
                  <a:pt x="2328980" y="4675256"/>
                </a:cubicBezTo>
                <a:cubicBezTo>
                  <a:pt x="2229184" y="4367884"/>
                  <a:pt x="2047156" y="4117994"/>
                  <a:pt x="1785290" y="3927183"/>
                </a:cubicBezTo>
                <a:close/>
                <a:moveTo>
                  <a:pt x="2380874" y="3730784"/>
                </a:moveTo>
                <a:cubicBezTo>
                  <a:pt x="2400035" y="3724397"/>
                  <a:pt x="2416003" y="3718809"/>
                  <a:pt x="2431970" y="3714018"/>
                </a:cubicBezTo>
                <a:cubicBezTo>
                  <a:pt x="2594838" y="3661326"/>
                  <a:pt x="2757705" y="3608634"/>
                  <a:pt x="2920573" y="3555143"/>
                </a:cubicBezTo>
                <a:cubicBezTo>
                  <a:pt x="2933347" y="3551151"/>
                  <a:pt x="2942927" y="3551949"/>
                  <a:pt x="2953306" y="3560731"/>
                </a:cubicBezTo>
                <a:cubicBezTo>
                  <a:pt x="2992426" y="3593464"/>
                  <a:pt x="3021167" y="3633383"/>
                  <a:pt x="3039530" y="3680487"/>
                </a:cubicBezTo>
                <a:cubicBezTo>
                  <a:pt x="3043522" y="3690067"/>
                  <a:pt x="3043522" y="3698051"/>
                  <a:pt x="3037135" y="3706833"/>
                </a:cubicBezTo>
                <a:cubicBezTo>
                  <a:pt x="2926960" y="3857725"/>
                  <a:pt x="2817583" y="4008617"/>
                  <a:pt x="2707408" y="4159509"/>
                </a:cubicBezTo>
                <a:cubicBezTo>
                  <a:pt x="2705811" y="4161904"/>
                  <a:pt x="2703416" y="4164299"/>
                  <a:pt x="2699424" y="4169089"/>
                </a:cubicBezTo>
                <a:cubicBezTo>
                  <a:pt x="2638748" y="3990254"/>
                  <a:pt x="2533363" y="3844951"/>
                  <a:pt x="2380874" y="3730784"/>
                </a:cubicBezTo>
                <a:close/>
                <a:moveTo>
                  <a:pt x="2979652" y="3500854"/>
                </a:moveTo>
                <a:cubicBezTo>
                  <a:pt x="2969273" y="3504047"/>
                  <a:pt x="2969273" y="3499257"/>
                  <a:pt x="2970870" y="3492071"/>
                </a:cubicBezTo>
                <a:cubicBezTo>
                  <a:pt x="2979652" y="3448959"/>
                  <a:pt x="2979652" y="3405847"/>
                  <a:pt x="2970870" y="3362735"/>
                </a:cubicBezTo>
                <a:cubicBezTo>
                  <a:pt x="2970072" y="3357945"/>
                  <a:pt x="2966878" y="3349961"/>
                  <a:pt x="2978055" y="3353155"/>
                </a:cubicBezTo>
                <a:cubicBezTo>
                  <a:pt x="3051505" y="3377106"/>
                  <a:pt x="3124955" y="3401057"/>
                  <a:pt x="3199204" y="3424210"/>
                </a:cubicBezTo>
                <a:cubicBezTo>
                  <a:pt x="3199204" y="3425807"/>
                  <a:pt x="3199204" y="3427403"/>
                  <a:pt x="3199204" y="3429000"/>
                </a:cubicBezTo>
                <a:cubicBezTo>
                  <a:pt x="3125754" y="3452951"/>
                  <a:pt x="3052304" y="3476902"/>
                  <a:pt x="2979652" y="3500854"/>
                </a:cubicBezTo>
                <a:close/>
                <a:moveTo>
                  <a:pt x="3212776" y="3464927"/>
                </a:moveTo>
                <a:cubicBezTo>
                  <a:pt x="3165672" y="3530393"/>
                  <a:pt x="3117770" y="3595061"/>
                  <a:pt x="3069069" y="3662923"/>
                </a:cubicBezTo>
                <a:cubicBezTo>
                  <a:pt x="3049110" y="3615819"/>
                  <a:pt x="3022764" y="3578295"/>
                  <a:pt x="2987636" y="3546360"/>
                </a:cubicBezTo>
                <a:cubicBezTo>
                  <a:pt x="2978854" y="3538377"/>
                  <a:pt x="2983644" y="3535982"/>
                  <a:pt x="2991628" y="3532788"/>
                </a:cubicBezTo>
                <a:cubicBezTo>
                  <a:pt x="3064279" y="3508837"/>
                  <a:pt x="3136931" y="3484886"/>
                  <a:pt x="3212776" y="3464927"/>
                </a:cubicBezTo>
                <a:close/>
                <a:moveTo>
                  <a:pt x="2740141" y="4173880"/>
                </a:moveTo>
                <a:cubicBezTo>
                  <a:pt x="2847123" y="4026181"/>
                  <a:pt x="2954104" y="3878483"/>
                  <a:pt x="3061086" y="3730784"/>
                </a:cubicBezTo>
                <a:cubicBezTo>
                  <a:pt x="3069069" y="3720405"/>
                  <a:pt x="3076255" y="3715615"/>
                  <a:pt x="3089827" y="3716413"/>
                </a:cubicBezTo>
                <a:cubicBezTo>
                  <a:pt x="3141721" y="3719607"/>
                  <a:pt x="3188825" y="3734776"/>
                  <a:pt x="3231937" y="3762719"/>
                </a:cubicBezTo>
                <a:cubicBezTo>
                  <a:pt x="3239921" y="3768308"/>
                  <a:pt x="3244711" y="3773896"/>
                  <a:pt x="3244711" y="3784275"/>
                </a:cubicBezTo>
                <a:cubicBezTo>
                  <a:pt x="3244711" y="3971892"/>
                  <a:pt x="3243913" y="4159509"/>
                  <a:pt x="3243913" y="4347126"/>
                </a:cubicBezTo>
                <a:cubicBezTo>
                  <a:pt x="3243913" y="4349521"/>
                  <a:pt x="3243114" y="4351916"/>
                  <a:pt x="3242316" y="4358303"/>
                </a:cubicBezTo>
                <a:cubicBezTo>
                  <a:pt x="3087432" y="4249725"/>
                  <a:pt x="2918178" y="4194637"/>
                  <a:pt x="2732157" y="4191444"/>
                </a:cubicBezTo>
                <a:cubicBezTo>
                  <a:pt x="2730561" y="4182661"/>
                  <a:pt x="2736947" y="4178670"/>
                  <a:pt x="2740141" y="4173880"/>
                </a:cubicBezTo>
                <a:close/>
                <a:moveTo>
                  <a:pt x="3243114" y="3729986"/>
                </a:moveTo>
                <a:cubicBezTo>
                  <a:pt x="3197607" y="3702841"/>
                  <a:pt x="3151302" y="3687672"/>
                  <a:pt x="3096214" y="3682882"/>
                </a:cubicBezTo>
                <a:cubicBezTo>
                  <a:pt x="3144915" y="3615819"/>
                  <a:pt x="3192018" y="3550352"/>
                  <a:pt x="3239123" y="3485684"/>
                </a:cubicBezTo>
                <a:cubicBezTo>
                  <a:pt x="3239921" y="3486483"/>
                  <a:pt x="3241518" y="3487281"/>
                  <a:pt x="3242316" y="3487281"/>
                </a:cubicBezTo>
                <a:cubicBezTo>
                  <a:pt x="3243114" y="3567118"/>
                  <a:pt x="3243114" y="3646955"/>
                  <a:pt x="3243114" y="3729986"/>
                </a:cubicBezTo>
                <a:close/>
                <a:moveTo>
                  <a:pt x="3210381" y="3393074"/>
                </a:moveTo>
                <a:cubicBezTo>
                  <a:pt x="3133738" y="3368324"/>
                  <a:pt x="3057892" y="3343575"/>
                  <a:pt x="2978055" y="3318027"/>
                </a:cubicBezTo>
                <a:cubicBezTo>
                  <a:pt x="2998015" y="3298866"/>
                  <a:pt x="3015579" y="3281302"/>
                  <a:pt x="3030748" y="3260544"/>
                </a:cubicBezTo>
                <a:cubicBezTo>
                  <a:pt x="3045118" y="3240585"/>
                  <a:pt x="3057094" y="3219029"/>
                  <a:pt x="3069069" y="3191884"/>
                </a:cubicBezTo>
                <a:cubicBezTo>
                  <a:pt x="3117770" y="3259746"/>
                  <a:pt x="3165672" y="3324414"/>
                  <a:pt x="3212776" y="3389880"/>
                </a:cubicBezTo>
                <a:cubicBezTo>
                  <a:pt x="3211978" y="3390678"/>
                  <a:pt x="3211180" y="3391477"/>
                  <a:pt x="3210381" y="3393074"/>
                </a:cubicBezTo>
                <a:close/>
                <a:moveTo>
                  <a:pt x="3038732" y="3175917"/>
                </a:moveTo>
                <a:cubicBezTo>
                  <a:pt x="3018772" y="3223819"/>
                  <a:pt x="2990031" y="3263737"/>
                  <a:pt x="2949314" y="3295672"/>
                </a:cubicBezTo>
                <a:cubicBezTo>
                  <a:pt x="2941330" y="3302059"/>
                  <a:pt x="2934943" y="3303656"/>
                  <a:pt x="2925363" y="3300463"/>
                </a:cubicBezTo>
                <a:cubicBezTo>
                  <a:pt x="2748125" y="3242181"/>
                  <a:pt x="2570088" y="3184699"/>
                  <a:pt x="2392850" y="3127216"/>
                </a:cubicBezTo>
                <a:cubicBezTo>
                  <a:pt x="2389656" y="3126418"/>
                  <a:pt x="2387261" y="3124821"/>
                  <a:pt x="2380874" y="3122426"/>
                </a:cubicBezTo>
                <a:cubicBezTo>
                  <a:pt x="2532565" y="3008259"/>
                  <a:pt x="2638748" y="2863754"/>
                  <a:pt x="2698626" y="2686516"/>
                </a:cubicBezTo>
                <a:cubicBezTo>
                  <a:pt x="2706609" y="2688911"/>
                  <a:pt x="2709004" y="2695298"/>
                  <a:pt x="2712198" y="2700088"/>
                </a:cubicBezTo>
                <a:cubicBezTo>
                  <a:pt x="2819180" y="2847787"/>
                  <a:pt x="2926161" y="2995485"/>
                  <a:pt x="3033941" y="3142385"/>
                </a:cubicBezTo>
                <a:cubicBezTo>
                  <a:pt x="3042723" y="3153563"/>
                  <a:pt x="3044320" y="3163143"/>
                  <a:pt x="3038732" y="3175917"/>
                </a:cubicBezTo>
                <a:close/>
                <a:moveTo>
                  <a:pt x="2669884" y="2667355"/>
                </a:moveTo>
                <a:cubicBezTo>
                  <a:pt x="2611603" y="2845392"/>
                  <a:pt x="2506218" y="2989098"/>
                  <a:pt x="2355327" y="3099273"/>
                </a:cubicBezTo>
                <a:cubicBezTo>
                  <a:pt x="2345746" y="3106458"/>
                  <a:pt x="2336964" y="3109652"/>
                  <a:pt x="2324190" y="3105660"/>
                </a:cubicBezTo>
                <a:cubicBezTo>
                  <a:pt x="2148549" y="3048178"/>
                  <a:pt x="1972907" y="2990695"/>
                  <a:pt x="1797266" y="2934011"/>
                </a:cubicBezTo>
                <a:cubicBezTo>
                  <a:pt x="1794072" y="2933212"/>
                  <a:pt x="1790080" y="2931615"/>
                  <a:pt x="1783693" y="2928422"/>
                </a:cubicBezTo>
                <a:cubicBezTo>
                  <a:pt x="2048752" y="2736015"/>
                  <a:pt x="2230781" y="2486923"/>
                  <a:pt x="2330577" y="2177156"/>
                </a:cubicBezTo>
                <a:cubicBezTo>
                  <a:pt x="2338561" y="2180349"/>
                  <a:pt x="2340956" y="2186736"/>
                  <a:pt x="2344948" y="2191526"/>
                </a:cubicBezTo>
                <a:cubicBezTo>
                  <a:pt x="2451929" y="2338426"/>
                  <a:pt x="2558113" y="2486125"/>
                  <a:pt x="2665893" y="2633025"/>
                </a:cubicBezTo>
                <a:cubicBezTo>
                  <a:pt x="2673078" y="2644202"/>
                  <a:pt x="2673876" y="2653783"/>
                  <a:pt x="2669884" y="2667355"/>
                </a:cubicBezTo>
                <a:close/>
                <a:moveTo>
                  <a:pt x="1590488" y="1156839"/>
                </a:moveTo>
                <a:cubicBezTo>
                  <a:pt x="1598471" y="1160830"/>
                  <a:pt x="1600867" y="1167217"/>
                  <a:pt x="1604858" y="1172806"/>
                </a:cubicBezTo>
                <a:cubicBezTo>
                  <a:pt x="1710243" y="1318109"/>
                  <a:pt x="1814830" y="1463413"/>
                  <a:pt x="1921013" y="1607918"/>
                </a:cubicBezTo>
                <a:cubicBezTo>
                  <a:pt x="1931392" y="1622288"/>
                  <a:pt x="1933787" y="1634264"/>
                  <a:pt x="1928997" y="1651828"/>
                </a:cubicBezTo>
                <a:cubicBezTo>
                  <a:pt x="1791677" y="2092528"/>
                  <a:pt x="1533804" y="2445408"/>
                  <a:pt x="1156973" y="2710467"/>
                </a:cubicBezTo>
                <a:cubicBezTo>
                  <a:pt x="1146594" y="2717652"/>
                  <a:pt x="1137812" y="2719249"/>
                  <a:pt x="1125038" y="2715257"/>
                </a:cubicBezTo>
                <a:cubicBezTo>
                  <a:pt x="950195" y="2657775"/>
                  <a:pt x="776150" y="2601889"/>
                  <a:pt x="601307" y="2545204"/>
                </a:cubicBezTo>
                <a:cubicBezTo>
                  <a:pt x="596517" y="2543607"/>
                  <a:pt x="592525" y="2541212"/>
                  <a:pt x="585340" y="2538817"/>
                </a:cubicBezTo>
                <a:cubicBezTo>
                  <a:pt x="1077136" y="2189930"/>
                  <a:pt x="1412451" y="1730867"/>
                  <a:pt x="1590488" y="1156839"/>
                </a:cubicBezTo>
                <a:close/>
                <a:moveTo>
                  <a:pt x="575759" y="2575542"/>
                </a:moveTo>
                <a:cubicBezTo>
                  <a:pt x="582146" y="2570752"/>
                  <a:pt x="587735" y="2576341"/>
                  <a:pt x="593323" y="2577938"/>
                </a:cubicBezTo>
                <a:cubicBezTo>
                  <a:pt x="766570" y="2633823"/>
                  <a:pt x="939816" y="2690508"/>
                  <a:pt x="1113861" y="2746394"/>
                </a:cubicBezTo>
                <a:cubicBezTo>
                  <a:pt x="1127433" y="2751184"/>
                  <a:pt x="1133820" y="2758369"/>
                  <a:pt x="1138610" y="2771941"/>
                </a:cubicBezTo>
                <a:cubicBezTo>
                  <a:pt x="1287107" y="3208650"/>
                  <a:pt x="1287107" y="3645358"/>
                  <a:pt x="1138610" y="4082067"/>
                </a:cubicBezTo>
                <a:cubicBezTo>
                  <a:pt x="1134618" y="4092446"/>
                  <a:pt x="1131425" y="4101228"/>
                  <a:pt x="1118651" y="4105220"/>
                </a:cubicBezTo>
                <a:cubicBezTo>
                  <a:pt x="942211" y="4161904"/>
                  <a:pt x="765771" y="4219387"/>
                  <a:pt x="589331" y="4276870"/>
                </a:cubicBezTo>
                <a:cubicBezTo>
                  <a:pt x="586138" y="4277668"/>
                  <a:pt x="582146" y="4278466"/>
                  <a:pt x="575759" y="4280861"/>
                </a:cubicBezTo>
                <a:cubicBezTo>
                  <a:pt x="766570" y="3710026"/>
                  <a:pt x="766570" y="3143184"/>
                  <a:pt x="575759" y="2575542"/>
                </a:cubicBezTo>
                <a:close/>
                <a:moveTo>
                  <a:pt x="1597673" y="5687589"/>
                </a:moveTo>
                <a:cubicBezTo>
                  <a:pt x="1596076" y="5689985"/>
                  <a:pt x="1593681" y="5692380"/>
                  <a:pt x="1588891" y="5697969"/>
                </a:cubicBezTo>
                <a:cubicBezTo>
                  <a:pt x="1503465" y="5415345"/>
                  <a:pt x="1376524" y="5156673"/>
                  <a:pt x="1204875" y="4920356"/>
                </a:cubicBezTo>
                <a:cubicBezTo>
                  <a:pt x="1033225" y="4684038"/>
                  <a:pt x="827246" y="4482849"/>
                  <a:pt x="583743" y="4312796"/>
                </a:cubicBezTo>
                <a:cubicBezTo>
                  <a:pt x="685934" y="4280063"/>
                  <a:pt x="782537" y="4248128"/>
                  <a:pt x="879938" y="4216992"/>
                </a:cubicBezTo>
                <a:cubicBezTo>
                  <a:pt x="962170" y="4190645"/>
                  <a:pt x="1043604" y="4164299"/>
                  <a:pt x="1125038" y="4137155"/>
                </a:cubicBezTo>
                <a:cubicBezTo>
                  <a:pt x="1137013" y="4133163"/>
                  <a:pt x="1146594" y="4134759"/>
                  <a:pt x="1156973" y="4141945"/>
                </a:cubicBezTo>
                <a:cubicBezTo>
                  <a:pt x="1535400" y="4409399"/>
                  <a:pt x="1794072" y="4763875"/>
                  <a:pt x="1929795" y="5206971"/>
                </a:cubicBezTo>
                <a:cubicBezTo>
                  <a:pt x="1932989" y="5217350"/>
                  <a:pt x="1934585" y="5225333"/>
                  <a:pt x="1927400" y="5235712"/>
                </a:cubicBezTo>
                <a:cubicBezTo>
                  <a:pt x="1816427" y="5386604"/>
                  <a:pt x="1707050" y="5537496"/>
                  <a:pt x="1597673" y="5687589"/>
                </a:cubicBezTo>
                <a:close/>
                <a:moveTo>
                  <a:pt x="3243114" y="6221699"/>
                </a:moveTo>
                <a:cubicBezTo>
                  <a:pt x="3243114" y="6228885"/>
                  <a:pt x="3244711" y="6236868"/>
                  <a:pt x="3240719" y="6246448"/>
                </a:cubicBezTo>
                <a:cubicBezTo>
                  <a:pt x="2760899" y="5887182"/>
                  <a:pt x="2221200" y="5711540"/>
                  <a:pt x="1620826" y="5718726"/>
                </a:cubicBezTo>
                <a:cubicBezTo>
                  <a:pt x="1622423" y="5709145"/>
                  <a:pt x="1628011" y="5704355"/>
                  <a:pt x="1632003" y="5698767"/>
                </a:cubicBezTo>
                <a:cubicBezTo>
                  <a:pt x="1738186" y="5552665"/>
                  <a:pt x="1844370" y="5406563"/>
                  <a:pt x="1949754" y="5260461"/>
                </a:cubicBezTo>
                <a:cubicBezTo>
                  <a:pt x="1957738" y="5249284"/>
                  <a:pt x="1966520" y="5244494"/>
                  <a:pt x="1980891" y="5243696"/>
                </a:cubicBezTo>
                <a:cubicBezTo>
                  <a:pt x="2439954" y="5236510"/>
                  <a:pt x="2852711" y="5369838"/>
                  <a:pt x="3220760" y="5643679"/>
                </a:cubicBezTo>
                <a:cubicBezTo>
                  <a:pt x="3236727" y="5655655"/>
                  <a:pt x="3243913" y="5668429"/>
                  <a:pt x="3243913" y="5689186"/>
                </a:cubicBezTo>
                <a:cubicBezTo>
                  <a:pt x="3243114" y="5867223"/>
                  <a:pt x="3243114" y="6044461"/>
                  <a:pt x="3243114" y="6221699"/>
                </a:cubicBezTo>
                <a:close/>
                <a:moveTo>
                  <a:pt x="3243114" y="5593382"/>
                </a:moveTo>
                <a:cubicBezTo>
                  <a:pt x="3243114" y="5600567"/>
                  <a:pt x="3244711" y="5606954"/>
                  <a:pt x="3239921" y="5615736"/>
                </a:cubicBezTo>
                <a:cubicBezTo>
                  <a:pt x="2867880" y="5340298"/>
                  <a:pt x="2451929" y="5205374"/>
                  <a:pt x="1990471" y="5209366"/>
                </a:cubicBezTo>
                <a:cubicBezTo>
                  <a:pt x="1990471" y="5200584"/>
                  <a:pt x="1996060" y="5196592"/>
                  <a:pt x="1999253" y="5191802"/>
                </a:cubicBezTo>
                <a:cubicBezTo>
                  <a:pt x="2106235" y="5044901"/>
                  <a:pt x="2213217" y="4898002"/>
                  <a:pt x="2319400" y="4750303"/>
                </a:cubicBezTo>
                <a:cubicBezTo>
                  <a:pt x="2327384" y="4739126"/>
                  <a:pt x="2335367" y="4734336"/>
                  <a:pt x="2348940" y="4734336"/>
                </a:cubicBezTo>
                <a:cubicBezTo>
                  <a:pt x="2672280" y="4730344"/>
                  <a:pt x="2964483" y="4825350"/>
                  <a:pt x="3224752" y="5016958"/>
                </a:cubicBezTo>
                <a:cubicBezTo>
                  <a:pt x="3237526" y="5026539"/>
                  <a:pt x="3243114" y="5036119"/>
                  <a:pt x="3243114" y="5052885"/>
                </a:cubicBezTo>
                <a:cubicBezTo>
                  <a:pt x="3243114" y="5234115"/>
                  <a:pt x="3243913" y="5413748"/>
                  <a:pt x="3243114" y="5593382"/>
                </a:cubicBezTo>
                <a:close/>
                <a:moveTo>
                  <a:pt x="3239921" y="4984225"/>
                </a:moveTo>
                <a:cubicBezTo>
                  <a:pt x="3234332" y="4986620"/>
                  <a:pt x="3228744" y="4978637"/>
                  <a:pt x="3223953" y="4975444"/>
                </a:cubicBezTo>
                <a:cubicBezTo>
                  <a:pt x="2971668" y="4795810"/>
                  <a:pt x="2691440" y="4703998"/>
                  <a:pt x="2381673" y="4701602"/>
                </a:cubicBezTo>
                <a:cubicBezTo>
                  <a:pt x="2375286" y="4701602"/>
                  <a:pt x="2368899" y="4701602"/>
                  <a:pt x="2360915" y="4701602"/>
                </a:cubicBezTo>
                <a:cubicBezTo>
                  <a:pt x="2360915" y="4691223"/>
                  <a:pt x="2367302" y="4686433"/>
                  <a:pt x="2371294" y="4681643"/>
                </a:cubicBezTo>
                <a:cubicBezTo>
                  <a:pt x="2477477" y="4535541"/>
                  <a:pt x="2583660" y="4389440"/>
                  <a:pt x="2689045" y="4243338"/>
                </a:cubicBezTo>
                <a:cubicBezTo>
                  <a:pt x="2697827" y="4231362"/>
                  <a:pt x="2706609" y="4226572"/>
                  <a:pt x="2721778" y="4226572"/>
                </a:cubicBezTo>
                <a:cubicBezTo>
                  <a:pt x="2908597" y="4226572"/>
                  <a:pt x="3076255" y="4281660"/>
                  <a:pt x="3227945" y="4391036"/>
                </a:cubicBezTo>
                <a:cubicBezTo>
                  <a:pt x="3239921" y="4399818"/>
                  <a:pt x="3243913" y="4408601"/>
                  <a:pt x="3243913" y="4422971"/>
                </a:cubicBezTo>
                <a:cubicBezTo>
                  <a:pt x="3243114" y="4604201"/>
                  <a:pt x="3243114" y="4785431"/>
                  <a:pt x="3243114" y="4966661"/>
                </a:cubicBezTo>
                <a:cubicBezTo>
                  <a:pt x="3243114" y="4971452"/>
                  <a:pt x="3247106" y="4980234"/>
                  <a:pt x="3239921" y="4984225"/>
                </a:cubicBezTo>
                <a:close/>
                <a:moveTo>
                  <a:pt x="3243913" y="3363534"/>
                </a:moveTo>
                <a:cubicBezTo>
                  <a:pt x="3243913" y="3365131"/>
                  <a:pt x="3242316" y="3366727"/>
                  <a:pt x="3240719" y="3369921"/>
                </a:cubicBezTo>
                <a:cubicBezTo>
                  <a:pt x="3192817" y="3303656"/>
                  <a:pt x="3145713" y="3238988"/>
                  <a:pt x="3099408" y="3174320"/>
                </a:cubicBezTo>
                <a:cubicBezTo>
                  <a:pt x="3103400" y="3167135"/>
                  <a:pt x="3108988" y="3169530"/>
                  <a:pt x="3113778" y="3168731"/>
                </a:cubicBezTo>
                <a:cubicBezTo>
                  <a:pt x="3155294" y="3163143"/>
                  <a:pt x="3194414" y="3151167"/>
                  <a:pt x="3231139" y="3130410"/>
                </a:cubicBezTo>
                <a:cubicBezTo>
                  <a:pt x="3240719" y="3124821"/>
                  <a:pt x="3244711" y="3125620"/>
                  <a:pt x="3244711" y="3137595"/>
                </a:cubicBezTo>
                <a:cubicBezTo>
                  <a:pt x="3244711" y="3212642"/>
                  <a:pt x="3244711" y="3288487"/>
                  <a:pt x="3243913" y="3363534"/>
                </a:cubicBezTo>
                <a:close/>
                <a:moveTo>
                  <a:pt x="3244711" y="3061750"/>
                </a:moveTo>
                <a:cubicBezTo>
                  <a:pt x="3244711" y="3076919"/>
                  <a:pt x="3239921" y="3086499"/>
                  <a:pt x="3227147" y="3093685"/>
                </a:cubicBezTo>
                <a:cubicBezTo>
                  <a:pt x="3184035" y="3119232"/>
                  <a:pt x="3138528" y="3134401"/>
                  <a:pt x="3088230" y="3136797"/>
                </a:cubicBezTo>
                <a:cubicBezTo>
                  <a:pt x="3077852" y="3137595"/>
                  <a:pt x="3070666" y="3135200"/>
                  <a:pt x="3064279" y="3125620"/>
                </a:cubicBezTo>
                <a:cubicBezTo>
                  <a:pt x="2955701" y="2975526"/>
                  <a:pt x="2846324" y="2825432"/>
                  <a:pt x="2737746" y="2675339"/>
                </a:cubicBezTo>
                <a:cubicBezTo>
                  <a:pt x="2735351" y="2672145"/>
                  <a:pt x="2733754" y="2668153"/>
                  <a:pt x="2729762" y="2661766"/>
                </a:cubicBezTo>
                <a:cubicBezTo>
                  <a:pt x="2918976" y="2659371"/>
                  <a:pt x="3089029" y="2604284"/>
                  <a:pt x="3241518" y="2496504"/>
                </a:cubicBezTo>
                <a:cubicBezTo>
                  <a:pt x="3247106" y="2502891"/>
                  <a:pt x="3245509" y="2510076"/>
                  <a:pt x="3245509" y="2515665"/>
                </a:cubicBezTo>
                <a:cubicBezTo>
                  <a:pt x="3244711" y="2698491"/>
                  <a:pt x="3244711" y="2879721"/>
                  <a:pt x="3244711" y="3061750"/>
                </a:cubicBezTo>
                <a:close/>
                <a:moveTo>
                  <a:pt x="3245509" y="2432634"/>
                </a:moveTo>
                <a:cubicBezTo>
                  <a:pt x="3245509" y="2446206"/>
                  <a:pt x="3241518" y="2454989"/>
                  <a:pt x="3230340" y="2462972"/>
                </a:cubicBezTo>
                <a:cubicBezTo>
                  <a:pt x="3078650" y="2573147"/>
                  <a:pt x="2908597" y="2628235"/>
                  <a:pt x="2720980" y="2628235"/>
                </a:cubicBezTo>
                <a:cubicBezTo>
                  <a:pt x="2708206" y="2628235"/>
                  <a:pt x="2700223" y="2625041"/>
                  <a:pt x="2692239" y="2613864"/>
                </a:cubicBezTo>
                <a:cubicBezTo>
                  <a:pt x="2584459" y="2465367"/>
                  <a:pt x="2476679" y="2316072"/>
                  <a:pt x="2368899" y="2167575"/>
                </a:cubicBezTo>
                <a:cubicBezTo>
                  <a:pt x="2365705" y="2163583"/>
                  <a:pt x="2361713" y="2160390"/>
                  <a:pt x="2362512" y="2154003"/>
                </a:cubicBezTo>
                <a:cubicBezTo>
                  <a:pt x="2368899" y="2150011"/>
                  <a:pt x="2376084" y="2152406"/>
                  <a:pt x="2382471" y="2152406"/>
                </a:cubicBezTo>
                <a:cubicBezTo>
                  <a:pt x="2693037" y="2150011"/>
                  <a:pt x="2974063" y="2058198"/>
                  <a:pt x="3226349" y="1877767"/>
                </a:cubicBezTo>
                <a:cubicBezTo>
                  <a:pt x="3231139" y="1874573"/>
                  <a:pt x="3235929" y="1866590"/>
                  <a:pt x="3242316" y="1869783"/>
                </a:cubicBezTo>
                <a:cubicBezTo>
                  <a:pt x="3247904" y="1872977"/>
                  <a:pt x="3244711" y="1881759"/>
                  <a:pt x="3244711" y="1887347"/>
                </a:cubicBezTo>
                <a:cubicBezTo>
                  <a:pt x="3245509" y="2069376"/>
                  <a:pt x="3244711" y="2250606"/>
                  <a:pt x="3245509" y="2432634"/>
                </a:cubicBezTo>
                <a:close/>
                <a:moveTo>
                  <a:pt x="4922885" y="1168814"/>
                </a:moveTo>
                <a:cubicBezTo>
                  <a:pt x="4926079" y="1164822"/>
                  <a:pt x="4927676" y="1160032"/>
                  <a:pt x="4934861" y="1156839"/>
                </a:cubicBezTo>
                <a:cubicBezTo>
                  <a:pt x="5019488" y="1437066"/>
                  <a:pt x="5147228" y="1695738"/>
                  <a:pt x="5319675" y="1932854"/>
                </a:cubicBezTo>
                <a:cubicBezTo>
                  <a:pt x="5491325" y="2169172"/>
                  <a:pt x="5698103" y="2370361"/>
                  <a:pt x="5940807" y="2539616"/>
                </a:cubicBezTo>
                <a:cubicBezTo>
                  <a:pt x="5922445" y="2545204"/>
                  <a:pt x="5908074" y="2549995"/>
                  <a:pt x="5894502" y="2554785"/>
                </a:cubicBezTo>
                <a:cubicBezTo>
                  <a:pt x="5729239" y="2608276"/>
                  <a:pt x="5564775" y="2661766"/>
                  <a:pt x="5399512" y="2715257"/>
                </a:cubicBezTo>
                <a:cubicBezTo>
                  <a:pt x="5387537" y="2719249"/>
                  <a:pt x="5377956" y="2717652"/>
                  <a:pt x="5367578" y="2710467"/>
                </a:cubicBezTo>
                <a:cubicBezTo>
                  <a:pt x="4988352" y="2443811"/>
                  <a:pt x="4730478" y="2089335"/>
                  <a:pt x="4593957" y="1645441"/>
                </a:cubicBezTo>
                <a:cubicBezTo>
                  <a:pt x="4590763" y="1634264"/>
                  <a:pt x="4589965" y="1625482"/>
                  <a:pt x="4597150" y="1615103"/>
                </a:cubicBezTo>
                <a:cubicBezTo>
                  <a:pt x="4705729" y="1467404"/>
                  <a:pt x="4814307" y="1318109"/>
                  <a:pt x="4922885" y="1168814"/>
                </a:cubicBezTo>
                <a:close/>
                <a:moveTo>
                  <a:pt x="3277444" y="4423769"/>
                </a:moveTo>
                <a:cubicBezTo>
                  <a:pt x="3277444" y="4408601"/>
                  <a:pt x="3282234" y="4399020"/>
                  <a:pt x="3294210" y="4391036"/>
                </a:cubicBezTo>
                <a:cubicBezTo>
                  <a:pt x="3445102" y="4282458"/>
                  <a:pt x="3612760" y="4227371"/>
                  <a:pt x="3797982" y="4226572"/>
                </a:cubicBezTo>
                <a:cubicBezTo>
                  <a:pt x="3813949" y="4226572"/>
                  <a:pt x="3823529" y="4230564"/>
                  <a:pt x="3832312" y="4244136"/>
                </a:cubicBezTo>
                <a:cubicBezTo>
                  <a:pt x="3937696" y="4390238"/>
                  <a:pt x="4043880" y="4536340"/>
                  <a:pt x="4150063" y="4682442"/>
                </a:cubicBezTo>
                <a:cubicBezTo>
                  <a:pt x="4154055" y="4688030"/>
                  <a:pt x="4159643" y="4692820"/>
                  <a:pt x="4160441" y="4702401"/>
                </a:cubicBezTo>
                <a:cubicBezTo>
                  <a:pt x="3836303" y="4701602"/>
                  <a:pt x="3542503" y="4796608"/>
                  <a:pt x="3280638" y="4988217"/>
                </a:cubicBezTo>
                <a:cubicBezTo>
                  <a:pt x="3275847" y="4979435"/>
                  <a:pt x="3277444" y="4972250"/>
                  <a:pt x="3277444" y="4965863"/>
                </a:cubicBezTo>
                <a:cubicBezTo>
                  <a:pt x="3277444" y="4784633"/>
                  <a:pt x="3278243" y="4604201"/>
                  <a:pt x="3277444" y="4423769"/>
                </a:cubicBezTo>
                <a:close/>
                <a:moveTo>
                  <a:pt x="4189183" y="3158353"/>
                </a:moveTo>
                <a:cubicBezTo>
                  <a:pt x="4193175" y="3147175"/>
                  <a:pt x="4198764" y="3140789"/>
                  <a:pt x="4209941" y="3136797"/>
                </a:cubicBezTo>
                <a:cubicBezTo>
                  <a:pt x="4383985" y="3080911"/>
                  <a:pt x="4558030" y="3024226"/>
                  <a:pt x="4732075" y="2967542"/>
                </a:cubicBezTo>
                <a:cubicBezTo>
                  <a:pt x="4737664" y="2965946"/>
                  <a:pt x="4744051" y="2961155"/>
                  <a:pt x="4748042" y="2964349"/>
                </a:cubicBezTo>
                <a:cubicBezTo>
                  <a:pt x="4754429" y="2969139"/>
                  <a:pt x="4748042" y="2976324"/>
                  <a:pt x="4745647" y="2981913"/>
                </a:cubicBezTo>
                <a:cubicBezTo>
                  <a:pt x="4652238" y="3278906"/>
                  <a:pt x="4652238" y="3576699"/>
                  <a:pt x="4745647" y="3873692"/>
                </a:cubicBezTo>
                <a:cubicBezTo>
                  <a:pt x="4747244" y="3879281"/>
                  <a:pt x="4751236" y="3884071"/>
                  <a:pt x="4748042" y="3892853"/>
                </a:cubicBezTo>
                <a:cubicBezTo>
                  <a:pt x="4662617" y="3864910"/>
                  <a:pt x="4578788" y="3837766"/>
                  <a:pt x="4494161" y="3810621"/>
                </a:cubicBezTo>
                <a:cubicBezTo>
                  <a:pt x="4399953" y="3779485"/>
                  <a:pt x="4304947" y="3749146"/>
                  <a:pt x="4210739" y="3718809"/>
                </a:cubicBezTo>
                <a:cubicBezTo>
                  <a:pt x="4198764" y="3714817"/>
                  <a:pt x="4191578" y="3709228"/>
                  <a:pt x="4187586" y="3696454"/>
                </a:cubicBezTo>
                <a:cubicBezTo>
                  <a:pt x="4130902" y="3516821"/>
                  <a:pt x="4130902" y="3337986"/>
                  <a:pt x="4189183" y="3158353"/>
                </a:cubicBezTo>
                <a:close/>
                <a:moveTo>
                  <a:pt x="4152458" y="3695656"/>
                </a:moveTo>
                <a:cubicBezTo>
                  <a:pt x="4143676" y="3698849"/>
                  <a:pt x="4138087" y="3694059"/>
                  <a:pt x="4131700" y="3692462"/>
                </a:cubicBezTo>
                <a:cubicBezTo>
                  <a:pt x="3958454" y="3636576"/>
                  <a:pt x="3785208" y="3579892"/>
                  <a:pt x="3611961" y="3524006"/>
                </a:cubicBezTo>
                <a:cubicBezTo>
                  <a:pt x="3599986" y="3520014"/>
                  <a:pt x="3594397" y="3514426"/>
                  <a:pt x="3591204" y="3502450"/>
                </a:cubicBezTo>
                <a:cubicBezTo>
                  <a:pt x="3578430" y="3452153"/>
                  <a:pt x="3578430" y="3401855"/>
                  <a:pt x="3591204" y="3350760"/>
                </a:cubicBezTo>
                <a:cubicBezTo>
                  <a:pt x="3593599" y="3340381"/>
                  <a:pt x="3599187" y="3334792"/>
                  <a:pt x="3609566" y="3331599"/>
                </a:cubicBezTo>
                <a:cubicBezTo>
                  <a:pt x="3786006" y="3274915"/>
                  <a:pt x="3962446" y="3217432"/>
                  <a:pt x="4138886" y="3159949"/>
                </a:cubicBezTo>
                <a:cubicBezTo>
                  <a:pt x="4142878" y="3158353"/>
                  <a:pt x="4146870" y="3155958"/>
                  <a:pt x="4153256" y="3159151"/>
                </a:cubicBezTo>
                <a:cubicBezTo>
                  <a:pt x="4126112" y="3246173"/>
                  <a:pt x="4111741" y="3335591"/>
                  <a:pt x="4112539" y="3427403"/>
                </a:cubicBezTo>
                <a:cubicBezTo>
                  <a:pt x="4111741" y="3519216"/>
                  <a:pt x="4126112" y="3607835"/>
                  <a:pt x="4152458" y="3695656"/>
                </a:cubicBezTo>
                <a:close/>
                <a:moveTo>
                  <a:pt x="4224311" y="2157995"/>
                </a:moveTo>
                <a:cubicBezTo>
                  <a:pt x="4219521" y="2143624"/>
                  <a:pt x="4221118" y="2134044"/>
                  <a:pt x="4229900" y="2121270"/>
                </a:cubicBezTo>
                <a:cubicBezTo>
                  <a:pt x="4336882" y="1975168"/>
                  <a:pt x="4443065" y="1828268"/>
                  <a:pt x="4549248" y="1682166"/>
                </a:cubicBezTo>
                <a:cubicBezTo>
                  <a:pt x="4553240" y="1677376"/>
                  <a:pt x="4557232" y="1671787"/>
                  <a:pt x="4563619" y="1663804"/>
                </a:cubicBezTo>
                <a:cubicBezTo>
                  <a:pt x="4630682" y="1883355"/>
                  <a:pt x="4729680" y="2082948"/>
                  <a:pt x="4863007" y="2264976"/>
                </a:cubicBezTo>
                <a:cubicBezTo>
                  <a:pt x="4995537" y="2447005"/>
                  <a:pt x="5154413" y="2601889"/>
                  <a:pt x="5341231" y="2733620"/>
                </a:cubicBezTo>
                <a:cubicBezTo>
                  <a:pt x="5305305" y="2745595"/>
                  <a:pt x="5273370" y="2755974"/>
                  <a:pt x="5241435" y="2766353"/>
                </a:cubicBezTo>
                <a:cubicBezTo>
                  <a:pt x="5095333" y="2813457"/>
                  <a:pt x="4949232" y="2860561"/>
                  <a:pt x="4803130" y="2909261"/>
                </a:cubicBezTo>
                <a:cubicBezTo>
                  <a:pt x="4787961" y="2914051"/>
                  <a:pt x="4777582" y="2912455"/>
                  <a:pt x="4764808" y="2902874"/>
                </a:cubicBezTo>
                <a:cubicBezTo>
                  <a:pt x="4502144" y="2714459"/>
                  <a:pt x="4321713" y="2466964"/>
                  <a:pt x="4224311" y="2157995"/>
                </a:cubicBezTo>
                <a:close/>
                <a:moveTo>
                  <a:pt x="4741656" y="2928422"/>
                </a:moveTo>
                <a:cubicBezTo>
                  <a:pt x="4678584" y="2949180"/>
                  <a:pt x="4618706" y="2968341"/>
                  <a:pt x="4559627" y="2987501"/>
                </a:cubicBezTo>
                <a:cubicBezTo>
                  <a:pt x="4439871" y="3026621"/>
                  <a:pt x="4320914" y="3064943"/>
                  <a:pt x="4201159" y="3104063"/>
                </a:cubicBezTo>
                <a:cubicBezTo>
                  <a:pt x="4189183" y="3108055"/>
                  <a:pt x="4180401" y="3108055"/>
                  <a:pt x="4169224" y="3100072"/>
                </a:cubicBezTo>
                <a:cubicBezTo>
                  <a:pt x="4016735" y="2988300"/>
                  <a:pt x="3910552" y="2843795"/>
                  <a:pt x="3852271" y="2663363"/>
                </a:cubicBezTo>
                <a:cubicBezTo>
                  <a:pt x="3849077" y="2652984"/>
                  <a:pt x="3848279" y="2645001"/>
                  <a:pt x="3855464" y="2635420"/>
                </a:cubicBezTo>
                <a:cubicBezTo>
                  <a:pt x="3964841" y="2485327"/>
                  <a:pt x="4073419" y="2335233"/>
                  <a:pt x="4182796" y="2185139"/>
                </a:cubicBezTo>
                <a:cubicBezTo>
                  <a:pt x="4185191" y="2181946"/>
                  <a:pt x="4187586" y="2179551"/>
                  <a:pt x="4192376" y="2173962"/>
                </a:cubicBezTo>
                <a:cubicBezTo>
                  <a:pt x="4293770" y="2485327"/>
                  <a:pt x="4475798" y="2735216"/>
                  <a:pt x="4741656" y="2928422"/>
                </a:cubicBezTo>
                <a:close/>
                <a:moveTo>
                  <a:pt x="4143676" y="3123224"/>
                </a:moveTo>
                <a:cubicBezTo>
                  <a:pt x="4123717" y="3129611"/>
                  <a:pt x="4106951" y="3135200"/>
                  <a:pt x="4090185" y="3140789"/>
                </a:cubicBezTo>
                <a:cubicBezTo>
                  <a:pt x="3927318" y="3193481"/>
                  <a:pt x="3764450" y="3246972"/>
                  <a:pt x="3601583" y="3299664"/>
                </a:cubicBezTo>
                <a:cubicBezTo>
                  <a:pt x="3589607" y="3303656"/>
                  <a:pt x="3581623" y="3302059"/>
                  <a:pt x="3572043" y="3294075"/>
                </a:cubicBezTo>
                <a:cubicBezTo>
                  <a:pt x="3532124" y="3260544"/>
                  <a:pt x="3502585" y="3219827"/>
                  <a:pt x="3483424" y="3171127"/>
                </a:cubicBezTo>
                <a:cubicBezTo>
                  <a:pt x="3480230" y="3162344"/>
                  <a:pt x="3479432" y="3155159"/>
                  <a:pt x="3485819" y="3146377"/>
                </a:cubicBezTo>
                <a:cubicBezTo>
                  <a:pt x="3596792" y="2994687"/>
                  <a:pt x="3706967" y="2842198"/>
                  <a:pt x="3817941" y="2690508"/>
                </a:cubicBezTo>
                <a:cubicBezTo>
                  <a:pt x="3818739" y="2688911"/>
                  <a:pt x="3820336" y="2687314"/>
                  <a:pt x="3823529" y="2682524"/>
                </a:cubicBezTo>
                <a:cubicBezTo>
                  <a:pt x="3885004" y="2862956"/>
                  <a:pt x="3990389" y="3008259"/>
                  <a:pt x="4143676" y="3123224"/>
                </a:cubicBezTo>
                <a:close/>
                <a:moveTo>
                  <a:pt x="3553680" y="3494466"/>
                </a:moveTo>
                <a:cubicBezTo>
                  <a:pt x="3556874" y="3512031"/>
                  <a:pt x="3544100" y="3500854"/>
                  <a:pt x="3539310" y="3499257"/>
                </a:cubicBezTo>
                <a:cubicBezTo>
                  <a:pt x="3473045" y="3477701"/>
                  <a:pt x="3405982" y="3456145"/>
                  <a:pt x="3339717" y="3434589"/>
                </a:cubicBezTo>
                <a:cubicBezTo>
                  <a:pt x="3334129" y="3432992"/>
                  <a:pt x="3328540" y="3430597"/>
                  <a:pt x="3317363" y="3426605"/>
                </a:cubicBezTo>
                <a:cubicBezTo>
                  <a:pt x="3398797" y="3400259"/>
                  <a:pt x="3476238" y="3375509"/>
                  <a:pt x="3555277" y="3349163"/>
                </a:cubicBezTo>
                <a:cubicBezTo>
                  <a:pt x="3545697" y="3399460"/>
                  <a:pt x="3544898" y="3446564"/>
                  <a:pt x="3553680" y="3494466"/>
                </a:cubicBezTo>
                <a:close/>
                <a:moveTo>
                  <a:pt x="3545697" y="3317228"/>
                </a:moveTo>
                <a:cubicBezTo>
                  <a:pt x="3465061" y="3343575"/>
                  <a:pt x="3388418" y="3368324"/>
                  <a:pt x="3311774" y="3393074"/>
                </a:cubicBezTo>
                <a:cubicBezTo>
                  <a:pt x="3310976" y="3392275"/>
                  <a:pt x="3310177" y="3390678"/>
                  <a:pt x="3309379" y="3389880"/>
                </a:cubicBezTo>
                <a:cubicBezTo>
                  <a:pt x="3356483" y="3324414"/>
                  <a:pt x="3403587" y="3259746"/>
                  <a:pt x="3453884" y="3191086"/>
                </a:cubicBezTo>
                <a:cubicBezTo>
                  <a:pt x="3475440" y="3239786"/>
                  <a:pt x="3504181" y="3280503"/>
                  <a:pt x="3545697" y="3317228"/>
                </a:cubicBezTo>
                <a:close/>
                <a:moveTo>
                  <a:pt x="3312572" y="3461733"/>
                </a:moveTo>
                <a:cubicBezTo>
                  <a:pt x="3388418" y="3486483"/>
                  <a:pt x="3465061" y="3511232"/>
                  <a:pt x="3545697" y="3537578"/>
                </a:cubicBezTo>
                <a:cubicBezTo>
                  <a:pt x="3504980" y="3573505"/>
                  <a:pt x="3475440" y="3613424"/>
                  <a:pt x="3453884" y="3663721"/>
                </a:cubicBezTo>
                <a:cubicBezTo>
                  <a:pt x="3405183" y="3596658"/>
                  <a:pt x="3357281" y="3531192"/>
                  <a:pt x="3310177" y="3465725"/>
                </a:cubicBezTo>
                <a:cubicBezTo>
                  <a:pt x="3310976" y="3464128"/>
                  <a:pt x="3311774" y="3463330"/>
                  <a:pt x="3312572" y="3461733"/>
                </a:cubicBezTo>
                <a:close/>
                <a:moveTo>
                  <a:pt x="3485020" y="3677293"/>
                </a:moveTo>
                <a:cubicBezTo>
                  <a:pt x="3504181" y="3630988"/>
                  <a:pt x="3532923" y="3591868"/>
                  <a:pt x="3572043" y="3559933"/>
                </a:cubicBezTo>
                <a:cubicBezTo>
                  <a:pt x="3580026" y="3553546"/>
                  <a:pt x="3587212" y="3551151"/>
                  <a:pt x="3598389" y="3554344"/>
                </a:cubicBezTo>
                <a:cubicBezTo>
                  <a:pt x="3775627" y="3612625"/>
                  <a:pt x="3953664" y="3670108"/>
                  <a:pt x="4130902" y="3727591"/>
                </a:cubicBezTo>
                <a:cubicBezTo>
                  <a:pt x="4134095" y="3728389"/>
                  <a:pt x="4136490" y="3729986"/>
                  <a:pt x="4142079" y="3732381"/>
                </a:cubicBezTo>
                <a:cubicBezTo>
                  <a:pt x="3990389" y="3846548"/>
                  <a:pt x="3884206" y="3991053"/>
                  <a:pt x="3824328" y="4168291"/>
                </a:cubicBezTo>
                <a:cubicBezTo>
                  <a:pt x="3816344" y="4165098"/>
                  <a:pt x="3813949" y="4158710"/>
                  <a:pt x="3809957" y="4153920"/>
                </a:cubicBezTo>
                <a:cubicBezTo>
                  <a:pt x="3702975" y="4007020"/>
                  <a:pt x="3596792" y="3859322"/>
                  <a:pt x="3489811" y="3713220"/>
                </a:cubicBezTo>
                <a:cubicBezTo>
                  <a:pt x="3480230" y="3701244"/>
                  <a:pt x="3479432" y="3690866"/>
                  <a:pt x="3485020" y="3677293"/>
                </a:cubicBezTo>
                <a:close/>
                <a:moveTo>
                  <a:pt x="4119725" y="4581847"/>
                </a:moveTo>
                <a:cubicBezTo>
                  <a:pt x="4032702" y="4462091"/>
                  <a:pt x="3946478" y="4342336"/>
                  <a:pt x="3858658" y="4222580"/>
                </a:cubicBezTo>
                <a:cubicBezTo>
                  <a:pt x="3849876" y="4210604"/>
                  <a:pt x="3849077" y="4201024"/>
                  <a:pt x="3853069" y="4187452"/>
                </a:cubicBezTo>
                <a:cubicBezTo>
                  <a:pt x="3911350" y="4008617"/>
                  <a:pt x="4016735" y="3864910"/>
                  <a:pt x="4169224" y="3753937"/>
                </a:cubicBezTo>
                <a:cubicBezTo>
                  <a:pt x="4177208" y="3748348"/>
                  <a:pt x="4184393" y="3743558"/>
                  <a:pt x="4194772" y="3747550"/>
                </a:cubicBezTo>
                <a:cubicBezTo>
                  <a:pt x="4373607" y="3805831"/>
                  <a:pt x="4552442" y="3864112"/>
                  <a:pt x="4731276" y="3922393"/>
                </a:cubicBezTo>
                <a:cubicBezTo>
                  <a:pt x="4732873" y="3923191"/>
                  <a:pt x="4734470" y="3923990"/>
                  <a:pt x="4740059" y="3926385"/>
                </a:cubicBezTo>
                <a:cubicBezTo>
                  <a:pt x="4475798" y="4117994"/>
                  <a:pt x="4292971" y="4367884"/>
                  <a:pt x="4192376" y="4680845"/>
                </a:cubicBezTo>
                <a:cubicBezTo>
                  <a:pt x="4166829" y="4645716"/>
                  <a:pt x="4142878" y="4613781"/>
                  <a:pt x="4119725" y="4581847"/>
                </a:cubicBezTo>
                <a:close/>
                <a:moveTo>
                  <a:pt x="4223513" y="4697610"/>
                </a:moveTo>
                <a:cubicBezTo>
                  <a:pt x="4320914" y="4387843"/>
                  <a:pt x="4502144" y="4138751"/>
                  <a:pt x="4767203" y="3950336"/>
                </a:cubicBezTo>
                <a:cubicBezTo>
                  <a:pt x="4775985" y="3943949"/>
                  <a:pt x="4783969" y="3939159"/>
                  <a:pt x="4796743" y="3943151"/>
                </a:cubicBezTo>
                <a:cubicBezTo>
                  <a:pt x="4973981" y="4001432"/>
                  <a:pt x="5152018" y="4058914"/>
                  <a:pt x="5329256" y="4116397"/>
                </a:cubicBezTo>
                <a:cubicBezTo>
                  <a:pt x="5331651" y="4117195"/>
                  <a:pt x="5334046" y="4117994"/>
                  <a:pt x="5339635" y="4120389"/>
                </a:cubicBezTo>
                <a:cubicBezTo>
                  <a:pt x="4962006" y="4390238"/>
                  <a:pt x="4702535" y="4744714"/>
                  <a:pt x="4563619" y="5186213"/>
                </a:cubicBezTo>
                <a:cubicBezTo>
                  <a:pt x="4555635" y="5183020"/>
                  <a:pt x="4553240" y="5177431"/>
                  <a:pt x="4550047" y="5171842"/>
                </a:cubicBezTo>
                <a:cubicBezTo>
                  <a:pt x="4443065" y="5024942"/>
                  <a:pt x="4336882" y="4877244"/>
                  <a:pt x="4229900" y="4730344"/>
                </a:cubicBezTo>
                <a:cubicBezTo>
                  <a:pt x="4220319" y="4720763"/>
                  <a:pt x="4218723" y="4711183"/>
                  <a:pt x="4223513" y="4697610"/>
                </a:cubicBezTo>
                <a:close/>
                <a:moveTo>
                  <a:pt x="5330853" y="4082067"/>
                </a:moveTo>
                <a:cubicBezTo>
                  <a:pt x="5156808" y="4025383"/>
                  <a:pt x="4982763" y="3968698"/>
                  <a:pt x="4808718" y="3912812"/>
                </a:cubicBezTo>
                <a:cubicBezTo>
                  <a:pt x="4798340" y="3909619"/>
                  <a:pt x="4791953" y="3904030"/>
                  <a:pt x="4788759" y="3892853"/>
                </a:cubicBezTo>
                <a:cubicBezTo>
                  <a:pt x="4684173" y="3582287"/>
                  <a:pt x="4684173" y="3271721"/>
                  <a:pt x="4789558" y="2961954"/>
                </a:cubicBezTo>
                <a:cubicBezTo>
                  <a:pt x="4792751" y="2953172"/>
                  <a:pt x="4796743" y="2946784"/>
                  <a:pt x="4807122" y="2943591"/>
                </a:cubicBezTo>
                <a:cubicBezTo>
                  <a:pt x="4985158" y="2886108"/>
                  <a:pt x="5162396" y="2828626"/>
                  <a:pt x="5340433" y="2771143"/>
                </a:cubicBezTo>
                <a:cubicBezTo>
                  <a:pt x="5343626" y="2770345"/>
                  <a:pt x="5346021" y="2769546"/>
                  <a:pt x="5353207" y="2767950"/>
                </a:cubicBezTo>
                <a:cubicBezTo>
                  <a:pt x="5278959" y="2984308"/>
                  <a:pt x="5242233" y="3203860"/>
                  <a:pt x="5242233" y="3429000"/>
                </a:cubicBezTo>
                <a:cubicBezTo>
                  <a:pt x="5242233" y="3653342"/>
                  <a:pt x="5278959" y="3872096"/>
                  <a:pt x="5351610" y="4084462"/>
                </a:cubicBezTo>
                <a:cubicBezTo>
                  <a:pt x="5342030" y="4087656"/>
                  <a:pt x="5336441" y="4083664"/>
                  <a:pt x="5330853" y="4082067"/>
                </a:cubicBezTo>
                <a:close/>
                <a:moveTo>
                  <a:pt x="3279839" y="627519"/>
                </a:moveTo>
                <a:cubicBezTo>
                  <a:pt x="3279839" y="621132"/>
                  <a:pt x="3280638" y="615543"/>
                  <a:pt x="3280638" y="605963"/>
                </a:cubicBezTo>
                <a:cubicBezTo>
                  <a:pt x="3762853" y="966826"/>
                  <a:pt x="4302552" y="1141669"/>
                  <a:pt x="4901330" y="1133686"/>
                </a:cubicBezTo>
                <a:cubicBezTo>
                  <a:pt x="4902128" y="1142468"/>
                  <a:pt x="4895741" y="1147258"/>
                  <a:pt x="4891749" y="1152048"/>
                </a:cubicBezTo>
                <a:cubicBezTo>
                  <a:pt x="4785566" y="1298948"/>
                  <a:pt x="4678584" y="1445050"/>
                  <a:pt x="4572401" y="1591950"/>
                </a:cubicBezTo>
                <a:cubicBezTo>
                  <a:pt x="4564417" y="1603127"/>
                  <a:pt x="4556434" y="1607918"/>
                  <a:pt x="4542861" y="1607918"/>
                </a:cubicBezTo>
                <a:cubicBezTo>
                  <a:pt x="4079806" y="1615901"/>
                  <a:pt x="3663855" y="1480178"/>
                  <a:pt x="3293412" y="1202346"/>
                </a:cubicBezTo>
                <a:cubicBezTo>
                  <a:pt x="3283033" y="1194362"/>
                  <a:pt x="3278243" y="1185580"/>
                  <a:pt x="3278243" y="1172008"/>
                </a:cubicBezTo>
                <a:cubicBezTo>
                  <a:pt x="3279839" y="990777"/>
                  <a:pt x="3279041" y="809547"/>
                  <a:pt x="3279839" y="627519"/>
                </a:cubicBezTo>
                <a:close/>
                <a:moveTo>
                  <a:pt x="3279041" y="1257433"/>
                </a:moveTo>
                <a:cubicBezTo>
                  <a:pt x="3279041" y="1251046"/>
                  <a:pt x="3277444" y="1244659"/>
                  <a:pt x="3282234" y="1237474"/>
                </a:cubicBezTo>
                <a:cubicBezTo>
                  <a:pt x="3653477" y="1512113"/>
                  <a:pt x="4068629" y="1647836"/>
                  <a:pt x="4529289" y="1643844"/>
                </a:cubicBezTo>
                <a:cubicBezTo>
                  <a:pt x="4532482" y="1651030"/>
                  <a:pt x="4526894" y="1655021"/>
                  <a:pt x="4523700" y="1659013"/>
                </a:cubicBezTo>
                <a:cubicBezTo>
                  <a:pt x="4415920" y="1808309"/>
                  <a:pt x="4307342" y="1957604"/>
                  <a:pt x="4198764" y="2106899"/>
                </a:cubicBezTo>
                <a:cubicBezTo>
                  <a:pt x="4192376" y="2115681"/>
                  <a:pt x="4185191" y="2118875"/>
                  <a:pt x="4174813" y="2118875"/>
                </a:cubicBezTo>
                <a:cubicBezTo>
                  <a:pt x="3846682" y="2123665"/>
                  <a:pt x="3552084" y="2027860"/>
                  <a:pt x="3289420" y="1831461"/>
                </a:cubicBezTo>
                <a:cubicBezTo>
                  <a:pt x="3279839" y="1824276"/>
                  <a:pt x="3277444" y="1817091"/>
                  <a:pt x="3277444" y="1805913"/>
                </a:cubicBezTo>
                <a:cubicBezTo>
                  <a:pt x="3279041" y="1622288"/>
                  <a:pt x="3279041" y="1440260"/>
                  <a:pt x="3279041" y="1257433"/>
                </a:cubicBezTo>
                <a:close/>
                <a:moveTo>
                  <a:pt x="3279041" y="1885750"/>
                </a:moveTo>
                <a:cubicBezTo>
                  <a:pt x="3279041" y="1880162"/>
                  <a:pt x="3279839" y="1874573"/>
                  <a:pt x="3279839" y="1868985"/>
                </a:cubicBezTo>
                <a:cubicBezTo>
                  <a:pt x="3288621" y="1868186"/>
                  <a:pt x="3292613" y="1873775"/>
                  <a:pt x="3297403" y="1877767"/>
                </a:cubicBezTo>
                <a:cubicBezTo>
                  <a:pt x="3549688" y="2058198"/>
                  <a:pt x="3831513" y="2150809"/>
                  <a:pt x="4141281" y="2152406"/>
                </a:cubicBezTo>
                <a:cubicBezTo>
                  <a:pt x="4145273" y="2152406"/>
                  <a:pt x="4149265" y="2152406"/>
                  <a:pt x="4152458" y="2152406"/>
                </a:cubicBezTo>
                <a:cubicBezTo>
                  <a:pt x="4161240" y="2152406"/>
                  <a:pt x="4162837" y="2155600"/>
                  <a:pt x="4157248" y="2162785"/>
                </a:cubicBezTo>
                <a:cubicBezTo>
                  <a:pt x="4155651" y="2165180"/>
                  <a:pt x="4153256" y="2168373"/>
                  <a:pt x="4151660" y="2170769"/>
                </a:cubicBezTo>
                <a:cubicBezTo>
                  <a:pt x="4044678" y="2317669"/>
                  <a:pt x="3937696" y="2464569"/>
                  <a:pt x="3831513" y="2612267"/>
                </a:cubicBezTo>
                <a:cubicBezTo>
                  <a:pt x="3822731" y="2625041"/>
                  <a:pt x="3813151" y="2629033"/>
                  <a:pt x="3797982" y="2629033"/>
                </a:cubicBezTo>
                <a:cubicBezTo>
                  <a:pt x="3611163" y="2628235"/>
                  <a:pt x="3443505" y="2573147"/>
                  <a:pt x="3292613" y="2463770"/>
                </a:cubicBezTo>
                <a:cubicBezTo>
                  <a:pt x="3283033" y="2456585"/>
                  <a:pt x="3276646" y="2449400"/>
                  <a:pt x="3276646" y="2435828"/>
                </a:cubicBezTo>
                <a:cubicBezTo>
                  <a:pt x="3279041" y="2251404"/>
                  <a:pt x="3279041" y="2068577"/>
                  <a:pt x="3279041" y="1885750"/>
                </a:cubicBezTo>
                <a:close/>
                <a:moveTo>
                  <a:pt x="3281436" y="2498899"/>
                </a:moveTo>
                <a:cubicBezTo>
                  <a:pt x="3287025" y="2495705"/>
                  <a:pt x="3290218" y="2502092"/>
                  <a:pt x="3294210" y="2504487"/>
                </a:cubicBezTo>
                <a:cubicBezTo>
                  <a:pt x="3440312" y="2605082"/>
                  <a:pt x="3602381" y="2657775"/>
                  <a:pt x="3779619" y="2661766"/>
                </a:cubicBezTo>
                <a:cubicBezTo>
                  <a:pt x="3782014" y="2661766"/>
                  <a:pt x="3784409" y="2661766"/>
                  <a:pt x="3787603" y="2662565"/>
                </a:cubicBezTo>
                <a:cubicBezTo>
                  <a:pt x="3788401" y="2662565"/>
                  <a:pt x="3789998" y="2663363"/>
                  <a:pt x="3793990" y="2664960"/>
                </a:cubicBezTo>
                <a:cubicBezTo>
                  <a:pt x="3789998" y="2671347"/>
                  <a:pt x="3786804" y="2676935"/>
                  <a:pt x="3782812" y="2681726"/>
                </a:cubicBezTo>
                <a:cubicBezTo>
                  <a:pt x="3675831" y="2828626"/>
                  <a:pt x="3568849" y="2975526"/>
                  <a:pt x="3462666" y="3122426"/>
                </a:cubicBezTo>
                <a:cubicBezTo>
                  <a:pt x="3454682" y="3133603"/>
                  <a:pt x="3446699" y="3138393"/>
                  <a:pt x="3432328" y="3136797"/>
                </a:cubicBezTo>
                <a:cubicBezTo>
                  <a:pt x="3381232" y="3133603"/>
                  <a:pt x="3334927" y="3117636"/>
                  <a:pt x="3292613" y="3090491"/>
                </a:cubicBezTo>
                <a:cubicBezTo>
                  <a:pt x="3283033" y="3084104"/>
                  <a:pt x="3278243" y="3077717"/>
                  <a:pt x="3278243" y="3065742"/>
                </a:cubicBezTo>
                <a:cubicBezTo>
                  <a:pt x="3279041" y="2881318"/>
                  <a:pt x="3278243" y="2696895"/>
                  <a:pt x="3279041" y="2513270"/>
                </a:cubicBezTo>
                <a:cubicBezTo>
                  <a:pt x="3278243" y="2508479"/>
                  <a:pt x="3276646" y="2502092"/>
                  <a:pt x="3281436" y="2498899"/>
                </a:cubicBezTo>
                <a:close/>
                <a:moveTo>
                  <a:pt x="3278243" y="3343575"/>
                </a:moveTo>
                <a:cubicBezTo>
                  <a:pt x="3278243" y="3276511"/>
                  <a:pt x="3278243" y="3209448"/>
                  <a:pt x="3278243" y="3143184"/>
                </a:cubicBezTo>
                <a:cubicBezTo>
                  <a:pt x="3278243" y="3128813"/>
                  <a:pt x="3279041" y="3122426"/>
                  <a:pt x="3295008" y="3132006"/>
                </a:cubicBezTo>
                <a:cubicBezTo>
                  <a:pt x="3334129" y="3155159"/>
                  <a:pt x="3377240" y="3166336"/>
                  <a:pt x="3425941" y="3171925"/>
                </a:cubicBezTo>
                <a:cubicBezTo>
                  <a:pt x="3377240" y="3238988"/>
                  <a:pt x="3330137" y="3304454"/>
                  <a:pt x="3281436" y="3371517"/>
                </a:cubicBezTo>
                <a:cubicBezTo>
                  <a:pt x="3276646" y="3359542"/>
                  <a:pt x="3278243" y="3351558"/>
                  <a:pt x="3278243" y="3343575"/>
                </a:cubicBezTo>
                <a:close/>
                <a:moveTo>
                  <a:pt x="3278243" y="3533587"/>
                </a:moveTo>
                <a:cubicBezTo>
                  <a:pt x="3278243" y="3518418"/>
                  <a:pt x="3275847" y="3502450"/>
                  <a:pt x="3281436" y="3483289"/>
                </a:cubicBezTo>
                <a:cubicBezTo>
                  <a:pt x="3330137" y="3550352"/>
                  <a:pt x="3377240" y="3615020"/>
                  <a:pt x="3425941" y="3682882"/>
                </a:cubicBezTo>
                <a:cubicBezTo>
                  <a:pt x="3374845" y="3688471"/>
                  <a:pt x="3330935" y="3701244"/>
                  <a:pt x="3289420" y="3725195"/>
                </a:cubicBezTo>
                <a:cubicBezTo>
                  <a:pt x="3273452" y="3733977"/>
                  <a:pt x="3278243" y="3719607"/>
                  <a:pt x="3278243" y="3713220"/>
                </a:cubicBezTo>
                <a:cubicBezTo>
                  <a:pt x="3277444" y="3653342"/>
                  <a:pt x="3277444" y="3593464"/>
                  <a:pt x="3278243" y="3533587"/>
                </a:cubicBezTo>
                <a:close/>
                <a:moveTo>
                  <a:pt x="3278243" y="4336747"/>
                </a:moveTo>
                <a:cubicBezTo>
                  <a:pt x="3278243" y="4154718"/>
                  <a:pt x="3278243" y="3973489"/>
                  <a:pt x="3278243" y="3791460"/>
                </a:cubicBezTo>
                <a:cubicBezTo>
                  <a:pt x="3278243" y="3777089"/>
                  <a:pt x="3283033" y="3768308"/>
                  <a:pt x="3295008" y="3760324"/>
                </a:cubicBezTo>
                <a:cubicBezTo>
                  <a:pt x="3338120" y="3733977"/>
                  <a:pt x="3384426" y="3718010"/>
                  <a:pt x="3435521" y="3716413"/>
                </a:cubicBezTo>
                <a:cubicBezTo>
                  <a:pt x="3445102" y="3715615"/>
                  <a:pt x="3452287" y="3717212"/>
                  <a:pt x="3458674" y="3725994"/>
                </a:cubicBezTo>
                <a:cubicBezTo>
                  <a:pt x="3568051" y="3877684"/>
                  <a:pt x="3678226" y="4029374"/>
                  <a:pt x="3788401" y="4181065"/>
                </a:cubicBezTo>
                <a:cubicBezTo>
                  <a:pt x="3789998" y="4183460"/>
                  <a:pt x="3790796" y="4185057"/>
                  <a:pt x="3793990" y="4190645"/>
                </a:cubicBezTo>
                <a:cubicBezTo>
                  <a:pt x="3740499" y="4192242"/>
                  <a:pt x="3689403" y="4196234"/>
                  <a:pt x="3639904" y="4205814"/>
                </a:cubicBezTo>
                <a:cubicBezTo>
                  <a:pt x="3516157" y="4228169"/>
                  <a:pt x="3401990" y="4275273"/>
                  <a:pt x="3298202" y="4346327"/>
                </a:cubicBezTo>
                <a:cubicBezTo>
                  <a:pt x="3293412" y="4349521"/>
                  <a:pt x="3288621" y="4357505"/>
                  <a:pt x="3282234" y="4353513"/>
                </a:cubicBezTo>
                <a:cubicBezTo>
                  <a:pt x="3275049" y="4351118"/>
                  <a:pt x="3278243" y="4343134"/>
                  <a:pt x="3278243" y="4336747"/>
                </a:cubicBezTo>
                <a:close/>
                <a:moveTo>
                  <a:pt x="3277444" y="5585398"/>
                </a:moveTo>
                <a:cubicBezTo>
                  <a:pt x="3277444" y="5408160"/>
                  <a:pt x="3277444" y="5230922"/>
                  <a:pt x="3276646" y="5053684"/>
                </a:cubicBezTo>
                <a:cubicBezTo>
                  <a:pt x="3276646" y="5038514"/>
                  <a:pt x="3281436" y="5028934"/>
                  <a:pt x="3293412" y="5020152"/>
                </a:cubicBezTo>
                <a:cubicBezTo>
                  <a:pt x="3518552" y="4852494"/>
                  <a:pt x="3771635" y="4757488"/>
                  <a:pt x="4051863" y="4738327"/>
                </a:cubicBezTo>
                <a:cubicBezTo>
                  <a:pt x="4092580" y="4735932"/>
                  <a:pt x="4133297" y="4735134"/>
                  <a:pt x="4174014" y="4735134"/>
                </a:cubicBezTo>
                <a:cubicBezTo>
                  <a:pt x="4184393" y="4735134"/>
                  <a:pt x="4191578" y="4738327"/>
                  <a:pt x="4197965" y="4747109"/>
                </a:cubicBezTo>
                <a:cubicBezTo>
                  <a:pt x="4306544" y="4897203"/>
                  <a:pt x="4415122" y="5046498"/>
                  <a:pt x="4523700" y="5196592"/>
                </a:cubicBezTo>
                <a:cubicBezTo>
                  <a:pt x="4526096" y="5199785"/>
                  <a:pt x="4528491" y="5203777"/>
                  <a:pt x="4532482" y="5210963"/>
                </a:cubicBezTo>
                <a:cubicBezTo>
                  <a:pt x="4464621" y="5210963"/>
                  <a:pt x="4400751" y="5212559"/>
                  <a:pt x="4337680" y="5217350"/>
                </a:cubicBezTo>
                <a:cubicBezTo>
                  <a:pt x="3957656" y="5247688"/>
                  <a:pt x="3613558" y="5375427"/>
                  <a:pt x="3305387" y="5598970"/>
                </a:cubicBezTo>
                <a:cubicBezTo>
                  <a:pt x="3297403" y="5604559"/>
                  <a:pt x="3288621" y="5617333"/>
                  <a:pt x="3280638" y="5614140"/>
                </a:cubicBezTo>
                <a:cubicBezTo>
                  <a:pt x="3272654" y="5610148"/>
                  <a:pt x="3277444" y="5594979"/>
                  <a:pt x="3277444" y="5585398"/>
                </a:cubicBezTo>
                <a:close/>
                <a:moveTo>
                  <a:pt x="4898934" y="5717129"/>
                </a:moveTo>
                <a:cubicBezTo>
                  <a:pt x="4895741" y="5724315"/>
                  <a:pt x="4887757" y="5720323"/>
                  <a:pt x="4882169" y="5720323"/>
                </a:cubicBezTo>
                <a:cubicBezTo>
                  <a:pt x="4296963" y="5715532"/>
                  <a:pt x="3768442" y="5886384"/>
                  <a:pt x="3297403" y="6234473"/>
                </a:cubicBezTo>
                <a:cubicBezTo>
                  <a:pt x="3291815" y="6238465"/>
                  <a:pt x="3287823" y="6244852"/>
                  <a:pt x="3279839" y="6244852"/>
                </a:cubicBezTo>
                <a:cubicBezTo>
                  <a:pt x="3275847" y="6238465"/>
                  <a:pt x="3278243" y="6231280"/>
                  <a:pt x="3278243" y="6224094"/>
                </a:cubicBezTo>
                <a:cubicBezTo>
                  <a:pt x="3278243" y="6043663"/>
                  <a:pt x="3278243" y="5863231"/>
                  <a:pt x="3278243" y="5682799"/>
                </a:cubicBezTo>
                <a:cubicBezTo>
                  <a:pt x="3278243" y="5669227"/>
                  <a:pt x="3281436" y="5659646"/>
                  <a:pt x="3293412" y="5650865"/>
                </a:cubicBezTo>
                <a:cubicBezTo>
                  <a:pt x="3575236" y="5437700"/>
                  <a:pt x="3890592" y="5306767"/>
                  <a:pt x="4241077" y="5261260"/>
                </a:cubicBezTo>
                <a:cubicBezTo>
                  <a:pt x="4340874" y="5247688"/>
                  <a:pt x="4441468" y="5243696"/>
                  <a:pt x="4542861" y="5245293"/>
                </a:cubicBezTo>
                <a:cubicBezTo>
                  <a:pt x="4555635" y="5245293"/>
                  <a:pt x="4563619" y="5249284"/>
                  <a:pt x="4571602" y="5259663"/>
                </a:cubicBezTo>
                <a:cubicBezTo>
                  <a:pt x="4678584" y="5407362"/>
                  <a:pt x="4785566" y="5555060"/>
                  <a:pt x="4892547" y="5702759"/>
                </a:cubicBezTo>
                <a:cubicBezTo>
                  <a:pt x="4894942" y="5707549"/>
                  <a:pt x="4901330" y="5712339"/>
                  <a:pt x="4898934" y="5717129"/>
                </a:cubicBezTo>
                <a:close/>
                <a:moveTo>
                  <a:pt x="4932466" y="5697170"/>
                </a:moveTo>
                <a:cubicBezTo>
                  <a:pt x="4925281" y="5696372"/>
                  <a:pt x="4923684" y="5689985"/>
                  <a:pt x="4920490" y="5685194"/>
                </a:cubicBezTo>
                <a:cubicBezTo>
                  <a:pt x="4812710" y="5537496"/>
                  <a:pt x="4705729" y="5388999"/>
                  <a:pt x="4597949" y="5241301"/>
                </a:cubicBezTo>
                <a:cubicBezTo>
                  <a:pt x="4590763" y="5230922"/>
                  <a:pt x="4588368" y="5222140"/>
                  <a:pt x="4592360" y="5209366"/>
                </a:cubicBezTo>
                <a:cubicBezTo>
                  <a:pt x="4728881" y="4764674"/>
                  <a:pt x="4988352" y="4409399"/>
                  <a:pt x="5368376" y="4142743"/>
                </a:cubicBezTo>
                <a:cubicBezTo>
                  <a:pt x="5376360" y="4137155"/>
                  <a:pt x="5383545" y="4134759"/>
                  <a:pt x="5394722" y="4137953"/>
                </a:cubicBezTo>
                <a:cubicBezTo>
                  <a:pt x="5570364" y="4195436"/>
                  <a:pt x="5746005" y="4252918"/>
                  <a:pt x="5921647" y="4309603"/>
                </a:cubicBezTo>
                <a:cubicBezTo>
                  <a:pt x="5926437" y="4311199"/>
                  <a:pt x="5931227" y="4313594"/>
                  <a:pt x="5937614" y="4315989"/>
                </a:cubicBezTo>
                <a:cubicBezTo>
                  <a:pt x="5446616" y="4664079"/>
                  <a:pt x="5111301" y="5123940"/>
                  <a:pt x="4932466" y="5697170"/>
                </a:cubicBezTo>
                <a:close/>
                <a:moveTo>
                  <a:pt x="5789117" y="4231362"/>
                </a:moveTo>
                <a:cubicBezTo>
                  <a:pt x="5662975" y="4190645"/>
                  <a:pt x="5536832" y="4149130"/>
                  <a:pt x="5410690" y="4108413"/>
                </a:cubicBezTo>
                <a:cubicBezTo>
                  <a:pt x="5397117" y="4104421"/>
                  <a:pt x="5389932" y="4097236"/>
                  <a:pt x="5385142" y="4083664"/>
                </a:cubicBezTo>
                <a:cubicBezTo>
                  <a:pt x="5236645" y="3646955"/>
                  <a:pt x="5236645" y="3210247"/>
                  <a:pt x="5385142" y="2773538"/>
                </a:cubicBezTo>
                <a:cubicBezTo>
                  <a:pt x="5389932" y="2759167"/>
                  <a:pt x="5397117" y="2751982"/>
                  <a:pt x="5411488" y="2747192"/>
                </a:cubicBezTo>
                <a:cubicBezTo>
                  <a:pt x="5584734" y="2691306"/>
                  <a:pt x="5758779" y="2634622"/>
                  <a:pt x="5932025" y="2578736"/>
                </a:cubicBezTo>
                <a:cubicBezTo>
                  <a:pt x="5936815" y="2577139"/>
                  <a:pt x="5941606" y="2576341"/>
                  <a:pt x="5949590" y="2573946"/>
                </a:cubicBezTo>
                <a:cubicBezTo>
                  <a:pt x="5757182" y="3143982"/>
                  <a:pt x="5757182" y="3711623"/>
                  <a:pt x="5949590" y="4283256"/>
                </a:cubicBezTo>
                <a:cubicBezTo>
                  <a:pt x="5893704" y="4264894"/>
                  <a:pt x="5841011" y="4248128"/>
                  <a:pt x="5789117" y="423136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92" name="Google Shape;2092;p44"/>
          <p:cNvGrpSpPr/>
          <p:nvPr/>
        </p:nvGrpSpPr>
        <p:grpSpPr>
          <a:xfrm>
            <a:off x="5199220" y="49616"/>
            <a:ext cx="5023131" cy="1381327"/>
            <a:chOff x="6345215" y="578171"/>
            <a:chExt cx="5514381" cy="1516418"/>
          </a:xfrm>
        </p:grpSpPr>
        <p:sp>
          <p:nvSpPr>
            <p:cNvPr id="2093" name="Google Shape;2093;p44"/>
            <p:cNvSpPr/>
            <p:nvPr/>
          </p:nvSpPr>
          <p:spPr>
            <a:xfrm>
              <a:off x="10815459" y="578171"/>
              <a:ext cx="1044137" cy="1426714"/>
            </a:xfrm>
            <a:custGeom>
              <a:avLst/>
              <a:gdLst/>
              <a:ahLst/>
              <a:cxnLst/>
              <a:rect l="l" t="t" r="r" b="b"/>
              <a:pathLst>
                <a:path w="979084" h="1337826" extrusionOk="0">
                  <a:moveTo>
                    <a:pt x="555290" y="885"/>
                  </a:moveTo>
                  <a:cubicBezTo>
                    <a:pt x="567692" y="4282"/>
                    <a:pt x="574643" y="16921"/>
                    <a:pt x="579699" y="29560"/>
                  </a:cubicBezTo>
                  <a:cubicBezTo>
                    <a:pt x="596551" y="68318"/>
                    <a:pt x="613402" y="107078"/>
                    <a:pt x="652160" y="130670"/>
                  </a:cubicBezTo>
                  <a:cubicBezTo>
                    <a:pt x="663958" y="122244"/>
                    <a:pt x="669012" y="115503"/>
                    <a:pt x="660587" y="96967"/>
                  </a:cubicBezTo>
                  <a:cubicBezTo>
                    <a:pt x="650476" y="76745"/>
                    <a:pt x="648790" y="51466"/>
                    <a:pt x="648790" y="27874"/>
                  </a:cubicBezTo>
                  <a:cubicBezTo>
                    <a:pt x="679123" y="48096"/>
                    <a:pt x="689234" y="78429"/>
                    <a:pt x="697661" y="110448"/>
                  </a:cubicBezTo>
                  <a:cubicBezTo>
                    <a:pt x="748216" y="71688"/>
                    <a:pt x="748216" y="71688"/>
                    <a:pt x="788660" y="71688"/>
                  </a:cubicBezTo>
                  <a:cubicBezTo>
                    <a:pt x="765068" y="93597"/>
                    <a:pt x="746530" y="110448"/>
                    <a:pt x="724624" y="128984"/>
                  </a:cubicBezTo>
                  <a:cubicBezTo>
                    <a:pt x="724624" y="134041"/>
                    <a:pt x="726308" y="144152"/>
                    <a:pt x="726308" y="155947"/>
                  </a:cubicBezTo>
                  <a:cubicBezTo>
                    <a:pt x="763382" y="161003"/>
                    <a:pt x="798771" y="157633"/>
                    <a:pt x="832475" y="137411"/>
                  </a:cubicBezTo>
                  <a:cubicBezTo>
                    <a:pt x="864492" y="118873"/>
                    <a:pt x="874603" y="120559"/>
                    <a:pt x="899882" y="147522"/>
                  </a:cubicBezTo>
                  <a:cubicBezTo>
                    <a:pt x="943696" y="194707"/>
                    <a:pt x="955491" y="255373"/>
                    <a:pt x="960548" y="319410"/>
                  </a:cubicBezTo>
                  <a:cubicBezTo>
                    <a:pt x="945380" y="302558"/>
                    <a:pt x="930215" y="285706"/>
                    <a:pt x="913363" y="270539"/>
                  </a:cubicBezTo>
                  <a:cubicBezTo>
                    <a:pt x="869548" y="230095"/>
                    <a:pt x="845956" y="236835"/>
                    <a:pt x="820678" y="292447"/>
                  </a:cubicBezTo>
                  <a:cubicBezTo>
                    <a:pt x="808882" y="280650"/>
                    <a:pt x="800456" y="262114"/>
                    <a:pt x="788660" y="257057"/>
                  </a:cubicBezTo>
                  <a:lnTo>
                    <a:pt x="743160" y="272225"/>
                  </a:lnTo>
                  <a:cubicBezTo>
                    <a:pt x="733049" y="265484"/>
                    <a:pt x="707772" y="255373"/>
                    <a:pt x="697661" y="277279"/>
                  </a:cubicBezTo>
                  <a:cubicBezTo>
                    <a:pt x="684180" y="309299"/>
                    <a:pt x="721253" y="302558"/>
                    <a:pt x="738105" y="316039"/>
                  </a:cubicBezTo>
                  <a:cubicBezTo>
                    <a:pt x="714513" y="373335"/>
                    <a:pt x="690920" y="430631"/>
                    <a:pt x="665642" y="489611"/>
                  </a:cubicBezTo>
                  <a:lnTo>
                    <a:pt x="979084" y="553648"/>
                  </a:lnTo>
                  <a:cubicBezTo>
                    <a:pt x="963918" y="597462"/>
                    <a:pt x="950437" y="637906"/>
                    <a:pt x="935269" y="676666"/>
                  </a:cubicBezTo>
                  <a:cubicBezTo>
                    <a:pt x="933585" y="681721"/>
                    <a:pt x="928528" y="686777"/>
                    <a:pt x="925158" y="686777"/>
                  </a:cubicBezTo>
                  <a:cubicBezTo>
                    <a:pt x="891455" y="690147"/>
                    <a:pt x="856067" y="698572"/>
                    <a:pt x="824048" y="693518"/>
                  </a:cubicBezTo>
                  <a:cubicBezTo>
                    <a:pt x="746530" y="681721"/>
                    <a:pt x="669012" y="663185"/>
                    <a:pt x="588124" y="646333"/>
                  </a:cubicBezTo>
                  <a:lnTo>
                    <a:pt x="346830" y="1337826"/>
                  </a:lnTo>
                  <a:lnTo>
                    <a:pt x="124747" y="1310461"/>
                  </a:lnTo>
                  <a:lnTo>
                    <a:pt x="264992" y="892578"/>
                  </a:lnTo>
                  <a:lnTo>
                    <a:pt x="372422" y="597462"/>
                  </a:lnTo>
                  <a:lnTo>
                    <a:pt x="0" y="528371"/>
                  </a:lnTo>
                  <a:cubicBezTo>
                    <a:pt x="13481" y="482870"/>
                    <a:pt x="25276" y="440742"/>
                    <a:pt x="38758" y="396927"/>
                  </a:cubicBezTo>
                  <a:cubicBezTo>
                    <a:pt x="40444" y="393557"/>
                    <a:pt x="45498" y="390187"/>
                    <a:pt x="48869" y="388501"/>
                  </a:cubicBezTo>
                  <a:cubicBezTo>
                    <a:pt x="84258" y="378390"/>
                    <a:pt x="117962" y="366594"/>
                    <a:pt x="156720" y="376705"/>
                  </a:cubicBezTo>
                  <a:cubicBezTo>
                    <a:pt x="242664" y="400298"/>
                    <a:pt x="330292" y="417150"/>
                    <a:pt x="419607" y="439056"/>
                  </a:cubicBezTo>
                  <a:cubicBezTo>
                    <a:pt x="436458" y="393557"/>
                    <a:pt x="453310" y="348057"/>
                    <a:pt x="468476" y="304242"/>
                  </a:cubicBezTo>
                  <a:cubicBezTo>
                    <a:pt x="473532" y="289076"/>
                    <a:pt x="481957" y="278965"/>
                    <a:pt x="498809" y="277279"/>
                  </a:cubicBezTo>
                  <a:cubicBezTo>
                    <a:pt x="522403" y="273909"/>
                    <a:pt x="544309" y="272225"/>
                    <a:pt x="566218" y="265484"/>
                  </a:cubicBezTo>
                  <a:cubicBezTo>
                    <a:pt x="579699" y="260428"/>
                    <a:pt x="591494" y="250317"/>
                    <a:pt x="603291" y="243576"/>
                  </a:cubicBezTo>
                  <a:cubicBezTo>
                    <a:pt x="599921" y="250317"/>
                    <a:pt x="594864" y="258743"/>
                    <a:pt x="588124" y="270539"/>
                  </a:cubicBezTo>
                  <a:lnTo>
                    <a:pt x="685864" y="295817"/>
                  </a:lnTo>
                  <a:cubicBezTo>
                    <a:pt x="685864" y="263798"/>
                    <a:pt x="679123" y="260428"/>
                    <a:pt x="650476" y="273909"/>
                  </a:cubicBezTo>
                  <a:cubicBezTo>
                    <a:pt x="633624" y="241892"/>
                    <a:pt x="633624" y="241892"/>
                    <a:pt x="603291" y="243576"/>
                  </a:cubicBezTo>
                  <a:cubicBezTo>
                    <a:pt x="608346" y="226724"/>
                    <a:pt x="613402" y="208188"/>
                    <a:pt x="615087" y="191336"/>
                  </a:cubicBezTo>
                  <a:cubicBezTo>
                    <a:pt x="615087" y="186280"/>
                    <a:pt x="604976" y="176169"/>
                    <a:pt x="596551" y="176169"/>
                  </a:cubicBezTo>
                  <a:cubicBezTo>
                    <a:pt x="584754" y="172799"/>
                    <a:pt x="571272" y="176169"/>
                    <a:pt x="557791" y="176169"/>
                  </a:cubicBezTo>
                  <a:cubicBezTo>
                    <a:pt x="567902" y="122244"/>
                    <a:pt x="567902" y="122244"/>
                    <a:pt x="492070" y="113819"/>
                  </a:cubicBezTo>
                  <a:lnTo>
                    <a:pt x="492070" y="108762"/>
                  </a:lnTo>
                  <a:cubicBezTo>
                    <a:pt x="524087" y="71688"/>
                    <a:pt x="520717" y="61577"/>
                    <a:pt x="473532" y="49782"/>
                  </a:cubicBezTo>
                  <a:cubicBezTo>
                    <a:pt x="458366" y="46412"/>
                    <a:pt x="441515" y="43041"/>
                    <a:pt x="424663" y="34615"/>
                  </a:cubicBezTo>
                  <a:cubicBezTo>
                    <a:pt x="463421" y="22819"/>
                    <a:pt x="502179" y="11022"/>
                    <a:pt x="540939" y="911"/>
                  </a:cubicBezTo>
                  <a:cubicBezTo>
                    <a:pt x="546416" y="-353"/>
                    <a:pt x="551156" y="-247"/>
                    <a:pt x="555290" y="8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4" name="Google Shape;2094;p44"/>
            <p:cNvSpPr/>
            <p:nvPr/>
          </p:nvSpPr>
          <p:spPr>
            <a:xfrm>
              <a:off x="6345215" y="1834802"/>
              <a:ext cx="5274416" cy="259787"/>
            </a:xfrm>
            <a:custGeom>
              <a:avLst/>
              <a:gdLst/>
              <a:ahLst/>
              <a:cxnLst/>
              <a:rect l="l" t="t" r="r" b="b"/>
              <a:pathLst>
                <a:path w="5274416" h="259787" extrusionOk="0">
                  <a:moveTo>
                    <a:pt x="3870666" y="6743"/>
                  </a:moveTo>
                  <a:lnTo>
                    <a:pt x="4093109" y="58982"/>
                  </a:lnTo>
                  <a:lnTo>
                    <a:pt x="4393070" y="58982"/>
                  </a:lnTo>
                  <a:cubicBezTo>
                    <a:pt x="4393070" y="25279"/>
                    <a:pt x="4391385" y="25279"/>
                    <a:pt x="4426773" y="28649"/>
                  </a:cubicBezTo>
                  <a:cubicBezTo>
                    <a:pt x="4457106" y="30335"/>
                    <a:pt x="4489125" y="28649"/>
                    <a:pt x="4519458" y="30335"/>
                  </a:cubicBezTo>
                  <a:cubicBezTo>
                    <a:pt x="4534624" y="32019"/>
                    <a:pt x="4553162" y="35390"/>
                    <a:pt x="4564957" y="43815"/>
                  </a:cubicBezTo>
                  <a:cubicBezTo>
                    <a:pt x="4581809" y="57298"/>
                    <a:pt x="4595290" y="77518"/>
                    <a:pt x="4622253" y="70777"/>
                  </a:cubicBezTo>
                  <a:cubicBezTo>
                    <a:pt x="4622253" y="70777"/>
                    <a:pt x="4623939" y="70777"/>
                    <a:pt x="4623939" y="72463"/>
                  </a:cubicBezTo>
                  <a:cubicBezTo>
                    <a:pt x="4642475" y="111222"/>
                    <a:pt x="4677864" y="91001"/>
                    <a:pt x="4704827" y="92686"/>
                  </a:cubicBezTo>
                  <a:cubicBezTo>
                    <a:pt x="4784030" y="97742"/>
                    <a:pt x="4861547" y="101111"/>
                    <a:pt x="4940751" y="102797"/>
                  </a:cubicBezTo>
                  <a:cubicBezTo>
                    <a:pt x="4952547" y="102797"/>
                    <a:pt x="4964344" y="97742"/>
                    <a:pt x="4976139" y="94370"/>
                  </a:cubicBezTo>
                  <a:cubicBezTo>
                    <a:pt x="4984566" y="92686"/>
                    <a:pt x="4992991" y="89315"/>
                    <a:pt x="4999732" y="89315"/>
                  </a:cubicBezTo>
                  <a:cubicBezTo>
                    <a:pt x="5043546" y="89315"/>
                    <a:pt x="5087360" y="91001"/>
                    <a:pt x="5131175" y="91001"/>
                  </a:cubicBezTo>
                  <a:cubicBezTo>
                    <a:pt x="5151397" y="91001"/>
                    <a:pt x="5169935" y="89315"/>
                    <a:pt x="5186786" y="106167"/>
                  </a:cubicBezTo>
                  <a:cubicBezTo>
                    <a:pt x="5193527" y="112908"/>
                    <a:pt x="5212063" y="109537"/>
                    <a:pt x="5223860" y="111222"/>
                  </a:cubicBezTo>
                  <a:cubicBezTo>
                    <a:pt x="5240712" y="112908"/>
                    <a:pt x="5257564" y="116278"/>
                    <a:pt x="5274416" y="117962"/>
                  </a:cubicBezTo>
                  <a:lnTo>
                    <a:pt x="5274416" y="126389"/>
                  </a:lnTo>
                  <a:cubicBezTo>
                    <a:pt x="5267675" y="128073"/>
                    <a:pt x="5262618" y="133130"/>
                    <a:pt x="5255878" y="133130"/>
                  </a:cubicBezTo>
                  <a:cubicBezTo>
                    <a:pt x="5225544" y="128073"/>
                    <a:pt x="5201952" y="146611"/>
                    <a:pt x="5176676" y="153352"/>
                  </a:cubicBezTo>
                  <a:cubicBezTo>
                    <a:pt x="5139602" y="163463"/>
                    <a:pt x="5102528" y="173574"/>
                    <a:pt x="5065454" y="175260"/>
                  </a:cubicBezTo>
                  <a:cubicBezTo>
                    <a:pt x="4989620" y="182001"/>
                    <a:pt x="4912102" y="176944"/>
                    <a:pt x="4837955" y="188739"/>
                  </a:cubicBezTo>
                  <a:cubicBezTo>
                    <a:pt x="4745271" y="202221"/>
                    <a:pt x="4655956" y="195480"/>
                    <a:pt x="4563273" y="193796"/>
                  </a:cubicBezTo>
                  <a:cubicBezTo>
                    <a:pt x="4556532" y="193796"/>
                    <a:pt x="4544735" y="192112"/>
                    <a:pt x="4541364" y="197166"/>
                  </a:cubicBezTo>
                  <a:cubicBezTo>
                    <a:pt x="4519458" y="227499"/>
                    <a:pt x="4487439" y="215704"/>
                    <a:pt x="4460476" y="219073"/>
                  </a:cubicBezTo>
                  <a:cubicBezTo>
                    <a:pt x="4448681" y="220759"/>
                    <a:pt x="4436884" y="229184"/>
                    <a:pt x="4425089" y="232556"/>
                  </a:cubicBezTo>
                  <a:cubicBezTo>
                    <a:pt x="4418348" y="235924"/>
                    <a:pt x="4409921" y="239295"/>
                    <a:pt x="4403180" y="239295"/>
                  </a:cubicBezTo>
                  <a:cubicBezTo>
                    <a:pt x="4374534" y="239295"/>
                    <a:pt x="4345885" y="237610"/>
                    <a:pt x="4317238" y="239295"/>
                  </a:cubicBezTo>
                  <a:cubicBezTo>
                    <a:pt x="4295330" y="240981"/>
                    <a:pt x="4275107" y="249407"/>
                    <a:pt x="4253201" y="254462"/>
                  </a:cubicBezTo>
                  <a:cubicBezTo>
                    <a:pt x="4243088" y="256146"/>
                    <a:pt x="4232979" y="259518"/>
                    <a:pt x="4222868" y="259518"/>
                  </a:cubicBezTo>
                  <a:lnTo>
                    <a:pt x="3574076" y="259518"/>
                  </a:lnTo>
                  <a:cubicBezTo>
                    <a:pt x="3567335" y="259518"/>
                    <a:pt x="3557224" y="261203"/>
                    <a:pt x="3552168" y="256146"/>
                  </a:cubicBezTo>
                  <a:cubicBezTo>
                    <a:pt x="3526891" y="229184"/>
                    <a:pt x="3494874" y="237610"/>
                    <a:pt x="3466225" y="237610"/>
                  </a:cubicBezTo>
                  <a:cubicBezTo>
                    <a:pt x="3437578" y="237610"/>
                    <a:pt x="3408929" y="239295"/>
                    <a:pt x="3380282" y="237610"/>
                  </a:cubicBezTo>
                  <a:cubicBezTo>
                    <a:pt x="3358374" y="235924"/>
                    <a:pt x="3338152" y="227499"/>
                    <a:pt x="3317930" y="222443"/>
                  </a:cubicBezTo>
                  <a:cubicBezTo>
                    <a:pt x="3277486" y="212332"/>
                    <a:pt x="3238726" y="198852"/>
                    <a:pt x="3198282" y="195480"/>
                  </a:cubicBezTo>
                  <a:cubicBezTo>
                    <a:pt x="3117395" y="192112"/>
                    <a:pt x="3036505" y="200537"/>
                    <a:pt x="2955618" y="195480"/>
                  </a:cubicBezTo>
                  <a:cubicBezTo>
                    <a:pt x="2905063" y="192112"/>
                    <a:pt x="2854506" y="178628"/>
                    <a:pt x="2807323" y="161777"/>
                  </a:cubicBezTo>
                  <a:cubicBezTo>
                    <a:pt x="2785415" y="153352"/>
                    <a:pt x="2696605" y="172335"/>
                    <a:pt x="2568190" y="182152"/>
                  </a:cubicBezTo>
                  <a:lnTo>
                    <a:pt x="2036831" y="220679"/>
                  </a:lnTo>
                  <a:cubicBezTo>
                    <a:pt x="2026720" y="218994"/>
                    <a:pt x="711417" y="113674"/>
                    <a:pt x="699622" y="113674"/>
                  </a:cubicBezTo>
                  <a:cubicBezTo>
                    <a:pt x="699622" y="108617"/>
                    <a:pt x="-100804" y="76194"/>
                    <a:pt x="10644" y="66339"/>
                  </a:cubicBezTo>
                  <a:cubicBezTo>
                    <a:pt x="122092" y="56484"/>
                    <a:pt x="1051825" y="51210"/>
                    <a:pt x="1368307" y="54542"/>
                  </a:cubicBezTo>
                  <a:cubicBezTo>
                    <a:pt x="1684789" y="57874"/>
                    <a:pt x="1729125" y="75733"/>
                    <a:pt x="1909534" y="86329"/>
                  </a:cubicBezTo>
                  <a:cubicBezTo>
                    <a:pt x="1923016" y="81274"/>
                    <a:pt x="2384301" y="51744"/>
                    <a:pt x="2533638" y="48718"/>
                  </a:cubicBezTo>
                  <a:cubicBezTo>
                    <a:pt x="2682975" y="45692"/>
                    <a:pt x="2720622" y="63093"/>
                    <a:pt x="2805557" y="68174"/>
                  </a:cubicBezTo>
                  <a:cubicBezTo>
                    <a:pt x="2890492" y="73255"/>
                    <a:pt x="2935395" y="84259"/>
                    <a:pt x="3043247" y="79204"/>
                  </a:cubicBezTo>
                  <a:cubicBezTo>
                    <a:pt x="3049988" y="79204"/>
                    <a:pt x="3058413" y="77518"/>
                    <a:pt x="3063470" y="74150"/>
                  </a:cubicBezTo>
                  <a:cubicBezTo>
                    <a:pt x="3092117" y="52241"/>
                    <a:pt x="3127506" y="58982"/>
                    <a:pt x="3159523" y="48871"/>
                  </a:cubicBezTo>
                  <a:cubicBezTo>
                    <a:pt x="3238726" y="21908"/>
                    <a:pt x="3319616" y="40446"/>
                    <a:pt x="3400502" y="37074"/>
                  </a:cubicBezTo>
                  <a:cubicBezTo>
                    <a:pt x="3483076" y="33704"/>
                    <a:pt x="3565651" y="37074"/>
                    <a:pt x="3649909" y="37074"/>
                  </a:cubicBezTo>
                  <a:cubicBezTo>
                    <a:pt x="3676872" y="37074"/>
                    <a:pt x="3703833" y="37074"/>
                    <a:pt x="3730798" y="33704"/>
                  </a:cubicBezTo>
                  <a:cubicBezTo>
                    <a:pt x="3742593" y="32019"/>
                    <a:pt x="3751020" y="16852"/>
                    <a:pt x="3761131" y="8427"/>
                  </a:cubicBezTo>
                  <a:cubicBezTo>
                    <a:pt x="3766185" y="5057"/>
                    <a:pt x="3774612" y="0"/>
                    <a:pt x="3781353" y="0"/>
                  </a:cubicBezTo>
                  <a:cubicBezTo>
                    <a:pt x="3810000" y="1686"/>
                    <a:pt x="3838647" y="5057"/>
                    <a:pt x="3870666" y="67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95" name="Google Shape;2095;p44"/>
          <p:cNvGrpSpPr/>
          <p:nvPr/>
        </p:nvGrpSpPr>
        <p:grpSpPr>
          <a:xfrm>
            <a:off x="1822293" y="3307945"/>
            <a:ext cx="806664" cy="806665"/>
            <a:chOff x="3354934" y="2935173"/>
            <a:chExt cx="514350" cy="514350"/>
          </a:xfrm>
        </p:grpSpPr>
        <p:sp>
          <p:nvSpPr>
            <p:cNvPr id="2096" name="Google Shape;2096;p44"/>
            <p:cNvSpPr/>
            <p:nvPr/>
          </p:nvSpPr>
          <p:spPr>
            <a:xfrm>
              <a:off x="3354934" y="2935173"/>
              <a:ext cx="514350" cy="514350"/>
            </a:xfrm>
            <a:custGeom>
              <a:avLst/>
              <a:gdLst/>
              <a:ahLst/>
              <a:cxnLst/>
              <a:rect l="l" t="t" r="r" b="b"/>
              <a:pathLst>
                <a:path w="514350" h="514350" extrusionOk="0">
                  <a:moveTo>
                    <a:pt x="517155" y="119555"/>
                  </a:moveTo>
                  <a:cubicBezTo>
                    <a:pt x="517155" y="118602"/>
                    <a:pt x="518107" y="118602"/>
                    <a:pt x="518107" y="117650"/>
                  </a:cubicBezTo>
                  <a:cubicBezTo>
                    <a:pt x="519060" y="116697"/>
                    <a:pt x="519060" y="116697"/>
                    <a:pt x="520012" y="115745"/>
                  </a:cubicBezTo>
                  <a:cubicBezTo>
                    <a:pt x="519060" y="112887"/>
                    <a:pt x="517155" y="110030"/>
                    <a:pt x="516202" y="107172"/>
                  </a:cubicBezTo>
                  <a:cubicBezTo>
                    <a:pt x="516202" y="107172"/>
                    <a:pt x="516202" y="106220"/>
                    <a:pt x="516202" y="106220"/>
                  </a:cubicBezTo>
                  <a:cubicBezTo>
                    <a:pt x="493342" y="96695"/>
                    <a:pt x="479055" y="87170"/>
                    <a:pt x="482865" y="54785"/>
                  </a:cubicBezTo>
                  <a:cubicBezTo>
                    <a:pt x="488580" y="8112"/>
                    <a:pt x="436192" y="17637"/>
                    <a:pt x="411427" y="2397"/>
                  </a:cubicBezTo>
                  <a:cubicBezTo>
                    <a:pt x="394282" y="-9033"/>
                    <a:pt x="386662" y="23352"/>
                    <a:pt x="385710" y="37640"/>
                  </a:cubicBezTo>
                  <a:cubicBezTo>
                    <a:pt x="384757" y="93837"/>
                    <a:pt x="349515" y="115745"/>
                    <a:pt x="310462" y="122412"/>
                  </a:cubicBezTo>
                  <a:cubicBezTo>
                    <a:pt x="309510" y="122412"/>
                    <a:pt x="309510" y="122412"/>
                    <a:pt x="308557" y="122412"/>
                  </a:cubicBezTo>
                  <a:cubicBezTo>
                    <a:pt x="307605" y="122412"/>
                    <a:pt x="306652" y="122412"/>
                    <a:pt x="305700" y="123365"/>
                  </a:cubicBezTo>
                  <a:cubicBezTo>
                    <a:pt x="285697" y="127175"/>
                    <a:pt x="265695" y="132890"/>
                    <a:pt x="247597" y="142415"/>
                  </a:cubicBezTo>
                  <a:cubicBezTo>
                    <a:pt x="246645" y="143367"/>
                    <a:pt x="244740" y="143367"/>
                    <a:pt x="243787" y="144320"/>
                  </a:cubicBezTo>
                  <a:cubicBezTo>
                    <a:pt x="242835" y="144320"/>
                    <a:pt x="241882" y="145272"/>
                    <a:pt x="240930" y="145272"/>
                  </a:cubicBezTo>
                  <a:cubicBezTo>
                    <a:pt x="230452" y="150035"/>
                    <a:pt x="220927" y="155750"/>
                    <a:pt x="211402" y="163370"/>
                  </a:cubicBezTo>
                  <a:cubicBezTo>
                    <a:pt x="210450" y="164322"/>
                    <a:pt x="209497" y="164322"/>
                    <a:pt x="208545" y="165275"/>
                  </a:cubicBezTo>
                  <a:cubicBezTo>
                    <a:pt x="207592" y="166227"/>
                    <a:pt x="206640" y="167180"/>
                    <a:pt x="205687" y="168132"/>
                  </a:cubicBezTo>
                  <a:cubicBezTo>
                    <a:pt x="192352" y="180515"/>
                    <a:pt x="179017" y="192897"/>
                    <a:pt x="169492" y="208137"/>
                  </a:cubicBezTo>
                  <a:cubicBezTo>
                    <a:pt x="169492" y="208137"/>
                    <a:pt x="169492" y="208137"/>
                    <a:pt x="169492" y="209090"/>
                  </a:cubicBezTo>
                  <a:cubicBezTo>
                    <a:pt x="169492" y="210042"/>
                    <a:pt x="168540" y="210042"/>
                    <a:pt x="168540" y="210995"/>
                  </a:cubicBezTo>
                  <a:cubicBezTo>
                    <a:pt x="162825" y="219567"/>
                    <a:pt x="157110" y="228140"/>
                    <a:pt x="152347" y="237665"/>
                  </a:cubicBezTo>
                  <a:cubicBezTo>
                    <a:pt x="151395" y="239570"/>
                    <a:pt x="150442" y="241475"/>
                    <a:pt x="149490" y="243380"/>
                  </a:cubicBezTo>
                  <a:cubicBezTo>
                    <a:pt x="149490" y="244332"/>
                    <a:pt x="148537" y="244332"/>
                    <a:pt x="148537" y="245285"/>
                  </a:cubicBezTo>
                  <a:cubicBezTo>
                    <a:pt x="141870" y="265287"/>
                    <a:pt x="137107" y="285290"/>
                    <a:pt x="135202" y="306245"/>
                  </a:cubicBezTo>
                  <a:cubicBezTo>
                    <a:pt x="135202" y="307197"/>
                    <a:pt x="135202" y="307197"/>
                    <a:pt x="135202" y="308150"/>
                  </a:cubicBezTo>
                  <a:cubicBezTo>
                    <a:pt x="135202" y="309102"/>
                    <a:pt x="135202" y="309102"/>
                    <a:pt x="135202" y="310055"/>
                  </a:cubicBezTo>
                  <a:cubicBezTo>
                    <a:pt x="129487" y="320532"/>
                    <a:pt x="129487" y="336725"/>
                    <a:pt x="101865" y="330057"/>
                  </a:cubicBezTo>
                  <a:cubicBezTo>
                    <a:pt x="83767" y="325295"/>
                    <a:pt x="63765" y="327200"/>
                    <a:pt x="45667" y="331010"/>
                  </a:cubicBezTo>
                  <a:cubicBezTo>
                    <a:pt x="29475" y="333867"/>
                    <a:pt x="5662" y="329105"/>
                    <a:pt x="900" y="350060"/>
                  </a:cubicBezTo>
                  <a:cubicBezTo>
                    <a:pt x="-4815" y="371015"/>
                    <a:pt x="18045" y="376730"/>
                    <a:pt x="31380" y="387207"/>
                  </a:cubicBezTo>
                  <a:cubicBezTo>
                    <a:pt x="39000" y="392922"/>
                    <a:pt x="51382" y="397685"/>
                    <a:pt x="55192" y="405305"/>
                  </a:cubicBezTo>
                  <a:cubicBezTo>
                    <a:pt x="55192" y="408162"/>
                    <a:pt x="55192" y="410067"/>
                    <a:pt x="56145" y="412925"/>
                  </a:cubicBezTo>
                  <a:cubicBezTo>
                    <a:pt x="56145" y="414830"/>
                    <a:pt x="55192" y="415782"/>
                    <a:pt x="54240" y="417687"/>
                  </a:cubicBezTo>
                  <a:cubicBezTo>
                    <a:pt x="31380" y="451977"/>
                    <a:pt x="47572" y="463407"/>
                    <a:pt x="79005" y="471980"/>
                  </a:cubicBezTo>
                  <a:cubicBezTo>
                    <a:pt x="89482" y="474837"/>
                    <a:pt x="97102" y="484362"/>
                    <a:pt x="96150" y="497697"/>
                  </a:cubicBezTo>
                  <a:lnTo>
                    <a:pt x="94245" y="499602"/>
                  </a:lnTo>
                  <a:cubicBezTo>
                    <a:pt x="94245" y="500555"/>
                    <a:pt x="95197" y="502460"/>
                    <a:pt x="95197" y="503412"/>
                  </a:cubicBezTo>
                  <a:cubicBezTo>
                    <a:pt x="96150" y="502460"/>
                    <a:pt x="97102" y="501507"/>
                    <a:pt x="98055" y="500555"/>
                  </a:cubicBezTo>
                  <a:cubicBezTo>
                    <a:pt x="108532" y="514842"/>
                    <a:pt x="119962" y="527225"/>
                    <a:pt x="132345" y="499602"/>
                  </a:cubicBezTo>
                  <a:cubicBezTo>
                    <a:pt x="140917" y="480552"/>
                    <a:pt x="147585" y="461502"/>
                    <a:pt x="153300" y="441500"/>
                  </a:cubicBezTo>
                  <a:cubicBezTo>
                    <a:pt x="161872" y="409115"/>
                    <a:pt x="162825" y="391970"/>
                    <a:pt x="209497" y="392922"/>
                  </a:cubicBezTo>
                  <a:cubicBezTo>
                    <a:pt x="221880" y="392922"/>
                    <a:pt x="227595" y="391970"/>
                    <a:pt x="244740" y="389112"/>
                  </a:cubicBezTo>
                  <a:cubicBezTo>
                    <a:pt x="245692" y="389112"/>
                    <a:pt x="247597" y="389112"/>
                    <a:pt x="248550" y="389112"/>
                  </a:cubicBezTo>
                  <a:cubicBezTo>
                    <a:pt x="249502" y="389112"/>
                    <a:pt x="249502" y="389112"/>
                    <a:pt x="250455" y="389112"/>
                  </a:cubicBezTo>
                  <a:cubicBezTo>
                    <a:pt x="275220" y="385302"/>
                    <a:pt x="297127" y="375777"/>
                    <a:pt x="317130" y="362442"/>
                  </a:cubicBezTo>
                  <a:cubicBezTo>
                    <a:pt x="318082" y="361490"/>
                    <a:pt x="319035" y="361490"/>
                    <a:pt x="319035" y="360537"/>
                  </a:cubicBezTo>
                  <a:cubicBezTo>
                    <a:pt x="319987" y="359585"/>
                    <a:pt x="321892" y="358632"/>
                    <a:pt x="322845" y="357680"/>
                  </a:cubicBezTo>
                  <a:cubicBezTo>
                    <a:pt x="331417" y="352917"/>
                    <a:pt x="339037" y="347202"/>
                    <a:pt x="346657" y="340535"/>
                  </a:cubicBezTo>
                  <a:cubicBezTo>
                    <a:pt x="347610" y="339582"/>
                    <a:pt x="347610" y="339582"/>
                    <a:pt x="348562" y="338630"/>
                  </a:cubicBezTo>
                  <a:cubicBezTo>
                    <a:pt x="348562" y="338630"/>
                    <a:pt x="348562" y="338630"/>
                    <a:pt x="349515" y="338630"/>
                  </a:cubicBezTo>
                  <a:cubicBezTo>
                    <a:pt x="363802" y="325295"/>
                    <a:pt x="377137" y="311960"/>
                    <a:pt x="385710" y="294815"/>
                  </a:cubicBezTo>
                  <a:cubicBezTo>
                    <a:pt x="386662" y="293862"/>
                    <a:pt x="386662" y="292910"/>
                    <a:pt x="387615" y="291957"/>
                  </a:cubicBezTo>
                  <a:cubicBezTo>
                    <a:pt x="388567" y="289100"/>
                    <a:pt x="390472" y="287195"/>
                    <a:pt x="391425" y="284337"/>
                  </a:cubicBezTo>
                  <a:cubicBezTo>
                    <a:pt x="396187" y="275765"/>
                    <a:pt x="399997" y="267192"/>
                    <a:pt x="402855" y="257667"/>
                  </a:cubicBezTo>
                  <a:cubicBezTo>
                    <a:pt x="402855" y="256715"/>
                    <a:pt x="403807" y="256715"/>
                    <a:pt x="403807" y="255762"/>
                  </a:cubicBezTo>
                  <a:cubicBezTo>
                    <a:pt x="403807" y="255762"/>
                    <a:pt x="403807" y="255762"/>
                    <a:pt x="403807" y="255762"/>
                  </a:cubicBezTo>
                  <a:cubicBezTo>
                    <a:pt x="410475" y="236712"/>
                    <a:pt x="411427" y="216710"/>
                    <a:pt x="411427" y="197660"/>
                  </a:cubicBezTo>
                  <a:cubicBezTo>
                    <a:pt x="411427" y="196707"/>
                    <a:pt x="411427" y="194802"/>
                    <a:pt x="411427" y="193850"/>
                  </a:cubicBezTo>
                  <a:cubicBezTo>
                    <a:pt x="420000" y="171942"/>
                    <a:pt x="429525" y="166227"/>
                    <a:pt x="453337" y="172895"/>
                  </a:cubicBezTo>
                  <a:cubicBezTo>
                    <a:pt x="493342" y="183372"/>
                    <a:pt x="523822" y="151940"/>
                    <a:pt x="523822" y="126222"/>
                  </a:cubicBezTo>
                  <a:cubicBezTo>
                    <a:pt x="520965" y="123365"/>
                    <a:pt x="519060" y="121460"/>
                    <a:pt x="517155" y="119555"/>
                  </a:cubicBezTo>
                  <a:close/>
                </a:path>
              </a:pathLst>
            </a:custGeom>
            <a:solidFill>
              <a:srgbClr val="C28CC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7" name="Google Shape;2097;p44"/>
            <p:cNvSpPr/>
            <p:nvPr/>
          </p:nvSpPr>
          <p:spPr>
            <a:xfrm>
              <a:off x="3523474" y="3103305"/>
              <a:ext cx="209550" cy="171450"/>
            </a:xfrm>
            <a:custGeom>
              <a:avLst/>
              <a:gdLst/>
              <a:ahLst/>
              <a:cxnLst/>
              <a:rect l="l" t="t" r="r" b="b"/>
              <a:pathLst>
                <a:path w="209550" h="171450" extrusionOk="0">
                  <a:moveTo>
                    <a:pt x="36195" y="1905"/>
                  </a:moveTo>
                  <a:cubicBezTo>
                    <a:pt x="22860" y="14288"/>
                    <a:pt x="9525" y="26670"/>
                    <a:pt x="0" y="41910"/>
                  </a:cubicBezTo>
                  <a:cubicBezTo>
                    <a:pt x="0" y="41910"/>
                    <a:pt x="0" y="41910"/>
                    <a:pt x="0" y="42863"/>
                  </a:cubicBezTo>
                  <a:cubicBezTo>
                    <a:pt x="53340" y="94298"/>
                    <a:pt x="113348" y="136208"/>
                    <a:pt x="178118" y="172403"/>
                  </a:cubicBezTo>
                  <a:cubicBezTo>
                    <a:pt x="178118" y="172403"/>
                    <a:pt x="178118" y="172403"/>
                    <a:pt x="179070" y="172403"/>
                  </a:cubicBezTo>
                  <a:cubicBezTo>
                    <a:pt x="193358" y="159067"/>
                    <a:pt x="206693" y="145733"/>
                    <a:pt x="215265" y="128588"/>
                  </a:cubicBezTo>
                  <a:cubicBezTo>
                    <a:pt x="216218" y="127635"/>
                    <a:pt x="216218" y="126682"/>
                    <a:pt x="217170" y="125730"/>
                  </a:cubicBezTo>
                  <a:cubicBezTo>
                    <a:pt x="152400" y="92392"/>
                    <a:pt x="93345" y="51435"/>
                    <a:pt x="40957" y="0"/>
                  </a:cubicBezTo>
                  <a:cubicBezTo>
                    <a:pt x="39053" y="0"/>
                    <a:pt x="37147" y="953"/>
                    <a:pt x="36195" y="19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8" name="Google Shape;2098;p44"/>
            <p:cNvSpPr/>
            <p:nvPr/>
          </p:nvSpPr>
          <p:spPr>
            <a:xfrm>
              <a:off x="3490136" y="3181410"/>
              <a:ext cx="171450" cy="142875"/>
            </a:xfrm>
            <a:custGeom>
              <a:avLst/>
              <a:gdLst/>
              <a:ahLst/>
              <a:cxnLst/>
              <a:rect l="l" t="t" r="r" b="b"/>
              <a:pathLst>
                <a:path w="171450" h="142875" extrusionOk="0">
                  <a:moveTo>
                    <a:pt x="13335" y="953"/>
                  </a:moveTo>
                  <a:cubicBezTo>
                    <a:pt x="6667" y="20955"/>
                    <a:pt x="1905" y="40958"/>
                    <a:pt x="0" y="61913"/>
                  </a:cubicBezTo>
                  <a:cubicBezTo>
                    <a:pt x="45720" y="78105"/>
                    <a:pt x="79057" y="109538"/>
                    <a:pt x="111443" y="143828"/>
                  </a:cubicBezTo>
                  <a:cubicBezTo>
                    <a:pt x="112395" y="143828"/>
                    <a:pt x="112395" y="143828"/>
                    <a:pt x="113348" y="143828"/>
                  </a:cubicBezTo>
                  <a:cubicBezTo>
                    <a:pt x="138113" y="140018"/>
                    <a:pt x="160020" y="130493"/>
                    <a:pt x="180023" y="117157"/>
                  </a:cubicBezTo>
                  <a:cubicBezTo>
                    <a:pt x="118110" y="86678"/>
                    <a:pt x="64770" y="45720"/>
                    <a:pt x="14288" y="0"/>
                  </a:cubicBezTo>
                  <a:cubicBezTo>
                    <a:pt x="14288" y="0"/>
                    <a:pt x="13335" y="0"/>
                    <a:pt x="13335" y="95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9" name="Google Shape;2099;p44"/>
            <p:cNvSpPr/>
            <p:nvPr/>
          </p:nvSpPr>
          <p:spPr>
            <a:xfrm>
              <a:off x="3490136" y="3243322"/>
              <a:ext cx="104775" cy="76200"/>
            </a:xfrm>
            <a:custGeom>
              <a:avLst/>
              <a:gdLst/>
              <a:ahLst/>
              <a:cxnLst/>
              <a:rect l="l" t="t" r="r" b="b"/>
              <a:pathLst>
                <a:path w="104775" h="76200" extrusionOk="0">
                  <a:moveTo>
                    <a:pt x="0" y="0"/>
                  </a:moveTo>
                  <a:cubicBezTo>
                    <a:pt x="0" y="953"/>
                    <a:pt x="0" y="953"/>
                    <a:pt x="0" y="1905"/>
                  </a:cubicBezTo>
                  <a:cubicBezTo>
                    <a:pt x="0" y="2857"/>
                    <a:pt x="0" y="2857"/>
                    <a:pt x="0" y="3810"/>
                  </a:cubicBezTo>
                  <a:cubicBezTo>
                    <a:pt x="34290" y="32385"/>
                    <a:pt x="69532" y="60007"/>
                    <a:pt x="107632" y="82868"/>
                  </a:cubicBezTo>
                  <a:cubicBezTo>
                    <a:pt x="108585" y="82868"/>
                    <a:pt x="110490" y="82868"/>
                    <a:pt x="111443" y="82868"/>
                  </a:cubicBezTo>
                  <a:cubicBezTo>
                    <a:pt x="79057" y="47625"/>
                    <a:pt x="44768" y="16193"/>
                    <a:pt x="0" y="0"/>
                  </a:cubicBezTo>
                  <a:close/>
                </a:path>
              </a:pathLst>
            </a:custGeom>
            <a:solidFill>
              <a:srgbClr val="C28CC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0" name="Google Shape;2100;p44"/>
            <p:cNvSpPr/>
            <p:nvPr/>
          </p:nvSpPr>
          <p:spPr>
            <a:xfrm>
              <a:off x="3596816" y="3060443"/>
              <a:ext cx="161925" cy="123825"/>
            </a:xfrm>
            <a:custGeom>
              <a:avLst/>
              <a:gdLst/>
              <a:ahLst/>
              <a:cxnLst/>
              <a:rect l="l" t="t" r="r" b="b"/>
              <a:pathLst>
                <a:path w="161925" h="123825" extrusionOk="0">
                  <a:moveTo>
                    <a:pt x="61913" y="0"/>
                  </a:moveTo>
                  <a:cubicBezTo>
                    <a:pt x="41910" y="3810"/>
                    <a:pt x="21907" y="9525"/>
                    <a:pt x="3810" y="19050"/>
                  </a:cubicBezTo>
                  <a:cubicBezTo>
                    <a:pt x="2857" y="20002"/>
                    <a:pt x="952" y="20002"/>
                    <a:pt x="0" y="20955"/>
                  </a:cubicBezTo>
                  <a:cubicBezTo>
                    <a:pt x="46672" y="66675"/>
                    <a:pt x="100013" y="102870"/>
                    <a:pt x="159068" y="131445"/>
                  </a:cubicBezTo>
                  <a:cubicBezTo>
                    <a:pt x="159068" y="131445"/>
                    <a:pt x="159068" y="131445"/>
                    <a:pt x="159068" y="131445"/>
                  </a:cubicBezTo>
                  <a:cubicBezTo>
                    <a:pt x="165735" y="112395"/>
                    <a:pt x="166688" y="92392"/>
                    <a:pt x="166688" y="73342"/>
                  </a:cubicBezTo>
                  <a:cubicBezTo>
                    <a:pt x="121920" y="63817"/>
                    <a:pt x="84772" y="42863"/>
                    <a:pt x="619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1" name="Google Shape;2101;p44"/>
            <p:cNvSpPr/>
            <p:nvPr/>
          </p:nvSpPr>
          <p:spPr>
            <a:xfrm>
              <a:off x="3658729" y="3060443"/>
              <a:ext cx="104775" cy="66675"/>
            </a:xfrm>
            <a:custGeom>
              <a:avLst/>
              <a:gdLst/>
              <a:ahLst/>
              <a:cxnLst/>
              <a:rect l="l" t="t" r="r" b="b"/>
              <a:pathLst>
                <a:path w="104775" h="66675" extrusionOk="0">
                  <a:moveTo>
                    <a:pt x="2857" y="0"/>
                  </a:moveTo>
                  <a:cubicBezTo>
                    <a:pt x="1905" y="0"/>
                    <a:pt x="952" y="0"/>
                    <a:pt x="0" y="952"/>
                  </a:cubicBezTo>
                  <a:cubicBezTo>
                    <a:pt x="22860" y="42863"/>
                    <a:pt x="59055" y="64770"/>
                    <a:pt x="104775" y="73342"/>
                  </a:cubicBezTo>
                  <a:cubicBezTo>
                    <a:pt x="104775" y="72390"/>
                    <a:pt x="104775" y="70485"/>
                    <a:pt x="104775" y="69532"/>
                  </a:cubicBezTo>
                  <a:cubicBezTo>
                    <a:pt x="67627" y="50482"/>
                    <a:pt x="33338" y="28575"/>
                    <a:pt x="3810" y="0"/>
                  </a:cubicBezTo>
                  <a:cubicBezTo>
                    <a:pt x="3810" y="0"/>
                    <a:pt x="2857" y="0"/>
                    <a:pt x="2857" y="0"/>
                  </a:cubicBezTo>
                  <a:close/>
                </a:path>
              </a:pathLst>
            </a:custGeom>
            <a:solidFill>
              <a:srgbClr val="C28CC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02" name="Google Shape;2102;p44"/>
          <p:cNvGrpSpPr/>
          <p:nvPr/>
        </p:nvGrpSpPr>
        <p:grpSpPr>
          <a:xfrm>
            <a:off x="4000066" y="3519854"/>
            <a:ext cx="917494" cy="791233"/>
            <a:chOff x="1546565" y="3833069"/>
            <a:chExt cx="1038225" cy="895350"/>
          </a:xfrm>
        </p:grpSpPr>
        <p:sp>
          <p:nvSpPr>
            <p:cNvPr id="2103" name="Google Shape;2103;p44"/>
            <p:cNvSpPr/>
            <p:nvPr/>
          </p:nvSpPr>
          <p:spPr>
            <a:xfrm>
              <a:off x="1546565" y="3833069"/>
              <a:ext cx="1038225" cy="895350"/>
            </a:xfrm>
            <a:custGeom>
              <a:avLst/>
              <a:gdLst/>
              <a:ahLst/>
              <a:cxnLst/>
              <a:rect l="l" t="t" r="r" b="b"/>
              <a:pathLst>
                <a:path w="1038225" h="895350" extrusionOk="0">
                  <a:moveTo>
                    <a:pt x="825706" y="549988"/>
                  </a:moveTo>
                  <a:cubicBezTo>
                    <a:pt x="819038" y="546178"/>
                    <a:pt x="813323" y="567133"/>
                    <a:pt x="825706" y="574753"/>
                  </a:cubicBezTo>
                  <a:cubicBezTo>
                    <a:pt x="871426" y="602375"/>
                    <a:pt x="1026683" y="696673"/>
                    <a:pt x="1035256" y="706198"/>
                  </a:cubicBezTo>
                  <a:cubicBezTo>
                    <a:pt x="1053353" y="727153"/>
                    <a:pt x="1020016" y="767158"/>
                    <a:pt x="995251" y="802400"/>
                  </a:cubicBezTo>
                  <a:cubicBezTo>
                    <a:pt x="976201" y="829070"/>
                    <a:pt x="964771" y="822403"/>
                    <a:pt x="920956" y="793828"/>
                  </a:cubicBezTo>
                  <a:cubicBezTo>
                    <a:pt x="867616" y="760490"/>
                    <a:pt x="815228" y="724295"/>
                    <a:pt x="756173" y="699530"/>
                  </a:cubicBezTo>
                  <a:cubicBezTo>
                    <a:pt x="748553" y="712865"/>
                    <a:pt x="757126" y="721438"/>
                    <a:pt x="763793" y="729058"/>
                  </a:cubicBezTo>
                  <a:cubicBezTo>
                    <a:pt x="815228" y="779540"/>
                    <a:pt x="817133" y="804305"/>
                    <a:pt x="798083" y="817640"/>
                  </a:cubicBezTo>
                  <a:cubicBezTo>
                    <a:pt x="783796" y="825260"/>
                    <a:pt x="710453" y="874790"/>
                    <a:pt x="690451" y="884315"/>
                  </a:cubicBezTo>
                  <a:cubicBezTo>
                    <a:pt x="659018" y="906223"/>
                    <a:pt x="651398" y="903365"/>
                    <a:pt x="623776" y="865265"/>
                  </a:cubicBezTo>
                  <a:cubicBezTo>
                    <a:pt x="612346" y="850025"/>
                    <a:pt x="603773" y="832880"/>
                    <a:pt x="594248" y="816688"/>
                  </a:cubicBezTo>
                  <a:cubicBezTo>
                    <a:pt x="586628" y="803353"/>
                    <a:pt x="579961" y="791923"/>
                    <a:pt x="560911" y="799543"/>
                  </a:cubicBezTo>
                  <a:cubicBezTo>
                    <a:pt x="521858" y="814783"/>
                    <a:pt x="499951" y="789065"/>
                    <a:pt x="482806" y="762395"/>
                  </a:cubicBezTo>
                  <a:cubicBezTo>
                    <a:pt x="466613" y="738583"/>
                    <a:pt x="453278" y="730963"/>
                    <a:pt x="421846" y="734773"/>
                  </a:cubicBezTo>
                  <a:cubicBezTo>
                    <a:pt x="227536" y="762395"/>
                    <a:pt x="41798" y="626188"/>
                    <a:pt x="6556" y="438545"/>
                  </a:cubicBezTo>
                  <a:cubicBezTo>
                    <a:pt x="-36307" y="216613"/>
                    <a:pt x="137048" y="11825"/>
                    <a:pt x="350408" y="395"/>
                  </a:cubicBezTo>
                  <a:cubicBezTo>
                    <a:pt x="521858" y="-8177"/>
                    <a:pt x="682831" y="124220"/>
                    <a:pt x="719978" y="257570"/>
                  </a:cubicBezTo>
                  <a:cubicBezTo>
                    <a:pt x="723788" y="272810"/>
                    <a:pt x="728551" y="289003"/>
                    <a:pt x="746648" y="293765"/>
                  </a:cubicBezTo>
                  <a:cubicBezTo>
                    <a:pt x="783796" y="303290"/>
                    <a:pt x="812371" y="322340"/>
                    <a:pt x="825706" y="361393"/>
                  </a:cubicBezTo>
                  <a:cubicBezTo>
                    <a:pt x="831421" y="377585"/>
                    <a:pt x="849518" y="373775"/>
                    <a:pt x="863806" y="373775"/>
                  </a:cubicBezTo>
                  <a:cubicBezTo>
                    <a:pt x="935243" y="376633"/>
                    <a:pt x="960008" y="377585"/>
                    <a:pt x="960961" y="406160"/>
                  </a:cubicBezTo>
                  <a:cubicBezTo>
                    <a:pt x="960008" y="413780"/>
                    <a:pt x="956198" y="543320"/>
                    <a:pt x="957151" y="550940"/>
                  </a:cubicBezTo>
                  <a:cubicBezTo>
                    <a:pt x="957151" y="573800"/>
                    <a:pt x="937148" y="587135"/>
                    <a:pt x="923813" y="582373"/>
                  </a:cubicBezTo>
                  <a:cubicBezTo>
                    <a:pt x="908573" y="577610"/>
                    <a:pt x="842851" y="558560"/>
                    <a:pt x="825706" y="549988"/>
                  </a:cubicBezTo>
                  <a:close/>
                </a:path>
              </a:pathLst>
            </a:custGeom>
            <a:solidFill>
              <a:srgbClr val="7E4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4" name="Google Shape;2104;p44"/>
            <p:cNvSpPr/>
            <p:nvPr/>
          </p:nvSpPr>
          <p:spPr>
            <a:xfrm>
              <a:off x="1566996" y="3857892"/>
              <a:ext cx="990600" cy="838200"/>
            </a:xfrm>
            <a:custGeom>
              <a:avLst/>
              <a:gdLst/>
              <a:ahLst/>
              <a:cxnLst/>
              <a:rect l="l" t="t" r="r" b="b"/>
              <a:pathLst>
                <a:path w="990600" h="838200" extrusionOk="0">
                  <a:moveTo>
                    <a:pt x="795750" y="501352"/>
                  </a:moveTo>
                  <a:cubicBezTo>
                    <a:pt x="786225" y="497542"/>
                    <a:pt x="770032" y="553740"/>
                    <a:pt x="787177" y="563265"/>
                  </a:cubicBezTo>
                  <a:cubicBezTo>
                    <a:pt x="830992" y="587077"/>
                    <a:pt x="982440" y="676612"/>
                    <a:pt x="990060" y="685185"/>
                  </a:cubicBezTo>
                  <a:cubicBezTo>
                    <a:pt x="1007205" y="704235"/>
                    <a:pt x="991012" y="722332"/>
                    <a:pt x="968152" y="755670"/>
                  </a:cubicBezTo>
                  <a:cubicBezTo>
                    <a:pt x="948150" y="784245"/>
                    <a:pt x="924337" y="754717"/>
                    <a:pt x="883380" y="729000"/>
                  </a:cubicBezTo>
                  <a:cubicBezTo>
                    <a:pt x="833850" y="697567"/>
                    <a:pt x="785272" y="664230"/>
                    <a:pt x="730027" y="641370"/>
                  </a:cubicBezTo>
                  <a:cubicBezTo>
                    <a:pt x="722407" y="653752"/>
                    <a:pt x="692880" y="683280"/>
                    <a:pt x="709072" y="696615"/>
                  </a:cubicBezTo>
                  <a:cubicBezTo>
                    <a:pt x="756697" y="744240"/>
                    <a:pt x="769080" y="774720"/>
                    <a:pt x="750030" y="787102"/>
                  </a:cubicBezTo>
                  <a:cubicBezTo>
                    <a:pt x="736695" y="793770"/>
                    <a:pt x="673830" y="827107"/>
                    <a:pt x="657637" y="837585"/>
                  </a:cubicBezTo>
                  <a:cubicBezTo>
                    <a:pt x="636682" y="850920"/>
                    <a:pt x="633825" y="839490"/>
                    <a:pt x="608107" y="804247"/>
                  </a:cubicBezTo>
                  <a:cubicBezTo>
                    <a:pt x="597630" y="789960"/>
                    <a:pt x="589057" y="774720"/>
                    <a:pt x="580485" y="759480"/>
                  </a:cubicBezTo>
                  <a:cubicBezTo>
                    <a:pt x="573817" y="747097"/>
                    <a:pt x="548100" y="736620"/>
                    <a:pt x="530955" y="743287"/>
                  </a:cubicBezTo>
                  <a:cubicBezTo>
                    <a:pt x="494760" y="757575"/>
                    <a:pt x="493807" y="733762"/>
                    <a:pt x="477615" y="708997"/>
                  </a:cubicBezTo>
                  <a:cubicBezTo>
                    <a:pt x="463327" y="687090"/>
                    <a:pt x="430942" y="679470"/>
                    <a:pt x="402367" y="683280"/>
                  </a:cubicBezTo>
                  <a:cubicBezTo>
                    <a:pt x="221392" y="708997"/>
                    <a:pt x="38512" y="582315"/>
                    <a:pt x="6127" y="408007"/>
                  </a:cubicBezTo>
                  <a:cubicBezTo>
                    <a:pt x="-34830" y="201315"/>
                    <a:pt x="135667" y="9862"/>
                    <a:pt x="334740" y="337"/>
                  </a:cubicBezTo>
                  <a:cubicBezTo>
                    <a:pt x="494760" y="-7283"/>
                    <a:pt x="644302" y="115590"/>
                    <a:pt x="678592" y="239415"/>
                  </a:cubicBezTo>
                  <a:cubicBezTo>
                    <a:pt x="682402" y="253702"/>
                    <a:pt x="696690" y="277515"/>
                    <a:pt x="712882" y="282277"/>
                  </a:cubicBezTo>
                  <a:cubicBezTo>
                    <a:pt x="747172" y="291802"/>
                    <a:pt x="773842" y="308947"/>
                    <a:pt x="786225" y="345142"/>
                  </a:cubicBezTo>
                  <a:cubicBezTo>
                    <a:pt x="790987" y="359430"/>
                    <a:pt x="817657" y="366097"/>
                    <a:pt x="830992" y="366097"/>
                  </a:cubicBezTo>
                  <a:cubicBezTo>
                    <a:pt x="897667" y="368955"/>
                    <a:pt x="920527" y="368955"/>
                    <a:pt x="921480" y="395625"/>
                  </a:cubicBezTo>
                  <a:cubicBezTo>
                    <a:pt x="921480" y="402292"/>
                    <a:pt x="919575" y="506115"/>
                    <a:pt x="921480" y="513735"/>
                  </a:cubicBezTo>
                  <a:cubicBezTo>
                    <a:pt x="920527" y="538500"/>
                    <a:pt x="904335" y="537547"/>
                    <a:pt x="878617" y="528975"/>
                  </a:cubicBezTo>
                  <a:cubicBezTo>
                    <a:pt x="863377" y="524212"/>
                    <a:pt x="810990" y="509925"/>
                    <a:pt x="795750" y="5013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5" name="Google Shape;2105;p44"/>
            <p:cNvSpPr/>
            <p:nvPr/>
          </p:nvSpPr>
          <p:spPr>
            <a:xfrm>
              <a:off x="1600746" y="3887757"/>
              <a:ext cx="619125" cy="619125"/>
            </a:xfrm>
            <a:custGeom>
              <a:avLst/>
              <a:gdLst/>
              <a:ahLst/>
              <a:cxnLst/>
              <a:rect l="l" t="t" r="r" b="b"/>
              <a:pathLst>
                <a:path w="619125" h="619125" extrusionOk="0">
                  <a:moveTo>
                    <a:pt x="622935" y="311468"/>
                  </a:moveTo>
                  <a:cubicBezTo>
                    <a:pt x="622935" y="483486"/>
                    <a:pt x="483486" y="622935"/>
                    <a:pt x="311468" y="622935"/>
                  </a:cubicBezTo>
                  <a:cubicBezTo>
                    <a:pt x="139449" y="622935"/>
                    <a:pt x="0" y="483486"/>
                    <a:pt x="0" y="311467"/>
                  </a:cubicBezTo>
                  <a:cubicBezTo>
                    <a:pt x="0" y="139449"/>
                    <a:pt x="139449" y="0"/>
                    <a:pt x="311468" y="0"/>
                  </a:cubicBezTo>
                  <a:cubicBezTo>
                    <a:pt x="483486" y="0"/>
                    <a:pt x="622935" y="139449"/>
                    <a:pt x="622935" y="3114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6" name="Google Shape;2106;p44"/>
            <p:cNvSpPr/>
            <p:nvPr/>
          </p:nvSpPr>
          <p:spPr>
            <a:xfrm>
              <a:off x="1658511" y="3937806"/>
              <a:ext cx="514350" cy="542925"/>
            </a:xfrm>
            <a:custGeom>
              <a:avLst/>
              <a:gdLst/>
              <a:ahLst/>
              <a:cxnLst/>
              <a:rect l="l" t="t" r="r" b="b"/>
              <a:pathLst>
                <a:path w="514350" h="542925" extrusionOk="0">
                  <a:moveTo>
                    <a:pt x="512782" y="205221"/>
                  </a:moveTo>
                  <a:cubicBezTo>
                    <a:pt x="481350" y="108066"/>
                    <a:pt x="428010" y="68061"/>
                    <a:pt x="387052" y="39486"/>
                  </a:cubicBezTo>
                  <a:cubicBezTo>
                    <a:pt x="313710" y="-7187"/>
                    <a:pt x="234652" y="-4329"/>
                    <a:pt x="191790" y="7101"/>
                  </a:cubicBezTo>
                  <a:cubicBezTo>
                    <a:pt x="120352" y="24246"/>
                    <a:pt x="24150" y="98541"/>
                    <a:pt x="9862" y="166168"/>
                  </a:cubicBezTo>
                  <a:cubicBezTo>
                    <a:pt x="-4425" y="233796"/>
                    <a:pt x="-8235" y="291898"/>
                    <a:pt x="33675" y="364288"/>
                  </a:cubicBezTo>
                  <a:cubicBezTo>
                    <a:pt x="132735" y="481446"/>
                    <a:pt x="261322" y="478588"/>
                    <a:pt x="348000" y="392863"/>
                  </a:cubicBezTo>
                  <a:cubicBezTo>
                    <a:pt x="392767" y="344286"/>
                    <a:pt x="391815" y="274753"/>
                    <a:pt x="363240" y="221413"/>
                  </a:cubicBezTo>
                  <a:cubicBezTo>
                    <a:pt x="337522" y="173788"/>
                    <a:pt x="288945" y="167121"/>
                    <a:pt x="239415" y="171883"/>
                  </a:cubicBezTo>
                  <a:cubicBezTo>
                    <a:pt x="207030" y="176646"/>
                    <a:pt x="176550" y="193791"/>
                    <a:pt x="163215" y="221413"/>
                  </a:cubicBezTo>
                  <a:cubicBezTo>
                    <a:pt x="146070" y="255703"/>
                    <a:pt x="157500" y="288088"/>
                    <a:pt x="185122" y="311901"/>
                  </a:cubicBezTo>
                  <a:cubicBezTo>
                    <a:pt x="210840" y="333808"/>
                    <a:pt x="236557" y="324283"/>
                    <a:pt x="261322" y="303328"/>
                  </a:cubicBezTo>
                  <a:cubicBezTo>
                    <a:pt x="281325" y="287136"/>
                    <a:pt x="306090" y="289041"/>
                    <a:pt x="303232" y="313806"/>
                  </a:cubicBezTo>
                  <a:cubicBezTo>
                    <a:pt x="298470" y="332856"/>
                    <a:pt x="299422" y="346191"/>
                    <a:pt x="253702" y="369051"/>
                  </a:cubicBezTo>
                  <a:cubicBezTo>
                    <a:pt x="204172" y="391911"/>
                    <a:pt x="147022" y="358573"/>
                    <a:pt x="127972" y="338571"/>
                  </a:cubicBezTo>
                  <a:cubicBezTo>
                    <a:pt x="64155" y="264276"/>
                    <a:pt x="106065" y="167121"/>
                    <a:pt x="136545" y="141403"/>
                  </a:cubicBezTo>
                  <a:cubicBezTo>
                    <a:pt x="227032" y="62346"/>
                    <a:pt x="370860" y="100446"/>
                    <a:pt x="424200" y="184266"/>
                  </a:cubicBezTo>
                  <a:cubicBezTo>
                    <a:pt x="433725" y="198553"/>
                    <a:pt x="477540" y="278563"/>
                    <a:pt x="422295" y="404293"/>
                  </a:cubicBezTo>
                  <a:cubicBezTo>
                    <a:pt x="405150" y="443346"/>
                    <a:pt x="371812" y="469063"/>
                    <a:pt x="333712" y="489066"/>
                  </a:cubicBezTo>
                  <a:cubicBezTo>
                    <a:pt x="303232" y="501448"/>
                    <a:pt x="283230" y="511926"/>
                    <a:pt x="240367" y="515736"/>
                  </a:cubicBezTo>
                  <a:cubicBezTo>
                    <a:pt x="163215" y="520498"/>
                    <a:pt x="87967" y="496686"/>
                    <a:pt x="103207" y="509068"/>
                  </a:cubicBezTo>
                  <a:cubicBezTo>
                    <a:pt x="127972" y="525261"/>
                    <a:pt x="148927" y="535738"/>
                    <a:pt x="187027" y="544311"/>
                  </a:cubicBezTo>
                  <a:cubicBezTo>
                    <a:pt x="225127" y="552883"/>
                    <a:pt x="317520" y="547168"/>
                    <a:pt x="360382" y="527166"/>
                  </a:cubicBezTo>
                  <a:cubicBezTo>
                    <a:pt x="360382" y="527166"/>
                    <a:pt x="454680" y="479541"/>
                    <a:pt x="480397" y="430963"/>
                  </a:cubicBezTo>
                  <a:cubicBezTo>
                    <a:pt x="501352" y="394768"/>
                    <a:pt x="509925" y="369051"/>
                    <a:pt x="518497" y="335713"/>
                  </a:cubicBezTo>
                  <a:cubicBezTo>
                    <a:pt x="528975" y="297613"/>
                    <a:pt x="517545" y="220461"/>
                    <a:pt x="512782" y="205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7" name="Google Shape;2107;p44"/>
            <p:cNvSpPr/>
            <p:nvPr/>
          </p:nvSpPr>
          <p:spPr>
            <a:xfrm>
              <a:off x="2033126" y="4166363"/>
              <a:ext cx="428625" cy="495300"/>
            </a:xfrm>
            <a:custGeom>
              <a:avLst/>
              <a:gdLst/>
              <a:ahLst/>
              <a:cxnLst/>
              <a:rect l="l" t="t" r="r" b="b"/>
              <a:pathLst>
                <a:path w="428625" h="495300" extrusionOk="0">
                  <a:moveTo>
                    <a:pt x="437253" y="90964"/>
                  </a:moveTo>
                  <a:cubicBezTo>
                    <a:pt x="406773" y="90964"/>
                    <a:pt x="324858" y="95726"/>
                    <a:pt x="294378" y="95726"/>
                  </a:cubicBezTo>
                  <a:cubicBezTo>
                    <a:pt x="269613" y="95726"/>
                    <a:pt x="272470" y="90011"/>
                    <a:pt x="283900" y="71914"/>
                  </a:cubicBezTo>
                  <a:cubicBezTo>
                    <a:pt x="295330" y="57626"/>
                    <a:pt x="296283" y="19526"/>
                    <a:pt x="284853" y="15716"/>
                  </a:cubicBezTo>
                  <a:cubicBezTo>
                    <a:pt x="272470" y="11906"/>
                    <a:pt x="260088" y="9049"/>
                    <a:pt x="247705" y="5239"/>
                  </a:cubicBezTo>
                  <a:cubicBezTo>
                    <a:pt x="228655" y="476"/>
                    <a:pt x="206748" y="-6191"/>
                    <a:pt x="193413" y="11906"/>
                  </a:cubicBezTo>
                  <a:cubicBezTo>
                    <a:pt x="179125" y="32861"/>
                    <a:pt x="164838" y="157639"/>
                    <a:pt x="163885" y="170974"/>
                  </a:cubicBezTo>
                  <a:cubicBezTo>
                    <a:pt x="162933" y="175736"/>
                    <a:pt x="167695" y="179546"/>
                    <a:pt x="152455" y="184309"/>
                  </a:cubicBezTo>
                  <a:cubicBezTo>
                    <a:pt x="147693" y="186214"/>
                    <a:pt x="139120" y="202406"/>
                    <a:pt x="133405" y="210026"/>
                  </a:cubicBezTo>
                  <a:cubicBezTo>
                    <a:pt x="129595" y="214789"/>
                    <a:pt x="133405" y="219551"/>
                    <a:pt x="134358" y="223361"/>
                  </a:cubicBezTo>
                  <a:cubicBezTo>
                    <a:pt x="105783" y="230029"/>
                    <a:pt x="-2802" y="289084"/>
                    <a:pt x="55" y="320516"/>
                  </a:cubicBezTo>
                  <a:cubicBezTo>
                    <a:pt x="6723" y="370999"/>
                    <a:pt x="39108" y="406241"/>
                    <a:pt x="68635" y="396716"/>
                  </a:cubicBezTo>
                  <a:cubicBezTo>
                    <a:pt x="88638" y="388144"/>
                    <a:pt x="101020" y="371951"/>
                    <a:pt x="113403" y="355759"/>
                  </a:cubicBezTo>
                  <a:lnTo>
                    <a:pt x="113403" y="355759"/>
                  </a:lnTo>
                  <a:cubicBezTo>
                    <a:pt x="140073" y="401479"/>
                    <a:pt x="141025" y="460534"/>
                    <a:pt x="188650" y="499586"/>
                  </a:cubicBezTo>
                  <a:cubicBezTo>
                    <a:pt x="194365" y="458629"/>
                    <a:pt x="223893" y="449104"/>
                    <a:pt x="264850" y="450056"/>
                  </a:cubicBezTo>
                  <a:cubicBezTo>
                    <a:pt x="198175" y="391001"/>
                    <a:pt x="177220" y="323374"/>
                    <a:pt x="189603" y="246221"/>
                  </a:cubicBezTo>
                  <a:cubicBezTo>
                    <a:pt x="201985" y="239554"/>
                    <a:pt x="207700" y="229076"/>
                    <a:pt x="206748" y="216694"/>
                  </a:cubicBezTo>
                  <a:cubicBezTo>
                    <a:pt x="205795" y="212884"/>
                    <a:pt x="202938" y="212884"/>
                    <a:pt x="205795" y="210979"/>
                  </a:cubicBezTo>
                  <a:cubicBezTo>
                    <a:pt x="251515" y="166211"/>
                    <a:pt x="368673" y="169069"/>
                    <a:pt x="421060" y="186214"/>
                  </a:cubicBezTo>
                  <a:cubicBezTo>
                    <a:pt x="410583" y="156686"/>
                    <a:pt x="376293" y="133826"/>
                    <a:pt x="437253" y="90964"/>
                  </a:cubicBezTo>
                  <a:close/>
                  <a:moveTo>
                    <a:pt x="237228" y="119539"/>
                  </a:moveTo>
                  <a:cubicBezTo>
                    <a:pt x="237228" y="119539"/>
                    <a:pt x="237228" y="119539"/>
                    <a:pt x="237228" y="119539"/>
                  </a:cubicBezTo>
                  <a:cubicBezTo>
                    <a:pt x="237228" y="119539"/>
                    <a:pt x="237228" y="119539"/>
                    <a:pt x="237228" y="119539"/>
                  </a:cubicBezTo>
                  <a:cubicBezTo>
                    <a:pt x="237228" y="119539"/>
                    <a:pt x="237228" y="119539"/>
                    <a:pt x="237228" y="11953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08" name="Google Shape;2108;p44"/>
            <p:cNvGrpSpPr/>
            <p:nvPr/>
          </p:nvGrpSpPr>
          <p:grpSpPr>
            <a:xfrm>
              <a:off x="2085379" y="4192557"/>
              <a:ext cx="227524" cy="370522"/>
              <a:chOff x="6273928" y="3207068"/>
              <a:chExt cx="227524" cy="370522"/>
            </a:xfrm>
          </p:grpSpPr>
          <p:sp>
            <p:nvSpPr>
              <p:cNvPr id="2109" name="Google Shape;2109;p44"/>
              <p:cNvSpPr/>
              <p:nvPr/>
            </p:nvSpPr>
            <p:spPr>
              <a:xfrm>
                <a:off x="6273928" y="3463290"/>
                <a:ext cx="104775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104775" h="114300" extrusionOk="0">
                    <a:moveTo>
                      <a:pt x="14477" y="82868"/>
                    </a:moveTo>
                    <a:cubicBezTo>
                      <a:pt x="7810" y="91440"/>
                      <a:pt x="-16003" y="107633"/>
                      <a:pt x="17335" y="115252"/>
                    </a:cubicBezTo>
                    <a:cubicBezTo>
                      <a:pt x="39242" y="108585"/>
                      <a:pt x="49720" y="90488"/>
                      <a:pt x="62102" y="74295"/>
                    </a:cubicBezTo>
                    <a:cubicBezTo>
                      <a:pt x="77342" y="49530"/>
                      <a:pt x="93535" y="24765"/>
                      <a:pt x="108775" y="0"/>
                    </a:cubicBezTo>
                    <a:cubicBezTo>
                      <a:pt x="75437" y="27623"/>
                      <a:pt x="40195" y="50483"/>
                      <a:pt x="14477" y="82868"/>
                    </a:cubicBezTo>
                    <a:close/>
                  </a:path>
                </a:pathLst>
              </a:custGeom>
              <a:solidFill>
                <a:srgbClr val="C7240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0" name="Google Shape;2110;p44"/>
              <p:cNvSpPr/>
              <p:nvPr/>
            </p:nvSpPr>
            <p:spPr>
              <a:xfrm>
                <a:off x="6444302" y="3207068"/>
                <a:ext cx="57150" cy="142875"/>
              </a:xfrm>
              <a:custGeom>
                <a:avLst/>
                <a:gdLst/>
                <a:ahLst/>
                <a:cxnLst/>
                <a:rect l="l" t="t" r="r" b="b"/>
                <a:pathLst>
                  <a:path w="57150" h="142875" extrusionOk="0">
                    <a:moveTo>
                      <a:pt x="63178" y="0"/>
                    </a:moveTo>
                    <a:cubicBezTo>
                      <a:pt x="20316" y="17145"/>
                      <a:pt x="29841" y="62865"/>
                      <a:pt x="12696" y="93345"/>
                    </a:cubicBezTo>
                    <a:cubicBezTo>
                      <a:pt x="6028" y="105727"/>
                      <a:pt x="-7307" y="137160"/>
                      <a:pt x="5076" y="147638"/>
                    </a:cubicBezTo>
                    <a:cubicBezTo>
                      <a:pt x="44128" y="47625"/>
                      <a:pt x="67941" y="40005"/>
                      <a:pt x="63178" y="0"/>
                    </a:cubicBezTo>
                    <a:close/>
                  </a:path>
                </a:pathLst>
              </a:custGeom>
              <a:solidFill>
                <a:srgbClr val="C7240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11" name="Google Shape;2111;p44"/>
            <p:cNvSpPr/>
            <p:nvPr/>
          </p:nvSpPr>
          <p:spPr>
            <a:xfrm>
              <a:off x="2222728" y="4384307"/>
              <a:ext cx="295275" cy="200025"/>
            </a:xfrm>
            <a:custGeom>
              <a:avLst/>
              <a:gdLst/>
              <a:ahLst/>
              <a:cxnLst/>
              <a:rect l="l" t="t" r="r" b="b"/>
              <a:pathLst>
                <a:path w="295275" h="200025" extrusionOk="0">
                  <a:moveTo>
                    <a:pt x="0" y="33040"/>
                  </a:moveTo>
                  <a:cubicBezTo>
                    <a:pt x="2858" y="23515"/>
                    <a:pt x="5715" y="13990"/>
                    <a:pt x="8573" y="4465"/>
                  </a:cubicBezTo>
                  <a:cubicBezTo>
                    <a:pt x="10477" y="-298"/>
                    <a:pt x="13335" y="-1250"/>
                    <a:pt x="18098" y="1607"/>
                  </a:cubicBezTo>
                  <a:cubicBezTo>
                    <a:pt x="97155" y="51137"/>
                    <a:pt x="175260" y="99715"/>
                    <a:pt x="254318" y="149245"/>
                  </a:cubicBezTo>
                  <a:cubicBezTo>
                    <a:pt x="264795" y="155912"/>
                    <a:pt x="276225" y="161627"/>
                    <a:pt x="285750" y="170200"/>
                  </a:cubicBezTo>
                  <a:cubicBezTo>
                    <a:pt x="294323" y="176867"/>
                    <a:pt x="305753" y="184487"/>
                    <a:pt x="295275" y="196870"/>
                  </a:cubicBezTo>
                  <a:cubicBezTo>
                    <a:pt x="286703" y="208300"/>
                    <a:pt x="275273" y="203537"/>
                    <a:pt x="265748" y="196870"/>
                  </a:cubicBezTo>
                  <a:cubicBezTo>
                    <a:pt x="249555" y="187345"/>
                    <a:pt x="233363" y="176867"/>
                    <a:pt x="217170" y="167342"/>
                  </a:cubicBezTo>
                  <a:cubicBezTo>
                    <a:pt x="145733" y="122575"/>
                    <a:pt x="73343" y="77807"/>
                    <a:pt x="0" y="33040"/>
                  </a:cubicBezTo>
                  <a:close/>
                </a:path>
              </a:pathLst>
            </a:custGeom>
            <a:solidFill>
              <a:srgbClr val="8484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12" name="Google Shape;2112;p44"/>
          <p:cNvGrpSpPr/>
          <p:nvPr/>
        </p:nvGrpSpPr>
        <p:grpSpPr>
          <a:xfrm rot="-1231723">
            <a:off x="3078781" y="3369956"/>
            <a:ext cx="663384" cy="860159"/>
            <a:chOff x="1231176" y="4244944"/>
            <a:chExt cx="574357" cy="744724"/>
          </a:xfrm>
        </p:grpSpPr>
        <p:sp>
          <p:nvSpPr>
            <p:cNvPr id="2113" name="Google Shape;2113;p44"/>
            <p:cNvSpPr/>
            <p:nvPr/>
          </p:nvSpPr>
          <p:spPr>
            <a:xfrm>
              <a:off x="1481683" y="4532468"/>
              <a:ext cx="323850" cy="457200"/>
            </a:xfrm>
            <a:custGeom>
              <a:avLst/>
              <a:gdLst/>
              <a:ahLst/>
              <a:cxnLst/>
              <a:rect l="l" t="t" r="r" b="b"/>
              <a:pathLst>
                <a:path w="323850" h="457200" extrusionOk="0">
                  <a:moveTo>
                    <a:pt x="143828" y="243019"/>
                  </a:moveTo>
                  <a:cubicBezTo>
                    <a:pt x="96203" y="170629"/>
                    <a:pt x="47625" y="98239"/>
                    <a:pt x="0" y="25849"/>
                  </a:cubicBezTo>
                  <a:cubicBezTo>
                    <a:pt x="0" y="2989"/>
                    <a:pt x="15240" y="-821"/>
                    <a:pt x="33338" y="131"/>
                  </a:cubicBezTo>
                  <a:cubicBezTo>
                    <a:pt x="129540" y="142054"/>
                    <a:pt x="226695" y="283976"/>
                    <a:pt x="322898" y="425899"/>
                  </a:cubicBezTo>
                  <a:cubicBezTo>
                    <a:pt x="340995" y="455426"/>
                    <a:pt x="315278" y="477334"/>
                    <a:pt x="292418" y="456379"/>
                  </a:cubicBezTo>
                  <a:lnTo>
                    <a:pt x="143828" y="243019"/>
                  </a:lnTo>
                  <a:close/>
                </a:path>
              </a:pathLst>
            </a:custGeom>
            <a:solidFill>
              <a:srgbClr val="3E64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4" name="Google Shape;2114;p44"/>
            <p:cNvSpPr/>
            <p:nvPr/>
          </p:nvSpPr>
          <p:spPr>
            <a:xfrm>
              <a:off x="1231176" y="4244944"/>
              <a:ext cx="333375" cy="333375"/>
            </a:xfrm>
            <a:custGeom>
              <a:avLst/>
              <a:gdLst/>
              <a:ahLst/>
              <a:cxnLst/>
              <a:rect l="l" t="t" r="r" b="b"/>
              <a:pathLst>
                <a:path w="333375" h="333375" extrusionOk="0">
                  <a:moveTo>
                    <a:pt x="337185" y="168593"/>
                  </a:moveTo>
                  <a:cubicBezTo>
                    <a:pt x="337185" y="261704"/>
                    <a:pt x="261704" y="337185"/>
                    <a:pt x="168593" y="337185"/>
                  </a:cubicBezTo>
                  <a:cubicBezTo>
                    <a:pt x="75481" y="337185"/>
                    <a:pt x="0" y="261704"/>
                    <a:pt x="0" y="168592"/>
                  </a:cubicBezTo>
                  <a:cubicBezTo>
                    <a:pt x="0" y="75481"/>
                    <a:pt x="75481" y="0"/>
                    <a:pt x="168593" y="0"/>
                  </a:cubicBezTo>
                  <a:cubicBezTo>
                    <a:pt x="261704" y="0"/>
                    <a:pt x="337185" y="75481"/>
                    <a:pt x="337185" y="16859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5" name="Google Shape;2115;p44"/>
            <p:cNvSpPr/>
            <p:nvPr/>
          </p:nvSpPr>
          <p:spPr>
            <a:xfrm>
              <a:off x="1233910" y="4301231"/>
              <a:ext cx="295275" cy="200025"/>
            </a:xfrm>
            <a:custGeom>
              <a:avLst/>
              <a:gdLst/>
              <a:ahLst/>
              <a:cxnLst/>
              <a:rect l="l" t="t" r="r" b="b"/>
              <a:pathLst>
                <a:path w="295275" h="200025" extrusionOk="0">
                  <a:moveTo>
                    <a:pt x="7743" y="200888"/>
                  </a:moveTo>
                  <a:cubicBezTo>
                    <a:pt x="3933" y="196125"/>
                    <a:pt x="-829" y="158025"/>
                    <a:pt x="123" y="142785"/>
                  </a:cubicBezTo>
                  <a:cubicBezTo>
                    <a:pt x="33461" y="192315"/>
                    <a:pt x="64893" y="203745"/>
                    <a:pt x="121091" y="182790"/>
                  </a:cubicBezTo>
                  <a:cubicBezTo>
                    <a:pt x="203958" y="152310"/>
                    <a:pt x="275396" y="108495"/>
                    <a:pt x="283968" y="7530"/>
                  </a:cubicBezTo>
                  <a:cubicBezTo>
                    <a:pt x="283968" y="2768"/>
                    <a:pt x="285873" y="-1995"/>
                    <a:pt x="291588" y="863"/>
                  </a:cubicBezTo>
                  <a:cubicBezTo>
                    <a:pt x="295398" y="2768"/>
                    <a:pt x="298256" y="6578"/>
                    <a:pt x="302066" y="10388"/>
                  </a:cubicBezTo>
                  <a:cubicBezTo>
                    <a:pt x="306828" y="48488"/>
                    <a:pt x="284921" y="76110"/>
                    <a:pt x="264918" y="104685"/>
                  </a:cubicBezTo>
                  <a:cubicBezTo>
                    <a:pt x="209673" y="184695"/>
                    <a:pt x="100136" y="225653"/>
                    <a:pt x="7743" y="200888"/>
                  </a:cubicBezTo>
                  <a:close/>
                </a:path>
              </a:pathLst>
            </a:custGeom>
            <a:solidFill>
              <a:srgbClr val="3E64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44"/>
            <p:cNvSpPr/>
            <p:nvPr/>
          </p:nvSpPr>
          <p:spPr>
            <a:xfrm>
              <a:off x="1241654" y="4311307"/>
              <a:ext cx="323850" cy="257175"/>
            </a:xfrm>
            <a:custGeom>
              <a:avLst/>
              <a:gdLst/>
              <a:ahLst/>
              <a:cxnLst/>
              <a:rect l="l" t="t" r="r" b="b"/>
              <a:pathLst>
                <a:path w="323850" h="257175" extrusionOk="0">
                  <a:moveTo>
                    <a:pt x="295275" y="312"/>
                  </a:moveTo>
                  <a:cubicBezTo>
                    <a:pt x="295275" y="312"/>
                    <a:pt x="295275" y="312"/>
                    <a:pt x="295275" y="312"/>
                  </a:cubicBezTo>
                  <a:cubicBezTo>
                    <a:pt x="300038" y="38412"/>
                    <a:pt x="278130" y="66034"/>
                    <a:pt x="258128" y="94609"/>
                  </a:cubicBezTo>
                  <a:cubicBezTo>
                    <a:pt x="201930" y="174619"/>
                    <a:pt x="92393" y="214624"/>
                    <a:pt x="0" y="190812"/>
                  </a:cubicBezTo>
                  <a:cubicBezTo>
                    <a:pt x="5715" y="237484"/>
                    <a:pt x="76200" y="266059"/>
                    <a:pt x="91440" y="262249"/>
                  </a:cubicBezTo>
                  <a:cubicBezTo>
                    <a:pt x="172403" y="243199"/>
                    <a:pt x="243840" y="208909"/>
                    <a:pt x="297180" y="141282"/>
                  </a:cubicBezTo>
                  <a:cubicBezTo>
                    <a:pt x="301943" y="135567"/>
                    <a:pt x="324803" y="91752"/>
                    <a:pt x="324803" y="75559"/>
                  </a:cubicBezTo>
                  <a:cubicBezTo>
                    <a:pt x="343853" y="27934"/>
                    <a:pt x="295275" y="-3498"/>
                    <a:pt x="295275" y="312"/>
                  </a:cubicBezTo>
                  <a:close/>
                </a:path>
              </a:pathLst>
            </a:custGeom>
            <a:solidFill>
              <a:srgbClr val="B2D79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17" name="Google Shape;2117;p44"/>
          <p:cNvSpPr/>
          <p:nvPr/>
        </p:nvSpPr>
        <p:spPr>
          <a:xfrm>
            <a:off x="5411668" y="1478937"/>
            <a:ext cx="978789" cy="846321"/>
          </a:xfrm>
          <a:custGeom>
            <a:avLst/>
            <a:gdLst/>
            <a:ahLst/>
            <a:cxnLst/>
            <a:rect l="l" t="t" r="r" b="b"/>
            <a:pathLst>
              <a:path w="3788635" h="3275887" extrusionOk="0">
                <a:moveTo>
                  <a:pt x="3784362" y="1029192"/>
                </a:moveTo>
                <a:cubicBezTo>
                  <a:pt x="3770832" y="904566"/>
                  <a:pt x="3720269" y="794183"/>
                  <a:pt x="3643357" y="693770"/>
                </a:cubicBezTo>
                <a:cubicBezTo>
                  <a:pt x="3594931" y="630388"/>
                  <a:pt x="3505912" y="565583"/>
                  <a:pt x="3388407" y="513596"/>
                </a:cubicBezTo>
                <a:cubicBezTo>
                  <a:pt x="3296540" y="473003"/>
                  <a:pt x="3198976" y="464457"/>
                  <a:pt x="3102124" y="450927"/>
                </a:cubicBezTo>
                <a:cubicBezTo>
                  <a:pt x="2824385" y="412471"/>
                  <a:pt x="2637802" y="384697"/>
                  <a:pt x="2493236" y="293542"/>
                </a:cubicBezTo>
                <a:cubicBezTo>
                  <a:pt x="2419884" y="250101"/>
                  <a:pt x="2354367" y="196689"/>
                  <a:pt x="2296683" y="134020"/>
                </a:cubicBezTo>
                <a:cubicBezTo>
                  <a:pt x="2276030" y="111231"/>
                  <a:pt x="2256090" y="87018"/>
                  <a:pt x="2233301" y="65654"/>
                </a:cubicBezTo>
                <a:cubicBezTo>
                  <a:pt x="2150692" y="-11971"/>
                  <a:pt x="1980488" y="-25501"/>
                  <a:pt x="1897879" y="50699"/>
                </a:cubicBezTo>
                <a:cubicBezTo>
                  <a:pt x="1856574" y="106246"/>
                  <a:pt x="1847316" y="167491"/>
                  <a:pt x="1865832" y="233009"/>
                </a:cubicBezTo>
                <a:cubicBezTo>
                  <a:pt x="1876514" y="268616"/>
                  <a:pt x="1895030" y="300663"/>
                  <a:pt x="1912834" y="333422"/>
                </a:cubicBezTo>
                <a:cubicBezTo>
                  <a:pt x="1952714" y="391106"/>
                  <a:pt x="2001141" y="440957"/>
                  <a:pt x="2059537" y="480125"/>
                </a:cubicBezTo>
                <a:cubicBezTo>
                  <a:pt x="2068082" y="487958"/>
                  <a:pt x="2119357" y="512883"/>
                  <a:pt x="2135024" y="520717"/>
                </a:cubicBezTo>
                <a:cubicBezTo>
                  <a:pt x="2272469" y="578401"/>
                  <a:pt x="2647060" y="594069"/>
                  <a:pt x="2830082" y="596205"/>
                </a:cubicBezTo>
                <a:cubicBezTo>
                  <a:pt x="2905571" y="595493"/>
                  <a:pt x="2963967" y="599766"/>
                  <a:pt x="3030909" y="607600"/>
                </a:cubicBezTo>
                <a:cubicBezTo>
                  <a:pt x="3154110" y="622555"/>
                  <a:pt x="3273752" y="652465"/>
                  <a:pt x="3388407" y="700179"/>
                </a:cubicBezTo>
                <a:cubicBezTo>
                  <a:pt x="3530837" y="759287"/>
                  <a:pt x="3623417" y="943022"/>
                  <a:pt x="3639797" y="1128181"/>
                </a:cubicBezTo>
                <a:cubicBezTo>
                  <a:pt x="3646206" y="1212214"/>
                  <a:pt x="3631963" y="1291975"/>
                  <a:pt x="3594931" y="1368175"/>
                </a:cubicBezTo>
                <a:cubicBezTo>
                  <a:pt x="3566445" y="1426572"/>
                  <a:pt x="3528701" y="1444375"/>
                  <a:pt x="3463895" y="1429420"/>
                </a:cubicBezTo>
                <a:cubicBezTo>
                  <a:pt x="3430424" y="1418738"/>
                  <a:pt x="3405499" y="1396661"/>
                  <a:pt x="3383423" y="1371024"/>
                </a:cubicBezTo>
                <a:cubicBezTo>
                  <a:pt x="3349951" y="1332568"/>
                  <a:pt x="3324314" y="1289127"/>
                  <a:pt x="3302950" y="1243549"/>
                </a:cubicBezTo>
                <a:cubicBezTo>
                  <a:pt x="3262357" y="1159516"/>
                  <a:pt x="3221052" y="1076194"/>
                  <a:pt x="3166929" y="999994"/>
                </a:cubicBezTo>
                <a:cubicBezTo>
                  <a:pt x="3166929" y="999994"/>
                  <a:pt x="3166929" y="999994"/>
                  <a:pt x="3166929" y="999994"/>
                </a:cubicBezTo>
                <a:cubicBezTo>
                  <a:pt x="3118503" y="939461"/>
                  <a:pt x="3064379" y="885338"/>
                  <a:pt x="2998150" y="844033"/>
                </a:cubicBezTo>
                <a:cubicBezTo>
                  <a:pt x="2963967" y="827654"/>
                  <a:pt x="2930496" y="810562"/>
                  <a:pt x="2896312" y="794183"/>
                </a:cubicBezTo>
                <a:cubicBezTo>
                  <a:pt x="2803733" y="764273"/>
                  <a:pt x="2680531" y="745044"/>
                  <a:pt x="2558041" y="747181"/>
                </a:cubicBezTo>
                <a:cubicBezTo>
                  <a:pt x="2450507" y="757151"/>
                  <a:pt x="2350806" y="789910"/>
                  <a:pt x="2254666" y="838336"/>
                </a:cubicBezTo>
                <a:cubicBezTo>
                  <a:pt x="2149267" y="893883"/>
                  <a:pt x="2056688" y="965811"/>
                  <a:pt x="1977639" y="1055542"/>
                </a:cubicBezTo>
                <a:cubicBezTo>
                  <a:pt x="1971230" y="1063375"/>
                  <a:pt x="1956987" y="1077618"/>
                  <a:pt x="1956987" y="1077618"/>
                </a:cubicBezTo>
                <a:cubicBezTo>
                  <a:pt x="1887909" y="1168773"/>
                  <a:pt x="1734085" y="1373872"/>
                  <a:pt x="1725538" y="1385267"/>
                </a:cubicBezTo>
                <a:cubicBezTo>
                  <a:pt x="1725538" y="1385267"/>
                  <a:pt x="1725538" y="1385267"/>
                  <a:pt x="1725538" y="1385267"/>
                </a:cubicBezTo>
                <a:cubicBezTo>
                  <a:pt x="1660733" y="1472861"/>
                  <a:pt x="1601624" y="1564016"/>
                  <a:pt x="1531122" y="1647338"/>
                </a:cubicBezTo>
                <a:cubicBezTo>
                  <a:pt x="1514742" y="1669415"/>
                  <a:pt x="1495514" y="1687218"/>
                  <a:pt x="1474150" y="1704310"/>
                </a:cubicBezTo>
                <a:cubicBezTo>
                  <a:pt x="1447088" y="1726386"/>
                  <a:pt x="1415041" y="1727811"/>
                  <a:pt x="1382995" y="1722114"/>
                </a:cubicBezTo>
                <a:cubicBezTo>
                  <a:pt x="1323174" y="1712144"/>
                  <a:pt x="1271187" y="1686506"/>
                  <a:pt x="1228458" y="1643065"/>
                </a:cubicBezTo>
                <a:cubicBezTo>
                  <a:pt x="1204957" y="1618852"/>
                  <a:pt x="1190002" y="1590366"/>
                  <a:pt x="1188577" y="1555471"/>
                </a:cubicBezTo>
                <a:cubicBezTo>
                  <a:pt x="1180744" y="1482119"/>
                  <a:pt x="1208518" y="1338977"/>
                  <a:pt x="1208518" y="1338977"/>
                </a:cubicBezTo>
                <a:cubicBezTo>
                  <a:pt x="1217063" y="1296248"/>
                  <a:pt x="1289703" y="1158803"/>
                  <a:pt x="1349524" y="1086164"/>
                </a:cubicBezTo>
                <a:cubicBezTo>
                  <a:pt x="1360206" y="1073345"/>
                  <a:pt x="1370888" y="1059815"/>
                  <a:pt x="1382283" y="1047708"/>
                </a:cubicBezTo>
                <a:cubicBezTo>
                  <a:pt x="1393677" y="1035601"/>
                  <a:pt x="1400798" y="1022070"/>
                  <a:pt x="1400086" y="1004979"/>
                </a:cubicBezTo>
                <a:cubicBezTo>
                  <a:pt x="1399374" y="986463"/>
                  <a:pt x="1407208" y="974357"/>
                  <a:pt x="1425723" y="970084"/>
                </a:cubicBezTo>
                <a:cubicBezTo>
                  <a:pt x="1449937" y="955129"/>
                  <a:pt x="1501211" y="931628"/>
                  <a:pt x="1501211" y="931628"/>
                </a:cubicBezTo>
                <a:cubicBezTo>
                  <a:pt x="1518303" y="922369"/>
                  <a:pt x="1535395" y="913824"/>
                  <a:pt x="1551774" y="904566"/>
                </a:cubicBezTo>
                <a:lnTo>
                  <a:pt x="1551774" y="904566"/>
                </a:lnTo>
                <a:cubicBezTo>
                  <a:pt x="1578124" y="891035"/>
                  <a:pt x="1605185" y="876792"/>
                  <a:pt x="1631535" y="863261"/>
                </a:cubicBezTo>
                <a:cubicBezTo>
                  <a:pt x="1605898" y="863974"/>
                  <a:pt x="1585957" y="875368"/>
                  <a:pt x="1558895" y="886762"/>
                </a:cubicBezTo>
                <a:cubicBezTo>
                  <a:pt x="1506909" y="915248"/>
                  <a:pt x="1453497" y="942310"/>
                  <a:pt x="1400798" y="970796"/>
                </a:cubicBezTo>
                <a:cubicBezTo>
                  <a:pt x="1390116" y="976493"/>
                  <a:pt x="1355932" y="950855"/>
                  <a:pt x="1358069" y="939461"/>
                </a:cubicBezTo>
                <a:cubicBezTo>
                  <a:pt x="1358781" y="934476"/>
                  <a:pt x="1483407" y="841185"/>
                  <a:pt x="1546789" y="807714"/>
                </a:cubicBezTo>
                <a:cubicBezTo>
                  <a:pt x="1592367" y="779940"/>
                  <a:pt x="1813133" y="676678"/>
                  <a:pt x="1876514" y="648192"/>
                </a:cubicBezTo>
                <a:cubicBezTo>
                  <a:pt x="1888621" y="642495"/>
                  <a:pt x="1902864" y="641783"/>
                  <a:pt x="1910697" y="628964"/>
                </a:cubicBezTo>
                <a:cubicBezTo>
                  <a:pt x="1880075" y="635373"/>
                  <a:pt x="1803163" y="670269"/>
                  <a:pt x="1750463" y="693058"/>
                </a:cubicBezTo>
                <a:cubicBezTo>
                  <a:pt x="1750463" y="693058"/>
                  <a:pt x="1573138" y="767121"/>
                  <a:pt x="1375161" y="908126"/>
                </a:cubicBezTo>
                <a:cubicBezTo>
                  <a:pt x="1360206" y="920946"/>
                  <a:pt x="1338842" y="936612"/>
                  <a:pt x="1325311" y="922369"/>
                </a:cubicBezTo>
                <a:cubicBezTo>
                  <a:pt x="1311780" y="908126"/>
                  <a:pt x="1334568" y="891747"/>
                  <a:pt x="1345250" y="878217"/>
                </a:cubicBezTo>
                <a:cubicBezTo>
                  <a:pt x="1347387" y="875368"/>
                  <a:pt x="1538243" y="708013"/>
                  <a:pt x="1632959" y="628252"/>
                </a:cubicBezTo>
                <a:cubicBezTo>
                  <a:pt x="1641505" y="621130"/>
                  <a:pt x="1652899" y="614721"/>
                  <a:pt x="1657884" y="604039"/>
                </a:cubicBezTo>
                <a:lnTo>
                  <a:pt x="1657884" y="604039"/>
                </a:lnTo>
                <a:cubicBezTo>
                  <a:pt x="1626549" y="614721"/>
                  <a:pt x="1603761" y="639646"/>
                  <a:pt x="1578836" y="659587"/>
                </a:cubicBezTo>
                <a:cubicBezTo>
                  <a:pt x="1545365" y="685936"/>
                  <a:pt x="1365191" y="844033"/>
                  <a:pt x="1355932" y="854003"/>
                </a:cubicBezTo>
                <a:cubicBezTo>
                  <a:pt x="1302521" y="910975"/>
                  <a:pt x="1302521" y="910975"/>
                  <a:pt x="1232731" y="875368"/>
                </a:cubicBezTo>
                <a:cubicBezTo>
                  <a:pt x="1150834" y="833351"/>
                  <a:pt x="1065376" y="799168"/>
                  <a:pt x="972797" y="791334"/>
                </a:cubicBezTo>
                <a:cubicBezTo>
                  <a:pt x="964963" y="790622"/>
                  <a:pt x="958554" y="788485"/>
                  <a:pt x="954281" y="780652"/>
                </a:cubicBezTo>
                <a:cubicBezTo>
                  <a:pt x="900870" y="673117"/>
                  <a:pt x="809002" y="605463"/>
                  <a:pt x="702892" y="559173"/>
                </a:cubicBezTo>
                <a:cubicBezTo>
                  <a:pt x="642359" y="532112"/>
                  <a:pt x="538385" y="486534"/>
                  <a:pt x="517733" y="478700"/>
                </a:cubicBezTo>
                <a:cubicBezTo>
                  <a:pt x="563311" y="632525"/>
                  <a:pt x="543370" y="790622"/>
                  <a:pt x="583251" y="942310"/>
                </a:cubicBezTo>
                <a:cubicBezTo>
                  <a:pt x="519869" y="885338"/>
                  <a:pt x="333286" y="776379"/>
                  <a:pt x="333286" y="776379"/>
                </a:cubicBezTo>
                <a:cubicBezTo>
                  <a:pt x="301952" y="762848"/>
                  <a:pt x="217206" y="700179"/>
                  <a:pt x="198690" y="693058"/>
                </a:cubicBezTo>
                <a:cubicBezTo>
                  <a:pt x="180886" y="686648"/>
                  <a:pt x="171628" y="690921"/>
                  <a:pt x="173052" y="712285"/>
                </a:cubicBezTo>
                <a:cubicBezTo>
                  <a:pt x="176613" y="764985"/>
                  <a:pt x="192993" y="869671"/>
                  <a:pt x="192993" y="869671"/>
                </a:cubicBezTo>
                <a:cubicBezTo>
                  <a:pt x="200826" y="915248"/>
                  <a:pt x="211509" y="960114"/>
                  <a:pt x="216494" y="1006403"/>
                </a:cubicBezTo>
                <a:cubicBezTo>
                  <a:pt x="227176" y="1102544"/>
                  <a:pt x="254237" y="1192274"/>
                  <a:pt x="306937" y="1273460"/>
                </a:cubicBezTo>
                <a:cubicBezTo>
                  <a:pt x="324028" y="1299809"/>
                  <a:pt x="328301" y="1323310"/>
                  <a:pt x="314770" y="1354644"/>
                </a:cubicBezTo>
                <a:cubicBezTo>
                  <a:pt x="291269" y="1410192"/>
                  <a:pt x="291981" y="1471437"/>
                  <a:pt x="294830" y="1531257"/>
                </a:cubicBezTo>
                <a:cubicBezTo>
                  <a:pt x="296254" y="1559743"/>
                  <a:pt x="300527" y="1603897"/>
                  <a:pt x="305512" y="1644489"/>
                </a:cubicBezTo>
                <a:cubicBezTo>
                  <a:pt x="202251" y="1672975"/>
                  <a:pt x="24925" y="1732796"/>
                  <a:pt x="6410" y="1752736"/>
                </a:cubicBezTo>
                <a:cubicBezTo>
                  <a:pt x="52699" y="1736357"/>
                  <a:pt x="192280" y="1692203"/>
                  <a:pt x="306937" y="1658732"/>
                </a:cubicBezTo>
                <a:cubicBezTo>
                  <a:pt x="309073" y="1677960"/>
                  <a:pt x="311921" y="1695052"/>
                  <a:pt x="314058" y="1709295"/>
                </a:cubicBezTo>
                <a:cubicBezTo>
                  <a:pt x="252101" y="1746327"/>
                  <a:pt x="51987" y="1873089"/>
                  <a:pt x="51987" y="1873089"/>
                </a:cubicBezTo>
                <a:cubicBezTo>
                  <a:pt x="38456" y="1888757"/>
                  <a:pt x="9258" y="1906560"/>
                  <a:pt x="0" y="1926500"/>
                </a:cubicBezTo>
                <a:cubicBezTo>
                  <a:pt x="49850" y="1890893"/>
                  <a:pt x="254949" y="1755584"/>
                  <a:pt x="316195" y="1720689"/>
                </a:cubicBezTo>
                <a:cubicBezTo>
                  <a:pt x="318331" y="1730659"/>
                  <a:pt x="323316" y="1757009"/>
                  <a:pt x="331862" y="1774813"/>
                </a:cubicBezTo>
                <a:cubicBezTo>
                  <a:pt x="297678" y="1814693"/>
                  <a:pt x="126763" y="2030474"/>
                  <a:pt x="113232" y="2051127"/>
                </a:cubicBezTo>
                <a:cubicBezTo>
                  <a:pt x="113232" y="2051127"/>
                  <a:pt x="113232" y="2051127"/>
                  <a:pt x="113232" y="2051127"/>
                </a:cubicBezTo>
                <a:cubicBezTo>
                  <a:pt x="106110" y="2069643"/>
                  <a:pt x="93292" y="2085310"/>
                  <a:pt x="90443" y="2106675"/>
                </a:cubicBezTo>
                <a:cubicBezTo>
                  <a:pt x="125339" y="2056824"/>
                  <a:pt x="277738" y="1859559"/>
                  <a:pt x="320467" y="1811844"/>
                </a:cubicBezTo>
                <a:cubicBezTo>
                  <a:pt x="327589" y="1803299"/>
                  <a:pt x="333998" y="1796889"/>
                  <a:pt x="342544" y="1811844"/>
                </a:cubicBezTo>
                <a:cubicBezTo>
                  <a:pt x="347529" y="1819678"/>
                  <a:pt x="357499" y="1824663"/>
                  <a:pt x="365333" y="1831785"/>
                </a:cubicBezTo>
                <a:cubicBezTo>
                  <a:pt x="376727" y="1834633"/>
                  <a:pt x="385985" y="1830360"/>
                  <a:pt x="395955" y="1824663"/>
                </a:cubicBezTo>
                <a:cubicBezTo>
                  <a:pt x="438684" y="1799738"/>
                  <a:pt x="632389" y="1717841"/>
                  <a:pt x="740636" y="1709295"/>
                </a:cubicBezTo>
                <a:cubicBezTo>
                  <a:pt x="810426" y="1703598"/>
                  <a:pt x="878792" y="1707158"/>
                  <a:pt x="942886" y="1737781"/>
                </a:cubicBezTo>
                <a:cubicBezTo>
                  <a:pt x="956417" y="1744190"/>
                  <a:pt x="1031192" y="1785495"/>
                  <a:pt x="1055406" y="1858846"/>
                </a:cubicBezTo>
                <a:cubicBezTo>
                  <a:pt x="1068225" y="1896590"/>
                  <a:pt x="1082468" y="1932910"/>
                  <a:pt x="1095286" y="1970654"/>
                </a:cubicBezTo>
                <a:cubicBezTo>
                  <a:pt x="1130893" y="2062521"/>
                  <a:pt x="1185017" y="2141570"/>
                  <a:pt x="1257656" y="2207799"/>
                </a:cubicBezTo>
                <a:cubicBezTo>
                  <a:pt x="1263353" y="2212073"/>
                  <a:pt x="1363767" y="2281863"/>
                  <a:pt x="1382995" y="2289697"/>
                </a:cubicBezTo>
                <a:cubicBezTo>
                  <a:pt x="1433557" y="2310349"/>
                  <a:pt x="1465604" y="2349517"/>
                  <a:pt x="1487680" y="2396519"/>
                </a:cubicBezTo>
                <a:cubicBezTo>
                  <a:pt x="1521152" y="2469871"/>
                  <a:pt x="1542516" y="2547495"/>
                  <a:pt x="1556759" y="2626544"/>
                </a:cubicBezTo>
                <a:cubicBezTo>
                  <a:pt x="1571714" y="2679243"/>
                  <a:pt x="1585957" y="2731229"/>
                  <a:pt x="1600912" y="2783929"/>
                </a:cubicBezTo>
                <a:cubicBezTo>
                  <a:pt x="1603049" y="2794611"/>
                  <a:pt x="1608034" y="2816687"/>
                  <a:pt x="1608034" y="2816687"/>
                </a:cubicBezTo>
                <a:cubicBezTo>
                  <a:pt x="1608034" y="2816687"/>
                  <a:pt x="1608034" y="2816687"/>
                  <a:pt x="1608034" y="2816687"/>
                </a:cubicBezTo>
                <a:cubicBezTo>
                  <a:pt x="1608034" y="2816687"/>
                  <a:pt x="1608034" y="2816687"/>
                  <a:pt x="1608034" y="2816687"/>
                </a:cubicBezTo>
                <a:cubicBezTo>
                  <a:pt x="1634384" y="2887190"/>
                  <a:pt x="1673552" y="3080183"/>
                  <a:pt x="1673552" y="3090865"/>
                </a:cubicBezTo>
                <a:cubicBezTo>
                  <a:pt x="1682809" y="3125760"/>
                  <a:pt x="1684946" y="3161368"/>
                  <a:pt x="1689219" y="3196975"/>
                </a:cubicBezTo>
                <a:cubicBezTo>
                  <a:pt x="1690643" y="3211218"/>
                  <a:pt x="1686370" y="3216915"/>
                  <a:pt x="1672127" y="3217628"/>
                </a:cubicBezTo>
                <a:cubicBezTo>
                  <a:pt x="1653611" y="3218340"/>
                  <a:pt x="1636520" y="3224749"/>
                  <a:pt x="1620141" y="3232583"/>
                </a:cubicBezTo>
                <a:cubicBezTo>
                  <a:pt x="1605898" y="3243977"/>
                  <a:pt x="1594503" y="3257508"/>
                  <a:pt x="1587381" y="3274600"/>
                </a:cubicBezTo>
                <a:cubicBezTo>
                  <a:pt x="1650763" y="3276024"/>
                  <a:pt x="1798890" y="3274600"/>
                  <a:pt x="1800314" y="3274600"/>
                </a:cubicBezTo>
                <a:cubicBezTo>
                  <a:pt x="1809572" y="3255372"/>
                  <a:pt x="1818830" y="3236856"/>
                  <a:pt x="1828088" y="3218340"/>
                </a:cubicBezTo>
                <a:cubicBezTo>
                  <a:pt x="1832361" y="3209794"/>
                  <a:pt x="1836633" y="3201960"/>
                  <a:pt x="1835921" y="3192703"/>
                </a:cubicBezTo>
                <a:cubicBezTo>
                  <a:pt x="1818830" y="3065228"/>
                  <a:pt x="1794617" y="2938465"/>
                  <a:pt x="1786071" y="2810278"/>
                </a:cubicBezTo>
                <a:cubicBezTo>
                  <a:pt x="1782510" y="2756155"/>
                  <a:pt x="1780374" y="2701319"/>
                  <a:pt x="1790344" y="2647196"/>
                </a:cubicBezTo>
                <a:cubicBezTo>
                  <a:pt x="1791769" y="2625119"/>
                  <a:pt x="1793904" y="2603042"/>
                  <a:pt x="1795329" y="2580966"/>
                </a:cubicBezTo>
                <a:cubicBezTo>
                  <a:pt x="1799602" y="2516161"/>
                  <a:pt x="1793192" y="2452779"/>
                  <a:pt x="1785359" y="2388686"/>
                </a:cubicBezTo>
                <a:cubicBezTo>
                  <a:pt x="1777526" y="2334562"/>
                  <a:pt x="1775389" y="2279727"/>
                  <a:pt x="1783222" y="2225603"/>
                </a:cubicBezTo>
                <a:cubicBezTo>
                  <a:pt x="1788208" y="2192133"/>
                  <a:pt x="1803163" y="2166495"/>
                  <a:pt x="1835921" y="2150828"/>
                </a:cubicBezTo>
                <a:cubicBezTo>
                  <a:pt x="1890045" y="2124478"/>
                  <a:pt x="1943456" y="2095280"/>
                  <a:pt x="1997580" y="2067506"/>
                </a:cubicBezTo>
                <a:cubicBezTo>
                  <a:pt x="2026066" y="2052551"/>
                  <a:pt x="2112236" y="2008398"/>
                  <a:pt x="2126479" y="1999852"/>
                </a:cubicBezTo>
                <a:cubicBezTo>
                  <a:pt x="2126479" y="1999852"/>
                  <a:pt x="2126479" y="1999852"/>
                  <a:pt x="2126479" y="1999852"/>
                </a:cubicBezTo>
                <a:cubicBezTo>
                  <a:pt x="2201255" y="1953562"/>
                  <a:pt x="2276742" y="1906560"/>
                  <a:pt x="2340124" y="1843891"/>
                </a:cubicBezTo>
                <a:cubicBezTo>
                  <a:pt x="2382141" y="1802587"/>
                  <a:pt x="2422733" y="1759858"/>
                  <a:pt x="2463325" y="1717841"/>
                </a:cubicBezTo>
                <a:cubicBezTo>
                  <a:pt x="2496797" y="1677248"/>
                  <a:pt x="2529555" y="1635943"/>
                  <a:pt x="2564451" y="1595351"/>
                </a:cubicBezTo>
                <a:cubicBezTo>
                  <a:pt x="2591512" y="1563304"/>
                  <a:pt x="2624272" y="1539091"/>
                  <a:pt x="2667712" y="1533394"/>
                </a:cubicBezTo>
                <a:cubicBezTo>
                  <a:pt x="2689789" y="1530545"/>
                  <a:pt x="2698334" y="1537667"/>
                  <a:pt x="2695486" y="1561168"/>
                </a:cubicBezTo>
                <a:cubicBezTo>
                  <a:pt x="2686228" y="1627398"/>
                  <a:pt x="2630680" y="1780510"/>
                  <a:pt x="2625695" y="1794753"/>
                </a:cubicBezTo>
                <a:cubicBezTo>
                  <a:pt x="2604331" y="1865256"/>
                  <a:pt x="2590800" y="1936471"/>
                  <a:pt x="2587951" y="2010534"/>
                </a:cubicBezTo>
                <a:cubicBezTo>
                  <a:pt x="2585815" y="2116644"/>
                  <a:pt x="2597921" y="2220619"/>
                  <a:pt x="2634954" y="2321031"/>
                </a:cubicBezTo>
                <a:cubicBezTo>
                  <a:pt x="2662727" y="2397943"/>
                  <a:pt x="2703320" y="2467022"/>
                  <a:pt x="2758155" y="2527555"/>
                </a:cubicBezTo>
                <a:cubicBezTo>
                  <a:pt x="2803021" y="2577405"/>
                  <a:pt x="2813703" y="2640074"/>
                  <a:pt x="2815839" y="2703456"/>
                </a:cubicBezTo>
                <a:cubicBezTo>
                  <a:pt x="2818688" y="2792474"/>
                  <a:pt x="2773823" y="3003983"/>
                  <a:pt x="2766701" y="3022499"/>
                </a:cubicBezTo>
                <a:cubicBezTo>
                  <a:pt x="2756019" y="3072349"/>
                  <a:pt x="2738215" y="3120775"/>
                  <a:pt x="2713290" y="3165641"/>
                </a:cubicBezTo>
                <a:cubicBezTo>
                  <a:pt x="2699759" y="3190566"/>
                  <a:pt x="2681955" y="3206233"/>
                  <a:pt x="2650621" y="3209082"/>
                </a:cubicBezTo>
                <a:cubicBezTo>
                  <a:pt x="2611452" y="3213355"/>
                  <a:pt x="2575845" y="3228310"/>
                  <a:pt x="2552344" y="3263205"/>
                </a:cubicBezTo>
                <a:cubicBezTo>
                  <a:pt x="2551632" y="3268190"/>
                  <a:pt x="2549496" y="3272463"/>
                  <a:pt x="2548071" y="3277448"/>
                </a:cubicBezTo>
                <a:cubicBezTo>
                  <a:pt x="2548783" y="3277448"/>
                  <a:pt x="2691926" y="3276736"/>
                  <a:pt x="2762428" y="3276024"/>
                </a:cubicBezTo>
                <a:cubicBezTo>
                  <a:pt x="2782368" y="3276024"/>
                  <a:pt x="2835780" y="3273175"/>
                  <a:pt x="2842901" y="3273887"/>
                </a:cubicBezTo>
                <a:cubicBezTo>
                  <a:pt x="2886342" y="3241841"/>
                  <a:pt x="2898449" y="3191278"/>
                  <a:pt x="2906995" y="3138579"/>
                </a:cubicBezTo>
                <a:cubicBezTo>
                  <a:pt x="2907707" y="3132882"/>
                  <a:pt x="2935481" y="3033893"/>
                  <a:pt x="2936904" y="3031045"/>
                </a:cubicBezTo>
                <a:cubicBezTo>
                  <a:pt x="2936904" y="3031045"/>
                  <a:pt x="2936904" y="3031045"/>
                  <a:pt x="2936904" y="3031045"/>
                </a:cubicBezTo>
                <a:cubicBezTo>
                  <a:pt x="2958269" y="2937753"/>
                  <a:pt x="2987468" y="2848022"/>
                  <a:pt x="3034469" y="2763989"/>
                </a:cubicBezTo>
                <a:cubicBezTo>
                  <a:pt x="3045864" y="2743336"/>
                  <a:pt x="3060107" y="2724820"/>
                  <a:pt x="3073638" y="2704880"/>
                </a:cubicBezTo>
                <a:cubicBezTo>
                  <a:pt x="3073638" y="2704880"/>
                  <a:pt x="3073638" y="2704880"/>
                  <a:pt x="3073638" y="2704880"/>
                </a:cubicBezTo>
                <a:cubicBezTo>
                  <a:pt x="3083608" y="2683516"/>
                  <a:pt x="3082183" y="2638650"/>
                  <a:pt x="3081471" y="2638650"/>
                </a:cubicBezTo>
                <a:cubicBezTo>
                  <a:pt x="3071501" y="2637938"/>
                  <a:pt x="3070077" y="2630104"/>
                  <a:pt x="3067940" y="2622983"/>
                </a:cubicBezTo>
                <a:cubicBezTo>
                  <a:pt x="3060107" y="2594497"/>
                  <a:pt x="3048712" y="2567435"/>
                  <a:pt x="3038030" y="2540373"/>
                </a:cubicBezTo>
                <a:cubicBezTo>
                  <a:pt x="3008832" y="2465598"/>
                  <a:pt x="3033758" y="2400792"/>
                  <a:pt x="3073638" y="2338835"/>
                </a:cubicBezTo>
                <a:cubicBezTo>
                  <a:pt x="3104260" y="2290409"/>
                  <a:pt x="3136306" y="2243407"/>
                  <a:pt x="3173339" y="2199966"/>
                </a:cubicBezTo>
                <a:cubicBezTo>
                  <a:pt x="3249538" y="2110235"/>
                  <a:pt x="3312208" y="1974214"/>
                  <a:pt x="3320041" y="1953562"/>
                </a:cubicBezTo>
                <a:cubicBezTo>
                  <a:pt x="3320041" y="1952138"/>
                  <a:pt x="3320753" y="1950002"/>
                  <a:pt x="3322178" y="1948577"/>
                </a:cubicBezTo>
                <a:cubicBezTo>
                  <a:pt x="3344967" y="1868816"/>
                  <a:pt x="3362770" y="1789056"/>
                  <a:pt x="3369892" y="1706446"/>
                </a:cubicBezTo>
                <a:cubicBezTo>
                  <a:pt x="3372741" y="1677248"/>
                  <a:pt x="3373452" y="1647338"/>
                  <a:pt x="3373452" y="1618140"/>
                </a:cubicBezTo>
                <a:cubicBezTo>
                  <a:pt x="3373452" y="1602472"/>
                  <a:pt x="3376301" y="1594639"/>
                  <a:pt x="3394817" y="1600336"/>
                </a:cubicBezTo>
                <a:cubicBezTo>
                  <a:pt x="3424015" y="1608882"/>
                  <a:pt x="3503776" y="1597488"/>
                  <a:pt x="3517306" y="1597488"/>
                </a:cubicBezTo>
                <a:cubicBezTo>
                  <a:pt x="3549353" y="1591078"/>
                  <a:pt x="3615583" y="1564728"/>
                  <a:pt x="3617720" y="1562592"/>
                </a:cubicBezTo>
                <a:cubicBezTo>
                  <a:pt x="3719557" y="1492802"/>
                  <a:pt x="3763711" y="1388115"/>
                  <a:pt x="3782226" y="1272747"/>
                </a:cubicBezTo>
                <a:cubicBezTo>
                  <a:pt x="3789348" y="1222185"/>
                  <a:pt x="3795045" y="1127469"/>
                  <a:pt x="3784362" y="1029192"/>
                </a:cubicBezTo>
                <a:close/>
                <a:moveTo>
                  <a:pt x="632389" y="585523"/>
                </a:moveTo>
                <a:cubicBezTo>
                  <a:pt x="656602" y="618994"/>
                  <a:pt x="680815" y="652465"/>
                  <a:pt x="703604" y="686648"/>
                </a:cubicBezTo>
                <a:cubicBezTo>
                  <a:pt x="743484" y="746469"/>
                  <a:pt x="784077" y="806289"/>
                  <a:pt x="848170" y="845457"/>
                </a:cubicBezTo>
                <a:cubicBezTo>
                  <a:pt x="808290" y="846882"/>
                  <a:pt x="780516" y="825517"/>
                  <a:pt x="756303" y="799168"/>
                </a:cubicBezTo>
                <a:cubicBezTo>
                  <a:pt x="723544" y="764985"/>
                  <a:pt x="700043" y="723680"/>
                  <a:pt x="675830" y="683799"/>
                </a:cubicBezTo>
                <a:cubicBezTo>
                  <a:pt x="648056" y="637510"/>
                  <a:pt x="623843" y="588372"/>
                  <a:pt x="589660" y="545643"/>
                </a:cubicBezTo>
                <a:cubicBezTo>
                  <a:pt x="606752" y="555612"/>
                  <a:pt x="620994" y="569855"/>
                  <a:pt x="632389" y="585523"/>
                </a:cubicBezTo>
                <a:close/>
                <a:moveTo>
                  <a:pt x="253525" y="894596"/>
                </a:moveTo>
                <a:cubicBezTo>
                  <a:pt x="242131" y="871807"/>
                  <a:pt x="231449" y="848306"/>
                  <a:pt x="226463" y="822669"/>
                </a:cubicBezTo>
                <a:cubicBezTo>
                  <a:pt x="281299" y="913824"/>
                  <a:pt x="357499" y="988600"/>
                  <a:pt x="416607" y="1075482"/>
                </a:cubicBezTo>
                <a:cubicBezTo>
                  <a:pt x="438684" y="1107528"/>
                  <a:pt x="447942" y="1148833"/>
                  <a:pt x="449367" y="1190138"/>
                </a:cubicBezTo>
                <a:cubicBezTo>
                  <a:pt x="395243" y="1083316"/>
                  <a:pt x="306937" y="999994"/>
                  <a:pt x="253525" y="894596"/>
                </a:cubicBezTo>
                <a:close/>
                <a:moveTo>
                  <a:pt x="577554" y="1482831"/>
                </a:moveTo>
                <a:cubicBezTo>
                  <a:pt x="522006" y="1489241"/>
                  <a:pt x="449367" y="1450785"/>
                  <a:pt x="423017" y="1400934"/>
                </a:cubicBezTo>
                <a:cubicBezTo>
                  <a:pt x="416607" y="1388827"/>
                  <a:pt x="418032" y="1378858"/>
                  <a:pt x="423729" y="1367463"/>
                </a:cubicBezTo>
                <a:cubicBezTo>
                  <a:pt x="434411" y="1346811"/>
                  <a:pt x="497080" y="1289127"/>
                  <a:pt x="544794" y="1276308"/>
                </a:cubicBezTo>
                <a:cubicBezTo>
                  <a:pt x="561886" y="1272035"/>
                  <a:pt x="566159" y="1272035"/>
                  <a:pt x="566159" y="1289127"/>
                </a:cubicBezTo>
                <a:cubicBezTo>
                  <a:pt x="566159" y="1304082"/>
                  <a:pt x="566159" y="1319037"/>
                  <a:pt x="566159" y="1334704"/>
                </a:cubicBezTo>
                <a:cubicBezTo>
                  <a:pt x="566159" y="1379570"/>
                  <a:pt x="568295" y="1423723"/>
                  <a:pt x="588948" y="1465028"/>
                </a:cubicBezTo>
                <a:cubicBezTo>
                  <a:pt x="597494" y="1478559"/>
                  <a:pt x="589660" y="1481407"/>
                  <a:pt x="577554" y="1482831"/>
                </a:cubicBezTo>
                <a:close/>
                <a:moveTo>
                  <a:pt x="799032" y="1379570"/>
                </a:moveTo>
                <a:cubicBezTo>
                  <a:pt x="780516" y="1430132"/>
                  <a:pt x="739211" y="1454345"/>
                  <a:pt x="691497" y="1470013"/>
                </a:cubicBezTo>
                <a:cubicBezTo>
                  <a:pt x="675830" y="1474998"/>
                  <a:pt x="655890" y="1483544"/>
                  <a:pt x="643071" y="1478559"/>
                </a:cubicBezTo>
                <a:cubicBezTo>
                  <a:pt x="624555" y="1471437"/>
                  <a:pt x="635949" y="1449360"/>
                  <a:pt x="636662" y="1433693"/>
                </a:cubicBezTo>
                <a:cubicBezTo>
                  <a:pt x="637374" y="1386691"/>
                  <a:pt x="630965" y="1345386"/>
                  <a:pt x="618858" y="1299097"/>
                </a:cubicBezTo>
                <a:cubicBezTo>
                  <a:pt x="610312" y="1257792"/>
                  <a:pt x="618146" y="1264201"/>
                  <a:pt x="650192" y="1264201"/>
                </a:cubicBezTo>
                <a:cubicBezTo>
                  <a:pt x="697195" y="1264201"/>
                  <a:pt x="739211" y="1278444"/>
                  <a:pt x="777667" y="1304794"/>
                </a:cubicBezTo>
                <a:cubicBezTo>
                  <a:pt x="817548" y="1331855"/>
                  <a:pt x="818972" y="1335416"/>
                  <a:pt x="799032" y="1379570"/>
                </a:cubicBezTo>
                <a:close/>
                <a:moveTo>
                  <a:pt x="1011965" y="1213639"/>
                </a:moveTo>
                <a:cubicBezTo>
                  <a:pt x="983479" y="1257792"/>
                  <a:pt x="947871" y="1293400"/>
                  <a:pt x="898733" y="1314052"/>
                </a:cubicBezTo>
                <a:cubicBezTo>
                  <a:pt x="880929" y="1321173"/>
                  <a:pt x="868110" y="1318325"/>
                  <a:pt x="855292" y="1306218"/>
                </a:cubicBezTo>
                <a:cubicBezTo>
                  <a:pt x="833215" y="1284854"/>
                  <a:pt x="820396" y="1259217"/>
                  <a:pt x="813987" y="1230018"/>
                </a:cubicBezTo>
                <a:cubicBezTo>
                  <a:pt x="809002" y="1207942"/>
                  <a:pt x="807577" y="1185153"/>
                  <a:pt x="807577" y="1155955"/>
                </a:cubicBezTo>
                <a:cubicBezTo>
                  <a:pt x="808290" y="1147409"/>
                  <a:pt x="809002" y="1132454"/>
                  <a:pt x="810426" y="1116787"/>
                </a:cubicBezTo>
                <a:cubicBezTo>
                  <a:pt x="811138" y="1102544"/>
                  <a:pt x="817548" y="1098983"/>
                  <a:pt x="829655" y="1107528"/>
                </a:cubicBezTo>
                <a:cubicBezTo>
                  <a:pt x="843898" y="1117499"/>
                  <a:pt x="853867" y="1133878"/>
                  <a:pt x="868823" y="1143848"/>
                </a:cubicBezTo>
                <a:cubicBezTo>
                  <a:pt x="907991" y="1170910"/>
                  <a:pt x="937901" y="1190138"/>
                  <a:pt x="1001994" y="1192986"/>
                </a:cubicBezTo>
                <a:cubicBezTo>
                  <a:pt x="1016237" y="1193699"/>
                  <a:pt x="1021222" y="1199396"/>
                  <a:pt x="1011965" y="1213639"/>
                </a:cubicBezTo>
                <a:close/>
                <a:moveTo>
                  <a:pt x="1041163" y="1152394"/>
                </a:moveTo>
                <a:cubicBezTo>
                  <a:pt x="1038314" y="1164500"/>
                  <a:pt x="1033329" y="1167349"/>
                  <a:pt x="1021935" y="1160228"/>
                </a:cubicBezTo>
                <a:cubicBezTo>
                  <a:pt x="1001283" y="1146697"/>
                  <a:pt x="984191" y="1127469"/>
                  <a:pt x="963538" y="1114650"/>
                </a:cubicBezTo>
                <a:cubicBezTo>
                  <a:pt x="927219" y="1091861"/>
                  <a:pt x="884490" y="1079755"/>
                  <a:pt x="841761" y="1072633"/>
                </a:cubicBezTo>
                <a:cubicBezTo>
                  <a:pt x="822533" y="1069073"/>
                  <a:pt x="822533" y="1061951"/>
                  <a:pt x="831079" y="1046996"/>
                </a:cubicBezTo>
                <a:cubicBezTo>
                  <a:pt x="865262" y="987887"/>
                  <a:pt x="916537" y="953704"/>
                  <a:pt x="983479" y="940886"/>
                </a:cubicBezTo>
                <a:cubicBezTo>
                  <a:pt x="1001283" y="937325"/>
                  <a:pt x="1010540" y="946583"/>
                  <a:pt x="1018374" y="959401"/>
                </a:cubicBezTo>
                <a:cubicBezTo>
                  <a:pt x="1042587" y="997145"/>
                  <a:pt x="1048996" y="1039162"/>
                  <a:pt x="1048996" y="1082603"/>
                </a:cubicBezTo>
                <a:cubicBezTo>
                  <a:pt x="1049708" y="1105392"/>
                  <a:pt x="1046860" y="1128893"/>
                  <a:pt x="1041163" y="115239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8" name="Google Shape;2118;p44"/>
          <p:cNvSpPr/>
          <p:nvPr/>
        </p:nvSpPr>
        <p:spPr>
          <a:xfrm rot="996807">
            <a:off x="5363603" y="3476961"/>
            <a:ext cx="798193" cy="752287"/>
          </a:xfrm>
          <a:custGeom>
            <a:avLst/>
            <a:gdLst/>
            <a:ahLst/>
            <a:cxnLst/>
            <a:rect l="l" t="t" r="r" b="b"/>
            <a:pathLst>
              <a:path w="1364730" h="1286242" extrusionOk="0">
                <a:moveTo>
                  <a:pt x="1118165" y="823223"/>
                </a:moveTo>
                <a:cubicBezTo>
                  <a:pt x="1120740" y="862996"/>
                  <a:pt x="1122743" y="901911"/>
                  <a:pt x="1121885" y="941113"/>
                </a:cubicBezTo>
                <a:cubicBezTo>
                  <a:pt x="1120740" y="996910"/>
                  <a:pt x="1116448" y="1052422"/>
                  <a:pt x="1105861" y="1107647"/>
                </a:cubicBezTo>
                <a:cubicBezTo>
                  <a:pt x="1088407" y="1199211"/>
                  <a:pt x="1032896" y="1253006"/>
                  <a:pt x="944478" y="1275325"/>
                </a:cubicBezTo>
                <a:cubicBezTo>
                  <a:pt x="877235" y="1292207"/>
                  <a:pt x="810850" y="1290204"/>
                  <a:pt x="745896" y="1264451"/>
                </a:cubicBezTo>
                <a:cubicBezTo>
                  <a:pt x="731017" y="1258442"/>
                  <a:pt x="717282" y="1250430"/>
                  <a:pt x="704120" y="1241274"/>
                </a:cubicBezTo>
                <a:cubicBezTo>
                  <a:pt x="699256" y="1237840"/>
                  <a:pt x="697825" y="1234120"/>
                  <a:pt x="698970" y="1228112"/>
                </a:cubicBezTo>
                <a:cubicBezTo>
                  <a:pt x="710988" y="1172887"/>
                  <a:pt x="714421" y="1116803"/>
                  <a:pt x="717855" y="1060720"/>
                </a:cubicBezTo>
                <a:cubicBezTo>
                  <a:pt x="718999" y="1042693"/>
                  <a:pt x="718713" y="1042693"/>
                  <a:pt x="736740" y="1040404"/>
                </a:cubicBezTo>
                <a:cubicBezTo>
                  <a:pt x="747327" y="1038973"/>
                  <a:pt x="757914" y="1037256"/>
                  <a:pt x="768788" y="1036112"/>
                </a:cubicBezTo>
                <a:cubicBezTo>
                  <a:pt x="775369" y="1035253"/>
                  <a:pt x="778516" y="1032106"/>
                  <a:pt x="778516" y="1025239"/>
                </a:cubicBezTo>
                <a:cubicBezTo>
                  <a:pt x="778802" y="1006639"/>
                  <a:pt x="779947" y="987753"/>
                  <a:pt x="780233" y="969154"/>
                </a:cubicBezTo>
                <a:cubicBezTo>
                  <a:pt x="780519" y="961142"/>
                  <a:pt x="782808" y="957709"/>
                  <a:pt x="791393" y="958281"/>
                </a:cubicBezTo>
                <a:cubicBezTo>
                  <a:pt x="810850" y="959425"/>
                  <a:pt x="830308" y="959998"/>
                  <a:pt x="850051" y="960570"/>
                </a:cubicBezTo>
                <a:cubicBezTo>
                  <a:pt x="856632" y="960856"/>
                  <a:pt x="859494" y="962859"/>
                  <a:pt x="858922" y="970013"/>
                </a:cubicBezTo>
                <a:cubicBezTo>
                  <a:pt x="858063" y="979455"/>
                  <a:pt x="858922" y="989184"/>
                  <a:pt x="857491" y="998627"/>
                </a:cubicBezTo>
                <a:cubicBezTo>
                  <a:pt x="855774" y="1010072"/>
                  <a:pt x="859780" y="1009500"/>
                  <a:pt x="868364" y="1005780"/>
                </a:cubicBezTo>
                <a:cubicBezTo>
                  <a:pt x="917009" y="985178"/>
                  <a:pt x="962219" y="957995"/>
                  <a:pt x="1003995" y="925947"/>
                </a:cubicBezTo>
                <a:cubicBezTo>
                  <a:pt x="1041766" y="897047"/>
                  <a:pt x="1076675" y="864999"/>
                  <a:pt x="1108723" y="829518"/>
                </a:cubicBezTo>
                <a:cubicBezTo>
                  <a:pt x="1111298" y="826943"/>
                  <a:pt x="1112728" y="823795"/>
                  <a:pt x="1118165" y="823223"/>
                </a:cubicBezTo>
                <a:close/>
                <a:moveTo>
                  <a:pt x="239429" y="793465"/>
                </a:moveTo>
                <a:cubicBezTo>
                  <a:pt x="245438" y="800046"/>
                  <a:pt x="250875" y="805769"/>
                  <a:pt x="256026" y="811492"/>
                </a:cubicBezTo>
                <a:cubicBezTo>
                  <a:pt x="323555" y="883599"/>
                  <a:pt x="397665" y="947122"/>
                  <a:pt x="486941" y="991187"/>
                </a:cubicBezTo>
                <a:cubicBezTo>
                  <a:pt x="512408" y="1003779"/>
                  <a:pt x="510119" y="1006354"/>
                  <a:pt x="511549" y="977167"/>
                </a:cubicBezTo>
                <a:cubicBezTo>
                  <a:pt x="512694" y="951986"/>
                  <a:pt x="512408" y="951986"/>
                  <a:pt x="537588" y="952845"/>
                </a:cubicBezTo>
                <a:cubicBezTo>
                  <a:pt x="549034" y="953131"/>
                  <a:pt x="560765" y="954562"/>
                  <a:pt x="572211" y="954275"/>
                </a:cubicBezTo>
                <a:cubicBezTo>
                  <a:pt x="581081" y="954275"/>
                  <a:pt x="584229" y="956851"/>
                  <a:pt x="583370" y="966293"/>
                </a:cubicBezTo>
                <a:cubicBezTo>
                  <a:pt x="581940" y="982889"/>
                  <a:pt x="582226" y="999772"/>
                  <a:pt x="580795" y="1016369"/>
                </a:cubicBezTo>
                <a:cubicBezTo>
                  <a:pt x="579937" y="1025239"/>
                  <a:pt x="583657" y="1028100"/>
                  <a:pt x="591382" y="1029817"/>
                </a:cubicBezTo>
                <a:cubicBezTo>
                  <a:pt x="626005" y="1038115"/>
                  <a:pt x="661200" y="1042407"/>
                  <a:pt x="696968" y="1042121"/>
                </a:cubicBezTo>
                <a:cubicBezTo>
                  <a:pt x="703263" y="1042121"/>
                  <a:pt x="708699" y="1041549"/>
                  <a:pt x="708127" y="1051278"/>
                </a:cubicBezTo>
                <a:cubicBezTo>
                  <a:pt x="703549" y="1107647"/>
                  <a:pt x="700688" y="1164303"/>
                  <a:pt x="690100" y="1220100"/>
                </a:cubicBezTo>
                <a:cubicBezTo>
                  <a:pt x="686667" y="1238699"/>
                  <a:pt x="678083" y="1250145"/>
                  <a:pt x="660056" y="1257298"/>
                </a:cubicBezTo>
                <a:cubicBezTo>
                  <a:pt x="557618" y="1298216"/>
                  <a:pt x="466052" y="1279331"/>
                  <a:pt x="385075" y="1206652"/>
                </a:cubicBezTo>
                <a:cubicBezTo>
                  <a:pt x="324699" y="1152285"/>
                  <a:pt x="291221" y="1081609"/>
                  <a:pt x="268902" y="1005209"/>
                </a:cubicBezTo>
                <a:cubicBezTo>
                  <a:pt x="249158" y="937679"/>
                  <a:pt x="241432" y="868434"/>
                  <a:pt x="238571" y="798615"/>
                </a:cubicBezTo>
                <a:cubicBezTo>
                  <a:pt x="238285" y="797185"/>
                  <a:pt x="238857" y="796326"/>
                  <a:pt x="239429" y="793465"/>
                </a:cubicBezTo>
                <a:close/>
                <a:moveTo>
                  <a:pt x="892686" y="465548"/>
                </a:moveTo>
                <a:cubicBezTo>
                  <a:pt x="787673" y="465835"/>
                  <a:pt x="751619" y="539945"/>
                  <a:pt x="746469" y="601465"/>
                </a:cubicBezTo>
                <a:cubicBezTo>
                  <a:pt x="745610" y="610049"/>
                  <a:pt x="748758" y="612624"/>
                  <a:pt x="757056" y="612338"/>
                </a:cubicBezTo>
                <a:cubicBezTo>
                  <a:pt x="767357" y="611766"/>
                  <a:pt x="777944" y="612052"/>
                  <a:pt x="788245" y="612338"/>
                </a:cubicBezTo>
                <a:cubicBezTo>
                  <a:pt x="793968" y="612624"/>
                  <a:pt x="796829" y="610621"/>
                  <a:pt x="797116" y="604326"/>
                </a:cubicBezTo>
                <a:cubicBezTo>
                  <a:pt x="797402" y="594311"/>
                  <a:pt x="799977" y="584582"/>
                  <a:pt x="803124" y="575140"/>
                </a:cubicBezTo>
                <a:cubicBezTo>
                  <a:pt x="812853" y="545954"/>
                  <a:pt x="830594" y="525065"/>
                  <a:pt x="862069" y="518484"/>
                </a:cubicBezTo>
                <a:cubicBezTo>
                  <a:pt x="911857" y="507897"/>
                  <a:pt x="956495" y="530216"/>
                  <a:pt x="983679" y="578574"/>
                </a:cubicBezTo>
                <a:cubicBezTo>
                  <a:pt x="989401" y="588588"/>
                  <a:pt x="988543" y="605757"/>
                  <a:pt x="1000847" y="608332"/>
                </a:cubicBezTo>
                <a:cubicBezTo>
                  <a:pt x="1011720" y="610621"/>
                  <a:pt x="1024597" y="603182"/>
                  <a:pt x="1036614" y="600892"/>
                </a:cubicBezTo>
                <a:cubicBezTo>
                  <a:pt x="1045199" y="599462"/>
                  <a:pt x="1045771" y="595170"/>
                  <a:pt x="1043482" y="588588"/>
                </a:cubicBezTo>
                <a:cubicBezTo>
                  <a:pt x="1038904" y="576571"/>
                  <a:pt x="1034039" y="564839"/>
                  <a:pt x="1027744" y="553679"/>
                </a:cubicBezTo>
                <a:cubicBezTo>
                  <a:pt x="996269" y="497882"/>
                  <a:pt x="949914" y="466121"/>
                  <a:pt x="892686" y="465548"/>
                </a:cubicBezTo>
                <a:close/>
                <a:moveTo>
                  <a:pt x="441158" y="464691"/>
                </a:moveTo>
                <a:cubicBezTo>
                  <a:pt x="431143" y="465549"/>
                  <a:pt x="421128" y="465835"/>
                  <a:pt x="411399" y="467838"/>
                </a:cubicBezTo>
                <a:cubicBezTo>
                  <a:pt x="343012" y="481573"/>
                  <a:pt x="305241" y="527641"/>
                  <a:pt x="282350" y="589734"/>
                </a:cubicBezTo>
                <a:cubicBezTo>
                  <a:pt x="279775" y="596315"/>
                  <a:pt x="281778" y="598890"/>
                  <a:pt x="288359" y="600321"/>
                </a:cubicBezTo>
                <a:cubicBezTo>
                  <a:pt x="298088" y="602324"/>
                  <a:pt x="307817" y="604613"/>
                  <a:pt x="317259" y="607474"/>
                </a:cubicBezTo>
                <a:cubicBezTo>
                  <a:pt x="325271" y="610050"/>
                  <a:pt x="329563" y="608905"/>
                  <a:pt x="332711" y="599749"/>
                </a:cubicBezTo>
                <a:cubicBezTo>
                  <a:pt x="341295" y="575427"/>
                  <a:pt x="355030" y="553966"/>
                  <a:pt x="375632" y="537656"/>
                </a:cubicBezTo>
                <a:cubicBezTo>
                  <a:pt x="430284" y="494163"/>
                  <a:pt x="505254" y="515624"/>
                  <a:pt x="524425" y="580005"/>
                </a:cubicBezTo>
                <a:cubicBezTo>
                  <a:pt x="527573" y="590878"/>
                  <a:pt x="522995" y="606330"/>
                  <a:pt x="533868" y="611194"/>
                </a:cubicBezTo>
                <a:cubicBezTo>
                  <a:pt x="543883" y="615772"/>
                  <a:pt x="557331" y="612053"/>
                  <a:pt x="569349" y="612625"/>
                </a:cubicBezTo>
                <a:cubicBezTo>
                  <a:pt x="578220" y="613197"/>
                  <a:pt x="580223" y="609191"/>
                  <a:pt x="579650" y="600893"/>
                </a:cubicBezTo>
                <a:cubicBezTo>
                  <a:pt x="573928" y="537942"/>
                  <a:pt x="537302" y="465549"/>
                  <a:pt x="441158" y="464691"/>
                </a:cubicBezTo>
                <a:close/>
                <a:moveTo>
                  <a:pt x="834707" y="268863"/>
                </a:moveTo>
                <a:cubicBezTo>
                  <a:pt x="882171" y="274049"/>
                  <a:pt x="927739" y="295439"/>
                  <a:pt x="961932" y="335927"/>
                </a:cubicBezTo>
                <a:cubicBezTo>
                  <a:pt x="993407" y="373411"/>
                  <a:pt x="1016298" y="415474"/>
                  <a:pt x="1034611" y="460398"/>
                </a:cubicBezTo>
                <a:cubicBezTo>
                  <a:pt x="1075243" y="560261"/>
                  <a:pt x="1105288" y="662986"/>
                  <a:pt x="1113872" y="770860"/>
                </a:cubicBezTo>
                <a:cubicBezTo>
                  <a:pt x="1114444" y="779445"/>
                  <a:pt x="1112155" y="782878"/>
                  <a:pt x="1105002" y="785740"/>
                </a:cubicBezTo>
                <a:cubicBezTo>
                  <a:pt x="1054069" y="808917"/>
                  <a:pt x="1001991" y="828947"/>
                  <a:pt x="948197" y="843826"/>
                </a:cubicBezTo>
                <a:cubicBezTo>
                  <a:pt x="940758" y="845829"/>
                  <a:pt x="937324" y="848690"/>
                  <a:pt x="937324" y="856702"/>
                </a:cubicBezTo>
                <a:cubicBezTo>
                  <a:pt x="937324" y="867862"/>
                  <a:pt x="935893" y="879021"/>
                  <a:pt x="935893" y="890181"/>
                </a:cubicBezTo>
                <a:cubicBezTo>
                  <a:pt x="935893" y="897906"/>
                  <a:pt x="933604" y="901340"/>
                  <a:pt x="925592" y="900482"/>
                </a:cubicBezTo>
                <a:cubicBezTo>
                  <a:pt x="916150" y="899623"/>
                  <a:pt x="906421" y="899623"/>
                  <a:pt x="896978" y="899337"/>
                </a:cubicBezTo>
                <a:cubicBezTo>
                  <a:pt x="890111" y="899337"/>
                  <a:pt x="886963" y="896762"/>
                  <a:pt x="887250" y="889322"/>
                </a:cubicBezTo>
                <a:cubicBezTo>
                  <a:pt x="887536" y="879593"/>
                  <a:pt x="892686" y="866145"/>
                  <a:pt x="885246" y="860994"/>
                </a:cubicBezTo>
                <a:cubicBezTo>
                  <a:pt x="878379" y="856130"/>
                  <a:pt x="866361" y="862997"/>
                  <a:pt x="856633" y="864714"/>
                </a:cubicBezTo>
                <a:cubicBezTo>
                  <a:pt x="818004" y="871868"/>
                  <a:pt x="778803" y="876446"/>
                  <a:pt x="739315" y="878735"/>
                </a:cubicBezTo>
                <a:cubicBezTo>
                  <a:pt x="728728" y="879307"/>
                  <a:pt x="725008" y="876732"/>
                  <a:pt x="725295" y="865286"/>
                </a:cubicBezTo>
                <a:cubicBezTo>
                  <a:pt x="726725" y="807772"/>
                  <a:pt x="726725" y="750544"/>
                  <a:pt x="725581" y="693030"/>
                </a:cubicBezTo>
                <a:cubicBezTo>
                  <a:pt x="723864" y="592881"/>
                  <a:pt x="720716" y="493018"/>
                  <a:pt x="708412" y="393441"/>
                </a:cubicBezTo>
                <a:cubicBezTo>
                  <a:pt x="704979" y="365686"/>
                  <a:pt x="700973" y="338216"/>
                  <a:pt x="691816" y="311605"/>
                </a:cubicBezTo>
                <a:cubicBezTo>
                  <a:pt x="689813" y="305596"/>
                  <a:pt x="690385" y="302163"/>
                  <a:pt x="696108" y="299015"/>
                </a:cubicBezTo>
                <a:cubicBezTo>
                  <a:pt x="737884" y="274693"/>
                  <a:pt x="787244" y="263677"/>
                  <a:pt x="834707" y="268863"/>
                </a:cubicBezTo>
                <a:close/>
                <a:moveTo>
                  <a:pt x="567346" y="256381"/>
                </a:moveTo>
                <a:cubicBezTo>
                  <a:pt x="603400" y="258098"/>
                  <a:pt x="635734" y="269830"/>
                  <a:pt x="664062" y="292721"/>
                </a:cubicBezTo>
                <a:cubicBezTo>
                  <a:pt x="673218" y="299874"/>
                  <a:pt x="679227" y="308745"/>
                  <a:pt x="682375" y="319904"/>
                </a:cubicBezTo>
                <a:cubicBezTo>
                  <a:pt x="692675" y="354813"/>
                  <a:pt x="696968" y="390867"/>
                  <a:pt x="700687" y="426920"/>
                </a:cubicBezTo>
                <a:cubicBezTo>
                  <a:pt x="708413" y="502747"/>
                  <a:pt x="711847" y="578860"/>
                  <a:pt x="713278" y="654974"/>
                </a:cubicBezTo>
                <a:cubicBezTo>
                  <a:pt x="713564" y="657835"/>
                  <a:pt x="712991" y="660410"/>
                  <a:pt x="712991" y="663272"/>
                </a:cubicBezTo>
                <a:lnTo>
                  <a:pt x="712990" y="663315"/>
                </a:lnTo>
                <a:lnTo>
                  <a:pt x="712990" y="890165"/>
                </a:lnTo>
                <a:lnTo>
                  <a:pt x="712991" y="890180"/>
                </a:lnTo>
                <a:lnTo>
                  <a:pt x="712990" y="890343"/>
                </a:lnTo>
                <a:lnTo>
                  <a:pt x="712990" y="890466"/>
                </a:lnTo>
                <a:lnTo>
                  <a:pt x="712989" y="890461"/>
                </a:lnTo>
                <a:lnTo>
                  <a:pt x="712705" y="936821"/>
                </a:lnTo>
                <a:cubicBezTo>
                  <a:pt x="712705" y="942830"/>
                  <a:pt x="710416" y="945405"/>
                  <a:pt x="704121" y="945119"/>
                </a:cubicBezTo>
                <a:cubicBezTo>
                  <a:pt x="684091" y="943975"/>
                  <a:pt x="664348" y="943402"/>
                  <a:pt x="644318" y="942830"/>
                </a:cubicBezTo>
                <a:cubicBezTo>
                  <a:pt x="637164" y="942830"/>
                  <a:pt x="636878" y="938538"/>
                  <a:pt x="637164" y="933387"/>
                </a:cubicBezTo>
                <a:cubicBezTo>
                  <a:pt x="638023" y="918222"/>
                  <a:pt x="638309" y="903057"/>
                  <a:pt x="639167" y="887891"/>
                </a:cubicBezTo>
                <a:cubicBezTo>
                  <a:pt x="639454" y="880738"/>
                  <a:pt x="636878" y="878449"/>
                  <a:pt x="629725" y="877876"/>
                </a:cubicBezTo>
                <a:cubicBezTo>
                  <a:pt x="587376" y="874729"/>
                  <a:pt x="545600" y="869292"/>
                  <a:pt x="504396" y="859849"/>
                </a:cubicBezTo>
                <a:cubicBezTo>
                  <a:pt x="496670" y="858133"/>
                  <a:pt x="493522" y="860708"/>
                  <a:pt x="493522" y="868720"/>
                </a:cubicBezTo>
                <a:cubicBezTo>
                  <a:pt x="493808" y="878162"/>
                  <a:pt x="492950" y="887891"/>
                  <a:pt x="492950" y="897334"/>
                </a:cubicBezTo>
                <a:cubicBezTo>
                  <a:pt x="492950" y="902198"/>
                  <a:pt x="491519" y="905060"/>
                  <a:pt x="486083" y="904773"/>
                </a:cubicBezTo>
                <a:cubicBezTo>
                  <a:pt x="470916" y="903915"/>
                  <a:pt x="455751" y="903057"/>
                  <a:pt x="440586" y="902484"/>
                </a:cubicBezTo>
                <a:cubicBezTo>
                  <a:pt x="434577" y="902198"/>
                  <a:pt x="434863" y="898192"/>
                  <a:pt x="434863" y="894186"/>
                </a:cubicBezTo>
                <a:cubicBezTo>
                  <a:pt x="435149" y="881024"/>
                  <a:pt x="434863" y="867861"/>
                  <a:pt x="436007" y="854699"/>
                </a:cubicBezTo>
                <a:cubicBezTo>
                  <a:pt x="436866" y="845542"/>
                  <a:pt x="434004" y="841537"/>
                  <a:pt x="424848" y="838675"/>
                </a:cubicBezTo>
                <a:cubicBezTo>
                  <a:pt x="362756" y="819504"/>
                  <a:pt x="303239" y="793465"/>
                  <a:pt x="246583" y="761131"/>
                </a:cubicBezTo>
                <a:cubicBezTo>
                  <a:pt x="241432" y="758270"/>
                  <a:pt x="236282" y="755981"/>
                  <a:pt x="236282" y="748255"/>
                </a:cubicBezTo>
                <a:cubicBezTo>
                  <a:pt x="235137" y="664130"/>
                  <a:pt x="240002" y="580863"/>
                  <a:pt x="263751" y="499600"/>
                </a:cubicBezTo>
                <a:cubicBezTo>
                  <a:pt x="287501" y="418908"/>
                  <a:pt x="328419" y="349663"/>
                  <a:pt x="402243" y="304452"/>
                </a:cubicBezTo>
                <a:cubicBezTo>
                  <a:pt x="452603" y="273549"/>
                  <a:pt x="506971" y="253806"/>
                  <a:pt x="567346" y="256381"/>
                </a:cubicBezTo>
                <a:close/>
                <a:moveTo>
                  <a:pt x="1070952" y="250372"/>
                </a:moveTo>
                <a:cubicBezTo>
                  <a:pt x="1168525" y="258670"/>
                  <a:pt x="1241491" y="308172"/>
                  <a:pt x="1293568" y="389435"/>
                </a:cubicBezTo>
                <a:cubicBezTo>
                  <a:pt x="1329908" y="446091"/>
                  <a:pt x="1347076" y="510186"/>
                  <a:pt x="1356233" y="576285"/>
                </a:cubicBezTo>
                <a:cubicBezTo>
                  <a:pt x="1373687" y="704189"/>
                  <a:pt x="1364531" y="830090"/>
                  <a:pt x="1326188" y="953417"/>
                </a:cubicBezTo>
                <a:cubicBezTo>
                  <a:pt x="1296716" y="1047556"/>
                  <a:pt x="1238916" y="1117088"/>
                  <a:pt x="1146779" y="1156003"/>
                </a:cubicBezTo>
                <a:cubicBezTo>
                  <a:pt x="1133616" y="1161440"/>
                  <a:pt x="1119595" y="1165446"/>
                  <a:pt x="1106147" y="1169738"/>
                </a:cubicBezTo>
                <a:cubicBezTo>
                  <a:pt x="1104144" y="1170310"/>
                  <a:pt x="1101569" y="1171741"/>
                  <a:pt x="1098421" y="1169452"/>
                </a:cubicBezTo>
                <a:cubicBezTo>
                  <a:pt x="1104716" y="1151711"/>
                  <a:pt x="1111011" y="1133971"/>
                  <a:pt x="1115303" y="1115372"/>
                </a:cubicBezTo>
                <a:cubicBezTo>
                  <a:pt x="1131327" y="1044981"/>
                  <a:pt x="1134188" y="973160"/>
                  <a:pt x="1133044" y="901339"/>
                </a:cubicBezTo>
                <a:cubicBezTo>
                  <a:pt x="1132472" y="873011"/>
                  <a:pt x="1130755" y="844684"/>
                  <a:pt x="1129324" y="816642"/>
                </a:cubicBezTo>
                <a:cubicBezTo>
                  <a:pt x="1128752" y="809202"/>
                  <a:pt x="1131041" y="803766"/>
                  <a:pt x="1135619" y="798329"/>
                </a:cubicBezTo>
                <a:cubicBezTo>
                  <a:pt x="1147065" y="784594"/>
                  <a:pt x="1157652" y="770287"/>
                  <a:pt x="1168811" y="756266"/>
                </a:cubicBezTo>
                <a:cubicBezTo>
                  <a:pt x="1167953" y="756553"/>
                  <a:pt x="1167381" y="755980"/>
                  <a:pt x="1166522" y="755122"/>
                </a:cubicBezTo>
                <a:cubicBezTo>
                  <a:pt x="1156221" y="760272"/>
                  <a:pt x="1145920" y="765423"/>
                  <a:pt x="1135619" y="770860"/>
                </a:cubicBezTo>
                <a:cubicBezTo>
                  <a:pt x="1127893" y="775152"/>
                  <a:pt x="1125318" y="774293"/>
                  <a:pt x="1124173" y="764564"/>
                </a:cubicBezTo>
                <a:cubicBezTo>
                  <a:pt x="1119595" y="719640"/>
                  <a:pt x="1114445" y="674717"/>
                  <a:pt x="1102999" y="631223"/>
                </a:cubicBezTo>
                <a:cubicBezTo>
                  <a:pt x="1081539" y="551963"/>
                  <a:pt x="1057789" y="473274"/>
                  <a:pt x="1018874" y="400309"/>
                </a:cubicBezTo>
                <a:cubicBezTo>
                  <a:pt x="997986" y="360821"/>
                  <a:pt x="972806" y="324482"/>
                  <a:pt x="937038" y="297012"/>
                </a:cubicBezTo>
                <a:cubicBezTo>
                  <a:pt x="928454" y="290431"/>
                  <a:pt x="934749" y="288428"/>
                  <a:pt x="939327" y="285567"/>
                </a:cubicBezTo>
                <a:cubicBezTo>
                  <a:pt x="979387" y="259814"/>
                  <a:pt x="1023452" y="246366"/>
                  <a:pt x="1070952" y="250372"/>
                </a:cubicBezTo>
                <a:close/>
                <a:moveTo>
                  <a:pt x="421987" y="224047"/>
                </a:moveTo>
                <a:cubicBezTo>
                  <a:pt x="443448" y="226050"/>
                  <a:pt x="464622" y="229770"/>
                  <a:pt x="485510" y="234920"/>
                </a:cubicBezTo>
                <a:cubicBezTo>
                  <a:pt x="496670" y="237782"/>
                  <a:pt x="507543" y="241216"/>
                  <a:pt x="518702" y="244363"/>
                </a:cubicBezTo>
                <a:cubicBezTo>
                  <a:pt x="517844" y="247511"/>
                  <a:pt x="515841" y="247797"/>
                  <a:pt x="513838" y="248083"/>
                </a:cubicBezTo>
                <a:cubicBezTo>
                  <a:pt x="384217" y="274980"/>
                  <a:pt x="300092" y="352810"/>
                  <a:pt x="258314" y="477281"/>
                </a:cubicBezTo>
                <a:cubicBezTo>
                  <a:pt x="231417" y="557972"/>
                  <a:pt x="224550" y="641811"/>
                  <a:pt x="224264" y="726222"/>
                </a:cubicBezTo>
                <a:cubicBezTo>
                  <a:pt x="224264" y="732517"/>
                  <a:pt x="224264" y="738526"/>
                  <a:pt x="224264" y="746538"/>
                </a:cubicBezTo>
                <a:cubicBezTo>
                  <a:pt x="206809" y="737954"/>
                  <a:pt x="193361" y="727081"/>
                  <a:pt x="177337" y="719069"/>
                </a:cubicBezTo>
                <a:cubicBezTo>
                  <a:pt x="190785" y="735379"/>
                  <a:pt x="203948" y="751975"/>
                  <a:pt x="217683" y="768285"/>
                </a:cubicBezTo>
                <a:cubicBezTo>
                  <a:pt x="222547" y="774007"/>
                  <a:pt x="225408" y="779730"/>
                  <a:pt x="225694" y="787456"/>
                </a:cubicBezTo>
                <a:cubicBezTo>
                  <a:pt x="228842" y="848690"/>
                  <a:pt x="233420" y="909924"/>
                  <a:pt x="247441" y="970013"/>
                </a:cubicBezTo>
                <a:cubicBezTo>
                  <a:pt x="262320" y="1033822"/>
                  <a:pt x="284640" y="1094484"/>
                  <a:pt x="320980" y="1149423"/>
                </a:cubicBezTo>
                <a:cubicBezTo>
                  <a:pt x="322124" y="1150853"/>
                  <a:pt x="322697" y="1152284"/>
                  <a:pt x="324128" y="1155145"/>
                </a:cubicBezTo>
                <a:cubicBezTo>
                  <a:pt x="283210" y="1152284"/>
                  <a:pt x="246010" y="1141983"/>
                  <a:pt x="210815" y="1123956"/>
                </a:cubicBezTo>
                <a:cubicBezTo>
                  <a:pt x="144145" y="1089906"/>
                  <a:pt x="97790" y="1035825"/>
                  <a:pt x="66315" y="969441"/>
                </a:cubicBezTo>
                <a:cubicBezTo>
                  <a:pt x="-20958" y="785453"/>
                  <a:pt x="-23247" y="600321"/>
                  <a:pt x="66315" y="416905"/>
                </a:cubicBezTo>
                <a:cubicBezTo>
                  <a:pt x="141856" y="262390"/>
                  <a:pt x="285499" y="211743"/>
                  <a:pt x="421987" y="224047"/>
                </a:cubicBezTo>
                <a:close/>
                <a:moveTo>
                  <a:pt x="729874" y="0"/>
                </a:moveTo>
                <a:cubicBezTo>
                  <a:pt x="737028" y="0"/>
                  <a:pt x="744181" y="0"/>
                  <a:pt x="751335" y="0"/>
                </a:cubicBezTo>
                <a:cubicBezTo>
                  <a:pt x="763066" y="8012"/>
                  <a:pt x="775943" y="14593"/>
                  <a:pt x="786530" y="24322"/>
                </a:cubicBezTo>
                <a:cubicBezTo>
                  <a:pt x="795972" y="32906"/>
                  <a:pt x="804843" y="42063"/>
                  <a:pt x="811138" y="53508"/>
                </a:cubicBezTo>
                <a:cubicBezTo>
                  <a:pt x="822584" y="74110"/>
                  <a:pt x="822584" y="94426"/>
                  <a:pt x="808277" y="114170"/>
                </a:cubicBezTo>
                <a:cubicBezTo>
                  <a:pt x="793397" y="134772"/>
                  <a:pt x="775371" y="153085"/>
                  <a:pt x="758774" y="172542"/>
                </a:cubicBezTo>
                <a:cubicBezTo>
                  <a:pt x="747901" y="185418"/>
                  <a:pt x="737600" y="198295"/>
                  <a:pt x="729016" y="212888"/>
                </a:cubicBezTo>
                <a:cubicBezTo>
                  <a:pt x="719573" y="228912"/>
                  <a:pt x="712991" y="245794"/>
                  <a:pt x="712133" y="264679"/>
                </a:cubicBezTo>
                <a:cubicBezTo>
                  <a:pt x="711847" y="269544"/>
                  <a:pt x="714994" y="275552"/>
                  <a:pt x="709271" y="278986"/>
                </a:cubicBezTo>
                <a:cubicBezTo>
                  <a:pt x="700687" y="284137"/>
                  <a:pt x="691817" y="288715"/>
                  <a:pt x="682660" y="292721"/>
                </a:cubicBezTo>
                <a:cubicBezTo>
                  <a:pt x="681516" y="293293"/>
                  <a:pt x="678082" y="290146"/>
                  <a:pt x="676079" y="288143"/>
                </a:cubicBezTo>
                <a:cubicBezTo>
                  <a:pt x="662344" y="275839"/>
                  <a:pt x="647179" y="265538"/>
                  <a:pt x="629724" y="258956"/>
                </a:cubicBezTo>
                <a:cubicBezTo>
                  <a:pt x="622571" y="256095"/>
                  <a:pt x="620282" y="251803"/>
                  <a:pt x="619710" y="244649"/>
                </a:cubicBezTo>
                <a:cubicBezTo>
                  <a:pt x="616848" y="206879"/>
                  <a:pt x="616848" y="169395"/>
                  <a:pt x="624574" y="131910"/>
                </a:cubicBezTo>
                <a:cubicBezTo>
                  <a:pt x="634017" y="86986"/>
                  <a:pt x="657480" y="50361"/>
                  <a:pt x="692675" y="20888"/>
                </a:cubicBezTo>
                <a:cubicBezTo>
                  <a:pt x="703835" y="11446"/>
                  <a:pt x="717283" y="6581"/>
                  <a:pt x="72987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9" name="Google Shape;2119;p44"/>
          <p:cNvSpPr/>
          <p:nvPr/>
        </p:nvSpPr>
        <p:spPr>
          <a:xfrm rot="4589460" flipH="1">
            <a:off x="1668231" y="1339409"/>
            <a:ext cx="1035721" cy="826411"/>
          </a:xfrm>
          <a:custGeom>
            <a:avLst/>
            <a:gdLst/>
            <a:ahLst/>
            <a:cxnLst/>
            <a:rect l="l" t="t" r="r" b="b"/>
            <a:pathLst>
              <a:path w="583555" h="465623" extrusionOk="0">
                <a:moveTo>
                  <a:pt x="50601" y="33311"/>
                </a:moveTo>
                <a:cubicBezTo>
                  <a:pt x="53655" y="23992"/>
                  <a:pt x="61061" y="23809"/>
                  <a:pt x="67484" y="24033"/>
                </a:cubicBezTo>
                <a:cubicBezTo>
                  <a:pt x="146976" y="22835"/>
                  <a:pt x="221866" y="42529"/>
                  <a:pt x="291222" y="79471"/>
                </a:cubicBezTo>
                <a:cubicBezTo>
                  <a:pt x="311197" y="90208"/>
                  <a:pt x="316896" y="113748"/>
                  <a:pt x="329423" y="138495"/>
                </a:cubicBezTo>
                <a:cubicBezTo>
                  <a:pt x="335573" y="106030"/>
                  <a:pt x="347228" y="79923"/>
                  <a:pt x="365541" y="57393"/>
                </a:cubicBezTo>
                <a:cubicBezTo>
                  <a:pt x="382581" y="35966"/>
                  <a:pt x="401824" y="17081"/>
                  <a:pt x="426571" y="4553"/>
                </a:cubicBezTo>
                <a:cubicBezTo>
                  <a:pt x="432063" y="1133"/>
                  <a:pt x="439521" y="-3099"/>
                  <a:pt x="443348" y="3375"/>
                </a:cubicBezTo>
                <a:cubicBezTo>
                  <a:pt x="447986" y="11817"/>
                  <a:pt x="437515" y="11541"/>
                  <a:pt x="433006" y="14555"/>
                </a:cubicBezTo>
                <a:cubicBezTo>
                  <a:pt x="397104" y="36295"/>
                  <a:pt x="375159" y="69531"/>
                  <a:pt x="359584" y="107042"/>
                </a:cubicBezTo>
                <a:cubicBezTo>
                  <a:pt x="354681" y="118850"/>
                  <a:pt x="349490" y="131353"/>
                  <a:pt x="351192" y="150791"/>
                </a:cubicBezTo>
                <a:cubicBezTo>
                  <a:pt x="365390" y="122481"/>
                  <a:pt x="388642" y="117478"/>
                  <a:pt x="412300" y="113457"/>
                </a:cubicBezTo>
                <a:cubicBezTo>
                  <a:pt x="465226" y="103671"/>
                  <a:pt x="517929" y="100308"/>
                  <a:pt x="571168" y="109384"/>
                </a:cubicBezTo>
                <a:cubicBezTo>
                  <a:pt x="576318" y="110707"/>
                  <a:pt x="584301" y="109136"/>
                  <a:pt x="583500" y="116947"/>
                </a:cubicBezTo>
                <a:cubicBezTo>
                  <a:pt x="583105" y="125742"/>
                  <a:pt x="574770" y="122280"/>
                  <a:pt x="570025" y="121940"/>
                </a:cubicBezTo>
                <a:cubicBezTo>
                  <a:pt x="513838" y="114082"/>
                  <a:pt x="458251" y="124392"/>
                  <a:pt x="402429" y="131346"/>
                </a:cubicBezTo>
                <a:cubicBezTo>
                  <a:pt x="378076" y="135079"/>
                  <a:pt x="378336" y="157990"/>
                  <a:pt x="365215" y="168015"/>
                </a:cubicBezTo>
                <a:lnTo>
                  <a:pt x="431899" y="195703"/>
                </a:lnTo>
                <a:cubicBezTo>
                  <a:pt x="452738" y="204356"/>
                  <a:pt x="471270" y="218565"/>
                  <a:pt x="484715" y="237179"/>
                </a:cubicBezTo>
                <a:cubicBezTo>
                  <a:pt x="487323" y="240705"/>
                  <a:pt x="490454" y="246892"/>
                  <a:pt x="485657" y="250599"/>
                </a:cubicBezTo>
                <a:cubicBezTo>
                  <a:pt x="479877" y="254715"/>
                  <a:pt x="475762" y="248935"/>
                  <a:pt x="474137" y="245003"/>
                </a:cubicBezTo>
                <a:cubicBezTo>
                  <a:pt x="461086" y="217595"/>
                  <a:pt x="432094" y="212887"/>
                  <a:pt x="407781" y="202792"/>
                </a:cubicBezTo>
                <a:cubicBezTo>
                  <a:pt x="398464" y="199736"/>
                  <a:pt x="387755" y="196105"/>
                  <a:pt x="377860" y="194439"/>
                </a:cubicBezTo>
                <a:cubicBezTo>
                  <a:pt x="372709" y="193115"/>
                  <a:pt x="367493" y="186064"/>
                  <a:pt x="363220" y="192432"/>
                </a:cubicBezTo>
                <a:cubicBezTo>
                  <a:pt x="359235" y="198107"/>
                  <a:pt x="363638" y="203193"/>
                  <a:pt x="367635" y="207296"/>
                </a:cubicBezTo>
                <a:cubicBezTo>
                  <a:pt x="374240" y="214925"/>
                  <a:pt x="386284" y="223183"/>
                  <a:pt x="364998" y="227376"/>
                </a:cubicBezTo>
                <a:lnTo>
                  <a:pt x="363032" y="228188"/>
                </a:lnTo>
                <a:cubicBezTo>
                  <a:pt x="372782" y="251781"/>
                  <a:pt x="350384" y="244924"/>
                  <a:pt x="341771" y="251936"/>
                </a:cubicBezTo>
                <a:cubicBezTo>
                  <a:pt x="335703" y="256745"/>
                  <a:pt x="337968" y="265015"/>
                  <a:pt x="346422" y="270154"/>
                </a:cubicBezTo>
                <a:cubicBezTo>
                  <a:pt x="375544" y="286318"/>
                  <a:pt x="405990" y="297331"/>
                  <a:pt x="439031" y="302092"/>
                </a:cubicBezTo>
                <a:cubicBezTo>
                  <a:pt x="444470" y="302722"/>
                  <a:pt x="452570" y="302827"/>
                  <a:pt x="452636" y="308554"/>
                </a:cubicBezTo>
                <a:cubicBezTo>
                  <a:pt x="452242" y="317349"/>
                  <a:pt x="442923" y="314294"/>
                  <a:pt x="437484" y="313664"/>
                </a:cubicBezTo>
                <a:cubicBezTo>
                  <a:pt x="404441" y="308904"/>
                  <a:pt x="372383" y="303736"/>
                  <a:pt x="343550" y="286878"/>
                </a:cubicBezTo>
                <a:cubicBezTo>
                  <a:pt x="335097" y="281740"/>
                  <a:pt x="324783" y="269313"/>
                  <a:pt x="316984" y="278290"/>
                </a:cubicBezTo>
                <a:cubicBezTo>
                  <a:pt x="307913" y="288369"/>
                  <a:pt x="297924" y="304580"/>
                  <a:pt x="304593" y="317937"/>
                </a:cubicBezTo>
                <a:cubicBezTo>
                  <a:pt x="329242" y="366448"/>
                  <a:pt x="352332" y="416754"/>
                  <a:pt x="401374" y="447705"/>
                </a:cubicBezTo>
                <a:cubicBezTo>
                  <a:pt x="407048" y="451689"/>
                  <a:pt x="413130" y="456657"/>
                  <a:pt x="410128" y="461926"/>
                </a:cubicBezTo>
                <a:cubicBezTo>
                  <a:pt x="404700" y="471074"/>
                  <a:pt x="399249" y="460666"/>
                  <a:pt x="395370" y="458242"/>
                </a:cubicBezTo>
                <a:cubicBezTo>
                  <a:pt x="343431" y="424460"/>
                  <a:pt x="313802" y="372253"/>
                  <a:pt x="285156" y="319639"/>
                </a:cubicBezTo>
                <a:cubicBezTo>
                  <a:pt x="276572" y="303045"/>
                  <a:pt x="286850" y="286138"/>
                  <a:pt x="292842" y="265823"/>
                </a:cubicBezTo>
                <a:cubicBezTo>
                  <a:pt x="243532" y="298283"/>
                  <a:pt x="201337" y="331256"/>
                  <a:pt x="179705" y="383353"/>
                </a:cubicBezTo>
                <a:cubicBezTo>
                  <a:pt x="177398" y="388910"/>
                  <a:pt x="177003" y="397704"/>
                  <a:pt x="168668" y="394243"/>
                </a:cubicBezTo>
                <a:cubicBezTo>
                  <a:pt x="162417" y="391648"/>
                  <a:pt x="167673" y="384873"/>
                  <a:pt x="169692" y="380009"/>
                </a:cubicBezTo>
                <a:cubicBezTo>
                  <a:pt x="187928" y="341976"/>
                  <a:pt x="207264" y="305214"/>
                  <a:pt x="243272" y="275373"/>
                </a:cubicBezTo>
                <a:cubicBezTo>
                  <a:pt x="189544" y="292970"/>
                  <a:pt x="151093" y="263974"/>
                  <a:pt x="110857" y="243195"/>
                </a:cubicBezTo>
                <a:cubicBezTo>
                  <a:pt x="71316" y="222706"/>
                  <a:pt x="40728" y="190460"/>
                  <a:pt x="5867" y="164584"/>
                </a:cubicBezTo>
                <a:cubicBezTo>
                  <a:pt x="2970" y="161752"/>
                  <a:pt x="-2298" y="158750"/>
                  <a:pt x="1110" y="154464"/>
                </a:cubicBezTo>
                <a:cubicBezTo>
                  <a:pt x="5095" y="148790"/>
                  <a:pt x="9499" y="153875"/>
                  <a:pt x="13089" y="156995"/>
                </a:cubicBezTo>
                <a:cubicBezTo>
                  <a:pt x="50559" y="186398"/>
                  <a:pt x="89470" y="212327"/>
                  <a:pt x="132078" y="233276"/>
                </a:cubicBezTo>
                <a:cubicBezTo>
                  <a:pt x="149155" y="241181"/>
                  <a:pt x="166927" y="249375"/>
                  <a:pt x="184410" y="258263"/>
                </a:cubicBezTo>
                <a:cubicBezTo>
                  <a:pt x="202589" y="267440"/>
                  <a:pt x="218842" y="263601"/>
                  <a:pt x="238673" y="253105"/>
                </a:cubicBezTo>
                <a:cubicBezTo>
                  <a:pt x="188607" y="236388"/>
                  <a:pt x="165189" y="200604"/>
                  <a:pt x="157146" y="153288"/>
                </a:cubicBezTo>
                <a:lnTo>
                  <a:pt x="151523" y="146793"/>
                </a:lnTo>
                <a:lnTo>
                  <a:pt x="157709" y="131894"/>
                </a:lnTo>
                <a:lnTo>
                  <a:pt x="161257" y="132599"/>
                </a:lnTo>
                <a:cubicBezTo>
                  <a:pt x="169255" y="132459"/>
                  <a:pt x="177281" y="130294"/>
                  <a:pt x="185866" y="125308"/>
                </a:cubicBezTo>
                <a:cubicBezTo>
                  <a:pt x="219513" y="105075"/>
                  <a:pt x="255557" y="104567"/>
                  <a:pt x="291507" y="121937"/>
                </a:cubicBezTo>
                <a:cubicBezTo>
                  <a:pt x="289923" y="104177"/>
                  <a:pt x="286215" y="99380"/>
                  <a:pt x="272204" y="91934"/>
                </a:cubicBezTo>
                <a:cubicBezTo>
                  <a:pt x="213384" y="60996"/>
                  <a:pt x="151745" y="42732"/>
                  <a:pt x="86068" y="34193"/>
                </a:cubicBezTo>
                <a:cubicBezTo>
                  <a:pt x="74494" y="32644"/>
                  <a:pt x="62816" y="39197"/>
                  <a:pt x="50601" y="3331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0" name="Google Shape;2120;p44"/>
          <p:cNvSpPr/>
          <p:nvPr/>
        </p:nvSpPr>
        <p:spPr>
          <a:xfrm>
            <a:off x="6532479" y="1557602"/>
            <a:ext cx="1379976" cy="840231"/>
          </a:xfrm>
          <a:custGeom>
            <a:avLst/>
            <a:gdLst/>
            <a:ahLst/>
            <a:cxnLst/>
            <a:rect l="l" t="t" r="r" b="b"/>
            <a:pathLst>
              <a:path w="2465399" h="1501116" extrusionOk="0">
                <a:moveTo>
                  <a:pt x="1261688" y="0"/>
                </a:moveTo>
                <a:cubicBezTo>
                  <a:pt x="1702395" y="1750"/>
                  <a:pt x="1948253" y="96116"/>
                  <a:pt x="2148871" y="146438"/>
                </a:cubicBezTo>
                <a:cubicBezTo>
                  <a:pt x="2349489" y="196760"/>
                  <a:pt x="2371296" y="227961"/>
                  <a:pt x="2465399" y="301934"/>
                </a:cubicBezTo>
                <a:cubicBezTo>
                  <a:pt x="2464392" y="304451"/>
                  <a:pt x="2463889" y="306464"/>
                  <a:pt x="2462883" y="308980"/>
                </a:cubicBezTo>
                <a:cubicBezTo>
                  <a:pt x="2433192" y="298915"/>
                  <a:pt x="2402496" y="290864"/>
                  <a:pt x="2373309" y="279289"/>
                </a:cubicBezTo>
                <a:cubicBezTo>
                  <a:pt x="2300845" y="250606"/>
                  <a:pt x="2226871" y="231483"/>
                  <a:pt x="2148871" y="233496"/>
                </a:cubicBezTo>
                <a:cubicBezTo>
                  <a:pt x="2116665" y="233999"/>
                  <a:pt x="2083955" y="241044"/>
                  <a:pt x="2053259" y="250606"/>
                </a:cubicBezTo>
                <a:cubicBezTo>
                  <a:pt x="2019543" y="260670"/>
                  <a:pt x="2016020" y="281805"/>
                  <a:pt x="2037659" y="309483"/>
                </a:cubicBezTo>
                <a:cubicBezTo>
                  <a:pt x="2040678" y="313509"/>
                  <a:pt x="2043697" y="317534"/>
                  <a:pt x="2047220" y="322567"/>
                </a:cubicBezTo>
                <a:cubicBezTo>
                  <a:pt x="2000420" y="313509"/>
                  <a:pt x="1956640" y="302438"/>
                  <a:pt x="1911350" y="296902"/>
                </a:cubicBezTo>
                <a:cubicBezTo>
                  <a:pt x="1845931" y="288851"/>
                  <a:pt x="1780512" y="289354"/>
                  <a:pt x="1719622" y="320050"/>
                </a:cubicBezTo>
                <a:cubicBezTo>
                  <a:pt x="1708551" y="325586"/>
                  <a:pt x="1697480" y="332128"/>
                  <a:pt x="1687415" y="339676"/>
                </a:cubicBezTo>
                <a:cubicBezTo>
                  <a:pt x="1646654" y="369366"/>
                  <a:pt x="1638099" y="403082"/>
                  <a:pt x="1659235" y="452398"/>
                </a:cubicBezTo>
                <a:cubicBezTo>
                  <a:pt x="1634074" y="453908"/>
                  <a:pt x="1609416" y="453908"/>
                  <a:pt x="1585261" y="456424"/>
                </a:cubicBezTo>
                <a:cubicBezTo>
                  <a:pt x="1495687" y="465985"/>
                  <a:pt x="1479584" y="502721"/>
                  <a:pt x="1478074" y="562101"/>
                </a:cubicBezTo>
                <a:cubicBezTo>
                  <a:pt x="1478074" y="564617"/>
                  <a:pt x="1476565" y="566630"/>
                  <a:pt x="1476061" y="568643"/>
                </a:cubicBezTo>
                <a:lnTo>
                  <a:pt x="1424733" y="571662"/>
                </a:lnTo>
                <a:cubicBezTo>
                  <a:pt x="1457945" y="603869"/>
                  <a:pt x="1459455" y="637081"/>
                  <a:pt x="1441842" y="673313"/>
                </a:cubicBezTo>
                <a:cubicBezTo>
                  <a:pt x="1437816" y="681365"/>
                  <a:pt x="1437816" y="693442"/>
                  <a:pt x="1440333" y="702500"/>
                </a:cubicBezTo>
                <a:cubicBezTo>
                  <a:pt x="1444862" y="718100"/>
                  <a:pt x="1444862" y="735210"/>
                  <a:pt x="1430268" y="738733"/>
                </a:cubicBezTo>
                <a:cubicBezTo>
                  <a:pt x="1418694" y="741752"/>
                  <a:pt x="1398565" y="734204"/>
                  <a:pt x="1391520" y="724642"/>
                </a:cubicBezTo>
                <a:cubicBezTo>
                  <a:pt x="1379442" y="708036"/>
                  <a:pt x="1370888" y="694952"/>
                  <a:pt x="1346733" y="696965"/>
                </a:cubicBezTo>
                <a:cubicBezTo>
                  <a:pt x="1317043" y="699481"/>
                  <a:pt x="1292385" y="709545"/>
                  <a:pt x="1276282" y="733700"/>
                </a:cubicBezTo>
                <a:cubicBezTo>
                  <a:pt x="1271753" y="740745"/>
                  <a:pt x="1274269" y="752823"/>
                  <a:pt x="1274772" y="762887"/>
                </a:cubicBezTo>
                <a:cubicBezTo>
                  <a:pt x="1275778" y="779494"/>
                  <a:pt x="1285843" y="802642"/>
                  <a:pt x="1278295" y="810693"/>
                </a:cubicBezTo>
                <a:cubicBezTo>
                  <a:pt x="1264204" y="826293"/>
                  <a:pt x="1245585" y="811197"/>
                  <a:pt x="1228979" y="802642"/>
                </a:cubicBezTo>
                <a:cubicBezTo>
                  <a:pt x="1216901" y="796100"/>
                  <a:pt x="1203314" y="791068"/>
                  <a:pt x="1190230" y="788552"/>
                </a:cubicBezTo>
                <a:cubicBezTo>
                  <a:pt x="1153998" y="782513"/>
                  <a:pt x="1124308" y="769429"/>
                  <a:pt x="1115753" y="724139"/>
                </a:cubicBezTo>
                <a:cubicBezTo>
                  <a:pt x="1105186" y="733197"/>
                  <a:pt x="1094618" y="738733"/>
                  <a:pt x="1090089" y="747287"/>
                </a:cubicBezTo>
                <a:cubicBezTo>
                  <a:pt x="1080528" y="766410"/>
                  <a:pt x="1068449" y="766913"/>
                  <a:pt x="1051843" y="758358"/>
                </a:cubicBezTo>
                <a:cubicBezTo>
                  <a:pt x="1002025" y="732191"/>
                  <a:pt x="957740" y="745274"/>
                  <a:pt x="916979" y="778487"/>
                </a:cubicBezTo>
                <a:cubicBezTo>
                  <a:pt x="888799" y="801132"/>
                  <a:pt x="861625" y="824784"/>
                  <a:pt x="834450" y="847429"/>
                </a:cubicBezTo>
                <a:cubicBezTo>
                  <a:pt x="812812" y="813210"/>
                  <a:pt x="771044" y="814719"/>
                  <a:pt x="727264" y="824784"/>
                </a:cubicBezTo>
                <a:cubicBezTo>
                  <a:pt x="642219" y="844409"/>
                  <a:pt x="573781" y="892719"/>
                  <a:pt x="518426" y="956628"/>
                </a:cubicBezTo>
                <a:cubicBezTo>
                  <a:pt x="480181" y="1000409"/>
                  <a:pt x="450994" y="1051737"/>
                  <a:pt x="418285" y="1100047"/>
                </a:cubicBezTo>
                <a:cubicBezTo>
                  <a:pt x="411743" y="1109608"/>
                  <a:pt x="406207" y="1119673"/>
                  <a:pt x="399162" y="1131247"/>
                </a:cubicBezTo>
                <a:cubicBezTo>
                  <a:pt x="394130" y="1127724"/>
                  <a:pt x="390607" y="1125711"/>
                  <a:pt x="388091" y="1123195"/>
                </a:cubicBezTo>
                <a:cubicBezTo>
                  <a:pt x="356891" y="1091995"/>
                  <a:pt x="346827" y="1088473"/>
                  <a:pt x="307575" y="1109608"/>
                </a:cubicBezTo>
                <a:cubicBezTo>
                  <a:pt x="178247" y="1180059"/>
                  <a:pt x="87667" y="1282717"/>
                  <a:pt x="50428" y="1428149"/>
                </a:cubicBezTo>
                <a:cubicBezTo>
                  <a:pt x="44893" y="1449787"/>
                  <a:pt x="38351" y="1471426"/>
                  <a:pt x="31809" y="1493065"/>
                </a:cubicBezTo>
                <a:cubicBezTo>
                  <a:pt x="31306" y="1495078"/>
                  <a:pt x="28286" y="1496084"/>
                  <a:pt x="21744" y="1501116"/>
                </a:cubicBezTo>
                <a:cubicBezTo>
                  <a:pt x="16712" y="1488535"/>
                  <a:pt x="11177" y="1477968"/>
                  <a:pt x="8661" y="1466897"/>
                </a:cubicBezTo>
                <a:cubicBezTo>
                  <a:pt x="-11468" y="1384872"/>
                  <a:pt x="5641" y="1307375"/>
                  <a:pt x="37848" y="1231892"/>
                </a:cubicBezTo>
                <a:cubicBezTo>
                  <a:pt x="90686" y="1107595"/>
                  <a:pt x="167679" y="997389"/>
                  <a:pt x="246182" y="889196"/>
                </a:cubicBezTo>
                <a:cubicBezTo>
                  <a:pt x="355382" y="739236"/>
                  <a:pt x="477665" y="600346"/>
                  <a:pt x="601961" y="462966"/>
                </a:cubicBezTo>
                <a:cubicBezTo>
                  <a:pt x="651780" y="407611"/>
                  <a:pt x="700090" y="350747"/>
                  <a:pt x="748902" y="294386"/>
                </a:cubicBezTo>
                <a:cubicBezTo>
                  <a:pt x="751922" y="290864"/>
                  <a:pt x="753431" y="285831"/>
                  <a:pt x="758464" y="283315"/>
                </a:cubicBezTo>
                <a:cubicBezTo>
                  <a:pt x="763496" y="327096"/>
                  <a:pt x="778593" y="362321"/>
                  <a:pt x="812812" y="386476"/>
                </a:cubicBezTo>
                <a:cubicBezTo>
                  <a:pt x="852566" y="414657"/>
                  <a:pt x="951701" y="412644"/>
                  <a:pt x="990953" y="383960"/>
                </a:cubicBezTo>
                <a:cubicBezTo>
                  <a:pt x="994979" y="380941"/>
                  <a:pt x="998501" y="376412"/>
                  <a:pt x="999508" y="372386"/>
                </a:cubicBezTo>
                <a:cubicBezTo>
                  <a:pt x="1003535" y="353767"/>
                  <a:pt x="1006051" y="334644"/>
                  <a:pt x="1009573" y="313509"/>
                </a:cubicBezTo>
                <a:cubicBezTo>
                  <a:pt x="980385" y="310489"/>
                  <a:pt x="958243" y="298412"/>
                  <a:pt x="951701" y="267212"/>
                </a:cubicBezTo>
                <a:cubicBezTo>
                  <a:pt x="947173" y="246077"/>
                  <a:pt x="945664" y="227457"/>
                  <a:pt x="969314" y="215883"/>
                </a:cubicBezTo>
                <a:cubicBezTo>
                  <a:pt x="991959" y="205316"/>
                  <a:pt x="1021651" y="211354"/>
                  <a:pt x="1035741" y="228967"/>
                </a:cubicBezTo>
                <a:cubicBezTo>
                  <a:pt x="1040773" y="235509"/>
                  <a:pt x="1051843" y="245070"/>
                  <a:pt x="1055366" y="243561"/>
                </a:cubicBezTo>
                <a:cubicBezTo>
                  <a:pt x="1069456" y="236515"/>
                  <a:pt x="1090089" y="236515"/>
                  <a:pt x="1090089" y="210348"/>
                </a:cubicBezTo>
                <a:cubicBezTo>
                  <a:pt x="1090089" y="189212"/>
                  <a:pt x="1094618" y="166567"/>
                  <a:pt x="1104179" y="147948"/>
                </a:cubicBezTo>
                <a:cubicBezTo>
                  <a:pt x="1117766" y="120271"/>
                  <a:pt x="1142927" y="121780"/>
                  <a:pt x="1157018" y="149458"/>
                </a:cubicBezTo>
                <a:cubicBezTo>
                  <a:pt x="1171611" y="177638"/>
                  <a:pt x="1170101" y="205819"/>
                  <a:pt x="1155508" y="234502"/>
                </a:cubicBezTo>
                <a:cubicBezTo>
                  <a:pt x="1170605" y="244064"/>
                  <a:pt x="1184192" y="255135"/>
                  <a:pt x="1199288" y="260670"/>
                </a:cubicBezTo>
                <a:cubicBezTo>
                  <a:pt x="1208346" y="263690"/>
                  <a:pt x="1222437" y="261173"/>
                  <a:pt x="1230992" y="256141"/>
                </a:cubicBezTo>
                <a:cubicBezTo>
                  <a:pt x="1324591" y="197264"/>
                  <a:pt x="1329120" y="112722"/>
                  <a:pt x="1276282" y="21639"/>
                </a:cubicBezTo>
                <a:cubicBezTo>
                  <a:pt x="1272759" y="15600"/>
                  <a:pt x="1268230" y="9562"/>
                  <a:pt x="126168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21" name="Google Shape;2121;p44"/>
          <p:cNvGrpSpPr/>
          <p:nvPr/>
        </p:nvGrpSpPr>
        <p:grpSpPr>
          <a:xfrm>
            <a:off x="8871144" y="3928360"/>
            <a:ext cx="3185432" cy="2786825"/>
            <a:chOff x="3567031" y="1596873"/>
            <a:chExt cx="5223027" cy="4569447"/>
          </a:xfrm>
        </p:grpSpPr>
        <p:grpSp>
          <p:nvGrpSpPr>
            <p:cNvPr id="2122" name="Google Shape;2122;p44"/>
            <p:cNvGrpSpPr/>
            <p:nvPr/>
          </p:nvGrpSpPr>
          <p:grpSpPr>
            <a:xfrm rot="203323">
              <a:off x="4239291" y="3019738"/>
              <a:ext cx="1466163" cy="1260684"/>
              <a:chOff x="6761680" y="2821622"/>
              <a:chExt cx="1797320" cy="1545431"/>
            </a:xfrm>
          </p:grpSpPr>
          <p:sp>
            <p:nvSpPr>
              <p:cNvPr id="2123" name="Google Shape;2123;p44"/>
              <p:cNvSpPr/>
              <p:nvPr/>
            </p:nvSpPr>
            <p:spPr>
              <a:xfrm rot="-347909">
                <a:off x="6773186" y="2905185"/>
                <a:ext cx="1664332" cy="312062"/>
              </a:xfrm>
              <a:custGeom>
                <a:avLst/>
                <a:gdLst/>
                <a:ahLst/>
                <a:cxnLst/>
                <a:rect l="l" t="t" r="r" b="b"/>
                <a:pathLst>
                  <a:path w="1676400" h="314325" extrusionOk="0">
                    <a:moveTo>
                      <a:pt x="7144" y="167164"/>
                    </a:moveTo>
                    <a:lnTo>
                      <a:pt x="800576" y="7144"/>
                    </a:lnTo>
                    <a:lnTo>
                      <a:pt x="1678781" y="138589"/>
                    </a:lnTo>
                    <a:lnTo>
                      <a:pt x="987266" y="31099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4" name="Google Shape;2124;p44"/>
              <p:cNvSpPr/>
              <p:nvPr/>
            </p:nvSpPr>
            <p:spPr>
              <a:xfrm rot="-347909">
                <a:off x="7601877" y="2863072"/>
                <a:ext cx="879448" cy="1163141"/>
              </a:xfrm>
              <a:custGeom>
                <a:avLst/>
                <a:gdLst/>
                <a:ahLst/>
                <a:cxnLst/>
                <a:rect l="l" t="t" r="r" b="b"/>
                <a:pathLst>
                  <a:path w="885825" h="1171575" extrusionOk="0">
                    <a:moveTo>
                      <a:pt x="7144" y="7144"/>
                    </a:moveTo>
                    <a:lnTo>
                      <a:pt x="29051" y="1033939"/>
                    </a:lnTo>
                    <a:lnTo>
                      <a:pt x="792956" y="1164431"/>
                    </a:lnTo>
                    <a:lnTo>
                      <a:pt x="885349" y="138589"/>
                    </a:lnTo>
                    <a:close/>
                  </a:path>
                </a:pathLst>
              </a:custGeom>
              <a:solidFill>
                <a:srgbClr val="BD69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5" name="Google Shape;2125;p44"/>
              <p:cNvSpPr/>
              <p:nvPr/>
            </p:nvSpPr>
            <p:spPr>
              <a:xfrm rot="-347909">
                <a:off x="6836898" y="3091182"/>
                <a:ext cx="983469" cy="1229336"/>
              </a:xfrm>
              <a:custGeom>
                <a:avLst/>
                <a:gdLst/>
                <a:ahLst/>
                <a:cxnLst/>
                <a:rect l="l" t="t" r="r" b="b"/>
                <a:pathLst>
                  <a:path w="990600" h="1238250" extrusionOk="0">
                    <a:moveTo>
                      <a:pt x="987266" y="1231106"/>
                    </a:moveTo>
                    <a:lnTo>
                      <a:pt x="121444" y="1030129"/>
                    </a:lnTo>
                    <a:lnTo>
                      <a:pt x="7144" y="7144"/>
                    </a:lnTo>
                    <a:lnTo>
                      <a:pt x="987266" y="150971"/>
                    </a:lnTo>
                    <a:close/>
                  </a:path>
                </a:pathLst>
              </a:custGeom>
              <a:solidFill>
                <a:srgbClr val="BD69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6" name="Google Shape;2126;p44"/>
              <p:cNvSpPr/>
              <p:nvPr/>
            </p:nvSpPr>
            <p:spPr>
              <a:xfrm rot="-347909">
                <a:off x="7811385" y="2985951"/>
                <a:ext cx="686537" cy="1243864"/>
              </a:xfrm>
              <a:custGeom>
                <a:avLst/>
                <a:gdLst/>
                <a:ahLst/>
                <a:cxnLst/>
                <a:rect l="l" t="t" r="r" b="b"/>
                <a:pathLst>
                  <a:path w="691515" h="1252883" extrusionOk="0">
                    <a:moveTo>
                      <a:pt x="606" y="1252883"/>
                    </a:moveTo>
                    <a:lnTo>
                      <a:pt x="0" y="172402"/>
                    </a:lnTo>
                    <a:lnTo>
                      <a:pt x="691515" y="0"/>
                    </a:lnTo>
                    <a:lnTo>
                      <a:pt x="603885" y="1022985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7" name="Google Shape;2127;p44"/>
              <p:cNvSpPr/>
              <p:nvPr/>
            </p:nvSpPr>
            <p:spPr>
              <a:xfrm rot="-347909">
                <a:off x="8060864" y="3018272"/>
                <a:ext cx="264780" cy="1106402"/>
              </a:xfrm>
              <a:custGeom>
                <a:avLst/>
                <a:gdLst/>
                <a:ahLst/>
                <a:cxnLst/>
                <a:rect l="l" t="t" r="r" b="b"/>
                <a:pathLst>
                  <a:path w="266700" h="1114425" extrusionOk="0">
                    <a:moveTo>
                      <a:pt x="7144" y="1115854"/>
                    </a:moveTo>
                    <a:lnTo>
                      <a:pt x="190024" y="1048226"/>
                    </a:lnTo>
                    <a:lnTo>
                      <a:pt x="261461" y="7144"/>
                    </a:lnTo>
                    <a:lnTo>
                      <a:pt x="52864" y="6048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8" name="Google Shape;2128;p44"/>
              <p:cNvSpPr/>
              <p:nvPr/>
            </p:nvSpPr>
            <p:spPr>
              <a:xfrm rot="-347909">
                <a:off x="7106820" y="3136002"/>
                <a:ext cx="340432" cy="1096946"/>
              </a:xfrm>
              <a:custGeom>
                <a:avLst/>
                <a:gdLst/>
                <a:ahLst/>
                <a:cxnLst/>
                <a:rect l="l" t="t" r="r" b="b"/>
                <a:pathLst>
                  <a:path w="342900" h="1104900" extrusionOk="0">
                    <a:moveTo>
                      <a:pt x="118586" y="1052989"/>
                    </a:moveTo>
                    <a:lnTo>
                      <a:pt x="7144" y="7144"/>
                    </a:lnTo>
                    <a:lnTo>
                      <a:pt x="255746" y="43339"/>
                    </a:lnTo>
                    <a:lnTo>
                      <a:pt x="344329" y="110347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29" name="Google Shape;2129;p44"/>
            <p:cNvGrpSpPr/>
            <p:nvPr/>
          </p:nvGrpSpPr>
          <p:grpSpPr>
            <a:xfrm rot="-1515741">
              <a:off x="3713043" y="1944045"/>
              <a:ext cx="1874481" cy="1104342"/>
              <a:chOff x="6401217" y="1327234"/>
              <a:chExt cx="2297863" cy="1353775"/>
            </a:xfrm>
          </p:grpSpPr>
          <p:sp>
            <p:nvSpPr>
              <p:cNvPr id="2130" name="Google Shape;2130;p44"/>
              <p:cNvSpPr/>
              <p:nvPr/>
            </p:nvSpPr>
            <p:spPr>
              <a:xfrm rot="-347909">
                <a:off x="7778737" y="1974371"/>
                <a:ext cx="652494" cy="482278"/>
              </a:xfrm>
              <a:custGeom>
                <a:avLst/>
                <a:gdLst/>
                <a:ahLst/>
                <a:cxnLst/>
                <a:rect l="l" t="t" r="r" b="b"/>
                <a:pathLst>
                  <a:path w="657225" h="485775" extrusionOk="0">
                    <a:moveTo>
                      <a:pt x="654844" y="7144"/>
                    </a:moveTo>
                    <a:lnTo>
                      <a:pt x="7144" y="253841"/>
                    </a:lnTo>
                    <a:lnTo>
                      <a:pt x="19526" y="487204"/>
                    </a:lnTo>
                    <a:lnTo>
                      <a:pt x="644366" y="225266"/>
                    </a:lnTo>
                    <a:close/>
                  </a:path>
                </a:pathLst>
              </a:custGeom>
              <a:solidFill>
                <a:srgbClr val="7E460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1" name="Google Shape;2131;p44"/>
              <p:cNvSpPr/>
              <p:nvPr/>
            </p:nvSpPr>
            <p:spPr>
              <a:xfrm rot="-347909">
                <a:off x="6658666" y="1971617"/>
                <a:ext cx="1758896" cy="312062"/>
              </a:xfrm>
              <a:custGeom>
                <a:avLst/>
                <a:gdLst/>
                <a:ahLst/>
                <a:cxnLst/>
                <a:rect l="l" t="t" r="r" b="b"/>
                <a:pathLst>
                  <a:path w="1771650" h="314325" extrusionOk="0">
                    <a:moveTo>
                      <a:pt x="1771174" y="67151"/>
                    </a:moveTo>
                    <a:lnTo>
                      <a:pt x="1092041" y="21431"/>
                    </a:lnTo>
                    <a:lnTo>
                      <a:pt x="865346" y="7144"/>
                    </a:lnTo>
                    <a:lnTo>
                      <a:pt x="7144" y="276701"/>
                    </a:lnTo>
                    <a:lnTo>
                      <a:pt x="1123474" y="31384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2" name="Google Shape;2132;p44"/>
              <p:cNvSpPr/>
              <p:nvPr/>
            </p:nvSpPr>
            <p:spPr>
              <a:xfrm rot="-347909">
                <a:off x="6685389" y="2269488"/>
                <a:ext cx="1134772" cy="274237"/>
              </a:xfrm>
              <a:custGeom>
                <a:avLst/>
                <a:gdLst/>
                <a:ahLst/>
                <a:cxnLst/>
                <a:rect l="l" t="t" r="r" b="b"/>
                <a:pathLst>
                  <a:path w="1143000" h="276225" extrusionOk="0">
                    <a:moveTo>
                      <a:pt x="56674" y="213836"/>
                    </a:moveTo>
                    <a:lnTo>
                      <a:pt x="1135856" y="277654"/>
                    </a:lnTo>
                    <a:lnTo>
                      <a:pt x="1123474" y="44291"/>
                    </a:lnTo>
                    <a:lnTo>
                      <a:pt x="7144" y="7144"/>
                    </a:lnTo>
                    <a:close/>
                  </a:path>
                </a:pathLst>
              </a:custGeom>
              <a:solidFill>
                <a:srgbClr val="BD69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3" name="Google Shape;2133;p44"/>
              <p:cNvSpPr/>
              <p:nvPr/>
            </p:nvSpPr>
            <p:spPr>
              <a:xfrm rot="-347909">
                <a:off x="6950881" y="2294199"/>
                <a:ext cx="283693" cy="236411"/>
              </a:xfrm>
              <a:custGeom>
                <a:avLst/>
                <a:gdLst/>
                <a:ahLst/>
                <a:cxnLst/>
                <a:rect l="l" t="t" r="r" b="b"/>
                <a:pathLst>
                  <a:path w="285750" h="238125" extrusionOk="0">
                    <a:moveTo>
                      <a:pt x="7144" y="7144"/>
                    </a:moveTo>
                    <a:lnTo>
                      <a:pt x="232886" y="17621"/>
                    </a:lnTo>
                    <a:lnTo>
                      <a:pt x="281464" y="234791"/>
                    </a:lnTo>
                    <a:lnTo>
                      <a:pt x="81439" y="22240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4" name="Google Shape;2134;p44"/>
              <p:cNvSpPr/>
              <p:nvPr/>
            </p:nvSpPr>
            <p:spPr>
              <a:xfrm rot="-347909">
                <a:off x="6924943" y="1996692"/>
                <a:ext cx="1011838" cy="283693"/>
              </a:xfrm>
              <a:custGeom>
                <a:avLst/>
                <a:gdLst/>
                <a:ahLst/>
                <a:cxnLst/>
                <a:rect l="l" t="t" r="r" b="b"/>
                <a:pathLst>
                  <a:path w="1019175" h="285750" extrusionOk="0">
                    <a:moveTo>
                      <a:pt x="7144" y="270986"/>
                    </a:moveTo>
                    <a:lnTo>
                      <a:pt x="824389" y="7144"/>
                    </a:lnTo>
                    <a:lnTo>
                      <a:pt x="1013936" y="20479"/>
                    </a:lnTo>
                    <a:lnTo>
                      <a:pt x="232886" y="28146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5" name="Google Shape;2135;p44"/>
              <p:cNvSpPr/>
              <p:nvPr/>
            </p:nvSpPr>
            <p:spPr>
              <a:xfrm rot="-347909">
                <a:off x="8078664" y="2039683"/>
                <a:ext cx="160759" cy="293149"/>
              </a:xfrm>
              <a:custGeom>
                <a:avLst/>
                <a:gdLst/>
                <a:ahLst/>
                <a:cxnLst/>
                <a:rect l="l" t="t" r="r" b="b"/>
                <a:pathLst>
                  <a:path w="161925" h="295275" extrusionOk="0">
                    <a:moveTo>
                      <a:pt x="20479" y="64294"/>
                    </a:moveTo>
                    <a:lnTo>
                      <a:pt x="7144" y="292894"/>
                    </a:lnTo>
                    <a:lnTo>
                      <a:pt x="147161" y="234791"/>
                    </a:lnTo>
                    <a:lnTo>
                      <a:pt x="161449" y="714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6" name="Google Shape;2136;p44"/>
              <p:cNvSpPr/>
              <p:nvPr/>
            </p:nvSpPr>
            <p:spPr>
              <a:xfrm rot="-347909">
                <a:off x="6726327" y="1895624"/>
                <a:ext cx="765971" cy="293149"/>
              </a:xfrm>
              <a:custGeom>
                <a:avLst/>
                <a:gdLst/>
                <a:ahLst/>
                <a:cxnLst/>
                <a:rect l="l" t="t" r="r" b="b"/>
                <a:pathLst>
                  <a:path w="771525" h="295275" extrusionOk="0">
                    <a:moveTo>
                      <a:pt x="764381" y="250708"/>
                    </a:moveTo>
                    <a:cubicBezTo>
                      <a:pt x="764381" y="250708"/>
                      <a:pt x="349091" y="-95050"/>
                      <a:pt x="7144" y="37347"/>
                    </a:cubicBezTo>
                    <a:lnTo>
                      <a:pt x="10954" y="288808"/>
                    </a:lnTo>
                    <a:cubicBezTo>
                      <a:pt x="10954" y="288808"/>
                      <a:pt x="544354" y="107833"/>
                      <a:pt x="723424" y="253565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7" name="Google Shape;2137;p44"/>
              <p:cNvSpPr/>
              <p:nvPr/>
            </p:nvSpPr>
            <p:spPr>
              <a:xfrm rot="-347909">
                <a:off x="7071865" y="2045891"/>
                <a:ext cx="1163141" cy="113477"/>
              </a:xfrm>
              <a:custGeom>
                <a:avLst/>
                <a:gdLst/>
                <a:ahLst/>
                <a:cxnLst/>
                <a:rect l="l" t="t" r="r" b="b"/>
                <a:pathLst>
                  <a:path w="1171575" h="114300" extrusionOk="0">
                    <a:moveTo>
                      <a:pt x="1164431" y="51911"/>
                    </a:moveTo>
                    <a:lnTo>
                      <a:pt x="168116" y="7144"/>
                    </a:lnTo>
                    <a:lnTo>
                      <a:pt x="7144" y="58579"/>
                    </a:lnTo>
                    <a:lnTo>
                      <a:pt x="1023461" y="10906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8" name="Google Shape;2138;p44"/>
              <p:cNvSpPr/>
              <p:nvPr/>
            </p:nvSpPr>
            <p:spPr>
              <a:xfrm rot="-347909">
                <a:off x="6872348" y="1509246"/>
                <a:ext cx="661950" cy="633581"/>
              </a:xfrm>
              <a:custGeom>
                <a:avLst/>
                <a:gdLst/>
                <a:ahLst/>
                <a:cxnLst/>
                <a:rect l="l" t="t" r="r" b="b"/>
                <a:pathLst>
                  <a:path w="666750" h="638175" extrusionOk="0">
                    <a:moveTo>
                      <a:pt x="7144" y="332026"/>
                    </a:moveTo>
                    <a:cubicBezTo>
                      <a:pt x="7144" y="332026"/>
                      <a:pt x="260509" y="625396"/>
                      <a:pt x="565309" y="635874"/>
                    </a:cubicBezTo>
                    <a:cubicBezTo>
                      <a:pt x="635794" y="628254"/>
                      <a:pt x="668179" y="607299"/>
                      <a:pt x="668179" y="607299"/>
                    </a:cubicBezTo>
                    <a:lnTo>
                      <a:pt x="227171" y="321549"/>
                    </a:lnTo>
                    <a:lnTo>
                      <a:pt x="227171" y="321549"/>
                    </a:lnTo>
                    <a:cubicBezTo>
                      <a:pt x="249079" y="226299"/>
                      <a:pt x="296704" y="139621"/>
                      <a:pt x="366236" y="71041"/>
                    </a:cubicBezTo>
                    <a:lnTo>
                      <a:pt x="366236" y="71041"/>
                    </a:lnTo>
                    <a:cubicBezTo>
                      <a:pt x="394811" y="42466"/>
                      <a:pt x="364331" y="-5159"/>
                      <a:pt x="326231" y="10081"/>
                    </a:cubicBezTo>
                    <a:lnTo>
                      <a:pt x="199549" y="60564"/>
                    </a:lnTo>
                    <a:lnTo>
                      <a:pt x="70009" y="185341"/>
                    </a:lnTo>
                    <a:lnTo>
                      <a:pt x="7144" y="332026"/>
                    </a:lnTo>
                    <a:close/>
                  </a:path>
                </a:pathLst>
              </a:custGeom>
              <a:solidFill>
                <a:srgbClr val="97740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9" name="Google Shape;2139;p44"/>
              <p:cNvSpPr/>
              <p:nvPr/>
            </p:nvSpPr>
            <p:spPr>
              <a:xfrm rot="-347909">
                <a:off x="6868046" y="1432826"/>
                <a:ext cx="699776" cy="699776"/>
              </a:xfrm>
              <a:custGeom>
                <a:avLst/>
                <a:gdLst/>
                <a:ahLst/>
                <a:cxnLst/>
                <a:rect l="l" t="t" r="r" b="b"/>
                <a:pathLst>
                  <a:path w="704850" h="704850" extrusionOk="0">
                    <a:moveTo>
                      <a:pt x="636746" y="703518"/>
                    </a:moveTo>
                    <a:lnTo>
                      <a:pt x="388144" y="256796"/>
                    </a:lnTo>
                    <a:cubicBezTo>
                      <a:pt x="383381" y="247271"/>
                      <a:pt x="373856" y="241556"/>
                      <a:pt x="363379" y="239651"/>
                    </a:cubicBezTo>
                    <a:cubicBezTo>
                      <a:pt x="331946" y="234888"/>
                      <a:pt x="259556" y="230126"/>
                      <a:pt x="173831" y="264416"/>
                    </a:cubicBezTo>
                    <a:cubicBezTo>
                      <a:pt x="57626" y="310136"/>
                      <a:pt x="7144" y="406338"/>
                      <a:pt x="7144" y="406338"/>
                    </a:cubicBezTo>
                    <a:lnTo>
                      <a:pt x="70009" y="260606"/>
                    </a:lnTo>
                    <a:cubicBezTo>
                      <a:pt x="88106" y="218696"/>
                      <a:pt x="113824" y="181548"/>
                      <a:pt x="147161" y="151068"/>
                    </a:cubicBezTo>
                    <a:lnTo>
                      <a:pt x="147161" y="151068"/>
                    </a:lnTo>
                    <a:cubicBezTo>
                      <a:pt x="208121" y="92966"/>
                      <a:pt x="284321" y="26291"/>
                      <a:pt x="367189" y="12003"/>
                    </a:cubicBezTo>
                    <a:lnTo>
                      <a:pt x="441484" y="8193"/>
                    </a:lnTo>
                    <a:cubicBezTo>
                      <a:pt x="471964" y="2478"/>
                      <a:pt x="502444" y="20576"/>
                      <a:pt x="511969" y="51056"/>
                    </a:cubicBezTo>
                    <a:lnTo>
                      <a:pt x="702469" y="660656"/>
                    </a:lnTo>
                    <a:lnTo>
                      <a:pt x="636746" y="7035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0" name="Google Shape;2140;p44"/>
              <p:cNvSpPr/>
              <p:nvPr/>
            </p:nvSpPr>
            <p:spPr>
              <a:xfrm rot="-347909">
                <a:off x="7592942" y="1804861"/>
                <a:ext cx="729815" cy="279312"/>
              </a:xfrm>
              <a:custGeom>
                <a:avLst/>
                <a:gdLst/>
                <a:ahLst/>
                <a:cxnLst/>
                <a:rect l="l" t="t" r="r" b="b"/>
                <a:pathLst>
                  <a:path w="771525" h="295275" extrusionOk="0">
                    <a:moveTo>
                      <a:pt x="7144" y="250708"/>
                    </a:moveTo>
                    <a:cubicBezTo>
                      <a:pt x="7144" y="250708"/>
                      <a:pt x="422434" y="-95050"/>
                      <a:pt x="764381" y="37347"/>
                    </a:cubicBezTo>
                    <a:lnTo>
                      <a:pt x="760571" y="288808"/>
                    </a:lnTo>
                    <a:cubicBezTo>
                      <a:pt x="760571" y="288808"/>
                      <a:pt x="227171" y="107832"/>
                      <a:pt x="48101" y="253565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1" name="Google Shape;2141;p44"/>
              <p:cNvSpPr/>
              <p:nvPr/>
            </p:nvSpPr>
            <p:spPr>
              <a:xfrm rot="-347909">
                <a:off x="7522601" y="1390100"/>
                <a:ext cx="595755" cy="671407"/>
              </a:xfrm>
              <a:custGeom>
                <a:avLst/>
                <a:gdLst/>
                <a:ahLst/>
                <a:cxnLst/>
                <a:rect l="l" t="t" r="r" b="b"/>
                <a:pathLst>
                  <a:path w="600075" h="676275" extrusionOk="0">
                    <a:moveTo>
                      <a:pt x="595789" y="255366"/>
                    </a:moveTo>
                    <a:cubicBezTo>
                      <a:pt x="595789" y="255366"/>
                      <a:pt x="410051" y="595409"/>
                      <a:pt x="113824" y="669704"/>
                    </a:cubicBezTo>
                    <a:cubicBezTo>
                      <a:pt x="43339" y="677324"/>
                      <a:pt x="7144" y="663989"/>
                      <a:pt x="7144" y="663989"/>
                    </a:cubicBezTo>
                    <a:lnTo>
                      <a:pt x="378619" y="291561"/>
                    </a:lnTo>
                    <a:lnTo>
                      <a:pt x="378619" y="291561"/>
                    </a:lnTo>
                    <a:cubicBezTo>
                      <a:pt x="337661" y="202979"/>
                      <a:pt x="271939" y="128684"/>
                      <a:pt x="190024" y="76296"/>
                    </a:cubicBezTo>
                    <a:lnTo>
                      <a:pt x="190024" y="76296"/>
                    </a:lnTo>
                    <a:cubicBezTo>
                      <a:pt x="155734" y="54389"/>
                      <a:pt x="176689" y="1049"/>
                      <a:pt x="216694" y="7716"/>
                    </a:cubicBezTo>
                    <a:lnTo>
                      <a:pt x="349091" y="29624"/>
                    </a:lnTo>
                    <a:lnTo>
                      <a:pt x="502444" y="125826"/>
                    </a:lnTo>
                    <a:lnTo>
                      <a:pt x="595789" y="255366"/>
                    </a:lnTo>
                    <a:close/>
                  </a:path>
                </a:pathLst>
              </a:custGeom>
              <a:solidFill>
                <a:srgbClr val="97740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2" name="Google Shape;2142;p44"/>
              <p:cNvSpPr/>
              <p:nvPr/>
            </p:nvSpPr>
            <p:spPr>
              <a:xfrm rot="-347909">
                <a:off x="7483280" y="1357425"/>
                <a:ext cx="633581" cy="709232"/>
              </a:xfrm>
              <a:custGeom>
                <a:avLst/>
                <a:gdLst/>
                <a:ahLst/>
                <a:cxnLst/>
                <a:rect l="l" t="t" r="r" b="b"/>
                <a:pathLst>
                  <a:path w="638175" h="714375" extrusionOk="0">
                    <a:moveTo>
                      <a:pt x="80486" y="712242"/>
                    </a:moveTo>
                    <a:lnTo>
                      <a:pt x="229076" y="223609"/>
                    </a:lnTo>
                    <a:cubicBezTo>
                      <a:pt x="231934" y="213132"/>
                      <a:pt x="239554" y="205512"/>
                      <a:pt x="250031" y="201702"/>
                    </a:cubicBezTo>
                    <a:cubicBezTo>
                      <a:pt x="279559" y="190272"/>
                      <a:pt x="349091" y="171222"/>
                      <a:pt x="440531" y="186462"/>
                    </a:cubicBezTo>
                    <a:cubicBezTo>
                      <a:pt x="564356" y="207417"/>
                      <a:pt x="632936" y="290284"/>
                      <a:pt x="632936" y="290284"/>
                    </a:cubicBezTo>
                    <a:lnTo>
                      <a:pt x="540544" y="160744"/>
                    </a:lnTo>
                    <a:cubicBezTo>
                      <a:pt x="513874" y="123597"/>
                      <a:pt x="480536" y="93117"/>
                      <a:pt x="442436" y="69304"/>
                    </a:cubicBezTo>
                    <a:lnTo>
                      <a:pt x="442436" y="69304"/>
                    </a:lnTo>
                    <a:cubicBezTo>
                      <a:pt x="370999" y="26442"/>
                      <a:pt x="288131" y="4534"/>
                      <a:pt x="204311" y="7392"/>
                    </a:cubicBezTo>
                    <a:lnTo>
                      <a:pt x="129064" y="10249"/>
                    </a:lnTo>
                    <a:cubicBezTo>
                      <a:pt x="97631" y="11202"/>
                      <a:pt x="71914" y="35967"/>
                      <a:pt x="69056" y="66447"/>
                    </a:cubicBezTo>
                    <a:lnTo>
                      <a:pt x="7144" y="683667"/>
                    </a:lnTo>
                    <a:lnTo>
                      <a:pt x="80486" y="71224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3" name="Google Shape;2143;p44"/>
              <p:cNvSpPr/>
              <p:nvPr/>
            </p:nvSpPr>
            <p:spPr>
              <a:xfrm rot="-347909">
                <a:off x="8064027" y="1806790"/>
                <a:ext cx="324362" cy="459513"/>
              </a:xfrm>
              <a:custGeom>
                <a:avLst/>
                <a:gdLst/>
                <a:ahLst/>
                <a:cxnLst/>
                <a:rect l="l" t="t" r="r" b="b"/>
                <a:pathLst>
                  <a:path w="342900" h="485775" extrusionOk="0">
                    <a:moveTo>
                      <a:pt x="277654" y="7144"/>
                    </a:moveTo>
                    <a:cubicBezTo>
                      <a:pt x="277654" y="7144"/>
                      <a:pt x="263366" y="139541"/>
                      <a:pt x="7144" y="296704"/>
                    </a:cubicBezTo>
                    <a:lnTo>
                      <a:pt x="154781" y="484346"/>
                    </a:lnTo>
                    <a:cubicBezTo>
                      <a:pt x="154781" y="484346"/>
                      <a:pt x="290989" y="442436"/>
                      <a:pt x="337661" y="301466"/>
                    </a:cubicBezTo>
                    <a:lnTo>
                      <a:pt x="277654" y="7144"/>
                    </a:lnTo>
                    <a:close/>
                  </a:path>
                </a:pathLst>
              </a:custGeom>
              <a:solidFill>
                <a:srgbClr val="E2AE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4" name="Google Shape;2144;p44"/>
              <p:cNvSpPr/>
              <p:nvPr/>
            </p:nvSpPr>
            <p:spPr>
              <a:xfrm rot="-347909">
                <a:off x="8086821" y="2064951"/>
                <a:ext cx="594664" cy="378423"/>
              </a:xfrm>
              <a:custGeom>
                <a:avLst/>
                <a:gdLst/>
                <a:ahLst/>
                <a:cxnLst/>
                <a:rect l="l" t="t" r="r" b="b"/>
                <a:pathLst>
                  <a:path w="628650" h="400050" extrusionOk="0">
                    <a:moveTo>
                      <a:pt x="7144" y="7144"/>
                    </a:moveTo>
                    <a:cubicBezTo>
                      <a:pt x="7144" y="7144"/>
                      <a:pt x="110966" y="119539"/>
                      <a:pt x="332899" y="111919"/>
                    </a:cubicBezTo>
                    <a:cubicBezTo>
                      <a:pt x="554831" y="104299"/>
                      <a:pt x="625316" y="128111"/>
                      <a:pt x="625316" y="128111"/>
                    </a:cubicBezTo>
                    <a:lnTo>
                      <a:pt x="536734" y="252889"/>
                    </a:lnTo>
                    <a:lnTo>
                      <a:pt x="596741" y="398621"/>
                    </a:lnTo>
                    <a:cubicBezTo>
                      <a:pt x="596741" y="398621"/>
                      <a:pt x="496729" y="373856"/>
                      <a:pt x="360521" y="383381"/>
                    </a:cubicBezTo>
                    <a:cubicBezTo>
                      <a:pt x="224314" y="393859"/>
                      <a:pt x="122396" y="314801"/>
                      <a:pt x="122396" y="314801"/>
                    </a:cubicBezTo>
                    <a:lnTo>
                      <a:pt x="7144" y="7144"/>
                    </a:lnTo>
                    <a:close/>
                  </a:path>
                </a:pathLst>
              </a:custGeom>
              <a:solidFill>
                <a:srgbClr val="97740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5" name="Google Shape;2145;p44"/>
              <p:cNvSpPr/>
              <p:nvPr/>
            </p:nvSpPr>
            <p:spPr>
              <a:xfrm rot="-347909">
                <a:off x="6680729" y="1952489"/>
                <a:ext cx="340432" cy="482278"/>
              </a:xfrm>
              <a:custGeom>
                <a:avLst/>
                <a:gdLst/>
                <a:ahLst/>
                <a:cxnLst/>
                <a:rect l="l" t="t" r="r" b="b"/>
                <a:pathLst>
                  <a:path w="342900" h="485775" extrusionOk="0">
                    <a:moveTo>
                      <a:pt x="67151" y="7144"/>
                    </a:moveTo>
                    <a:cubicBezTo>
                      <a:pt x="67151" y="7144"/>
                      <a:pt x="81439" y="139541"/>
                      <a:pt x="337661" y="296704"/>
                    </a:cubicBezTo>
                    <a:lnTo>
                      <a:pt x="190024" y="484346"/>
                    </a:lnTo>
                    <a:cubicBezTo>
                      <a:pt x="190024" y="484346"/>
                      <a:pt x="53816" y="442436"/>
                      <a:pt x="7144" y="301466"/>
                    </a:cubicBezTo>
                    <a:lnTo>
                      <a:pt x="67151" y="7144"/>
                    </a:lnTo>
                    <a:close/>
                  </a:path>
                </a:pathLst>
              </a:custGeom>
              <a:solidFill>
                <a:srgbClr val="E2AE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6" name="Google Shape;2146;p44"/>
              <p:cNvSpPr/>
              <p:nvPr/>
            </p:nvSpPr>
            <p:spPr>
              <a:xfrm rot="-347909">
                <a:off x="6419683" y="2253328"/>
                <a:ext cx="624124" cy="397170"/>
              </a:xfrm>
              <a:custGeom>
                <a:avLst/>
                <a:gdLst/>
                <a:ahLst/>
                <a:cxnLst/>
                <a:rect l="l" t="t" r="r" b="b"/>
                <a:pathLst>
                  <a:path w="628650" h="400050" extrusionOk="0">
                    <a:moveTo>
                      <a:pt x="625316" y="7144"/>
                    </a:moveTo>
                    <a:cubicBezTo>
                      <a:pt x="625316" y="7144"/>
                      <a:pt x="521494" y="119539"/>
                      <a:pt x="299561" y="111919"/>
                    </a:cubicBezTo>
                    <a:cubicBezTo>
                      <a:pt x="76676" y="104299"/>
                      <a:pt x="7144" y="128111"/>
                      <a:pt x="7144" y="128111"/>
                    </a:cubicBezTo>
                    <a:lnTo>
                      <a:pt x="95726" y="252889"/>
                    </a:lnTo>
                    <a:lnTo>
                      <a:pt x="35719" y="397669"/>
                    </a:lnTo>
                    <a:cubicBezTo>
                      <a:pt x="35719" y="397669"/>
                      <a:pt x="135731" y="372904"/>
                      <a:pt x="271939" y="382429"/>
                    </a:cubicBezTo>
                    <a:cubicBezTo>
                      <a:pt x="408146" y="392906"/>
                      <a:pt x="510064" y="313849"/>
                      <a:pt x="510064" y="313849"/>
                    </a:cubicBezTo>
                    <a:lnTo>
                      <a:pt x="625316" y="7144"/>
                    </a:lnTo>
                    <a:close/>
                  </a:path>
                </a:pathLst>
              </a:custGeom>
              <a:solidFill>
                <a:srgbClr val="97740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47" name="Google Shape;2147;p44"/>
            <p:cNvGrpSpPr/>
            <p:nvPr/>
          </p:nvGrpSpPr>
          <p:grpSpPr>
            <a:xfrm>
              <a:off x="5300288" y="3538145"/>
              <a:ext cx="1752656" cy="2085936"/>
              <a:chOff x="3790950" y="1734785"/>
              <a:chExt cx="2447925" cy="2913414"/>
            </a:xfrm>
          </p:grpSpPr>
          <p:grpSp>
            <p:nvGrpSpPr>
              <p:cNvPr id="2148" name="Google Shape;2148;p44"/>
              <p:cNvGrpSpPr/>
              <p:nvPr/>
            </p:nvGrpSpPr>
            <p:grpSpPr>
              <a:xfrm>
                <a:off x="4290412" y="1734785"/>
                <a:ext cx="1466820" cy="1164358"/>
                <a:chOff x="5165276" y="2687479"/>
                <a:chExt cx="1859888" cy="1476375"/>
              </a:xfrm>
            </p:grpSpPr>
            <p:sp>
              <p:nvSpPr>
                <p:cNvPr id="2149" name="Google Shape;2149;p44"/>
                <p:cNvSpPr/>
                <p:nvPr/>
              </p:nvSpPr>
              <p:spPr>
                <a:xfrm>
                  <a:off x="6072664" y="3246076"/>
                  <a:ext cx="952500" cy="819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500" h="819150" extrusionOk="0">
                      <a:moveTo>
                        <a:pt x="20479" y="778237"/>
                      </a:moveTo>
                      <a:cubicBezTo>
                        <a:pt x="20479" y="778237"/>
                        <a:pt x="23336" y="769664"/>
                        <a:pt x="30004" y="753472"/>
                      </a:cubicBezTo>
                      <a:cubicBezTo>
                        <a:pt x="36671" y="737279"/>
                        <a:pt x="45244" y="713467"/>
                        <a:pt x="58579" y="683939"/>
                      </a:cubicBezTo>
                      <a:cubicBezTo>
                        <a:pt x="70961" y="654412"/>
                        <a:pt x="87154" y="618217"/>
                        <a:pt x="107156" y="578212"/>
                      </a:cubicBezTo>
                      <a:cubicBezTo>
                        <a:pt x="116681" y="558209"/>
                        <a:pt x="128111" y="536302"/>
                        <a:pt x="139541" y="513442"/>
                      </a:cubicBezTo>
                      <a:cubicBezTo>
                        <a:pt x="150971" y="490582"/>
                        <a:pt x="164306" y="467722"/>
                        <a:pt x="177641" y="442957"/>
                      </a:cubicBezTo>
                      <a:cubicBezTo>
                        <a:pt x="205264" y="394379"/>
                        <a:pt x="237649" y="342944"/>
                        <a:pt x="274796" y="289604"/>
                      </a:cubicBezTo>
                      <a:cubicBezTo>
                        <a:pt x="312896" y="237217"/>
                        <a:pt x="355759" y="182924"/>
                        <a:pt x="410051" y="131489"/>
                      </a:cubicBezTo>
                      <a:cubicBezTo>
                        <a:pt x="436721" y="105772"/>
                        <a:pt x="467201" y="81007"/>
                        <a:pt x="502444" y="59099"/>
                      </a:cubicBezTo>
                      <a:cubicBezTo>
                        <a:pt x="519589" y="48622"/>
                        <a:pt x="538639" y="38144"/>
                        <a:pt x="559594" y="29572"/>
                      </a:cubicBezTo>
                      <a:cubicBezTo>
                        <a:pt x="580549" y="20999"/>
                        <a:pt x="602456" y="14332"/>
                        <a:pt x="626269" y="10522"/>
                      </a:cubicBezTo>
                      <a:cubicBezTo>
                        <a:pt x="650081" y="6712"/>
                        <a:pt x="675799" y="5759"/>
                        <a:pt x="700564" y="9569"/>
                      </a:cubicBezTo>
                      <a:cubicBezTo>
                        <a:pt x="725329" y="13379"/>
                        <a:pt x="750094" y="20999"/>
                        <a:pt x="772954" y="32429"/>
                      </a:cubicBezTo>
                      <a:cubicBezTo>
                        <a:pt x="794861" y="43859"/>
                        <a:pt x="814864" y="57194"/>
                        <a:pt x="832961" y="72434"/>
                      </a:cubicBezTo>
                      <a:cubicBezTo>
                        <a:pt x="837724" y="76244"/>
                        <a:pt x="841534" y="80054"/>
                        <a:pt x="845344" y="83864"/>
                      </a:cubicBezTo>
                      <a:lnTo>
                        <a:pt x="852011" y="89579"/>
                      </a:lnTo>
                      <a:lnTo>
                        <a:pt x="854869" y="92437"/>
                      </a:lnTo>
                      <a:lnTo>
                        <a:pt x="855821" y="93389"/>
                      </a:lnTo>
                      <a:lnTo>
                        <a:pt x="857726" y="96247"/>
                      </a:lnTo>
                      <a:lnTo>
                        <a:pt x="867251" y="105772"/>
                      </a:lnTo>
                      <a:cubicBezTo>
                        <a:pt x="870109" y="109582"/>
                        <a:pt x="874871" y="114344"/>
                        <a:pt x="878681" y="119107"/>
                      </a:cubicBezTo>
                      <a:cubicBezTo>
                        <a:pt x="886301" y="128632"/>
                        <a:pt x="892969" y="137204"/>
                        <a:pt x="899636" y="146729"/>
                      </a:cubicBezTo>
                      <a:cubicBezTo>
                        <a:pt x="905351" y="156254"/>
                        <a:pt x="912019" y="165779"/>
                        <a:pt x="917734" y="177209"/>
                      </a:cubicBezTo>
                      <a:cubicBezTo>
                        <a:pt x="929164" y="198164"/>
                        <a:pt x="937736" y="221024"/>
                        <a:pt x="943451" y="245789"/>
                      </a:cubicBezTo>
                      <a:cubicBezTo>
                        <a:pt x="948214" y="270554"/>
                        <a:pt x="950119" y="296272"/>
                        <a:pt x="947261" y="321989"/>
                      </a:cubicBezTo>
                      <a:cubicBezTo>
                        <a:pt x="944404" y="346754"/>
                        <a:pt x="937736" y="371519"/>
                        <a:pt x="929164" y="392474"/>
                      </a:cubicBezTo>
                      <a:cubicBezTo>
                        <a:pt x="911066" y="436289"/>
                        <a:pt x="884396" y="470579"/>
                        <a:pt x="856774" y="500107"/>
                      </a:cubicBezTo>
                      <a:cubicBezTo>
                        <a:pt x="829151" y="529634"/>
                        <a:pt x="799624" y="554399"/>
                        <a:pt x="769144" y="576307"/>
                      </a:cubicBezTo>
                      <a:cubicBezTo>
                        <a:pt x="739616" y="598214"/>
                        <a:pt x="709136" y="617264"/>
                        <a:pt x="678656" y="634409"/>
                      </a:cubicBezTo>
                      <a:cubicBezTo>
                        <a:pt x="648176" y="651554"/>
                        <a:pt x="618649" y="666794"/>
                        <a:pt x="589121" y="681082"/>
                      </a:cubicBezTo>
                      <a:cubicBezTo>
                        <a:pt x="530066" y="708704"/>
                        <a:pt x="472916" y="730612"/>
                        <a:pt x="419576" y="748709"/>
                      </a:cubicBezTo>
                      <a:cubicBezTo>
                        <a:pt x="366236" y="766807"/>
                        <a:pt x="316706" y="780142"/>
                        <a:pt x="271939" y="790619"/>
                      </a:cubicBezTo>
                      <a:cubicBezTo>
                        <a:pt x="228124" y="801097"/>
                        <a:pt x="188119" y="807764"/>
                        <a:pt x="155734" y="813479"/>
                      </a:cubicBezTo>
                      <a:cubicBezTo>
                        <a:pt x="123349" y="818242"/>
                        <a:pt x="96679" y="820147"/>
                        <a:pt x="78581" y="821099"/>
                      </a:cubicBezTo>
                      <a:cubicBezTo>
                        <a:pt x="69056" y="821099"/>
                        <a:pt x="62389" y="821099"/>
                        <a:pt x="57626" y="821099"/>
                      </a:cubicBezTo>
                      <a:lnTo>
                        <a:pt x="7144" y="820147"/>
                      </a:lnTo>
                      <a:lnTo>
                        <a:pt x="20479" y="778237"/>
                      </a:lnTo>
                      <a:close/>
                      <a:moveTo>
                        <a:pt x="109061" y="745852"/>
                      </a:moveTo>
                      <a:cubicBezTo>
                        <a:pt x="117634" y="743947"/>
                        <a:pt x="128111" y="741089"/>
                        <a:pt x="138589" y="738232"/>
                      </a:cubicBezTo>
                      <a:cubicBezTo>
                        <a:pt x="168116" y="729659"/>
                        <a:pt x="204311" y="718229"/>
                        <a:pt x="245269" y="703942"/>
                      </a:cubicBezTo>
                      <a:cubicBezTo>
                        <a:pt x="286226" y="689654"/>
                        <a:pt x="331946" y="671557"/>
                        <a:pt x="380524" y="649649"/>
                      </a:cubicBezTo>
                      <a:cubicBezTo>
                        <a:pt x="429101" y="628694"/>
                        <a:pt x="481489" y="603929"/>
                        <a:pt x="533876" y="574402"/>
                      </a:cubicBezTo>
                      <a:cubicBezTo>
                        <a:pt x="586264" y="545827"/>
                        <a:pt x="639604" y="512489"/>
                        <a:pt x="689134" y="473437"/>
                      </a:cubicBezTo>
                      <a:cubicBezTo>
                        <a:pt x="712946" y="453434"/>
                        <a:pt x="736759" y="432479"/>
                        <a:pt x="755809" y="410572"/>
                      </a:cubicBezTo>
                      <a:cubicBezTo>
                        <a:pt x="775811" y="388664"/>
                        <a:pt x="791051" y="363899"/>
                        <a:pt x="799624" y="341039"/>
                      </a:cubicBezTo>
                      <a:cubicBezTo>
                        <a:pt x="808196" y="318179"/>
                        <a:pt x="810101" y="297224"/>
                        <a:pt x="805339" y="275317"/>
                      </a:cubicBezTo>
                      <a:cubicBezTo>
                        <a:pt x="803434" y="264839"/>
                        <a:pt x="798671" y="253409"/>
                        <a:pt x="792956" y="242932"/>
                      </a:cubicBezTo>
                      <a:cubicBezTo>
                        <a:pt x="790099" y="237217"/>
                        <a:pt x="786289" y="231502"/>
                        <a:pt x="782479" y="225787"/>
                      </a:cubicBezTo>
                      <a:cubicBezTo>
                        <a:pt x="778669" y="220072"/>
                        <a:pt x="773906" y="214357"/>
                        <a:pt x="770096" y="209594"/>
                      </a:cubicBezTo>
                      <a:cubicBezTo>
                        <a:pt x="768191" y="206737"/>
                        <a:pt x="766286" y="204832"/>
                        <a:pt x="763429" y="201974"/>
                      </a:cubicBezTo>
                      <a:lnTo>
                        <a:pt x="753904" y="192449"/>
                      </a:lnTo>
                      <a:cubicBezTo>
                        <a:pt x="750094" y="187687"/>
                        <a:pt x="744379" y="182924"/>
                        <a:pt x="739616" y="178162"/>
                      </a:cubicBezTo>
                      <a:cubicBezTo>
                        <a:pt x="729139" y="169589"/>
                        <a:pt x="719614" y="162922"/>
                        <a:pt x="709136" y="157207"/>
                      </a:cubicBezTo>
                      <a:cubicBezTo>
                        <a:pt x="698659" y="152444"/>
                        <a:pt x="689134" y="148634"/>
                        <a:pt x="678656" y="147682"/>
                      </a:cubicBezTo>
                      <a:cubicBezTo>
                        <a:pt x="668179" y="145777"/>
                        <a:pt x="657701" y="145777"/>
                        <a:pt x="645319" y="147682"/>
                      </a:cubicBezTo>
                      <a:cubicBezTo>
                        <a:pt x="633889" y="149587"/>
                        <a:pt x="621506" y="152444"/>
                        <a:pt x="609124" y="157207"/>
                      </a:cubicBezTo>
                      <a:cubicBezTo>
                        <a:pt x="596741" y="161969"/>
                        <a:pt x="584359" y="168637"/>
                        <a:pt x="571024" y="175304"/>
                      </a:cubicBezTo>
                      <a:cubicBezTo>
                        <a:pt x="545306" y="189592"/>
                        <a:pt x="521494" y="208642"/>
                        <a:pt x="497681" y="228644"/>
                      </a:cubicBezTo>
                      <a:cubicBezTo>
                        <a:pt x="451009" y="269602"/>
                        <a:pt x="408146" y="316274"/>
                        <a:pt x="370046" y="362947"/>
                      </a:cubicBezTo>
                      <a:cubicBezTo>
                        <a:pt x="331946" y="409619"/>
                        <a:pt x="297656" y="456292"/>
                        <a:pt x="267176" y="500107"/>
                      </a:cubicBezTo>
                      <a:cubicBezTo>
                        <a:pt x="236696" y="543922"/>
                        <a:pt x="209074" y="584879"/>
                        <a:pt x="185261" y="622027"/>
                      </a:cubicBezTo>
                      <a:cubicBezTo>
                        <a:pt x="161449" y="659174"/>
                        <a:pt x="141446" y="691559"/>
                        <a:pt x="125254" y="718229"/>
                      </a:cubicBezTo>
                      <a:cubicBezTo>
                        <a:pt x="120491" y="728707"/>
                        <a:pt x="114776" y="737279"/>
                        <a:pt x="109061" y="74585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50" name="Google Shape;2150;p44"/>
                <p:cNvSpPr/>
                <p:nvPr/>
              </p:nvSpPr>
              <p:spPr>
                <a:xfrm>
                  <a:off x="5165276" y="3246076"/>
                  <a:ext cx="952500" cy="819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500" h="819150" extrusionOk="0">
                      <a:moveTo>
                        <a:pt x="844047" y="745852"/>
                      </a:moveTo>
                      <a:cubicBezTo>
                        <a:pt x="839284" y="737279"/>
                        <a:pt x="833569" y="727754"/>
                        <a:pt x="826902" y="718229"/>
                      </a:cubicBezTo>
                      <a:cubicBezTo>
                        <a:pt x="810709" y="691559"/>
                        <a:pt x="789754" y="659174"/>
                        <a:pt x="766894" y="622027"/>
                      </a:cubicBezTo>
                      <a:cubicBezTo>
                        <a:pt x="743082" y="584879"/>
                        <a:pt x="715459" y="543922"/>
                        <a:pt x="684979" y="500107"/>
                      </a:cubicBezTo>
                      <a:cubicBezTo>
                        <a:pt x="654499" y="456292"/>
                        <a:pt x="620209" y="409619"/>
                        <a:pt x="582109" y="362947"/>
                      </a:cubicBezTo>
                      <a:cubicBezTo>
                        <a:pt x="544009" y="316274"/>
                        <a:pt x="502099" y="269602"/>
                        <a:pt x="454474" y="228644"/>
                      </a:cubicBezTo>
                      <a:cubicBezTo>
                        <a:pt x="430662" y="208642"/>
                        <a:pt x="406849" y="189592"/>
                        <a:pt x="381132" y="175304"/>
                      </a:cubicBezTo>
                      <a:cubicBezTo>
                        <a:pt x="368749" y="167684"/>
                        <a:pt x="355414" y="161969"/>
                        <a:pt x="343032" y="157207"/>
                      </a:cubicBezTo>
                      <a:cubicBezTo>
                        <a:pt x="330649" y="152444"/>
                        <a:pt x="318267" y="149587"/>
                        <a:pt x="306837" y="147682"/>
                      </a:cubicBezTo>
                      <a:cubicBezTo>
                        <a:pt x="295407" y="145777"/>
                        <a:pt x="283977" y="145777"/>
                        <a:pt x="273499" y="147682"/>
                      </a:cubicBezTo>
                      <a:cubicBezTo>
                        <a:pt x="263022" y="149587"/>
                        <a:pt x="252544" y="152444"/>
                        <a:pt x="243019" y="157207"/>
                      </a:cubicBezTo>
                      <a:cubicBezTo>
                        <a:pt x="232542" y="162922"/>
                        <a:pt x="223017" y="169589"/>
                        <a:pt x="212539" y="178162"/>
                      </a:cubicBezTo>
                      <a:cubicBezTo>
                        <a:pt x="207777" y="182924"/>
                        <a:pt x="202062" y="187687"/>
                        <a:pt x="198252" y="192449"/>
                      </a:cubicBezTo>
                      <a:lnTo>
                        <a:pt x="188727" y="201974"/>
                      </a:lnTo>
                      <a:cubicBezTo>
                        <a:pt x="185869" y="204832"/>
                        <a:pt x="184917" y="206737"/>
                        <a:pt x="182059" y="209594"/>
                      </a:cubicBezTo>
                      <a:cubicBezTo>
                        <a:pt x="178249" y="214357"/>
                        <a:pt x="173487" y="220072"/>
                        <a:pt x="169677" y="225787"/>
                      </a:cubicBezTo>
                      <a:cubicBezTo>
                        <a:pt x="165867" y="231502"/>
                        <a:pt x="162057" y="237217"/>
                        <a:pt x="159199" y="242932"/>
                      </a:cubicBezTo>
                      <a:cubicBezTo>
                        <a:pt x="153484" y="254362"/>
                        <a:pt x="148722" y="264839"/>
                        <a:pt x="146817" y="275317"/>
                      </a:cubicBezTo>
                      <a:cubicBezTo>
                        <a:pt x="142054" y="296272"/>
                        <a:pt x="143959" y="317227"/>
                        <a:pt x="152532" y="341039"/>
                      </a:cubicBezTo>
                      <a:cubicBezTo>
                        <a:pt x="162057" y="363899"/>
                        <a:pt x="177297" y="387712"/>
                        <a:pt x="196347" y="410572"/>
                      </a:cubicBezTo>
                      <a:cubicBezTo>
                        <a:pt x="216349" y="432479"/>
                        <a:pt x="239209" y="454387"/>
                        <a:pt x="263022" y="473437"/>
                      </a:cubicBezTo>
                      <a:cubicBezTo>
                        <a:pt x="311599" y="512489"/>
                        <a:pt x="365892" y="545827"/>
                        <a:pt x="418279" y="574402"/>
                      </a:cubicBezTo>
                      <a:cubicBezTo>
                        <a:pt x="470667" y="602977"/>
                        <a:pt x="523054" y="627742"/>
                        <a:pt x="571632" y="649649"/>
                      </a:cubicBezTo>
                      <a:cubicBezTo>
                        <a:pt x="620209" y="670604"/>
                        <a:pt x="665929" y="688702"/>
                        <a:pt x="706887" y="703942"/>
                      </a:cubicBezTo>
                      <a:cubicBezTo>
                        <a:pt x="747844" y="718229"/>
                        <a:pt x="783087" y="730612"/>
                        <a:pt x="813567" y="738232"/>
                      </a:cubicBezTo>
                      <a:cubicBezTo>
                        <a:pt x="824997" y="742042"/>
                        <a:pt x="835474" y="743947"/>
                        <a:pt x="844047" y="745852"/>
                      </a:cubicBezTo>
                      <a:close/>
                      <a:moveTo>
                        <a:pt x="904054" y="820147"/>
                      </a:moveTo>
                      <a:cubicBezTo>
                        <a:pt x="904054" y="820147"/>
                        <a:pt x="901197" y="820147"/>
                        <a:pt x="896434" y="820147"/>
                      </a:cubicBezTo>
                      <a:cubicBezTo>
                        <a:pt x="891672" y="820147"/>
                        <a:pt x="885004" y="820147"/>
                        <a:pt x="875479" y="820147"/>
                      </a:cubicBezTo>
                      <a:cubicBezTo>
                        <a:pt x="857382" y="819194"/>
                        <a:pt x="830712" y="817289"/>
                        <a:pt x="798327" y="812527"/>
                      </a:cubicBezTo>
                      <a:cubicBezTo>
                        <a:pt x="765942" y="807764"/>
                        <a:pt x="725937" y="801097"/>
                        <a:pt x="682122" y="789667"/>
                      </a:cubicBezTo>
                      <a:cubicBezTo>
                        <a:pt x="637354" y="779189"/>
                        <a:pt x="587824" y="765854"/>
                        <a:pt x="534484" y="747757"/>
                      </a:cubicBezTo>
                      <a:cubicBezTo>
                        <a:pt x="481144" y="729659"/>
                        <a:pt x="423994" y="707752"/>
                        <a:pt x="364939" y="680129"/>
                      </a:cubicBezTo>
                      <a:cubicBezTo>
                        <a:pt x="335412" y="666794"/>
                        <a:pt x="305884" y="650602"/>
                        <a:pt x="275404" y="633457"/>
                      </a:cubicBezTo>
                      <a:cubicBezTo>
                        <a:pt x="244924" y="616312"/>
                        <a:pt x="214444" y="597262"/>
                        <a:pt x="184917" y="575354"/>
                      </a:cubicBezTo>
                      <a:cubicBezTo>
                        <a:pt x="155389" y="553447"/>
                        <a:pt x="124909" y="528682"/>
                        <a:pt x="97287" y="499154"/>
                      </a:cubicBezTo>
                      <a:cubicBezTo>
                        <a:pt x="71569" y="471532"/>
                        <a:pt x="44899" y="436289"/>
                        <a:pt x="26802" y="392474"/>
                      </a:cubicBezTo>
                      <a:cubicBezTo>
                        <a:pt x="18229" y="370567"/>
                        <a:pt x="11562" y="346754"/>
                        <a:pt x="8704" y="321989"/>
                      </a:cubicBezTo>
                      <a:cubicBezTo>
                        <a:pt x="5847" y="297224"/>
                        <a:pt x="6799" y="270554"/>
                        <a:pt x="12514" y="245789"/>
                      </a:cubicBezTo>
                      <a:cubicBezTo>
                        <a:pt x="17277" y="221024"/>
                        <a:pt x="26802" y="198164"/>
                        <a:pt x="38232" y="177209"/>
                      </a:cubicBezTo>
                      <a:cubicBezTo>
                        <a:pt x="43947" y="166732"/>
                        <a:pt x="49662" y="157207"/>
                        <a:pt x="56329" y="146729"/>
                      </a:cubicBezTo>
                      <a:cubicBezTo>
                        <a:pt x="62997" y="137204"/>
                        <a:pt x="68712" y="128632"/>
                        <a:pt x="77284" y="119107"/>
                      </a:cubicBezTo>
                      <a:cubicBezTo>
                        <a:pt x="81094" y="114344"/>
                        <a:pt x="84904" y="109582"/>
                        <a:pt x="88714" y="105772"/>
                      </a:cubicBezTo>
                      <a:lnTo>
                        <a:pt x="98239" y="96247"/>
                      </a:lnTo>
                      <a:lnTo>
                        <a:pt x="100144" y="93389"/>
                      </a:lnTo>
                      <a:lnTo>
                        <a:pt x="101097" y="92437"/>
                      </a:lnTo>
                      <a:lnTo>
                        <a:pt x="103954" y="89579"/>
                      </a:lnTo>
                      <a:lnTo>
                        <a:pt x="110622" y="83864"/>
                      </a:lnTo>
                      <a:cubicBezTo>
                        <a:pt x="114432" y="80054"/>
                        <a:pt x="119194" y="76244"/>
                        <a:pt x="123004" y="72434"/>
                      </a:cubicBezTo>
                      <a:cubicBezTo>
                        <a:pt x="141102" y="57194"/>
                        <a:pt x="160152" y="43859"/>
                        <a:pt x="183012" y="32429"/>
                      </a:cubicBezTo>
                      <a:cubicBezTo>
                        <a:pt x="204919" y="20999"/>
                        <a:pt x="229684" y="13379"/>
                        <a:pt x="255402" y="9569"/>
                      </a:cubicBezTo>
                      <a:cubicBezTo>
                        <a:pt x="280167" y="5759"/>
                        <a:pt x="305884" y="6712"/>
                        <a:pt x="329697" y="10522"/>
                      </a:cubicBezTo>
                      <a:cubicBezTo>
                        <a:pt x="353509" y="14332"/>
                        <a:pt x="375417" y="20999"/>
                        <a:pt x="396372" y="29572"/>
                      </a:cubicBezTo>
                      <a:cubicBezTo>
                        <a:pt x="416374" y="38144"/>
                        <a:pt x="435424" y="47669"/>
                        <a:pt x="453522" y="59099"/>
                      </a:cubicBezTo>
                      <a:cubicBezTo>
                        <a:pt x="487812" y="81007"/>
                        <a:pt x="518292" y="105772"/>
                        <a:pt x="545914" y="131489"/>
                      </a:cubicBezTo>
                      <a:cubicBezTo>
                        <a:pt x="600207" y="182924"/>
                        <a:pt x="643069" y="237217"/>
                        <a:pt x="681169" y="289604"/>
                      </a:cubicBezTo>
                      <a:cubicBezTo>
                        <a:pt x="719269" y="342944"/>
                        <a:pt x="750702" y="394379"/>
                        <a:pt x="778324" y="442957"/>
                      </a:cubicBezTo>
                      <a:cubicBezTo>
                        <a:pt x="791659" y="467722"/>
                        <a:pt x="804994" y="490582"/>
                        <a:pt x="816424" y="513442"/>
                      </a:cubicBezTo>
                      <a:cubicBezTo>
                        <a:pt x="827854" y="536302"/>
                        <a:pt x="839284" y="557257"/>
                        <a:pt x="848809" y="578212"/>
                      </a:cubicBezTo>
                      <a:cubicBezTo>
                        <a:pt x="868812" y="618217"/>
                        <a:pt x="885004" y="654412"/>
                        <a:pt x="897387" y="683939"/>
                      </a:cubicBezTo>
                      <a:cubicBezTo>
                        <a:pt x="910722" y="713467"/>
                        <a:pt x="919294" y="737279"/>
                        <a:pt x="925962" y="753472"/>
                      </a:cubicBezTo>
                      <a:lnTo>
                        <a:pt x="949774" y="821099"/>
                      </a:lnTo>
                      <a:lnTo>
                        <a:pt x="904054" y="820147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51" name="Google Shape;2151;p44"/>
                <p:cNvSpPr/>
                <p:nvPr/>
              </p:nvSpPr>
              <p:spPr>
                <a:xfrm>
                  <a:off x="6063761" y="2687479"/>
                  <a:ext cx="933450" cy="147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450" h="1476375" extrusionOk="0">
                      <a:moveTo>
                        <a:pt x="16999" y="1477804"/>
                      </a:moveTo>
                      <a:cubicBezTo>
                        <a:pt x="-146" y="1328261"/>
                        <a:pt x="5569" y="1176814"/>
                        <a:pt x="30334" y="1027271"/>
                      </a:cubicBezTo>
                      <a:cubicBezTo>
                        <a:pt x="56051" y="877729"/>
                        <a:pt x="103676" y="731044"/>
                        <a:pt x="177971" y="595789"/>
                      </a:cubicBezTo>
                      <a:cubicBezTo>
                        <a:pt x="187496" y="578644"/>
                        <a:pt x="197021" y="562451"/>
                        <a:pt x="206546" y="545306"/>
                      </a:cubicBezTo>
                      <a:lnTo>
                        <a:pt x="237979" y="496729"/>
                      </a:lnTo>
                      <a:cubicBezTo>
                        <a:pt x="249409" y="480536"/>
                        <a:pt x="260839" y="465296"/>
                        <a:pt x="272269" y="449104"/>
                      </a:cubicBezTo>
                      <a:lnTo>
                        <a:pt x="279889" y="436721"/>
                      </a:lnTo>
                      <a:lnTo>
                        <a:pt x="289414" y="425291"/>
                      </a:lnTo>
                      <a:lnTo>
                        <a:pt x="307511" y="402431"/>
                      </a:lnTo>
                      <a:cubicBezTo>
                        <a:pt x="357041" y="343376"/>
                        <a:pt x="412286" y="287179"/>
                        <a:pt x="473246" y="237649"/>
                      </a:cubicBezTo>
                      <a:cubicBezTo>
                        <a:pt x="480866" y="231934"/>
                        <a:pt x="488486" y="225266"/>
                        <a:pt x="496106" y="218599"/>
                      </a:cubicBezTo>
                      <a:lnTo>
                        <a:pt x="519919" y="201454"/>
                      </a:lnTo>
                      <a:lnTo>
                        <a:pt x="543731" y="184309"/>
                      </a:lnTo>
                      <a:cubicBezTo>
                        <a:pt x="551351" y="178594"/>
                        <a:pt x="558971" y="172879"/>
                        <a:pt x="567544" y="167164"/>
                      </a:cubicBezTo>
                      <a:lnTo>
                        <a:pt x="617074" y="135731"/>
                      </a:lnTo>
                      <a:lnTo>
                        <a:pt x="629456" y="128111"/>
                      </a:lnTo>
                      <a:cubicBezTo>
                        <a:pt x="633266" y="125254"/>
                        <a:pt x="638029" y="123349"/>
                        <a:pt x="641839" y="120491"/>
                      </a:cubicBezTo>
                      <a:lnTo>
                        <a:pt x="667556" y="106204"/>
                      </a:lnTo>
                      <a:cubicBezTo>
                        <a:pt x="735184" y="67151"/>
                        <a:pt x="806621" y="36671"/>
                        <a:pt x="879011" y="7144"/>
                      </a:cubicBezTo>
                      <a:lnTo>
                        <a:pt x="928541" y="150019"/>
                      </a:lnTo>
                      <a:cubicBezTo>
                        <a:pt x="861866" y="171926"/>
                        <a:pt x="794239" y="195739"/>
                        <a:pt x="731374" y="227171"/>
                      </a:cubicBezTo>
                      <a:lnTo>
                        <a:pt x="707561" y="238601"/>
                      </a:lnTo>
                      <a:cubicBezTo>
                        <a:pt x="703751" y="240506"/>
                        <a:pt x="699941" y="242411"/>
                        <a:pt x="695179" y="244316"/>
                      </a:cubicBezTo>
                      <a:lnTo>
                        <a:pt x="683749" y="250984"/>
                      </a:lnTo>
                      <a:lnTo>
                        <a:pt x="637076" y="276701"/>
                      </a:lnTo>
                      <a:cubicBezTo>
                        <a:pt x="629456" y="280511"/>
                        <a:pt x="621836" y="285274"/>
                        <a:pt x="614216" y="290036"/>
                      </a:cubicBezTo>
                      <a:lnTo>
                        <a:pt x="592309" y="304324"/>
                      </a:lnTo>
                      <a:lnTo>
                        <a:pt x="570401" y="318611"/>
                      </a:lnTo>
                      <a:cubicBezTo>
                        <a:pt x="562781" y="323374"/>
                        <a:pt x="556114" y="329089"/>
                        <a:pt x="548494" y="333851"/>
                      </a:cubicBezTo>
                      <a:cubicBezTo>
                        <a:pt x="490391" y="373856"/>
                        <a:pt x="438004" y="421481"/>
                        <a:pt x="388474" y="472916"/>
                      </a:cubicBezTo>
                      <a:lnTo>
                        <a:pt x="370376" y="491966"/>
                      </a:lnTo>
                      <a:lnTo>
                        <a:pt x="360851" y="501491"/>
                      </a:lnTo>
                      <a:lnTo>
                        <a:pt x="352279" y="511969"/>
                      </a:lnTo>
                      <a:cubicBezTo>
                        <a:pt x="340849" y="525304"/>
                        <a:pt x="329419" y="539591"/>
                        <a:pt x="317989" y="552926"/>
                      </a:cubicBezTo>
                      <a:lnTo>
                        <a:pt x="286556" y="595789"/>
                      </a:lnTo>
                      <a:cubicBezTo>
                        <a:pt x="276079" y="610076"/>
                        <a:pt x="266554" y="625316"/>
                        <a:pt x="257029" y="640556"/>
                      </a:cubicBezTo>
                      <a:cubicBezTo>
                        <a:pt x="179876" y="761524"/>
                        <a:pt x="124631" y="896779"/>
                        <a:pt x="91294" y="1038701"/>
                      </a:cubicBezTo>
                      <a:cubicBezTo>
                        <a:pt x="57956" y="1180624"/>
                        <a:pt x="42716" y="1328261"/>
                        <a:pt x="49384" y="1474946"/>
                      </a:cubicBezTo>
                      <a:lnTo>
                        <a:pt x="16999" y="1477804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52" name="Google Shape;2152;p44"/>
                <p:cNvSpPr/>
                <p:nvPr/>
              </p:nvSpPr>
              <p:spPr>
                <a:xfrm>
                  <a:off x="5496401" y="2864644"/>
                  <a:ext cx="628650" cy="1257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650" h="1257300" extrusionOk="0">
                      <a:moveTo>
                        <a:pt x="576739" y="1249204"/>
                      </a:moveTo>
                      <a:cubicBezTo>
                        <a:pt x="580549" y="1132046"/>
                        <a:pt x="573881" y="1014889"/>
                        <a:pt x="556736" y="900589"/>
                      </a:cubicBezTo>
                      <a:cubicBezTo>
                        <a:pt x="539591" y="786289"/>
                        <a:pt x="511969" y="672941"/>
                        <a:pt x="468154" y="569119"/>
                      </a:cubicBezTo>
                      <a:cubicBezTo>
                        <a:pt x="424339" y="465296"/>
                        <a:pt x="364331" y="369094"/>
                        <a:pt x="285274" y="296704"/>
                      </a:cubicBezTo>
                      <a:cubicBezTo>
                        <a:pt x="246221" y="260509"/>
                        <a:pt x="202406" y="229076"/>
                        <a:pt x="155734" y="205264"/>
                      </a:cubicBezTo>
                      <a:cubicBezTo>
                        <a:pt x="108109" y="181451"/>
                        <a:pt x="58579" y="164306"/>
                        <a:pt x="7144" y="152876"/>
                      </a:cubicBezTo>
                      <a:lnTo>
                        <a:pt x="46196" y="7144"/>
                      </a:lnTo>
                      <a:cubicBezTo>
                        <a:pt x="108109" y="27146"/>
                        <a:pt x="168116" y="53816"/>
                        <a:pt x="223361" y="88106"/>
                      </a:cubicBezTo>
                      <a:cubicBezTo>
                        <a:pt x="278606" y="122396"/>
                        <a:pt x="328136" y="165259"/>
                        <a:pt x="371951" y="212884"/>
                      </a:cubicBezTo>
                      <a:cubicBezTo>
                        <a:pt x="414814" y="260509"/>
                        <a:pt x="451961" y="312896"/>
                        <a:pt x="481489" y="368141"/>
                      </a:cubicBezTo>
                      <a:cubicBezTo>
                        <a:pt x="511016" y="423386"/>
                        <a:pt x="534829" y="480536"/>
                        <a:pt x="553879" y="539591"/>
                      </a:cubicBezTo>
                      <a:cubicBezTo>
                        <a:pt x="591979" y="656749"/>
                        <a:pt x="610076" y="776764"/>
                        <a:pt x="617696" y="896779"/>
                      </a:cubicBezTo>
                      <a:cubicBezTo>
                        <a:pt x="625316" y="1016794"/>
                        <a:pt x="621506" y="1135856"/>
                        <a:pt x="607219" y="1253966"/>
                      </a:cubicBezTo>
                      <a:lnTo>
                        <a:pt x="576739" y="1249204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153" name="Google Shape;2153;p44"/>
              <p:cNvSpPr/>
              <p:nvPr/>
            </p:nvSpPr>
            <p:spPr>
              <a:xfrm>
                <a:off x="3790950" y="2772505"/>
                <a:ext cx="2447925" cy="39932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4" name="Google Shape;2154;p44"/>
              <p:cNvSpPr/>
              <p:nvPr/>
            </p:nvSpPr>
            <p:spPr>
              <a:xfrm>
                <a:off x="3900488" y="3171825"/>
                <a:ext cx="2228849" cy="147637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5" name="Google Shape;2155;p44"/>
              <p:cNvSpPr/>
              <p:nvPr/>
            </p:nvSpPr>
            <p:spPr>
              <a:xfrm>
                <a:off x="3900488" y="3171825"/>
                <a:ext cx="2228849" cy="45719"/>
              </a:xfrm>
              <a:prstGeom prst="rect">
                <a:avLst/>
              </a:prstGeom>
              <a:solidFill>
                <a:srgbClr val="7E4604">
                  <a:alpha val="45882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56" name="Google Shape;2156;p44"/>
            <p:cNvGrpSpPr/>
            <p:nvPr/>
          </p:nvGrpSpPr>
          <p:grpSpPr>
            <a:xfrm rot="343188">
              <a:off x="6220703" y="3533247"/>
              <a:ext cx="2457592" cy="2365564"/>
              <a:chOff x="6696699" y="3575020"/>
              <a:chExt cx="2457592" cy="2365564"/>
            </a:xfrm>
          </p:grpSpPr>
          <p:grpSp>
            <p:nvGrpSpPr>
              <p:cNvPr id="2157" name="Google Shape;2157;p44"/>
              <p:cNvGrpSpPr/>
              <p:nvPr/>
            </p:nvGrpSpPr>
            <p:grpSpPr>
              <a:xfrm>
                <a:off x="7082277" y="4395153"/>
                <a:ext cx="1797320" cy="1545431"/>
                <a:chOff x="6761680" y="2821622"/>
                <a:chExt cx="1797320" cy="1545431"/>
              </a:xfrm>
            </p:grpSpPr>
            <p:sp>
              <p:nvSpPr>
                <p:cNvPr id="2158" name="Google Shape;2158;p44"/>
                <p:cNvSpPr/>
                <p:nvPr/>
              </p:nvSpPr>
              <p:spPr>
                <a:xfrm rot="-347909">
                  <a:off x="6773186" y="2905185"/>
                  <a:ext cx="1664332" cy="312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6400" h="314325" extrusionOk="0">
                      <a:moveTo>
                        <a:pt x="7144" y="167164"/>
                      </a:moveTo>
                      <a:lnTo>
                        <a:pt x="800576" y="7144"/>
                      </a:lnTo>
                      <a:lnTo>
                        <a:pt x="1678781" y="138589"/>
                      </a:lnTo>
                      <a:lnTo>
                        <a:pt x="987266" y="31099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59" name="Google Shape;2159;p44"/>
                <p:cNvSpPr/>
                <p:nvPr/>
              </p:nvSpPr>
              <p:spPr>
                <a:xfrm rot="-347909">
                  <a:off x="7601877" y="2863072"/>
                  <a:ext cx="879448" cy="11631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5825" h="1171575" extrusionOk="0">
                      <a:moveTo>
                        <a:pt x="7144" y="7144"/>
                      </a:moveTo>
                      <a:lnTo>
                        <a:pt x="29051" y="1033939"/>
                      </a:lnTo>
                      <a:lnTo>
                        <a:pt x="792956" y="1164431"/>
                      </a:lnTo>
                      <a:lnTo>
                        <a:pt x="885349" y="138589"/>
                      </a:lnTo>
                      <a:close/>
                    </a:path>
                  </a:pathLst>
                </a:custGeom>
                <a:solidFill>
                  <a:srgbClr val="BD690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60" name="Google Shape;2160;p44"/>
                <p:cNvSpPr/>
                <p:nvPr/>
              </p:nvSpPr>
              <p:spPr>
                <a:xfrm rot="-347909">
                  <a:off x="6836898" y="3091182"/>
                  <a:ext cx="983469" cy="1229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0600" h="1238250" extrusionOk="0">
                      <a:moveTo>
                        <a:pt x="987266" y="1231106"/>
                      </a:moveTo>
                      <a:lnTo>
                        <a:pt x="121444" y="1030129"/>
                      </a:lnTo>
                      <a:lnTo>
                        <a:pt x="7144" y="7144"/>
                      </a:lnTo>
                      <a:lnTo>
                        <a:pt x="987266" y="150971"/>
                      </a:lnTo>
                      <a:close/>
                    </a:path>
                  </a:pathLst>
                </a:custGeom>
                <a:solidFill>
                  <a:srgbClr val="BD690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61" name="Google Shape;2161;p44"/>
                <p:cNvSpPr/>
                <p:nvPr/>
              </p:nvSpPr>
              <p:spPr>
                <a:xfrm rot="-347909">
                  <a:off x="7811385" y="2985951"/>
                  <a:ext cx="686537" cy="1243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1515" h="1252883" extrusionOk="0">
                      <a:moveTo>
                        <a:pt x="606" y="1252883"/>
                      </a:moveTo>
                      <a:lnTo>
                        <a:pt x="0" y="172402"/>
                      </a:lnTo>
                      <a:lnTo>
                        <a:pt x="691515" y="0"/>
                      </a:lnTo>
                      <a:lnTo>
                        <a:pt x="603885" y="1022985"/>
                      </a:ln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62" name="Google Shape;2162;p44"/>
                <p:cNvSpPr/>
                <p:nvPr/>
              </p:nvSpPr>
              <p:spPr>
                <a:xfrm rot="-347909">
                  <a:off x="8060864" y="3018272"/>
                  <a:ext cx="264780" cy="1106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700" h="1114425" extrusionOk="0">
                      <a:moveTo>
                        <a:pt x="7144" y="1115854"/>
                      </a:moveTo>
                      <a:lnTo>
                        <a:pt x="190024" y="1048226"/>
                      </a:lnTo>
                      <a:lnTo>
                        <a:pt x="261461" y="7144"/>
                      </a:lnTo>
                      <a:lnTo>
                        <a:pt x="52864" y="6048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63" name="Google Shape;2163;p44"/>
                <p:cNvSpPr/>
                <p:nvPr/>
              </p:nvSpPr>
              <p:spPr>
                <a:xfrm rot="-347909">
                  <a:off x="7106820" y="3136002"/>
                  <a:ext cx="340432" cy="10969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900" h="1104900" extrusionOk="0">
                      <a:moveTo>
                        <a:pt x="118586" y="1052989"/>
                      </a:moveTo>
                      <a:lnTo>
                        <a:pt x="7144" y="7144"/>
                      </a:lnTo>
                      <a:lnTo>
                        <a:pt x="255746" y="43339"/>
                      </a:lnTo>
                      <a:lnTo>
                        <a:pt x="344329" y="110347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164" name="Google Shape;2164;p44"/>
              <p:cNvGrpSpPr/>
              <p:nvPr/>
            </p:nvGrpSpPr>
            <p:grpSpPr>
              <a:xfrm rot="458881">
                <a:off x="6776563" y="3721907"/>
                <a:ext cx="2297863" cy="1353775"/>
                <a:chOff x="6401217" y="1327234"/>
                <a:chExt cx="2297863" cy="1353775"/>
              </a:xfrm>
            </p:grpSpPr>
            <p:sp>
              <p:nvSpPr>
                <p:cNvPr id="2165" name="Google Shape;2165;p44"/>
                <p:cNvSpPr/>
                <p:nvPr/>
              </p:nvSpPr>
              <p:spPr>
                <a:xfrm rot="-347909">
                  <a:off x="7778737" y="1974371"/>
                  <a:ext cx="652494" cy="482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225" h="485775" extrusionOk="0">
                      <a:moveTo>
                        <a:pt x="654844" y="7144"/>
                      </a:moveTo>
                      <a:lnTo>
                        <a:pt x="7144" y="253841"/>
                      </a:lnTo>
                      <a:lnTo>
                        <a:pt x="19526" y="487204"/>
                      </a:lnTo>
                      <a:lnTo>
                        <a:pt x="644366" y="225266"/>
                      </a:lnTo>
                      <a:close/>
                    </a:path>
                  </a:pathLst>
                </a:custGeom>
                <a:solidFill>
                  <a:srgbClr val="7E460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66" name="Google Shape;2166;p44"/>
                <p:cNvSpPr/>
                <p:nvPr/>
              </p:nvSpPr>
              <p:spPr>
                <a:xfrm rot="-347909">
                  <a:off x="6658666" y="1971617"/>
                  <a:ext cx="1758896" cy="312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1650" h="314325" extrusionOk="0">
                      <a:moveTo>
                        <a:pt x="1771174" y="67151"/>
                      </a:moveTo>
                      <a:lnTo>
                        <a:pt x="1092041" y="21431"/>
                      </a:lnTo>
                      <a:lnTo>
                        <a:pt x="865346" y="7144"/>
                      </a:lnTo>
                      <a:lnTo>
                        <a:pt x="7144" y="276701"/>
                      </a:lnTo>
                      <a:lnTo>
                        <a:pt x="1123474" y="313849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67" name="Google Shape;2167;p44"/>
                <p:cNvSpPr/>
                <p:nvPr/>
              </p:nvSpPr>
              <p:spPr>
                <a:xfrm rot="-347909">
                  <a:off x="6685389" y="2269488"/>
                  <a:ext cx="1134772" cy="2742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3000" h="276225" extrusionOk="0">
                      <a:moveTo>
                        <a:pt x="56674" y="213836"/>
                      </a:moveTo>
                      <a:lnTo>
                        <a:pt x="1135856" y="277654"/>
                      </a:lnTo>
                      <a:lnTo>
                        <a:pt x="1123474" y="44291"/>
                      </a:lnTo>
                      <a:lnTo>
                        <a:pt x="7144" y="7144"/>
                      </a:lnTo>
                      <a:close/>
                    </a:path>
                  </a:pathLst>
                </a:custGeom>
                <a:solidFill>
                  <a:srgbClr val="BD690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68" name="Google Shape;2168;p44"/>
                <p:cNvSpPr/>
                <p:nvPr/>
              </p:nvSpPr>
              <p:spPr>
                <a:xfrm rot="-347909">
                  <a:off x="6950881" y="2294199"/>
                  <a:ext cx="283693" cy="2364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750" h="238125" extrusionOk="0">
                      <a:moveTo>
                        <a:pt x="7144" y="7144"/>
                      </a:moveTo>
                      <a:lnTo>
                        <a:pt x="232886" y="17621"/>
                      </a:lnTo>
                      <a:lnTo>
                        <a:pt x="281464" y="234791"/>
                      </a:lnTo>
                      <a:lnTo>
                        <a:pt x="81439" y="22240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69" name="Google Shape;2169;p44"/>
                <p:cNvSpPr/>
                <p:nvPr/>
              </p:nvSpPr>
              <p:spPr>
                <a:xfrm rot="-347909">
                  <a:off x="6924943" y="1996692"/>
                  <a:ext cx="1011838" cy="28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9175" h="285750" extrusionOk="0">
                      <a:moveTo>
                        <a:pt x="7144" y="270986"/>
                      </a:moveTo>
                      <a:lnTo>
                        <a:pt x="824389" y="7144"/>
                      </a:lnTo>
                      <a:lnTo>
                        <a:pt x="1013936" y="20479"/>
                      </a:lnTo>
                      <a:lnTo>
                        <a:pt x="232886" y="28146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70" name="Google Shape;2170;p44"/>
                <p:cNvSpPr/>
                <p:nvPr/>
              </p:nvSpPr>
              <p:spPr>
                <a:xfrm rot="-347909">
                  <a:off x="8078664" y="2039683"/>
                  <a:ext cx="160759" cy="293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925" h="295275" extrusionOk="0">
                      <a:moveTo>
                        <a:pt x="20479" y="64294"/>
                      </a:moveTo>
                      <a:lnTo>
                        <a:pt x="7144" y="292894"/>
                      </a:lnTo>
                      <a:lnTo>
                        <a:pt x="147161" y="234791"/>
                      </a:lnTo>
                      <a:lnTo>
                        <a:pt x="161449" y="71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71" name="Google Shape;2171;p44"/>
                <p:cNvSpPr/>
                <p:nvPr/>
              </p:nvSpPr>
              <p:spPr>
                <a:xfrm rot="-347909">
                  <a:off x="6726327" y="1895624"/>
                  <a:ext cx="765971" cy="293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1525" h="295275" extrusionOk="0">
                      <a:moveTo>
                        <a:pt x="764381" y="250708"/>
                      </a:moveTo>
                      <a:cubicBezTo>
                        <a:pt x="764381" y="250708"/>
                        <a:pt x="349091" y="-95050"/>
                        <a:pt x="7144" y="37347"/>
                      </a:cubicBezTo>
                      <a:lnTo>
                        <a:pt x="10954" y="288808"/>
                      </a:lnTo>
                      <a:cubicBezTo>
                        <a:pt x="10954" y="288808"/>
                        <a:pt x="544354" y="107833"/>
                        <a:pt x="723424" y="253565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72" name="Google Shape;2172;p44"/>
                <p:cNvSpPr/>
                <p:nvPr/>
              </p:nvSpPr>
              <p:spPr>
                <a:xfrm rot="-347909">
                  <a:off x="7071865" y="2045891"/>
                  <a:ext cx="1163141" cy="1134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1575" h="114300" extrusionOk="0">
                      <a:moveTo>
                        <a:pt x="1164431" y="51911"/>
                      </a:moveTo>
                      <a:lnTo>
                        <a:pt x="168116" y="7144"/>
                      </a:lnTo>
                      <a:lnTo>
                        <a:pt x="7144" y="58579"/>
                      </a:lnTo>
                      <a:lnTo>
                        <a:pt x="1023461" y="10906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73" name="Google Shape;2173;p44"/>
                <p:cNvSpPr/>
                <p:nvPr/>
              </p:nvSpPr>
              <p:spPr>
                <a:xfrm rot="-347909">
                  <a:off x="6872348" y="1509246"/>
                  <a:ext cx="661950" cy="6335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750" h="638175" extrusionOk="0">
                      <a:moveTo>
                        <a:pt x="7144" y="332026"/>
                      </a:moveTo>
                      <a:cubicBezTo>
                        <a:pt x="7144" y="332026"/>
                        <a:pt x="260509" y="625396"/>
                        <a:pt x="565309" y="635874"/>
                      </a:cubicBezTo>
                      <a:cubicBezTo>
                        <a:pt x="635794" y="628254"/>
                        <a:pt x="668179" y="607299"/>
                        <a:pt x="668179" y="607299"/>
                      </a:cubicBezTo>
                      <a:lnTo>
                        <a:pt x="227171" y="321549"/>
                      </a:lnTo>
                      <a:lnTo>
                        <a:pt x="227171" y="321549"/>
                      </a:lnTo>
                      <a:cubicBezTo>
                        <a:pt x="249079" y="226299"/>
                        <a:pt x="296704" y="139621"/>
                        <a:pt x="366236" y="71041"/>
                      </a:cubicBezTo>
                      <a:lnTo>
                        <a:pt x="366236" y="71041"/>
                      </a:lnTo>
                      <a:cubicBezTo>
                        <a:pt x="394811" y="42466"/>
                        <a:pt x="364331" y="-5159"/>
                        <a:pt x="326231" y="10081"/>
                      </a:cubicBezTo>
                      <a:lnTo>
                        <a:pt x="199549" y="60564"/>
                      </a:lnTo>
                      <a:lnTo>
                        <a:pt x="70009" y="185341"/>
                      </a:lnTo>
                      <a:lnTo>
                        <a:pt x="7144" y="332026"/>
                      </a:lnTo>
                      <a:close/>
                    </a:path>
                  </a:pathLst>
                </a:custGeom>
                <a:solidFill>
                  <a:srgbClr val="97740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74" name="Google Shape;2174;p44"/>
                <p:cNvSpPr/>
                <p:nvPr/>
              </p:nvSpPr>
              <p:spPr>
                <a:xfrm rot="-347909">
                  <a:off x="6868046" y="1432826"/>
                  <a:ext cx="699776" cy="6997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850" h="704850" extrusionOk="0">
                      <a:moveTo>
                        <a:pt x="636746" y="703518"/>
                      </a:moveTo>
                      <a:lnTo>
                        <a:pt x="388144" y="256796"/>
                      </a:lnTo>
                      <a:cubicBezTo>
                        <a:pt x="383381" y="247271"/>
                        <a:pt x="373856" y="241556"/>
                        <a:pt x="363379" y="239651"/>
                      </a:cubicBezTo>
                      <a:cubicBezTo>
                        <a:pt x="331946" y="234888"/>
                        <a:pt x="259556" y="230126"/>
                        <a:pt x="173831" y="264416"/>
                      </a:cubicBezTo>
                      <a:cubicBezTo>
                        <a:pt x="57626" y="310136"/>
                        <a:pt x="7144" y="406338"/>
                        <a:pt x="7144" y="406338"/>
                      </a:cubicBezTo>
                      <a:lnTo>
                        <a:pt x="70009" y="260606"/>
                      </a:lnTo>
                      <a:cubicBezTo>
                        <a:pt x="88106" y="218696"/>
                        <a:pt x="113824" y="181548"/>
                        <a:pt x="147161" y="151068"/>
                      </a:cubicBezTo>
                      <a:lnTo>
                        <a:pt x="147161" y="151068"/>
                      </a:lnTo>
                      <a:cubicBezTo>
                        <a:pt x="208121" y="92966"/>
                        <a:pt x="284321" y="26291"/>
                        <a:pt x="367189" y="12003"/>
                      </a:cubicBezTo>
                      <a:lnTo>
                        <a:pt x="441484" y="8193"/>
                      </a:lnTo>
                      <a:cubicBezTo>
                        <a:pt x="471964" y="2478"/>
                        <a:pt x="502444" y="20576"/>
                        <a:pt x="511969" y="51056"/>
                      </a:cubicBezTo>
                      <a:lnTo>
                        <a:pt x="702469" y="660656"/>
                      </a:lnTo>
                      <a:lnTo>
                        <a:pt x="636746" y="70351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75" name="Google Shape;2175;p44"/>
                <p:cNvSpPr/>
                <p:nvPr/>
              </p:nvSpPr>
              <p:spPr>
                <a:xfrm rot="-347909">
                  <a:off x="7592942" y="1804861"/>
                  <a:ext cx="729815" cy="279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1525" h="295275" extrusionOk="0">
                      <a:moveTo>
                        <a:pt x="7144" y="250708"/>
                      </a:moveTo>
                      <a:cubicBezTo>
                        <a:pt x="7144" y="250708"/>
                        <a:pt x="422434" y="-95050"/>
                        <a:pt x="764381" y="37347"/>
                      </a:cubicBezTo>
                      <a:lnTo>
                        <a:pt x="760571" y="288808"/>
                      </a:lnTo>
                      <a:cubicBezTo>
                        <a:pt x="760571" y="288808"/>
                        <a:pt x="227171" y="107832"/>
                        <a:pt x="48101" y="253565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76" name="Google Shape;2176;p44"/>
                <p:cNvSpPr/>
                <p:nvPr/>
              </p:nvSpPr>
              <p:spPr>
                <a:xfrm rot="-347909">
                  <a:off x="7522601" y="1390100"/>
                  <a:ext cx="595755" cy="6714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075" h="676275" extrusionOk="0">
                      <a:moveTo>
                        <a:pt x="595789" y="255366"/>
                      </a:moveTo>
                      <a:cubicBezTo>
                        <a:pt x="595789" y="255366"/>
                        <a:pt x="410051" y="595409"/>
                        <a:pt x="113824" y="669704"/>
                      </a:cubicBezTo>
                      <a:cubicBezTo>
                        <a:pt x="43339" y="677324"/>
                        <a:pt x="7144" y="663989"/>
                        <a:pt x="7144" y="663989"/>
                      </a:cubicBezTo>
                      <a:lnTo>
                        <a:pt x="378619" y="291561"/>
                      </a:lnTo>
                      <a:lnTo>
                        <a:pt x="378619" y="291561"/>
                      </a:lnTo>
                      <a:cubicBezTo>
                        <a:pt x="337661" y="202979"/>
                        <a:pt x="271939" y="128684"/>
                        <a:pt x="190024" y="76296"/>
                      </a:cubicBezTo>
                      <a:lnTo>
                        <a:pt x="190024" y="76296"/>
                      </a:lnTo>
                      <a:cubicBezTo>
                        <a:pt x="155734" y="54389"/>
                        <a:pt x="176689" y="1049"/>
                        <a:pt x="216694" y="7716"/>
                      </a:cubicBezTo>
                      <a:lnTo>
                        <a:pt x="349091" y="29624"/>
                      </a:lnTo>
                      <a:lnTo>
                        <a:pt x="502444" y="125826"/>
                      </a:lnTo>
                      <a:lnTo>
                        <a:pt x="595789" y="255366"/>
                      </a:lnTo>
                      <a:close/>
                    </a:path>
                  </a:pathLst>
                </a:custGeom>
                <a:solidFill>
                  <a:srgbClr val="97740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77" name="Google Shape;2177;p44"/>
                <p:cNvSpPr/>
                <p:nvPr/>
              </p:nvSpPr>
              <p:spPr>
                <a:xfrm rot="-347909">
                  <a:off x="7483280" y="1357425"/>
                  <a:ext cx="633581" cy="7092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8175" h="714375" extrusionOk="0">
                      <a:moveTo>
                        <a:pt x="80486" y="712242"/>
                      </a:moveTo>
                      <a:lnTo>
                        <a:pt x="229076" y="223609"/>
                      </a:lnTo>
                      <a:cubicBezTo>
                        <a:pt x="231934" y="213132"/>
                        <a:pt x="239554" y="205512"/>
                        <a:pt x="250031" y="201702"/>
                      </a:cubicBezTo>
                      <a:cubicBezTo>
                        <a:pt x="279559" y="190272"/>
                        <a:pt x="349091" y="171222"/>
                        <a:pt x="440531" y="186462"/>
                      </a:cubicBezTo>
                      <a:cubicBezTo>
                        <a:pt x="564356" y="207417"/>
                        <a:pt x="632936" y="290284"/>
                        <a:pt x="632936" y="290284"/>
                      </a:cubicBezTo>
                      <a:lnTo>
                        <a:pt x="540544" y="160744"/>
                      </a:lnTo>
                      <a:cubicBezTo>
                        <a:pt x="513874" y="123597"/>
                        <a:pt x="480536" y="93117"/>
                        <a:pt x="442436" y="69304"/>
                      </a:cubicBezTo>
                      <a:lnTo>
                        <a:pt x="442436" y="69304"/>
                      </a:lnTo>
                      <a:cubicBezTo>
                        <a:pt x="370999" y="26442"/>
                        <a:pt x="288131" y="4534"/>
                        <a:pt x="204311" y="7392"/>
                      </a:cubicBezTo>
                      <a:lnTo>
                        <a:pt x="129064" y="10249"/>
                      </a:lnTo>
                      <a:cubicBezTo>
                        <a:pt x="97631" y="11202"/>
                        <a:pt x="71914" y="35967"/>
                        <a:pt x="69056" y="66447"/>
                      </a:cubicBezTo>
                      <a:lnTo>
                        <a:pt x="7144" y="683667"/>
                      </a:lnTo>
                      <a:lnTo>
                        <a:pt x="80486" y="71224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78" name="Google Shape;2178;p44"/>
                <p:cNvSpPr/>
                <p:nvPr/>
              </p:nvSpPr>
              <p:spPr>
                <a:xfrm rot="-347909">
                  <a:off x="8064027" y="1806790"/>
                  <a:ext cx="324362" cy="4595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900" h="485775" extrusionOk="0">
                      <a:moveTo>
                        <a:pt x="277654" y="7144"/>
                      </a:moveTo>
                      <a:cubicBezTo>
                        <a:pt x="277654" y="7144"/>
                        <a:pt x="263366" y="139541"/>
                        <a:pt x="7144" y="296704"/>
                      </a:cubicBezTo>
                      <a:lnTo>
                        <a:pt x="154781" y="484346"/>
                      </a:lnTo>
                      <a:cubicBezTo>
                        <a:pt x="154781" y="484346"/>
                        <a:pt x="290989" y="442436"/>
                        <a:pt x="337661" y="301466"/>
                      </a:cubicBezTo>
                      <a:lnTo>
                        <a:pt x="277654" y="7144"/>
                      </a:lnTo>
                      <a:close/>
                    </a:path>
                  </a:pathLst>
                </a:custGeom>
                <a:solidFill>
                  <a:srgbClr val="E2AE0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79" name="Google Shape;2179;p44"/>
                <p:cNvSpPr/>
                <p:nvPr/>
              </p:nvSpPr>
              <p:spPr>
                <a:xfrm rot="-347909">
                  <a:off x="8086821" y="2064951"/>
                  <a:ext cx="594664" cy="3784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650" h="400050" extrusionOk="0">
                      <a:moveTo>
                        <a:pt x="7144" y="7144"/>
                      </a:moveTo>
                      <a:cubicBezTo>
                        <a:pt x="7144" y="7144"/>
                        <a:pt x="110966" y="119539"/>
                        <a:pt x="332899" y="111919"/>
                      </a:cubicBezTo>
                      <a:cubicBezTo>
                        <a:pt x="554831" y="104299"/>
                        <a:pt x="625316" y="128111"/>
                        <a:pt x="625316" y="128111"/>
                      </a:cubicBezTo>
                      <a:lnTo>
                        <a:pt x="536734" y="252889"/>
                      </a:lnTo>
                      <a:lnTo>
                        <a:pt x="596741" y="398621"/>
                      </a:lnTo>
                      <a:cubicBezTo>
                        <a:pt x="596741" y="398621"/>
                        <a:pt x="496729" y="373856"/>
                        <a:pt x="360521" y="383381"/>
                      </a:cubicBezTo>
                      <a:cubicBezTo>
                        <a:pt x="224314" y="393859"/>
                        <a:pt x="122396" y="314801"/>
                        <a:pt x="122396" y="314801"/>
                      </a:cubicBezTo>
                      <a:lnTo>
                        <a:pt x="7144" y="7144"/>
                      </a:lnTo>
                      <a:close/>
                    </a:path>
                  </a:pathLst>
                </a:custGeom>
                <a:solidFill>
                  <a:srgbClr val="97740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80" name="Google Shape;2180;p44"/>
                <p:cNvSpPr/>
                <p:nvPr/>
              </p:nvSpPr>
              <p:spPr>
                <a:xfrm rot="-347909">
                  <a:off x="6680729" y="1952489"/>
                  <a:ext cx="340432" cy="482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900" h="485775" extrusionOk="0">
                      <a:moveTo>
                        <a:pt x="67151" y="7144"/>
                      </a:moveTo>
                      <a:cubicBezTo>
                        <a:pt x="67151" y="7144"/>
                        <a:pt x="81439" y="139541"/>
                        <a:pt x="337661" y="296704"/>
                      </a:cubicBezTo>
                      <a:lnTo>
                        <a:pt x="190024" y="484346"/>
                      </a:lnTo>
                      <a:cubicBezTo>
                        <a:pt x="190024" y="484346"/>
                        <a:pt x="53816" y="442436"/>
                        <a:pt x="7144" y="301466"/>
                      </a:cubicBezTo>
                      <a:lnTo>
                        <a:pt x="67151" y="7144"/>
                      </a:lnTo>
                      <a:close/>
                    </a:path>
                  </a:pathLst>
                </a:custGeom>
                <a:solidFill>
                  <a:srgbClr val="E2AE0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81" name="Google Shape;2181;p44"/>
                <p:cNvSpPr/>
                <p:nvPr/>
              </p:nvSpPr>
              <p:spPr>
                <a:xfrm rot="-347909">
                  <a:off x="6419683" y="2253328"/>
                  <a:ext cx="624124" cy="3971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650" h="400050" extrusionOk="0">
                      <a:moveTo>
                        <a:pt x="625316" y="7144"/>
                      </a:moveTo>
                      <a:cubicBezTo>
                        <a:pt x="625316" y="7144"/>
                        <a:pt x="521494" y="119539"/>
                        <a:pt x="299561" y="111919"/>
                      </a:cubicBezTo>
                      <a:cubicBezTo>
                        <a:pt x="76676" y="104299"/>
                        <a:pt x="7144" y="128111"/>
                        <a:pt x="7144" y="128111"/>
                      </a:cubicBezTo>
                      <a:lnTo>
                        <a:pt x="95726" y="252889"/>
                      </a:lnTo>
                      <a:lnTo>
                        <a:pt x="35719" y="397669"/>
                      </a:lnTo>
                      <a:cubicBezTo>
                        <a:pt x="35719" y="397669"/>
                        <a:pt x="135731" y="372904"/>
                        <a:pt x="271939" y="382429"/>
                      </a:cubicBezTo>
                      <a:cubicBezTo>
                        <a:pt x="408146" y="392906"/>
                        <a:pt x="510064" y="313849"/>
                        <a:pt x="510064" y="313849"/>
                      </a:cubicBezTo>
                      <a:lnTo>
                        <a:pt x="625316" y="7144"/>
                      </a:lnTo>
                      <a:close/>
                    </a:path>
                  </a:pathLst>
                </a:custGeom>
                <a:solidFill>
                  <a:srgbClr val="97740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182" name="Google Shape;2182;p44"/>
            <p:cNvGrpSpPr/>
            <p:nvPr/>
          </p:nvGrpSpPr>
          <p:grpSpPr>
            <a:xfrm>
              <a:off x="5824213" y="4679776"/>
              <a:ext cx="1668384" cy="1486543"/>
              <a:chOff x="7629339" y="1705288"/>
              <a:chExt cx="1814945" cy="1617131"/>
            </a:xfrm>
          </p:grpSpPr>
          <p:sp>
            <p:nvSpPr>
              <p:cNvPr id="2183" name="Google Shape;2183;p44"/>
              <p:cNvSpPr/>
              <p:nvPr/>
            </p:nvSpPr>
            <p:spPr>
              <a:xfrm rot="-4721">
                <a:off x="7736984" y="1937200"/>
                <a:ext cx="1664332" cy="312062"/>
              </a:xfrm>
              <a:custGeom>
                <a:avLst/>
                <a:gdLst/>
                <a:ahLst/>
                <a:cxnLst/>
                <a:rect l="l" t="t" r="r" b="b"/>
                <a:pathLst>
                  <a:path w="1676400" h="314325" extrusionOk="0">
                    <a:moveTo>
                      <a:pt x="7144" y="167164"/>
                    </a:moveTo>
                    <a:lnTo>
                      <a:pt x="800576" y="7144"/>
                    </a:lnTo>
                    <a:lnTo>
                      <a:pt x="1678781" y="138589"/>
                    </a:lnTo>
                    <a:lnTo>
                      <a:pt x="987266" y="31099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4" name="Google Shape;2184;p44"/>
              <p:cNvSpPr/>
              <p:nvPr/>
            </p:nvSpPr>
            <p:spPr>
              <a:xfrm rot="-4721">
                <a:off x="8525289" y="1936656"/>
                <a:ext cx="879448" cy="1163141"/>
              </a:xfrm>
              <a:custGeom>
                <a:avLst/>
                <a:gdLst/>
                <a:ahLst/>
                <a:cxnLst/>
                <a:rect l="l" t="t" r="r" b="b"/>
                <a:pathLst>
                  <a:path w="885825" h="1171575" extrusionOk="0">
                    <a:moveTo>
                      <a:pt x="7144" y="7144"/>
                    </a:moveTo>
                    <a:lnTo>
                      <a:pt x="29051" y="1033939"/>
                    </a:lnTo>
                    <a:lnTo>
                      <a:pt x="792956" y="1164431"/>
                    </a:lnTo>
                    <a:lnTo>
                      <a:pt x="885349" y="138589"/>
                    </a:lnTo>
                    <a:close/>
                  </a:path>
                </a:pathLst>
              </a:custGeom>
              <a:solidFill>
                <a:srgbClr val="BD6906"/>
              </a:solidFill>
              <a:ln>
                <a:noFill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5" name="Google Shape;2185;p44"/>
              <p:cNvSpPr/>
              <p:nvPr/>
            </p:nvSpPr>
            <p:spPr>
              <a:xfrm rot="-4721">
                <a:off x="7737827" y="2092408"/>
                <a:ext cx="983469" cy="1229336"/>
              </a:xfrm>
              <a:custGeom>
                <a:avLst/>
                <a:gdLst/>
                <a:ahLst/>
                <a:cxnLst/>
                <a:rect l="l" t="t" r="r" b="b"/>
                <a:pathLst>
                  <a:path w="990600" h="1238250" extrusionOk="0">
                    <a:moveTo>
                      <a:pt x="987266" y="1231106"/>
                    </a:moveTo>
                    <a:lnTo>
                      <a:pt x="121444" y="1030129"/>
                    </a:lnTo>
                    <a:lnTo>
                      <a:pt x="7144" y="7144"/>
                    </a:lnTo>
                    <a:lnTo>
                      <a:pt x="987266" y="150971"/>
                    </a:lnTo>
                    <a:close/>
                  </a:path>
                </a:pathLst>
              </a:custGeom>
              <a:solidFill>
                <a:srgbClr val="E2AE07"/>
              </a:solidFill>
              <a:ln>
                <a:noFill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6" name="Google Shape;2186;p44"/>
              <p:cNvSpPr/>
              <p:nvPr/>
            </p:nvSpPr>
            <p:spPr>
              <a:xfrm rot="-4721">
                <a:off x="8717965" y="2069989"/>
                <a:ext cx="686537" cy="1243864"/>
              </a:xfrm>
              <a:custGeom>
                <a:avLst/>
                <a:gdLst/>
                <a:ahLst/>
                <a:cxnLst/>
                <a:rect l="l" t="t" r="r" b="b"/>
                <a:pathLst>
                  <a:path w="691515" h="1252883" extrusionOk="0">
                    <a:moveTo>
                      <a:pt x="606" y="1252883"/>
                    </a:moveTo>
                    <a:lnTo>
                      <a:pt x="0" y="172402"/>
                    </a:lnTo>
                    <a:lnTo>
                      <a:pt x="691515" y="0"/>
                    </a:lnTo>
                    <a:lnTo>
                      <a:pt x="603885" y="1022985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7" name="Google Shape;2187;p44"/>
              <p:cNvSpPr/>
              <p:nvPr/>
            </p:nvSpPr>
            <p:spPr>
              <a:xfrm rot="454160">
                <a:off x="8756897" y="1951208"/>
                <a:ext cx="652494" cy="482278"/>
              </a:xfrm>
              <a:custGeom>
                <a:avLst/>
                <a:gdLst/>
                <a:ahLst/>
                <a:cxnLst/>
                <a:rect l="l" t="t" r="r" b="b"/>
                <a:pathLst>
                  <a:path w="657225" h="485775" extrusionOk="0">
                    <a:moveTo>
                      <a:pt x="654844" y="7144"/>
                    </a:moveTo>
                    <a:lnTo>
                      <a:pt x="7144" y="253841"/>
                    </a:lnTo>
                    <a:lnTo>
                      <a:pt x="19526" y="487204"/>
                    </a:lnTo>
                    <a:lnTo>
                      <a:pt x="644366" y="225266"/>
                    </a:lnTo>
                    <a:close/>
                  </a:path>
                </a:pathLst>
              </a:custGeom>
              <a:solidFill>
                <a:srgbClr val="977404"/>
              </a:solidFill>
              <a:ln>
                <a:noFill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8" name="Google Shape;2188;p44"/>
              <p:cNvSpPr/>
              <p:nvPr/>
            </p:nvSpPr>
            <p:spPr>
              <a:xfrm rot="454160">
                <a:off x="7672498" y="1819774"/>
                <a:ext cx="1758896" cy="312062"/>
              </a:xfrm>
              <a:custGeom>
                <a:avLst/>
                <a:gdLst/>
                <a:ahLst/>
                <a:cxnLst/>
                <a:rect l="l" t="t" r="r" b="b"/>
                <a:pathLst>
                  <a:path w="1771650" h="314325" extrusionOk="0">
                    <a:moveTo>
                      <a:pt x="1771174" y="67151"/>
                    </a:moveTo>
                    <a:lnTo>
                      <a:pt x="1092041" y="21431"/>
                    </a:lnTo>
                    <a:lnTo>
                      <a:pt x="865346" y="7144"/>
                    </a:lnTo>
                    <a:lnTo>
                      <a:pt x="7144" y="276701"/>
                    </a:lnTo>
                    <a:lnTo>
                      <a:pt x="1123474" y="31384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9" name="Google Shape;2189;p44"/>
              <p:cNvSpPr/>
              <p:nvPr/>
            </p:nvSpPr>
            <p:spPr>
              <a:xfrm rot="454160">
                <a:off x="7642457" y="2044116"/>
                <a:ext cx="1134772" cy="274237"/>
              </a:xfrm>
              <a:custGeom>
                <a:avLst/>
                <a:gdLst/>
                <a:ahLst/>
                <a:cxnLst/>
                <a:rect l="l" t="t" r="r" b="b"/>
                <a:pathLst>
                  <a:path w="1143000" h="276225" extrusionOk="0">
                    <a:moveTo>
                      <a:pt x="56674" y="213836"/>
                    </a:moveTo>
                    <a:lnTo>
                      <a:pt x="1135856" y="277654"/>
                    </a:lnTo>
                    <a:lnTo>
                      <a:pt x="1123474" y="44291"/>
                    </a:lnTo>
                    <a:lnTo>
                      <a:pt x="7144" y="7144"/>
                    </a:lnTo>
                    <a:close/>
                  </a:path>
                </a:pathLst>
              </a:custGeom>
              <a:solidFill>
                <a:srgbClr val="E2AE07"/>
              </a:solidFill>
              <a:ln>
                <a:noFill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90" name="Google Shape;2190;p44"/>
            <p:cNvGrpSpPr/>
            <p:nvPr/>
          </p:nvGrpSpPr>
          <p:grpSpPr>
            <a:xfrm>
              <a:off x="4896301" y="4555786"/>
              <a:ext cx="1251705" cy="1489725"/>
              <a:chOff x="3790950" y="1734785"/>
              <a:chExt cx="2447925" cy="2913414"/>
            </a:xfrm>
          </p:grpSpPr>
          <p:grpSp>
            <p:nvGrpSpPr>
              <p:cNvPr id="2191" name="Google Shape;2191;p44"/>
              <p:cNvGrpSpPr/>
              <p:nvPr/>
            </p:nvGrpSpPr>
            <p:grpSpPr>
              <a:xfrm>
                <a:off x="4290412" y="1734785"/>
                <a:ext cx="1466820" cy="1164358"/>
                <a:chOff x="5165276" y="2687479"/>
                <a:chExt cx="1859888" cy="1476375"/>
              </a:xfrm>
            </p:grpSpPr>
            <p:sp>
              <p:nvSpPr>
                <p:cNvPr id="2192" name="Google Shape;2192;p44"/>
                <p:cNvSpPr/>
                <p:nvPr/>
              </p:nvSpPr>
              <p:spPr>
                <a:xfrm>
                  <a:off x="6072664" y="3246076"/>
                  <a:ext cx="952500" cy="819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500" h="819150" extrusionOk="0">
                      <a:moveTo>
                        <a:pt x="20479" y="778237"/>
                      </a:moveTo>
                      <a:cubicBezTo>
                        <a:pt x="20479" y="778237"/>
                        <a:pt x="23336" y="769664"/>
                        <a:pt x="30004" y="753472"/>
                      </a:cubicBezTo>
                      <a:cubicBezTo>
                        <a:pt x="36671" y="737279"/>
                        <a:pt x="45244" y="713467"/>
                        <a:pt x="58579" y="683939"/>
                      </a:cubicBezTo>
                      <a:cubicBezTo>
                        <a:pt x="70961" y="654412"/>
                        <a:pt x="87154" y="618217"/>
                        <a:pt x="107156" y="578212"/>
                      </a:cubicBezTo>
                      <a:cubicBezTo>
                        <a:pt x="116681" y="558209"/>
                        <a:pt x="128111" y="536302"/>
                        <a:pt x="139541" y="513442"/>
                      </a:cubicBezTo>
                      <a:cubicBezTo>
                        <a:pt x="150971" y="490582"/>
                        <a:pt x="164306" y="467722"/>
                        <a:pt x="177641" y="442957"/>
                      </a:cubicBezTo>
                      <a:cubicBezTo>
                        <a:pt x="205264" y="394379"/>
                        <a:pt x="237649" y="342944"/>
                        <a:pt x="274796" y="289604"/>
                      </a:cubicBezTo>
                      <a:cubicBezTo>
                        <a:pt x="312896" y="237217"/>
                        <a:pt x="355759" y="182924"/>
                        <a:pt x="410051" y="131489"/>
                      </a:cubicBezTo>
                      <a:cubicBezTo>
                        <a:pt x="436721" y="105772"/>
                        <a:pt x="467201" y="81007"/>
                        <a:pt x="502444" y="59099"/>
                      </a:cubicBezTo>
                      <a:cubicBezTo>
                        <a:pt x="519589" y="48622"/>
                        <a:pt x="538639" y="38144"/>
                        <a:pt x="559594" y="29572"/>
                      </a:cubicBezTo>
                      <a:cubicBezTo>
                        <a:pt x="580549" y="20999"/>
                        <a:pt x="602456" y="14332"/>
                        <a:pt x="626269" y="10522"/>
                      </a:cubicBezTo>
                      <a:cubicBezTo>
                        <a:pt x="650081" y="6712"/>
                        <a:pt x="675799" y="5759"/>
                        <a:pt x="700564" y="9569"/>
                      </a:cubicBezTo>
                      <a:cubicBezTo>
                        <a:pt x="725329" y="13379"/>
                        <a:pt x="750094" y="20999"/>
                        <a:pt x="772954" y="32429"/>
                      </a:cubicBezTo>
                      <a:cubicBezTo>
                        <a:pt x="794861" y="43859"/>
                        <a:pt x="814864" y="57194"/>
                        <a:pt x="832961" y="72434"/>
                      </a:cubicBezTo>
                      <a:cubicBezTo>
                        <a:pt x="837724" y="76244"/>
                        <a:pt x="841534" y="80054"/>
                        <a:pt x="845344" y="83864"/>
                      </a:cubicBezTo>
                      <a:lnTo>
                        <a:pt x="852011" y="89579"/>
                      </a:lnTo>
                      <a:lnTo>
                        <a:pt x="854869" y="92437"/>
                      </a:lnTo>
                      <a:lnTo>
                        <a:pt x="855821" y="93389"/>
                      </a:lnTo>
                      <a:lnTo>
                        <a:pt x="857726" y="96247"/>
                      </a:lnTo>
                      <a:lnTo>
                        <a:pt x="867251" y="105772"/>
                      </a:lnTo>
                      <a:cubicBezTo>
                        <a:pt x="870109" y="109582"/>
                        <a:pt x="874871" y="114344"/>
                        <a:pt x="878681" y="119107"/>
                      </a:cubicBezTo>
                      <a:cubicBezTo>
                        <a:pt x="886301" y="128632"/>
                        <a:pt x="892969" y="137204"/>
                        <a:pt x="899636" y="146729"/>
                      </a:cubicBezTo>
                      <a:cubicBezTo>
                        <a:pt x="905351" y="156254"/>
                        <a:pt x="912019" y="165779"/>
                        <a:pt x="917734" y="177209"/>
                      </a:cubicBezTo>
                      <a:cubicBezTo>
                        <a:pt x="929164" y="198164"/>
                        <a:pt x="937736" y="221024"/>
                        <a:pt x="943451" y="245789"/>
                      </a:cubicBezTo>
                      <a:cubicBezTo>
                        <a:pt x="948214" y="270554"/>
                        <a:pt x="950119" y="296272"/>
                        <a:pt x="947261" y="321989"/>
                      </a:cubicBezTo>
                      <a:cubicBezTo>
                        <a:pt x="944404" y="346754"/>
                        <a:pt x="937736" y="371519"/>
                        <a:pt x="929164" y="392474"/>
                      </a:cubicBezTo>
                      <a:cubicBezTo>
                        <a:pt x="911066" y="436289"/>
                        <a:pt x="884396" y="470579"/>
                        <a:pt x="856774" y="500107"/>
                      </a:cubicBezTo>
                      <a:cubicBezTo>
                        <a:pt x="829151" y="529634"/>
                        <a:pt x="799624" y="554399"/>
                        <a:pt x="769144" y="576307"/>
                      </a:cubicBezTo>
                      <a:cubicBezTo>
                        <a:pt x="739616" y="598214"/>
                        <a:pt x="709136" y="617264"/>
                        <a:pt x="678656" y="634409"/>
                      </a:cubicBezTo>
                      <a:cubicBezTo>
                        <a:pt x="648176" y="651554"/>
                        <a:pt x="618649" y="666794"/>
                        <a:pt x="589121" y="681082"/>
                      </a:cubicBezTo>
                      <a:cubicBezTo>
                        <a:pt x="530066" y="708704"/>
                        <a:pt x="472916" y="730612"/>
                        <a:pt x="419576" y="748709"/>
                      </a:cubicBezTo>
                      <a:cubicBezTo>
                        <a:pt x="366236" y="766807"/>
                        <a:pt x="316706" y="780142"/>
                        <a:pt x="271939" y="790619"/>
                      </a:cubicBezTo>
                      <a:cubicBezTo>
                        <a:pt x="228124" y="801097"/>
                        <a:pt x="188119" y="807764"/>
                        <a:pt x="155734" y="813479"/>
                      </a:cubicBezTo>
                      <a:cubicBezTo>
                        <a:pt x="123349" y="818242"/>
                        <a:pt x="96679" y="820147"/>
                        <a:pt x="78581" y="821099"/>
                      </a:cubicBezTo>
                      <a:cubicBezTo>
                        <a:pt x="69056" y="821099"/>
                        <a:pt x="62389" y="821099"/>
                        <a:pt x="57626" y="821099"/>
                      </a:cubicBezTo>
                      <a:lnTo>
                        <a:pt x="7144" y="820147"/>
                      </a:lnTo>
                      <a:lnTo>
                        <a:pt x="20479" y="778237"/>
                      </a:lnTo>
                      <a:close/>
                      <a:moveTo>
                        <a:pt x="109061" y="745852"/>
                      </a:moveTo>
                      <a:cubicBezTo>
                        <a:pt x="117634" y="743947"/>
                        <a:pt x="128111" y="741089"/>
                        <a:pt x="138589" y="738232"/>
                      </a:cubicBezTo>
                      <a:cubicBezTo>
                        <a:pt x="168116" y="729659"/>
                        <a:pt x="204311" y="718229"/>
                        <a:pt x="245269" y="703942"/>
                      </a:cubicBezTo>
                      <a:cubicBezTo>
                        <a:pt x="286226" y="689654"/>
                        <a:pt x="331946" y="671557"/>
                        <a:pt x="380524" y="649649"/>
                      </a:cubicBezTo>
                      <a:cubicBezTo>
                        <a:pt x="429101" y="628694"/>
                        <a:pt x="481489" y="603929"/>
                        <a:pt x="533876" y="574402"/>
                      </a:cubicBezTo>
                      <a:cubicBezTo>
                        <a:pt x="586264" y="545827"/>
                        <a:pt x="639604" y="512489"/>
                        <a:pt x="689134" y="473437"/>
                      </a:cubicBezTo>
                      <a:cubicBezTo>
                        <a:pt x="712946" y="453434"/>
                        <a:pt x="736759" y="432479"/>
                        <a:pt x="755809" y="410572"/>
                      </a:cubicBezTo>
                      <a:cubicBezTo>
                        <a:pt x="775811" y="388664"/>
                        <a:pt x="791051" y="363899"/>
                        <a:pt x="799624" y="341039"/>
                      </a:cubicBezTo>
                      <a:cubicBezTo>
                        <a:pt x="808196" y="318179"/>
                        <a:pt x="810101" y="297224"/>
                        <a:pt x="805339" y="275317"/>
                      </a:cubicBezTo>
                      <a:cubicBezTo>
                        <a:pt x="803434" y="264839"/>
                        <a:pt x="798671" y="253409"/>
                        <a:pt x="792956" y="242932"/>
                      </a:cubicBezTo>
                      <a:cubicBezTo>
                        <a:pt x="790099" y="237217"/>
                        <a:pt x="786289" y="231502"/>
                        <a:pt x="782479" y="225787"/>
                      </a:cubicBezTo>
                      <a:cubicBezTo>
                        <a:pt x="778669" y="220072"/>
                        <a:pt x="773906" y="214357"/>
                        <a:pt x="770096" y="209594"/>
                      </a:cubicBezTo>
                      <a:cubicBezTo>
                        <a:pt x="768191" y="206737"/>
                        <a:pt x="766286" y="204832"/>
                        <a:pt x="763429" y="201974"/>
                      </a:cubicBezTo>
                      <a:lnTo>
                        <a:pt x="753904" y="192449"/>
                      </a:lnTo>
                      <a:cubicBezTo>
                        <a:pt x="750094" y="187687"/>
                        <a:pt x="744379" y="182924"/>
                        <a:pt x="739616" y="178162"/>
                      </a:cubicBezTo>
                      <a:cubicBezTo>
                        <a:pt x="729139" y="169589"/>
                        <a:pt x="719614" y="162922"/>
                        <a:pt x="709136" y="157207"/>
                      </a:cubicBezTo>
                      <a:cubicBezTo>
                        <a:pt x="698659" y="152444"/>
                        <a:pt x="689134" y="148634"/>
                        <a:pt x="678656" y="147682"/>
                      </a:cubicBezTo>
                      <a:cubicBezTo>
                        <a:pt x="668179" y="145777"/>
                        <a:pt x="657701" y="145777"/>
                        <a:pt x="645319" y="147682"/>
                      </a:cubicBezTo>
                      <a:cubicBezTo>
                        <a:pt x="633889" y="149587"/>
                        <a:pt x="621506" y="152444"/>
                        <a:pt x="609124" y="157207"/>
                      </a:cubicBezTo>
                      <a:cubicBezTo>
                        <a:pt x="596741" y="161969"/>
                        <a:pt x="584359" y="168637"/>
                        <a:pt x="571024" y="175304"/>
                      </a:cubicBezTo>
                      <a:cubicBezTo>
                        <a:pt x="545306" y="189592"/>
                        <a:pt x="521494" y="208642"/>
                        <a:pt x="497681" y="228644"/>
                      </a:cubicBezTo>
                      <a:cubicBezTo>
                        <a:pt x="451009" y="269602"/>
                        <a:pt x="408146" y="316274"/>
                        <a:pt x="370046" y="362947"/>
                      </a:cubicBezTo>
                      <a:cubicBezTo>
                        <a:pt x="331946" y="409619"/>
                        <a:pt x="297656" y="456292"/>
                        <a:pt x="267176" y="500107"/>
                      </a:cubicBezTo>
                      <a:cubicBezTo>
                        <a:pt x="236696" y="543922"/>
                        <a:pt x="209074" y="584879"/>
                        <a:pt x="185261" y="622027"/>
                      </a:cubicBezTo>
                      <a:cubicBezTo>
                        <a:pt x="161449" y="659174"/>
                        <a:pt x="141446" y="691559"/>
                        <a:pt x="125254" y="718229"/>
                      </a:cubicBezTo>
                      <a:cubicBezTo>
                        <a:pt x="120491" y="728707"/>
                        <a:pt x="114776" y="737279"/>
                        <a:pt x="109061" y="745852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93" name="Google Shape;2193;p44"/>
                <p:cNvSpPr/>
                <p:nvPr/>
              </p:nvSpPr>
              <p:spPr>
                <a:xfrm>
                  <a:off x="5165276" y="3246076"/>
                  <a:ext cx="952500" cy="819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500" h="819150" extrusionOk="0">
                      <a:moveTo>
                        <a:pt x="844047" y="745852"/>
                      </a:moveTo>
                      <a:cubicBezTo>
                        <a:pt x="839284" y="737279"/>
                        <a:pt x="833569" y="727754"/>
                        <a:pt x="826902" y="718229"/>
                      </a:cubicBezTo>
                      <a:cubicBezTo>
                        <a:pt x="810709" y="691559"/>
                        <a:pt x="789754" y="659174"/>
                        <a:pt x="766894" y="622027"/>
                      </a:cubicBezTo>
                      <a:cubicBezTo>
                        <a:pt x="743082" y="584879"/>
                        <a:pt x="715459" y="543922"/>
                        <a:pt x="684979" y="500107"/>
                      </a:cubicBezTo>
                      <a:cubicBezTo>
                        <a:pt x="654499" y="456292"/>
                        <a:pt x="620209" y="409619"/>
                        <a:pt x="582109" y="362947"/>
                      </a:cubicBezTo>
                      <a:cubicBezTo>
                        <a:pt x="544009" y="316274"/>
                        <a:pt x="502099" y="269602"/>
                        <a:pt x="454474" y="228644"/>
                      </a:cubicBezTo>
                      <a:cubicBezTo>
                        <a:pt x="430662" y="208642"/>
                        <a:pt x="406849" y="189592"/>
                        <a:pt x="381132" y="175304"/>
                      </a:cubicBezTo>
                      <a:cubicBezTo>
                        <a:pt x="368749" y="167684"/>
                        <a:pt x="355414" y="161969"/>
                        <a:pt x="343032" y="157207"/>
                      </a:cubicBezTo>
                      <a:cubicBezTo>
                        <a:pt x="330649" y="152444"/>
                        <a:pt x="318267" y="149587"/>
                        <a:pt x="306837" y="147682"/>
                      </a:cubicBezTo>
                      <a:cubicBezTo>
                        <a:pt x="295407" y="145777"/>
                        <a:pt x="283977" y="145777"/>
                        <a:pt x="273499" y="147682"/>
                      </a:cubicBezTo>
                      <a:cubicBezTo>
                        <a:pt x="263022" y="149587"/>
                        <a:pt x="252544" y="152444"/>
                        <a:pt x="243019" y="157207"/>
                      </a:cubicBezTo>
                      <a:cubicBezTo>
                        <a:pt x="232542" y="162922"/>
                        <a:pt x="223017" y="169589"/>
                        <a:pt x="212539" y="178162"/>
                      </a:cubicBezTo>
                      <a:cubicBezTo>
                        <a:pt x="207777" y="182924"/>
                        <a:pt x="202062" y="187687"/>
                        <a:pt x="198252" y="192449"/>
                      </a:cubicBezTo>
                      <a:lnTo>
                        <a:pt x="188727" y="201974"/>
                      </a:lnTo>
                      <a:cubicBezTo>
                        <a:pt x="185869" y="204832"/>
                        <a:pt x="184917" y="206737"/>
                        <a:pt x="182059" y="209594"/>
                      </a:cubicBezTo>
                      <a:cubicBezTo>
                        <a:pt x="178249" y="214357"/>
                        <a:pt x="173487" y="220072"/>
                        <a:pt x="169677" y="225787"/>
                      </a:cubicBezTo>
                      <a:cubicBezTo>
                        <a:pt x="165867" y="231502"/>
                        <a:pt x="162057" y="237217"/>
                        <a:pt x="159199" y="242932"/>
                      </a:cubicBezTo>
                      <a:cubicBezTo>
                        <a:pt x="153484" y="254362"/>
                        <a:pt x="148722" y="264839"/>
                        <a:pt x="146817" y="275317"/>
                      </a:cubicBezTo>
                      <a:cubicBezTo>
                        <a:pt x="142054" y="296272"/>
                        <a:pt x="143959" y="317227"/>
                        <a:pt x="152532" y="341039"/>
                      </a:cubicBezTo>
                      <a:cubicBezTo>
                        <a:pt x="162057" y="363899"/>
                        <a:pt x="177297" y="387712"/>
                        <a:pt x="196347" y="410572"/>
                      </a:cubicBezTo>
                      <a:cubicBezTo>
                        <a:pt x="216349" y="432479"/>
                        <a:pt x="239209" y="454387"/>
                        <a:pt x="263022" y="473437"/>
                      </a:cubicBezTo>
                      <a:cubicBezTo>
                        <a:pt x="311599" y="512489"/>
                        <a:pt x="365892" y="545827"/>
                        <a:pt x="418279" y="574402"/>
                      </a:cubicBezTo>
                      <a:cubicBezTo>
                        <a:pt x="470667" y="602977"/>
                        <a:pt x="523054" y="627742"/>
                        <a:pt x="571632" y="649649"/>
                      </a:cubicBezTo>
                      <a:cubicBezTo>
                        <a:pt x="620209" y="670604"/>
                        <a:pt x="665929" y="688702"/>
                        <a:pt x="706887" y="703942"/>
                      </a:cubicBezTo>
                      <a:cubicBezTo>
                        <a:pt x="747844" y="718229"/>
                        <a:pt x="783087" y="730612"/>
                        <a:pt x="813567" y="738232"/>
                      </a:cubicBezTo>
                      <a:cubicBezTo>
                        <a:pt x="824997" y="742042"/>
                        <a:pt x="835474" y="743947"/>
                        <a:pt x="844047" y="745852"/>
                      </a:cubicBezTo>
                      <a:close/>
                      <a:moveTo>
                        <a:pt x="904054" y="820147"/>
                      </a:moveTo>
                      <a:cubicBezTo>
                        <a:pt x="904054" y="820147"/>
                        <a:pt x="901197" y="820147"/>
                        <a:pt x="896434" y="820147"/>
                      </a:cubicBezTo>
                      <a:cubicBezTo>
                        <a:pt x="891672" y="820147"/>
                        <a:pt x="885004" y="820147"/>
                        <a:pt x="875479" y="820147"/>
                      </a:cubicBezTo>
                      <a:cubicBezTo>
                        <a:pt x="857382" y="819194"/>
                        <a:pt x="830712" y="817289"/>
                        <a:pt x="798327" y="812527"/>
                      </a:cubicBezTo>
                      <a:cubicBezTo>
                        <a:pt x="765942" y="807764"/>
                        <a:pt x="725937" y="801097"/>
                        <a:pt x="682122" y="789667"/>
                      </a:cubicBezTo>
                      <a:cubicBezTo>
                        <a:pt x="637354" y="779189"/>
                        <a:pt x="587824" y="765854"/>
                        <a:pt x="534484" y="747757"/>
                      </a:cubicBezTo>
                      <a:cubicBezTo>
                        <a:pt x="481144" y="729659"/>
                        <a:pt x="423994" y="707752"/>
                        <a:pt x="364939" y="680129"/>
                      </a:cubicBezTo>
                      <a:cubicBezTo>
                        <a:pt x="335412" y="666794"/>
                        <a:pt x="305884" y="650602"/>
                        <a:pt x="275404" y="633457"/>
                      </a:cubicBezTo>
                      <a:cubicBezTo>
                        <a:pt x="244924" y="616312"/>
                        <a:pt x="214444" y="597262"/>
                        <a:pt x="184917" y="575354"/>
                      </a:cubicBezTo>
                      <a:cubicBezTo>
                        <a:pt x="155389" y="553447"/>
                        <a:pt x="124909" y="528682"/>
                        <a:pt x="97287" y="499154"/>
                      </a:cubicBezTo>
                      <a:cubicBezTo>
                        <a:pt x="71569" y="471532"/>
                        <a:pt x="44899" y="436289"/>
                        <a:pt x="26802" y="392474"/>
                      </a:cubicBezTo>
                      <a:cubicBezTo>
                        <a:pt x="18229" y="370567"/>
                        <a:pt x="11562" y="346754"/>
                        <a:pt x="8704" y="321989"/>
                      </a:cubicBezTo>
                      <a:cubicBezTo>
                        <a:pt x="5847" y="297224"/>
                        <a:pt x="6799" y="270554"/>
                        <a:pt x="12514" y="245789"/>
                      </a:cubicBezTo>
                      <a:cubicBezTo>
                        <a:pt x="17277" y="221024"/>
                        <a:pt x="26802" y="198164"/>
                        <a:pt x="38232" y="177209"/>
                      </a:cubicBezTo>
                      <a:cubicBezTo>
                        <a:pt x="43947" y="166732"/>
                        <a:pt x="49662" y="157207"/>
                        <a:pt x="56329" y="146729"/>
                      </a:cubicBezTo>
                      <a:cubicBezTo>
                        <a:pt x="62997" y="137204"/>
                        <a:pt x="68712" y="128632"/>
                        <a:pt x="77284" y="119107"/>
                      </a:cubicBezTo>
                      <a:cubicBezTo>
                        <a:pt x="81094" y="114344"/>
                        <a:pt x="84904" y="109582"/>
                        <a:pt x="88714" y="105772"/>
                      </a:cubicBezTo>
                      <a:lnTo>
                        <a:pt x="98239" y="96247"/>
                      </a:lnTo>
                      <a:lnTo>
                        <a:pt x="100144" y="93389"/>
                      </a:lnTo>
                      <a:lnTo>
                        <a:pt x="101097" y="92437"/>
                      </a:lnTo>
                      <a:lnTo>
                        <a:pt x="103954" y="89579"/>
                      </a:lnTo>
                      <a:lnTo>
                        <a:pt x="110622" y="83864"/>
                      </a:lnTo>
                      <a:cubicBezTo>
                        <a:pt x="114432" y="80054"/>
                        <a:pt x="119194" y="76244"/>
                        <a:pt x="123004" y="72434"/>
                      </a:cubicBezTo>
                      <a:cubicBezTo>
                        <a:pt x="141102" y="57194"/>
                        <a:pt x="160152" y="43859"/>
                        <a:pt x="183012" y="32429"/>
                      </a:cubicBezTo>
                      <a:cubicBezTo>
                        <a:pt x="204919" y="20999"/>
                        <a:pt x="229684" y="13379"/>
                        <a:pt x="255402" y="9569"/>
                      </a:cubicBezTo>
                      <a:cubicBezTo>
                        <a:pt x="280167" y="5759"/>
                        <a:pt x="305884" y="6712"/>
                        <a:pt x="329697" y="10522"/>
                      </a:cubicBezTo>
                      <a:cubicBezTo>
                        <a:pt x="353509" y="14332"/>
                        <a:pt x="375417" y="20999"/>
                        <a:pt x="396372" y="29572"/>
                      </a:cubicBezTo>
                      <a:cubicBezTo>
                        <a:pt x="416374" y="38144"/>
                        <a:pt x="435424" y="47669"/>
                        <a:pt x="453522" y="59099"/>
                      </a:cubicBezTo>
                      <a:cubicBezTo>
                        <a:pt x="487812" y="81007"/>
                        <a:pt x="518292" y="105772"/>
                        <a:pt x="545914" y="131489"/>
                      </a:cubicBezTo>
                      <a:cubicBezTo>
                        <a:pt x="600207" y="182924"/>
                        <a:pt x="643069" y="237217"/>
                        <a:pt x="681169" y="289604"/>
                      </a:cubicBezTo>
                      <a:cubicBezTo>
                        <a:pt x="719269" y="342944"/>
                        <a:pt x="750702" y="394379"/>
                        <a:pt x="778324" y="442957"/>
                      </a:cubicBezTo>
                      <a:cubicBezTo>
                        <a:pt x="791659" y="467722"/>
                        <a:pt x="804994" y="490582"/>
                        <a:pt x="816424" y="513442"/>
                      </a:cubicBezTo>
                      <a:cubicBezTo>
                        <a:pt x="827854" y="536302"/>
                        <a:pt x="839284" y="557257"/>
                        <a:pt x="848809" y="578212"/>
                      </a:cubicBezTo>
                      <a:cubicBezTo>
                        <a:pt x="868812" y="618217"/>
                        <a:pt x="885004" y="654412"/>
                        <a:pt x="897387" y="683939"/>
                      </a:cubicBezTo>
                      <a:cubicBezTo>
                        <a:pt x="910722" y="713467"/>
                        <a:pt x="919294" y="737279"/>
                        <a:pt x="925962" y="753472"/>
                      </a:cubicBezTo>
                      <a:lnTo>
                        <a:pt x="949774" y="821099"/>
                      </a:lnTo>
                      <a:lnTo>
                        <a:pt x="904054" y="820147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94" name="Google Shape;2194;p44"/>
                <p:cNvSpPr/>
                <p:nvPr/>
              </p:nvSpPr>
              <p:spPr>
                <a:xfrm>
                  <a:off x="6063761" y="2687479"/>
                  <a:ext cx="933450" cy="147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450" h="1476375" extrusionOk="0">
                      <a:moveTo>
                        <a:pt x="16999" y="1477804"/>
                      </a:moveTo>
                      <a:cubicBezTo>
                        <a:pt x="-146" y="1328261"/>
                        <a:pt x="5569" y="1176814"/>
                        <a:pt x="30334" y="1027271"/>
                      </a:cubicBezTo>
                      <a:cubicBezTo>
                        <a:pt x="56051" y="877729"/>
                        <a:pt x="103676" y="731044"/>
                        <a:pt x="177971" y="595789"/>
                      </a:cubicBezTo>
                      <a:cubicBezTo>
                        <a:pt x="187496" y="578644"/>
                        <a:pt x="197021" y="562451"/>
                        <a:pt x="206546" y="545306"/>
                      </a:cubicBezTo>
                      <a:lnTo>
                        <a:pt x="237979" y="496729"/>
                      </a:lnTo>
                      <a:cubicBezTo>
                        <a:pt x="249409" y="480536"/>
                        <a:pt x="260839" y="465296"/>
                        <a:pt x="272269" y="449104"/>
                      </a:cubicBezTo>
                      <a:lnTo>
                        <a:pt x="279889" y="436721"/>
                      </a:lnTo>
                      <a:lnTo>
                        <a:pt x="289414" y="425291"/>
                      </a:lnTo>
                      <a:lnTo>
                        <a:pt x="307511" y="402431"/>
                      </a:lnTo>
                      <a:cubicBezTo>
                        <a:pt x="357041" y="343376"/>
                        <a:pt x="412286" y="287179"/>
                        <a:pt x="473246" y="237649"/>
                      </a:cubicBezTo>
                      <a:cubicBezTo>
                        <a:pt x="480866" y="231934"/>
                        <a:pt x="488486" y="225266"/>
                        <a:pt x="496106" y="218599"/>
                      </a:cubicBezTo>
                      <a:lnTo>
                        <a:pt x="519919" y="201454"/>
                      </a:lnTo>
                      <a:lnTo>
                        <a:pt x="543731" y="184309"/>
                      </a:lnTo>
                      <a:cubicBezTo>
                        <a:pt x="551351" y="178594"/>
                        <a:pt x="558971" y="172879"/>
                        <a:pt x="567544" y="167164"/>
                      </a:cubicBezTo>
                      <a:lnTo>
                        <a:pt x="617074" y="135731"/>
                      </a:lnTo>
                      <a:lnTo>
                        <a:pt x="629456" y="128111"/>
                      </a:lnTo>
                      <a:cubicBezTo>
                        <a:pt x="633266" y="125254"/>
                        <a:pt x="638029" y="123349"/>
                        <a:pt x="641839" y="120491"/>
                      </a:cubicBezTo>
                      <a:lnTo>
                        <a:pt x="667556" y="106204"/>
                      </a:lnTo>
                      <a:cubicBezTo>
                        <a:pt x="735184" y="67151"/>
                        <a:pt x="806621" y="36671"/>
                        <a:pt x="879011" y="7144"/>
                      </a:cubicBezTo>
                      <a:lnTo>
                        <a:pt x="928541" y="150019"/>
                      </a:lnTo>
                      <a:cubicBezTo>
                        <a:pt x="861866" y="171926"/>
                        <a:pt x="794239" y="195739"/>
                        <a:pt x="731374" y="227171"/>
                      </a:cubicBezTo>
                      <a:lnTo>
                        <a:pt x="707561" y="238601"/>
                      </a:lnTo>
                      <a:cubicBezTo>
                        <a:pt x="703751" y="240506"/>
                        <a:pt x="699941" y="242411"/>
                        <a:pt x="695179" y="244316"/>
                      </a:cubicBezTo>
                      <a:lnTo>
                        <a:pt x="683749" y="250984"/>
                      </a:lnTo>
                      <a:lnTo>
                        <a:pt x="637076" y="276701"/>
                      </a:lnTo>
                      <a:cubicBezTo>
                        <a:pt x="629456" y="280511"/>
                        <a:pt x="621836" y="285274"/>
                        <a:pt x="614216" y="290036"/>
                      </a:cubicBezTo>
                      <a:lnTo>
                        <a:pt x="592309" y="304324"/>
                      </a:lnTo>
                      <a:lnTo>
                        <a:pt x="570401" y="318611"/>
                      </a:lnTo>
                      <a:cubicBezTo>
                        <a:pt x="562781" y="323374"/>
                        <a:pt x="556114" y="329089"/>
                        <a:pt x="548494" y="333851"/>
                      </a:cubicBezTo>
                      <a:cubicBezTo>
                        <a:pt x="490391" y="373856"/>
                        <a:pt x="438004" y="421481"/>
                        <a:pt x="388474" y="472916"/>
                      </a:cubicBezTo>
                      <a:lnTo>
                        <a:pt x="370376" y="491966"/>
                      </a:lnTo>
                      <a:lnTo>
                        <a:pt x="360851" y="501491"/>
                      </a:lnTo>
                      <a:lnTo>
                        <a:pt x="352279" y="511969"/>
                      </a:lnTo>
                      <a:cubicBezTo>
                        <a:pt x="340849" y="525304"/>
                        <a:pt x="329419" y="539591"/>
                        <a:pt x="317989" y="552926"/>
                      </a:cubicBezTo>
                      <a:lnTo>
                        <a:pt x="286556" y="595789"/>
                      </a:lnTo>
                      <a:cubicBezTo>
                        <a:pt x="276079" y="610076"/>
                        <a:pt x="266554" y="625316"/>
                        <a:pt x="257029" y="640556"/>
                      </a:cubicBezTo>
                      <a:cubicBezTo>
                        <a:pt x="179876" y="761524"/>
                        <a:pt x="124631" y="896779"/>
                        <a:pt x="91294" y="1038701"/>
                      </a:cubicBezTo>
                      <a:cubicBezTo>
                        <a:pt x="57956" y="1180624"/>
                        <a:pt x="42716" y="1328261"/>
                        <a:pt x="49384" y="1474946"/>
                      </a:cubicBezTo>
                      <a:lnTo>
                        <a:pt x="16999" y="1477804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95" name="Google Shape;2195;p44"/>
                <p:cNvSpPr/>
                <p:nvPr/>
              </p:nvSpPr>
              <p:spPr>
                <a:xfrm>
                  <a:off x="5496401" y="2864644"/>
                  <a:ext cx="628650" cy="1257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650" h="1257300" extrusionOk="0">
                      <a:moveTo>
                        <a:pt x="576739" y="1249204"/>
                      </a:moveTo>
                      <a:cubicBezTo>
                        <a:pt x="580549" y="1132046"/>
                        <a:pt x="573881" y="1014889"/>
                        <a:pt x="556736" y="900589"/>
                      </a:cubicBezTo>
                      <a:cubicBezTo>
                        <a:pt x="539591" y="786289"/>
                        <a:pt x="511969" y="672941"/>
                        <a:pt x="468154" y="569119"/>
                      </a:cubicBezTo>
                      <a:cubicBezTo>
                        <a:pt x="424339" y="465296"/>
                        <a:pt x="364331" y="369094"/>
                        <a:pt x="285274" y="296704"/>
                      </a:cubicBezTo>
                      <a:cubicBezTo>
                        <a:pt x="246221" y="260509"/>
                        <a:pt x="202406" y="229076"/>
                        <a:pt x="155734" y="205264"/>
                      </a:cubicBezTo>
                      <a:cubicBezTo>
                        <a:pt x="108109" y="181451"/>
                        <a:pt x="58579" y="164306"/>
                        <a:pt x="7144" y="152876"/>
                      </a:cubicBezTo>
                      <a:lnTo>
                        <a:pt x="46196" y="7144"/>
                      </a:lnTo>
                      <a:cubicBezTo>
                        <a:pt x="108109" y="27146"/>
                        <a:pt x="168116" y="53816"/>
                        <a:pt x="223361" y="88106"/>
                      </a:cubicBezTo>
                      <a:cubicBezTo>
                        <a:pt x="278606" y="122396"/>
                        <a:pt x="328136" y="165259"/>
                        <a:pt x="371951" y="212884"/>
                      </a:cubicBezTo>
                      <a:cubicBezTo>
                        <a:pt x="414814" y="260509"/>
                        <a:pt x="451961" y="312896"/>
                        <a:pt x="481489" y="368141"/>
                      </a:cubicBezTo>
                      <a:cubicBezTo>
                        <a:pt x="511016" y="423386"/>
                        <a:pt x="534829" y="480536"/>
                        <a:pt x="553879" y="539591"/>
                      </a:cubicBezTo>
                      <a:cubicBezTo>
                        <a:pt x="591979" y="656749"/>
                        <a:pt x="610076" y="776764"/>
                        <a:pt x="617696" y="896779"/>
                      </a:cubicBezTo>
                      <a:cubicBezTo>
                        <a:pt x="625316" y="1016794"/>
                        <a:pt x="621506" y="1135856"/>
                        <a:pt x="607219" y="1253966"/>
                      </a:cubicBezTo>
                      <a:lnTo>
                        <a:pt x="576739" y="1249204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196" name="Google Shape;2196;p44"/>
              <p:cNvSpPr/>
              <p:nvPr/>
            </p:nvSpPr>
            <p:spPr>
              <a:xfrm>
                <a:off x="3790950" y="2772505"/>
                <a:ext cx="2447925" cy="39932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7" name="Google Shape;2197;p44"/>
              <p:cNvSpPr/>
              <p:nvPr/>
            </p:nvSpPr>
            <p:spPr>
              <a:xfrm>
                <a:off x="3900488" y="3171825"/>
                <a:ext cx="2228849" cy="147637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8" name="Google Shape;2198;p44"/>
              <p:cNvSpPr/>
              <p:nvPr/>
            </p:nvSpPr>
            <p:spPr>
              <a:xfrm>
                <a:off x="3900488" y="3171825"/>
                <a:ext cx="2228849" cy="45719"/>
              </a:xfrm>
              <a:prstGeom prst="rect">
                <a:avLst/>
              </a:prstGeom>
              <a:solidFill>
                <a:srgbClr val="4A2355">
                  <a:alpha val="45882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99" name="Google Shape;2199;p44"/>
            <p:cNvSpPr/>
            <p:nvPr/>
          </p:nvSpPr>
          <p:spPr>
            <a:xfrm rot="3832409">
              <a:off x="6336272" y="2616732"/>
              <a:ext cx="228607" cy="228607"/>
            </a:xfrm>
            <a:prstGeom prst="plus">
              <a:avLst>
                <a:gd name="adj" fmla="val 43777"/>
              </a:avLst>
            </a:prstGeom>
            <a:solidFill>
              <a:schemeClr val="accent1"/>
            </a:solidFill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0" name="Google Shape;2200;p44"/>
            <p:cNvSpPr/>
            <p:nvPr/>
          </p:nvSpPr>
          <p:spPr>
            <a:xfrm rot="-7352967">
              <a:off x="6729777" y="3339622"/>
              <a:ext cx="193983" cy="16722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317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1" name="Google Shape;2201;p44"/>
            <p:cNvSpPr/>
            <p:nvPr/>
          </p:nvSpPr>
          <p:spPr>
            <a:xfrm rot="2190120">
              <a:off x="6389829" y="2154523"/>
              <a:ext cx="164840" cy="164840"/>
            </a:xfrm>
            <a:prstGeom prst="ellipse">
              <a:avLst/>
            </a:prstGeom>
            <a:solidFill>
              <a:schemeClr val="accent1"/>
            </a:solidFill>
            <a:ln w="317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202" name="Google Shape;2202;p44"/>
            <p:cNvCxnSpPr/>
            <p:nvPr/>
          </p:nvCxnSpPr>
          <p:spPr>
            <a:xfrm rot="10800000" flipH="1">
              <a:off x="5698384" y="2290662"/>
              <a:ext cx="631579" cy="484755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03" name="Google Shape;2203;p44"/>
            <p:cNvCxnSpPr/>
            <p:nvPr/>
          </p:nvCxnSpPr>
          <p:spPr>
            <a:xfrm>
              <a:off x="5780875" y="3084703"/>
              <a:ext cx="928576" cy="251715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204" name="Google Shape;2204;p44"/>
            <p:cNvSpPr/>
            <p:nvPr/>
          </p:nvSpPr>
          <p:spPr>
            <a:xfrm rot="6630305">
              <a:off x="6908154" y="2335299"/>
              <a:ext cx="311138" cy="311138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1"/>
            </a:solidFill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5" name="Google Shape;2205;p44"/>
            <p:cNvSpPr/>
            <p:nvPr/>
          </p:nvSpPr>
          <p:spPr>
            <a:xfrm rot="6640569">
              <a:off x="6007925" y="2752474"/>
              <a:ext cx="232397" cy="232397"/>
            </a:xfrm>
            <a:prstGeom prst="star4">
              <a:avLst>
                <a:gd name="adj" fmla="val 4612"/>
              </a:avLst>
            </a:prstGeom>
            <a:solidFill>
              <a:srgbClr val="E2AE07"/>
            </a:solidFill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206" name="Google Shape;2206;p4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-7318922">
              <a:off x="5534367" y="1690987"/>
              <a:ext cx="321006" cy="4038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07" name="Google Shape;2207;p44"/>
            <p:cNvSpPr/>
            <p:nvPr/>
          </p:nvSpPr>
          <p:spPr>
            <a:xfrm rot="5975136">
              <a:off x="6124234" y="1708915"/>
              <a:ext cx="323814" cy="323814"/>
            </a:xfrm>
            <a:prstGeom prst="plus">
              <a:avLst>
                <a:gd name="adj" fmla="val 4377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8" name="Google Shape;2208;p44"/>
            <p:cNvSpPr/>
            <p:nvPr/>
          </p:nvSpPr>
          <p:spPr>
            <a:xfrm rot="4332847">
              <a:off x="5247882" y="1739814"/>
              <a:ext cx="233490" cy="233490"/>
            </a:xfrm>
            <a:prstGeom prst="ellipse">
              <a:avLst/>
            </a:prstGeom>
            <a:solidFill>
              <a:srgbClr val="E2AE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9" name="Google Shape;2209;p44"/>
            <p:cNvSpPr/>
            <p:nvPr/>
          </p:nvSpPr>
          <p:spPr>
            <a:xfrm rot="5960163">
              <a:off x="6312955" y="2924702"/>
              <a:ext cx="246341" cy="246341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0" name="Google Shape;2210;p44"/>
            <p:cNvSpPr/>
            <p:nvPr/>
          </p:nvSpPr>
          <p:spPr>
            <a:xfrm rot="5002989">
              <a:off x="5011773" y="2877966"/>
              <a:ext cx="152753" cy="15275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1" name="Google Shape;2211;p44"/>
            <p:cNvSpPr/>
            <p:nvPr/>
          </p:nvSpPr>
          <p:spPr>
            <a:xfrm rot="6640569">
              <a:off x="5595358" y="2535535"/>
              <a:ext cx="152039" cy="152040"/>
            </a:xfrm>
            <a:prstGeom prst="star4">
              <a:avLst>
                <a:gd name="adj" fmla="val 4612"/>
              </a:avLst>
            </a:prstGeom>
            <a:solidFill>
              <a:schemeClr val="accent1"/>
            </a:solidFill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2" name="Google Shape;2212;p44"/>
            <p:cNvSpPr/>
            <p:nvPr/>
          </p:nvSpPr>
          <p:spPr>
            <a:xfrm rot="-5636084">
              <a:off x="5598346" y="2881036"/>
              <a:ext cx="122333" cy="12233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3" name="Google Shape;2213;p44"/>
            <p:cNvSpPr/>
            <p:nvPr/>
          </p:nvSpPr>
          <p:spPr>
            <a:xfrm rot="-3052203">
              <a:off x="5908972" y="2103194"/>
              <a:ext cx="216352" cy="186510"/>
            </a:xfrm>
            <a:prstGeom prst="triangle">
              <a:avLst>
                <a:gd name="adj" fmla="val 50000"/>
              </a:avLst>
            </a:prstGeom>
            <a:solidFill>
              <a:srgbClr val="E2AE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4" name="Google Shape;2214;p44"/>
            <p:cNvSpPr/>
            <p:nvPr/>
          </p:nvSpPr>
          <p:spPr>
            <a:xfrm rot="-2163630">
              <a:off x="5201143" y="2732016"/>
              <a:ext cx="305342" cy="63948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44"/>
            <p:cNvSpPr/>
            <p:nvPr/>
          </p:nvSpPr>
          <p:spPr>
            <a:xfrm rot="-220272">
              <a:off x="6701522" y="2819469"/>
              <a:ext cx="305342" cy="63948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6" name="Google Shape;2216;p44"/>
            <p:cNvSpPr/>
            <p:nvPr/>
          </p:nvSpPr>
          <p:spPr>
            <a:xfrm rot="-2163630">
              <a:off x="6534816" y="2341870"/>
              <a:ext cx="305342" cy="63948"/>
            </a:xfrm>
            <a:prstGeom prst="roundRect">
              <a:avLst>
                <a:gd name="adj" fmla="val 50000"/>
              </a:avLst>
            </a:prstGeom>
            <a:solidFill>
              <a:srgbClr val="E2AE07">
                <a:alpha val="5176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17" name="Google Shape;2217;p44"/>
            <p:cNvGrpSpPr/>
            <p:nvPr/>
          </p:nvGrpSpPr>
          <p:grpSpPr>
            <a:xfrm>
              <a:off x="6325696" y="4461530"/>
              <a:ext cx="830542" cy="821354"/>
              <a:chOff x="5564981" y="2902977"/>
              <a:chExt cx="1054418" cy="1042754"/>
            </a:xfrm>
          </p:grpSpPr>
          <p:sp>
            <p:nvSpPr>
              <p:cNvPr id="2218" name="Google Shape;2218;p44"/>
              <p:cNvSpPr/>
              <p:nvPr/>
            </p:nvSpPr>
            <p:spPr>
              <a:xfrm>
                <a:off x="6288917" y="3075146"/>
                <a:ext cx="285750" cy="342900"/>
              </a:xfrm>
              <a:custGeom>
                <a:avLst/>
                <a:gdLst/>
                <a:ahLst/>
                <a:cxnLst/>
                <a:rect l="l" t="t" r="r" b="b"/>
                <a:pathLst>
                  <a:path w="285750" h="342900" extrusionOk="0">
                    <a:moveTo>
                      <a:pt x="7144" y="7144"/>
                    </a:moveTo>
                    <a:cubicBezTo>
                      <a:pt x="7144" y="7144"/>
                      <a:pt x="95726" y="138589"/>
                      <a:pt x="117634" y="341471"/>
                    </a:cubicBezTo>
                    <a:lnTo>
                      <a:pt x="282416" y="158591"/>
                    </a:lnTo>
                    <a:cubicBezTo>
                      <a:pt x="282416" y="158591"/>
                      <a:pt x="287179" y="109061"/>
                      <a:pt x="249079" y="52864"/>
                    </a:cubicBezTo>
                    <a:cubicBezTo>
                      <a:pt x="249079" y="53816"/>
                      <a:pt x="95726" y="7144"/>
                      <a:pt x="7144" y="7144"/>
                    </a:cubicBezTo>
                    <a:close/>
                  </a:path>
                </a:pathLst>
              </a:custGeom>
              <a:solidFill>
                <a:srgbClr val="97740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9" name="Google Shape;2219;p44"/>
              <p:cNvSpPr/>
              <p:nvPr/>
            </p:nvSpPr>
            <p:spPr>
              <a:xfrm>
                <a:off x="5632608" y="2969995"/>
                <a:ext cx="922022" cy="913714"/>
              </a:xfrm>
              <a:custGeom>
                <a:avLst/>
                <a:gdLst/>
                <a:ahLst/>
                <a:cxnLst/>
                <a:rect l="l" t="t" r="r" b="b"/>
                <a:pathLst>
                  <a:path w="1057275" h="1047750" extrusionOk="0">
                    <a:moveTo>
                      <a:pt x="1001554" y="225985"/>
                    </a:moveTo>
                    <a:cubicBezTo>
                      <a:pt x="1001554" y="225985"/>
                      <a:pt x="873919" y="187885"/>
                      <a:pt x="784384" y="180265"/>
                    </a:cubicBezTo>
                    <a:lnTo>
                      <a:pt x="782479" y="57392"/>
                    </a:lnTo>
                    <a:cubicBezTo>
                      <a:pt x="731044" y="-15950"/>
                      <a:pt x="653891" y="12625"/>
                      <a:pt x="653891" y="12625"/>
                    </a:cubicBezTo>
                    <a:lnTo>
                      <a:pt x="537686" y="101207"/>
                    </a:lnTo>
                    <a:lnTo>
                      <a:pt x="446246" y="13577"/>
                    </a:lnTo>
                    <a:cubicBezTo>
                      <a:pt x="446246" y="13577"/>
                      <a:pt x="314801" y="38342"/>
                      <a:pt x="281464" y="69775"/>
                    </a:cubicBezTo>
                    <a:cubicBezTo>
                      <a:pt x="281464" y="69775"/>
                      <a:pt x="254794" y="178360"/>
                      <a:pt x="233839" y="285040"/>
                    </a:cubicBezTo>
                    <a:lnTo>
                      <a:pt x="67151" y="298375"/>
                    </a:lnTo>
                    <a:cubicBezTo>
                      <a:pt x="67151" y="298375"/>
                      <a:pt x="20479" y="329807"/>
                      <a:pt x="7144" y="405055"/>
                    </a:cubicBezTo>
                    <a:cubicBezTo>
                      <a:pt x="7144" y="405055"/>
                      <a:pt x="71914" y="537452"/>
                      <a:pt x="148114" y="621272"/>
                    </a:cubicBezTo>
                    <a:lnTo>
                      <a:pt x="54769" y="748907"/>
                    </a:lnTo>
                    <a:lnTo>
                      <a:pt x="60484" y="765100"/>
                    </a:lnTo>
                    <a:lnTo>
                      <a:pt x="292894" y="854635"/>
                    </a:lnTo>
                    <a:lnTo>
                      <a:pt x="287179" y="1018465"/>
                    </a:lnTo>
                    <a:cubicBezTo>
                      <a:pt x="299561" y="1054660"/>
                      <a:pt x="330994" y="1037515"/>
                      <a:pt x="330994" y="1037515"/>
                    </a:cubicBezTo>
                    <a:lnTo>
                      <a:pt x="539591" y="884162"/>
                    </a:lnTo>
                    <a:lnTo>
                      <a:pt x="696754" y="1035610"/>
                    </a:lnTo>
                    <a:cubicBezTo>
                      <a:pt x="696754" y="1035610"/>
                      <a:pt x="752951" y="1041325"/>
                      <a:pt x="810101" y="990842"/>
                    </a:cubicBezTo>
                    <a:cubicBezTo>
                      <a:pt x="810101" y="990842"/>
                      <a:pt x="826294" y="897497"/>
                      <a:pt x="834866" y="802247"/>
                    </a:cubicBezTo>
                    <a:lnTo>
                      <a:pt x="1023461" y="787007"/>
                    </a:lnTo>
                    <a:cubicBezTo>
                      <a:pt x="1023461" y="787007"/>
                      <a:pt x="1047274" y="773672"/>
                      <a:pt x="1056799" y="727952"/>
                    </a:cubicBezTo>
                    <a:cubicBezTo>
                      <a:pt x="1056799" y="727952"/>
                      <a:pt x="997744" y="571742"/>
                      <a:pt x="945356" y="458395"/>
                    </a:cubicBezTo>
                    <a:lnTo>
                      <a:pt x="989171" y="406960"/>
                    </a:lnTo>
                    <a:cubicBezTo>
                      <a:pt x="989171" y="406960"/>
                      <a:pt x="989171" y="398387"/>
                      <a:pt x="986314" y="384100"/>
                    </a:cubicBezTo>
                    <a:lnTo>
                      <a:pt x="1034891" y="330760"/>
                    </a:lnTo>
                    <a:cubicBezTo>
                      <a:pt x="1034891" y="330760"/>
                      <a:pt x="1039654" y="281230"/>
                      <a:pt x="1001554" y="225985"/>
                    </a:cubicBezTo>
                    <a:close/>
                  </a:path>
                </a:pathLst>
              </a:custGeom>
              <a:gradFill>
                <a:gsLst>
                  <a:gs pos="0">
                    <a:srgbClr val="886804"/>
                  </a:gs>
                  <a:gs pos="100000">
                    <a:srgbClr val="0F0B00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0" name="Google Shape;2220;p44"/>
              <p:cNvSpPr/>
              <p:nvPr/>
            </p:nvSpPr>
            <p:spPr>
              <a:xfrm>
                <a:off x="6034564" y="3574256"/>
                <a:ext cx="371475" cy="371475"/>
              </a:xfrm>
              <a:custGeom>
                <a:avLst/>
                <a:gdLst/>
                <a:ahLst/>
                <a:cxnLst/>
                <a:rect l="l" t="t" r="r" b="b"/>
                <a:pathLst>
                  <a:path w="371475" h="371475" extrusionOk="0">
                    <a:moveTo>
                      <a:pt x="368141" y="7144"/>
                    </a:moveTo>
                    <a:cubicBezTo>
                      <a:pt x="368141" y="7144"/>
                      <a:pt x="231934" y="123349"/>
                      <a:pt x="7144" y="152876"/>
                    </a:cubicBezTo>
                    <a:lnTo>
                      <a:pt x="227171" y="364331"/>
                    </a:lnTo>
                    <a:cubicBezTo>
                      <a:pt x="227171" y="364331"/>
                      <a:pt x="283369" y="370046"/>
                      <a:pt x="340519" y="319564"/>
                    </a:cubicBezTo>
                    <a:cubicBezTo>
                      <a:pt x="340519" y="319564"/>
                      <a:pt x="375761" y="122396"/>
                      <a:pt x="368141" y="7144"/>
                    </a:cubicBezTo>
                    <a:close/>
                  </a:path>
                </a:pathLst>
              </a:custGeom>
              <a:solidFill>
                <a:srgbClr val="97740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1" name="Google Shape;2221;p44"/>
              <p:cNvSpPr/>
              <p:nvPr/>
            </p:nvSpPr>
            <p:spPr>
              <a:xfrm>
                <a:off x="5844064" y="3495198"/>
                <a:ext cx="314325" cy="447675"/>
              </a:xfrm>
              <a:custGeom>
                <a:avLst/>
                <a:gdLst/>
                <a:ahLst/>
                <a:cxnLst/>
                <a:rect l="l" t="t" r="r" b="b"/>
                <a:pathLst>
                  <a:path w="314325" h="447675" extrusionOk="0">
                    <a:moveTo>
                      <a:pt x="315754" y="250984"/>
                    </a:moveTo>
                    <a:lnTo>
                      <a:pt x="50959" y="445294"/>
                    </a:lnTo>
                    <a:cubicBezTo>
                      <a:pt x="50959" y="445294"/>
                      <a:pt x="19526" y="462439"/>
                      <a:pt x="7144" y="426244"/>
                    </a:cubicBezTo>
                    <a:lnTo>
                      <a:pt x="22384" y="7144"/>
                    </a:lnTo>
                    <a:cubicBezTo>
                      <a:pt x="23336" y="8096"/>
                      <a:pt x="98584" y="175736"/>
                      <a:pt x="315754" y="250984"/>
                    </a:cubicBezTo>
                    <a:close/>
                  </a:path>
                </a:pathLst>
              </a:custGeom>
              <a:solidFill>
                <a:srgbClr val="E2AE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2" name="Google Shape;2222;p44"/>
              <p:cNvSpPr/>
              <p:nvPr/>
            </p:nvSpPr>
            <p:spPr>
              <a:xfrm>
                <a:off x="5778341" y="2909411"/>
                <a:ext cx="533400" cy="352425"/>
              </a:xfrm>
              <a:custGeom>
                <a:avLst/>
                <a:gdLst/>
                <a:ahLst/>
                <a:cxnLst/>
                <a:rect l="l" t="t" r="r" b="b"/>
                <a:pathLst>
                  <a:path w="533400" h="352425" extrusionOk="0">
                    <a:moveTo>
                      <a:pt x="7144" y="350996"/>
                    </a:moveTo>
                    <a:cubicBezTo>
                      <a:pt x="7144" y="350996"/>
                      <a:pt x="305276" y="314801"/>
                      <a:pt x="530066" y="291941"/>
                    </a:cubicBezTo>
                    <a:lnTo>
                      <a:pt x="232886" y="7144"/>
                    </a:lnTo>
                    <a:cubicBezTo>
                      <a:pt x="232886" y="7144"/>
                      <a:pt x="101441" y="31909"/>
                      <a:pt x="68104" y="63341"/>
                    </a:cubicBezTo>
                    <a:cubicBezTo>
                      <a:pt x="68104" y="64294"/>
                      <a:pt x="28099" y="228124"/>
                      <a:pt x="7144" y="350996"/>
                    </a:cubicBezTo>
                    <a:close/>
                  </a:path>
                </a:pathLst>
              </a:custGeom>
              <a:solidFill>
                <a:srgbClr val="97740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3" name="Google Shape;2223;p44"/>
              <p:cNvSpPr/>
              <p:nvPr/>
            </p:nvSpPr>
            <p:spPr>
              <a:xfrm>
                <a:off x="5564981" y="3168491"/>
                <a:ext cx="409575" cy="361950"/>
              </a:xfrm>
              <a:custGeom>
                <a:avLst/>
                <a:gdLst/>
                <a:ahLst/>
                <a:cxnLst/>
                <a:rect l="l" t="t" r="r" b="b"/>
                <a:pathLst>
                  <a:path w="409575" h="361950" extrusionOk="0">
                    <a:moveTo>
                      <a:pt x="148114" y="356711"/>
                    </a:moveTo>
                    <a:cubicBezTo>
                      <a:pt x="148114" y="356711"/>
                      <a:pt x="248126" y="172879"/>
                      <a:pt x="402431" y="7144"/>
                    </a:cubicBezTo>
                    <a:lnTo>
                      <a:pt x="67151" y="32861"/>
                    </a:lnTo>
                    <a:cubicBezTo>
                      <a:pt x="67151" y="32861"/>
                      <a:pt x="20479" y="64294"/>
                      <a:pt x="7144" y="139541"/>
                    </a:cubicBezTo>
                    <a:cubicBezTo>
                      <a:pt x="7144" y="139541"/>
                      <a:pt x="69056" y="272891"/>
                      <a:pt x="148114" y="356711"/>
                    </a:cubicBezTo>
                    <a:close/>
                  </a:path>
                </a:pathLst>
              </a:custGeom>
              <a:solidFill>
                <a:srgbClr val="E2AE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4" name="Google Shape;2224;p44"/>
              <p:cNvSpPr/>
              <p:nvPr/>
            </p:nvSpPr>
            <p:spPr>
              <a:xfrm>
                <a:off x="6143149" y="3353276"/>
                <a:ext cx="476250" cy="371475"/>
              </a:xfrm>
              <a:custGeom>
                <a:avLst/>
                <a:gdLst/>
                <a:ahLst/>
                <a:cxnLst/>
                <a:rect l="l" t="t" r="r" b="b"/>
                <a:pathLst>
                  <a:path w="476250" h="371475" extrusionOk="0">
                    <a:moveTo>
                      <a:pt x="366236" y="7144"/>
                    </a:moveTo>
                    <a:cubicBezTo>
                      <a:pt x="366236" y="7144"/>
                      <a:pt x="179546" y="226219"/>
                      <a:pt x="7144" y="372904"/>
                    </a:cubicBezTo>
                    <a:lnTo>
                      <a:pt x="445294" y="336709"/>
                    </a:lnTo>
                    <a:cubicBezTo>
                      <a:pt x="445294" y="336709"/>
                      <a:pt x="469106" y="323374"/>
                      <a:pt x="478631" y="277654"/>
                    </a:cubicBezTo>
                    <a:cubicBezTo>
                      <a:pt x="478631" y="277654"/>
                      <a:pt x="418624" y="119539"/>
                      <a:pt x="366236" y="7144"/>
                    </a:cubicBezTo>
                    <a:close/>
                  </a:path>
                </a:pathLst>
              </a:custGeom>
              <a:solidFill>
                <a:srgbClr val="E2AE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5" name="Google Shape;2225;p44"/>
              <p:cNvSpPr/>
              <p:nvPr/>
            </p:nvSpPr>
            <p:spPr>
              <a:xfrm>
                <a:off x="6030754" y="2902977"/>
                <a:ext cx="323850" cy="371475"/>
              </a:xfrm>
              <a:custGeom>
                <a:avLst/>
                <a:gdLst/>
                <a:ahLst/>
                <a:cxnLst/>
                <a:rect l="l" t="t" r="r" b="b"/>
                <a:pathLst>
                  <a:path w="323850" h="371475" extrusionOk="0">
                    <a:moveTo>
                      <a:pt x="7144" y="150737"/>
                    </a:moveTo>
                    <a:lnTo>
                      <a:pt x="188119" y="12625"/>
                    </a:lnTo>
                    <a:cubicBezTo>
                      <a:pt x="188119" y="12625"/>
                      <a:pt x="265271" y="-15950"/>
                      <a:pt x="316706" y="57392"/>
                    </a:cubicBezTo>
                    <a:lnTo>
                      <a:pt x="321469" y="366955"/>
                    </a:lnTo>
                    <a:cubicBezTo>
                      <a:pt x="321469" y="366955"/>
                      <a:pt x="229076" y="210745"/>
                      <a:pt x="7144" y="150737"/>
                    </a:cubicBezTo>
                    <a:close/>
                  </a:path>
                </a:pathLst>
              </a:custGeom>
              <a:solidFill>
                <a:srgbClr val="E2AE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6" name="Google Shape;2226;p44"/>
              <p:cNvSpPr/>
              <p:nvPr/>
            </p:nvSpPr>
            <p:spPr>
              <a:xfrm>
                <a:off x="5822156" y="3343751"/>
                <a:ext cx="200025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200025" h="285750" extrusionOk="0">
                    <a:moveTo>
                      <a:pt x="31909" y="89059"/>
                    </a:moveTo>
                    <a:lnTo>
                      <a:pt x="110014" y="7144"/>
                    </a:lnTo>
                    <a:cubicBezTo>
                      <a:pt x="110014" y="7144"/>
                      <a:pt x="125254" y="66199"/>
                      <a:pt x="189071" y="95726"/>
                    </a:cubicBezTo>
                    <a:lnTo>
                      <a:pt x="196691" y="284321"/>
                    </a:lnTo>
                    <a:lnTo>
                      <a:pt x="196691" y="284321"/>
                    </a:lnTo>
                    <a:lnTo>
                      <a:pt x="7144" y="190024"/>
                    </a:lnTo>
                    <a:lnTo>
                      <a:pt x="31909" y="89059"/>
                    </a:lnTo>
                    <a:close/>
                  </a:path>
                </a:pathLst>
              </a:custGeom>
              <a:gradFill>
                <a:gsLst>
                  <a:gs pos="0">
                    <a:srgbClr val="886804"/>
                  </a:gs>
                  <a:gs pos="100000">
                    <a:srgbClr val="0F0B00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7" name="Google Shape;2227;p44"/>
              <p:cNvSpPr/>
              <p:nvPr/>
            </p:nvSpPr>
            <p:spPr>
              <a:xfrm>
                <a:off x="5612606" y="3241184"/>
                <a:ext cx="285750" cy="504825"/>
              </a:xfrm>
              <a:custGeom>
                <a:avLst/>
                <a:gdLst/>
                <a:ahLst/>
                <a:cxnLst/>
                <a:rect l="l" t="t" r="r" b="b"/>
                <a:pathLst>
                  <a:path w="285750" h="504825" extrusionOk="0">
                    <a:moveTo>
                      <a:pt x="7144" y="386239"/>
                    </a:moveTo>
                    <a:lnTo>
                      <a:pt x="286226" y="7144"/>
                    </a:lnTo>
                    <a:cubicBezTo>
                      <a:pt x="286226" y="7144"/>
                      <a:pt x="227171" y="106204"/>
                      <a:pt x="276701" y="504349"/>
                    </a:cubicBezTo>
                    <a:lnTo>
                      <a:pt x="12859" y="402431"/>
                    </a:lnTo>
                    <a:lnTo>
                      <a:pt x="7144" y="386239"/>
                    </a:lnTo>
                    <a:close/>
                  </a:path>
                </a:pathLst>
              </a:custGeom>
              <a:solidFill>
                <a:srgbClr val="97740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8" name="Google Shape;2228;p44"/>
              <p:cNvSpPr/>
              <p:nvPr/>
            </p:nvSpPr>
            <p:spPr>
              <a:xfrm>
                <a:off x="5927884" y="3224688"/>
                <a:ext cx="361950" cy="342900"/>
              </a:xfrm>
              <a:custGeom>
                <a:avLst/>
                <a:gdLst/>
                <a:ahLst/>
                <a:cxnLst/>
                <a:rect l="l" t="t" r="r" b="b"/>
                <a:pathLst>
                  <a:path w="361950" h="342900" extrusionOk="0">
                    <a:moveTo>
                      <a:pt x="7144" y="338614"/>
                    </a:moveTo>
                    <a:lnTo>
                      <a:pt x="98584" y="70961"/>
                    </a:lnTo>
                    <a:lnTo>
                      <a:pt x="194786" y="7144"/>
                    </a:lnTo>
                    <a:cubicBezTo>
                      <a:pt x="194786" y="7144"/>
                      <a:pt x="310039" y="7144"/>
                      <a:pt x="356711" y="56674"/>
                    </a:cubicBezTo>
                    <a:cubicBezTo>
                      <a:pt x="356711" y="56674"/>
                      <a:pt x="329089" y="259556"/>
                      <a:pt x="287179" y="330994"/>
                    </a:cubicBezTo>
                    <a:lnTo>
                      <a:pt x="7144" y="338614"/>
                    </a:lnTo>
                    <a:close/>
                  </a:path>
                </a:pathLst>
              </a:custGeom>
              <a:solidFill>
                <a:srgbClr val="97740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9" name="Google Shape;2229;p44"/>
              <p:cNvSpPr/>
              <p:nvPr/>
            </p:nvSpPr>
            <p:spPr>
              <a:xfrm>
                <a:off x="6183154" y="3178637"/>
                <a:ext cx="371475" cy="361950"/>
              </a:xfrm>
              <a:custGeom>
                <a:avLst/>
                <a:gdLst/>
                <a:ahLst/>
                <a:cxnLst/>
                <a:rect l="l" t="t" r="r" b="b"/>
                <a:pathLst>
                  <a:path w="371475" h="361950" extrusionOk="0">
                    <a:moveTo>
                      <a:pt x="7144" y="12238"/>
                    </a:moveTo>
                    <a:cubicBezTo>
                      <a:pt x="7144" y="12238"/>
                      <a:pt x="130969" y="141778"/>
                      <a:pt x="173831" y="363710"/>
                    </a:cubicBezTo>
                    <a:lnTo>
                      <a:pt x="371951" y="131300"/>
                    </a:lnTo>
                    <a:cubicBezTo>
                      <a:pt x="371951" y="131300"/>
                      <a:pt x="373856" y="75103"/>
                      <a:pt x="320516" y="20810"/>
                    </a:cubicBezTo>
                    <a:cubicBezTo>
                      <a:pt x="320516" y="20810"/>
                      <a:pt x="120491" y="-3002"/>
                      <a:pt x="7144" y="1223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0" name="Google Shape;2230;p44"/>
              <p:cNvSpPr/>
              <p:nvPr/>
            </p:nvSpPr>
            <p:spPr>
              <a:xfrm>
                <a:off x="5859304" y="3023711"/>
                <a:ext cx="371475" cy="361950"/>
              </a:xfrm>
              <a:custGeom>
                <a:avLst/>
                <a:gdLst/>
                <a:ahLst/>
                <a:cxnLst/>
                <a:rect l="l" t="t" r="r" b="b"/>
                <a:pathLst>
                  <a:path w="371475" h="361950" extrusionOk="0">
                    <a:moveTo>
                      <a:pt x="7144" y="358616"/>
                    </a:moveTo>
                    <a:lnTo>
                      <a:pt x="54769" y="56674"/>
                    </a:lnTo>
                    <a:lnTo>
                      <a:pt x="162401" y="7144"/>
                    </a:lnTo>
                    <a:lnTo>
                      <a:pt x="365284" y="159544"/>
                    </a:lnTo>
                    <a:cubicBezTo>
                      <a:pt x="365284" y="159544"/>
                      <a:pt x="318611" y="222409"/>
                      <a:pt x="261461" y="258604"/>
                    </a:cubicBezTo>
                    <a:cubicBezTo>
                      <a:pt x="187166" y="305276"/>
                      <a:pt x="7144" y="358616"/>
                      <a:pt x="7144" y="35861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1" name="Google Shape;2231;p44"/>
              <p:cNvSpPr/>
              <p:nvPr/>
            </p:nvSpPr>
            <p:spPr>
              <a:xfrm>
                <a:off x="5885974" y="3482816"/>
                <a:ext cx="419100" cy="314325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314325" extrusionOk="0">
                    <a:moveTo>
                      <a:pt x="421481" y="7144"/>
                    </a:moveTo>
                    <a:lnTo>
                      <a:pt x="319564" y="289084"/>
                    </a:lnTo>
                    <a:lnTo>
                      <a:pt x="141446" y="311944"/>
                    </a:lnTo>
                    <a:lnTo>
                      <a:pt x="7144" y="90011"/>
                    </a:lnTo>
                    <a:cubicBezTo>
                      <a:pt x="7144" y="90011"/>
                      <a:pt x="34766" y="47149"/>
                      <a:pt x="96679" y="30956"/>
                    </a:cubicBezTo>
                    <a:cubicBezTo>
                      <a:pt x="180499" y="10001"/>
                      <a:pt x="421481" y="7144"/>
                      <a:pt x="421481" y="714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232" name="Google Shape;2232;p44"/>
          <p:cNvGrpSpPr/>
          <p:nvPr/>
        </p:nvGrpSpPr>
        <p:grpSpPr>
          <a:xfrm>
            <a:off x="6401174" y="4114469"/>
            <a:ext cx="2940426" cy="2589218"/>
            <a:chOff x="5339907" y="724317"/>
            <a:chExt cx="6377019" cy="5615343"/>
          </a:xfrm>
        </p:grpSpPr>
        <p:grpSp>
          <p:nvGrpSpPr>
            <p:cNvPr id="2233" name="Google Shape;2233;p44"/>
            <p:cNvGrpSpPr/>
            <p:nvPr/>
          </p:nvGrpSpPr>
          <p:grpSpPr>
            <a:xfrm>
              <a:off x="7264970" y="3615087"/>
              <a:ext cx="2526894" cy="2724573"/>
              <a:chOff x="7698718" y="3615087"/>
              <a:chExt cx="2526894" cy="2724573"/>
            </a:xfrm>
          </p:grpSpPr>
          <p:grpSp>
            <p:nvGrpSpPr>
              <p:cNvPr id="2234" name="Google Shape;2234;p44"/>
              <p:cNvGrpSpPr/>
              <p:nvPr/>
            </p:nvGrpSpPr>
            <p:grpSpPr>
              <a:xfrm>
                <a:off x="7698718" y="3615087"/>
                <a:ext cx="1038081" cy="2724573"/>
                <a:chOff x="7280760" y="103402"/>
                <a:chExt cx="1038081" cy="2724573"/>
              </a:xfrm>
            </p:grpSpPr>
            <p:sp>
              <p:nvSpPr>
                <p:cNvPr id="2235" name="Google Shape;2235;p44"/>
                <p:cNvSpPr/>
                <p:nvPr/>
              </p:nvSpPr>
              <p:spPr>
                <a:xfrm>
                  <a:off x="7280760" y="103402"/>
                  <a:ext cx="1038081" cy="27245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8080" h="2724573" extrusionOk="0">
                      <a:moveTo>
                        <a:pt x="749609" y="2580733"/>
                      </a:moveTo>
                      <a:cubicBezTo>
                        <a:pt x="747115" y="2582292"/>
                        <a:pt x="746179" y="2582915"/>
                        <a:pt x="745244" y="2583539"/>
                      </a:cubicBezTo>
                      <a:cubicBezTo>
                        <a:pt x="688197" y="2636534"/>
                        <a:pt x="619926" y="2669890"/>
                        <a:pt x="546357" y="2693270"/>
                      </a:cubicBezTo>
                      <a:cubicBezTo>
                        <a:pt x="514560" y="2703245"/>
                        <a:pt x="481827" y="2711974"/>
                        <a:pt x="448783" y="2717274"/>
                      </a:cubicBezTo>
                      <a:cubicBezTo>
                        <a:pt x="359627" y="2731613"/>
                        <a:pt x="271717" y="2726937"/>
                        <a:pt x="185990" y="2696699"/>
                      </a:cubicBezTo>
                      <a:cubicBezTo>
                        <a:pt x="145776" y="2682359"/>
                        <a:pt x="109303" y="2661785"/>
                        <a:pt x="76259" y="2635287"/>
                      </a:cubicBezTo>
                      <a:cubicBezTo>
                        <a:pt x="31681" y="2599126"/>
                        <a:pt x="6742" y="2552053"/>
                        <a:pt x="819" y="2495006"/>
                      </a:cubicBezTo>
                      <a:cubicBezTo>
                        <a:pt x="-2610" y="2460403"/>
                        <a:pt x="5183" y="2427359"/>
                        <a:pt x="15782" y="2394939"/>
                      </a:cubicBezTo>
                      <a:cubicBezTo>
                        <a:pt x="27316" y="2359089"/>
                        <a:pt x="46020" y="2326980"/>
                        <a:pt x="66595" y="2295495"/>
                      </a:cubicBezTo>
                      <a:cubicBezTo>
                        <a:pt x="70024" y="2290507"/>
                        <a:pt x="74388" y="2286454"/>
                        <a:pt x="79376" y="2283025"/>
                      </a:cubicBezTo>
                      <a:cubicBezTo>
                        <a:pt x="91534" y="2274608"/>
                        <a:pt x="105250" y="2278661"/>
                        <a:pt x="109926" y="2293001"/>
                      </a:cubicBezTo>
                      <a:cubicBezTo>
                        <a:pt x="112732" y="2301729"/>
                        <a:pt x="114602" y="2311082"/>
                        <a:pt x="117408" y="2319810"/>
                      </a:cubicBezTo>
                      <a:cubicBezTo>
                        <a:pt x="130501" y="2362206"/>
                        <a:pt x="151699" y="2398991"/>
                        <a:pt x="189107" y="2424242"/>
                      </a:cubicBezTo>
                      <a:cubicBezTo>
                        <a:pt x="215917" y="2442322"/>
                        <a:pt x="245843" y="2450739"/>
                        <a:pt x="278575" y="2450116"/>
                      </a:cubicBezTo>
                      <a:cubicBezTo>
                        <a:pt x="329388" y="2449181"/>
                        <a:pt x="376772" y="2434529"/>
                        <a:pt x="421662" y="2412084"/>
                      </a:cubicBezTo>
                      <a:cubicBezTo>
                        <a:pt x="466241" y="2389639"/>
                        <a:pt x="494920" y="2352542"/>
                        <a:pt x="513624" y="2307029"/>
                      </a:cubicBezTo>
                      <a:cubicBezTo>
                        <a:pt x="529523" y="2268062"/>
                        <a:pt x="537316" y="2227536"/>
                        <a:pt x="542616" y="2186075"/>
                      </a:cubicBezTo>
                      <a:cubicBezTo>
                        <a:pt x="551968" y="2111570"/>
                        <a:pt x="545110" y="2037689"/>
                        <a:pt x="533887" y="1963807"/>
                      </a:cubicBezTo>
                      <a:cubicBezTo>
                        <a:pt x="525782" y="1912371"/>
                        <a:pt x="517365" y="1860935"/>
                        <a:pt x="505207" y="1810122"/>
                      </a:cubicBezTo>
                      <a:cubicBezTo>
                        <a:pt x="493673" y="1762114"/>
                        <a:pt x="480892" y="1714730"/>
                        <a:pt x="466241" y="1667658"/>
                      </a:cubicBezTo>
                      <a:cubicBezTo>
                        <a:pt x="464682" y="1662982"/>
                        <a:pt x="463747" y="1658306"/>
                        <a:pt x="462811" y="1653630"/>
                      </a:cubicBezTo>
                      <a:cubicBezTo>
                        <a:pt x="461253" y="1644901"/>
                        <a:pt x="464682" y="1637108"/>
                        <a:pt x="472164" y="1632744"/>
                      </a:cubicBezTo>
                      <a:cubicBezTo>
                        <a:pt x="479645" y="1628380"/>
                        <a:pt x="488062" y="1629003"/>
                        <a:pt x="494920" y="1634303"/>
                      </a:cubicBezTo>
                      <a:cubicBezTo>
                        <a:pt x="498349" y="1637108"/>
                        <a:pt x="501155" y="1640225"/>
                        <a:pt x="503337" y="1643966"/>
                      </a:cubicBezTo>
                      <a:cubicBezTo>
                        <a:pt x="521418" y="1671399"/>
                        <a:pt x="543863" y="1695403"/>
                        <a:pt x="567866" y="1717848"/>
                      </a:cubicBezTo>
                      <a:cubicBezTo>
                        <a:pt x="569113" y="1719095"/>
                        <a:pt x="570049" y="1720653"/>
                        <a:pt x="572542" y="1720342"/>
                      </a:cubicBezTo>
                      <a:cubicBezTo>
                        <a:pt x="570984" y="1708184"/>
                        <a:pt x="569425" y="1696338"/>
                        <a:pt x="567866" y="1684492"/>
                      </a:cubicBezTo>
                      <a:cubicBezTo>
                        <a:pt x="555709" y="1595024"/>
                        <a:pt x="541681" y="1505867"/>
                        <a:pt x="531082" y="1416399"/>
                      </a:cubicBezTo>
                      <a:cubicBezTo>
                        <a:pt x="525470" y="1368392"/>
                        <a:pt x="520483" y="1320384"/>
                        <a:pt x="513624" y="1272377"/>
                      </a:cubicBezTo>
                      <a:cubicBezTo>
                        <a:pt x="502090" y="1192261"/>
                        <a:pt x="495232" y="1111833"/>
                        <a:pt x="487439" y="1031093"/>
                      </a:cubicBezTo>
                      <a:cubicBezTo>
                        <a:pt x="484009" y="993685"/>
                        <a:pt x="479022" y="956277"/>
                        <a:pt x="475904" y="918868"/>
                      </a:cubicBezTo>
                      <a:cubicBezTo>
                        <a:pt x="472475" y="881772"/>
                        <a:pt x="466552" y="844987"/>
                        <a:pt x="464370" y="807579"/>
                      </a:cubicBezTo>
                      <a:cubicBezTo>
                        <a:pt x="462500" y="774846"/>
                        <a:pt x="459382" y="742426"/>
                        <a:pt x="457824" y="709693"/>
                      </a:cubicBezTo>
                      <a:cubicBezTo>
                        <a:pt x="455642" y="663556"/>
                        <a:pt x="450030" y="617731"/>
                        <a:pt x="447848" y="571594"/>
                      </a:cubicBezTo>
                      <a:cubicBezTo>
                        <a:pt x="445043" y="517664"/>
                        <a:pt x="440678" y="463734"/>
                        <a:pt x="441302" y="409492"/>
                      </a:cubicBezTo>
                      <a:cubicBezTo>
                        <a:pt x="441925" y="344962"/>
                        <a:pt x="440366" y="280121"/>
                        <a:pt x="441302" y="215592"/>
                      </a:cubicBezTo>
                      <a:cubicBezTo>
                        <a:pt x="442237" y="158856"/>
                        <a:pt x="446289" y="102120"/>
                        <a:pt x="457824" y="46631"/>
                      </a:cubicBezTo>
                      <a:cubicBezTo>
                        <a:pt x="459694" y="37279"/>
                        <a:pt x="461876" y="27927"/>
                        <a:pt x="464058" y="18575"/>
                      </a:cubicBezTo>
                      <a:cubicBezTo>
                        <a:pt x="467799" y="2988"/>
                        <a:pt x="476528" y="-2624"/>
                        <a:pt x="492115" y="1117"/>
                      </a:cubicBezTo>
                      <a:cubicBezTo>
                        <a:pt x="519236" y="7352"/>
                        <a:pt x="546045" y="14522"/>
                        <a:pt x="573166" y="20445"/>
                      </a:cubicBezTo>
                      <a:cubicBezTo>
                        <a:pt x="626161" y="31979"/>
                        <a:pt x="679468" y="39149"/>
                        <a:pt x="733710" y="42578"/>
                      </a:cubicBezTo>
                      <a:cubicBezTo>
                        <a:pt x="768624" y="44760"/>
                        <a:pt x="802604" y="41643"/>
                        <a:pt x="836271" y="35097"/>
                      </a:cubicBezTo>
                      <a:cubicBezTo>
                        <a:pt x="858093" y="30732"/>
                        <a:pt x="878355" y="22004"/>
                        <a:pt x="895501" y="7352"/>
                      </a:cubicBezTo>
                      <a:cubicBezTo>
                        <a:pt x="899553" y="3923"/>
                        <a:pt x="904230" y="1741"/>
                        <a:pt x="909529" y="806"/>
                      </a:cubicBezTo>
                      <a:cubicBezTo>
                        <a:pt x="923245" y="-1065"/>
                        <a:pt x="933844" y="8911"/>
                        <a:pt x="934468" y="23874"/>
                      </a:cubicBezTo>
                      <a:cubicBezTo>
                        <a:pt x="936027" y="78428"/>
                        <a:pt x="935403" y="132982"/>
                        <a:pt x="934780" y="187535"/>
                      </a:cubicBezTo>
                      <a:cubicBezTo>
                        <a:pt x="934468" y="224944"/>
                        <a:pt x="934468" y="262352"/>
                        <a:pt x="934156" y="299449"/>
                      </a:cubicBezTo>
                      <a:cubicBezTo>
                        <a:pt x="933844" y="354003"/>
                        <a:pt x="935403" y="408556"/>
                        <a:pt x="935091" y="463110"/>
                      </a:cubicBezTo>
                      <a:cubicBezTo>
                        <a:pt x="935091" y="551331"/>
                        <a:pt x="934468" y="639241"/>
                        <a:pt x="934156" y="727462"/>
                      </a:cubicBezTo>
                      <a:cubicBezTo>
                        <a:pt x="934156" y="780457"/>
                        <a:pt x="936027" y="833141"/>
                        <a:pt x="935403" y="886136"/>
                      </a:cubicBezTo>
                      <a:cubicBezTo>
                        <a:pt x="933844" y="986515"/>
                        <a:pt x="936962" y="1086894"/>
                        <a:pt x="933533" y="1186961"/>
                      </a:cubicBezTo>
                      <a:cubicBezTo>
                        <a:pt x="929792" y="1304174"/>
                        <a:pt x="930104" y="1421387"/>
                        <a:pt x="928233" y="1538911"/>
                      </a:cubicBezTo>
                      <a:cubicBezTo>
                        <a:pt x="927610" y="1581619"/>
                        <a:pt x="921998" y="1624327"/>
                        <a:pt x="922934" y="1667347"/>
                      </a:cubicBezTo>
                      <a:cubicBezTo>
                        <a:pt x="923869" y="1704443"/>
                        <a:pt x="918569" y="1740916"/>
                        <a:pt x="918569" y="1777701"/>
                      </a:cubicBezTo>
                      <a:cubicBezTo>
                        <a:pt x="918569" y="1789547"/>
                        <a:pt x="918258" y="1789547"/>
                        <a:pt x="929168" y="1784559"/>
                      </a:cubicBezTo>
                      <a:cubicBezTo>
                        <a:pt x="941638" y="1778636"/>
                        <a:pt x="954107" y="1772713"/>
                        <a:pt x="967200" y="1767414"/>
                      </a:cubicBezTo>
                      <a:cubicBezTo>
                        <a:pt x="976552" y="1763673"/>
                        <a:pt x="984969" y="1766167"/>
                        <a:pt x="990580" y="1773025"/>
                      </a:cubicBezTo>
                      <a:cubicBezTo>
                        <a:pt x="996503" y="1780507"/>
                        <a:pt x="996815" y="1789235"/>
                        <a:pt x="991516" y="1797652"/>
                      </a:cubicBezTo>
                      <a:cubicBezTo>
                        <a:pt x="989957" y="1800146"/>
                        <a:pt x="988086" y="1802952"/>
                        <a:pt x="985904" y="1805134"/>
                      </a:cubicBezTo>
                      <a:cubicBezTo>
                        <a:pt x="955354" y="1841295"/>
                        <a:pt x="941638" y="1884627"/>
                        <a:pt x="932286" y="1929828"/>
                      </a:cubicBezTo>
                      <a:cubicBezTo>
                        <a:pt x="917322" y="2002774"/>
                        <a:pt x="922310" y="2075409"/>
                        <a:pt x="935091" y="2148044"/>
                      </a:cubicBezTo>
                      <a:cubicBezTo>
                        <a:pt x="940079" y="2175476"/>
                        <a:pt x="948808" y="2201662"/>
                        <a:pt x="959095" y="2227536"/>
                      </a:cubicBezTo>
                      <a:cubicBezTo>
                        <a:pt x="964706" y="2241253"/>
                        <a:pt x="971253" y="2254346"/>
                        <a:pt x="980917" y="2265256"/>
                      </a:cubicBezTo>
                      <a:cubicBezTo>
                        <a:pt x="1005544" y="2292689"/>
                        <a:pt x="1018013" y="2325733"/>
                        <a:pt x="1026742" y="2360648"/>
                      </a:cubicBezTo>
                      <a:cubicBezTo>
                        <a:pt x="1037653" y="2404291"/>
                        <a:pt x="1041082" y="2448869"/>
                        <a:pt x="1041082" y="2493759"/>
                      </a:cubicBezTo>
                      <a:cubicBezTo>
                        <a:pt x="1041082" y="2531479"/>
                        <a:pt x="1041393" y="2569511"/>
                        <a:pt x="1039211" y="2607231"/>
                      </a:cubicBezTo>
                      <a:cubicBezTo>
                        <a:pt x="1038899" y="2611907"/>
                        <a:pt x="1038588" y="2616271"/>
                        <a:pt x="1037964" y="2620635"/>
                      </a:cubicBezTo>
                      <a:cubicBezTo>
                        <a:pt x="1035470" y="2634040"/>
                        <a:pt x="1023624" y="2644016"/>
                        <a:pt x="1010220" y="2642457"/>
                      </a:cubicBezTo>
                      <a:cubicBezTo>
                        <a:pt x="981228" y="2639028"/>
                        <a:pt x="952237" y="2640898"/>
                        <a:pt x="923557" y="2639340"/>
                      </a:cubicBezTo>
                      <a:cubicBezTo>
                        <a:pt x="872432" y="2636534"/>
                        <a:pt x="821308" y="2633417"/>
                        <a:pt x="770183" y="2633417"/>
                      </a:cubicBezTo>
                      <a:cubicBezTo>
                        <a:pt x="753349" y="2633417"/>
                        <a:pt x="743997" y="2621571"/>
                        <a:pt x="745868" y="2605049"/>
                      </a:cubicBezTo>
                      <a:cubicBezTo>
                        <a:pt x="746803" y="2597255"/>
                        <a:pt x="748050" y="2589774"/>
                        <a:pt x="749609" y="258073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36" name="Google Shape;2236;p44"/>
                <p:cNvSpPr/>
                <p:nvPr/>
              </p:nvSpPr>
              <p:spPr>
                <a:xfrm>
                  <a:off x="7845193" y="2095294"/>
                  <a:ext cx="102873" cy="18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872" h="187041" extrusionOk="0">
                      <a:moveTo>
                        <a:pt x="5928" y="120925"/>
                      </a:moveTo>
                      <a:cubicBezTo>
                        <a:pt x="7486" y="84140"/>
                        <a:pt x="3746" y="47667"/>
                        <a:pt x="628" y="11506"/>
                      </a:cubicBezTo>
                      <a:cubicBezTo>
                        <a:pt x="-619" y="-2834"/>
                        <a:pt x="-1242" y="-340"/>
                        <a:pt x="11227" y="1219"/>
                      </a:cubicBezTo>
                      <a:cubicBezTo>
                        <a:pt x="35231" y="4336"/>
                        <a:pt x="58923" y="8700"/>
                        <a:pt x="82615" y="12441"/>
                      </a:cubicBezTo>
                      <a:cubicBezTo>
                        <a:pt x="86044" y="13065"/>
                        <a:pt x="88538" y="14312"/>
                        <a:pt x="89473" y="17741"/>
                      </a:cubicBezTo>
                      <a:cubicBezTo>
                        <a:pt x="103189" y="67618"/>
                        <a:pt x="110359" y="117496"/>
                        <a:pt x="93526" y="167997"/>
                      </a:cubicBezTo>
                      <a:cubicBezTo>
                        <a:pt x="90408" y="177661"/>
                        <a:pt x="84485" y="182961"/>
                        <a:pt x="74510" y="185143"/>
                      </a:cubicBezTo>
                      <a:cubicBezTo>
                        <a:pt x="53000" y="189507"/>
                        <a:pt x="31802" y="187949"/>
                        <a:pt x="10604" y="182649"/>
                      </a:cubicBezTo>
                      <a:cubicBezTo>
                        <a:pt x="6863" y="181714"/>
                        <a:pt x="5928" y="180155"/>
                        <a:pt x="5928" y="176414"/>
                      </a:cubicBezTo>
                      <a:cubicBezTo>
                        <a:pt x="5928" y="157710"/>
                        <a:pt x="5928" y="139318"/>
                        <a:pt x="5928" y="120925"/>
                      </a:cubicBezTo>
                      <a:close/>
                    </a:path>
                  </a:pathLst>
                </a:custGeom>
                <a:solidFill>
                  <a:srgbClr val="FEFEF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37" name="Google Shape;2237;p44"/>
                <p:cNvSpPr/>
                <p:nvPr/>
              </p:nvSpPr>
              <p:spPr>
                <a:xfrm>
                  <a:off x="7853926" y="2134856"/>
                  <a:ext cx="59230" cy="966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229" h="96638" extrusionOk="0">
                      <a:moveTo>
                        <a:pt x="0" y="45825"/>
                      </a:moveTo>
                      <a:cubicBezTo>
                        <a:pt x="0" y="35226"/>
                        <a:pt x="0" y="24315"/>
                        <a:pt x="0" y="13716"/>
                      </a:cubicBezTo>
                      <a:cubicBezTo>
                        <a:pt x="0" y="3117"/>
                        <a:pt x="3117" y="0"/>
                        <a:pt x="13716" y="0"/>
                      </a:cubicBezTo>
                      <a:cubicBezTo>
                        <a:pt x="24939" y="0"/>
                        <a:pt x="35850" y="3117"/>
                        <a:pt x="46760" y="6235"/>
                      </a:cubicBezTo>
                      <a:cubicBezTo>
                        <a:pt x="52683" y="8105"/>
                        <a:pt x="55489" y="13093"/>
                        <a:pt x="57048" y="19016"/>
                      </a:cubicBezTo>
                      <a:cubicBezTo>
                        <a:pt x="62035" y="38655"/>
                        <a:pt x="62659" y="58295"/>
                        <a:pt x="57359" y="78246"/>
                      </a:cubicBezTo>
                      <a:cubicBezTo>
                        <a:pt x="53930" y="90092"/>
                        <a:pt x="40526" y="99444"/>
                        <a:pt x="27121" y="97262"/>
                      </a:cubicBezTo>
                      <a:cubicBezTo>
                        <a:pt x="26498" y="97262"/>
                        <a:pt x="26186" y="96950"/>
                        <a:pt x="25874" y="96950"/>
                      </a:cubicBezTo>
                      <a:cubicBezTo>
                        <a:pt x="1870" y="92274"/>
                        <a:pt x="1247" y="91650"/>
                        <a:pt x="1559" y="67335"/>
                      </a:cubicBezTo>
                      <a:cubicBezTo>
                        <a:pt x="1559" y="60165"/>
                        <a:pt x="1559" y="52995"/>
                        <a:pt x="1559" y="45825"/>
                      </a:cubicBezTo>
                      <a:cubicBezTo>
                        <a:pt x="935" y="45825"/>
                        <a:pt x="623" y="45825"/>
                        <a:pt x="0" y="4582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38" name="Google Shape;2238;p44"/>
                <p:cNvSpPr/>
                <p:nvPr/>
              </p:nvSpPr>
              <p:spPr>
                <a:xfrm>
                  <a:off x="7750430" y="310889"/>
                  <a:ext cx="439548" cy="2182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547" h="218215" extrusionOk="0">
                      <a:moveTo>
                        <a:pt x="0" y="41149"/>
                      </a:moveTo>
                      <a:lnTo>
                        <a:pt x="436119" y="0"/>
                      </a:lnTo>
                      <a:lnTo>
                        <a:pt x="440795" y="219462"/>
                      </a:lnTo>
                      <a:lnTo>
                        <a:pt x="623" y="19452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39" name="Google Shape;2239;p44"/>
                <p:cNvSpPr/>
                <p:nvPr/>
              </p:nvSpPr>
              <p:spPr>
                <a:xfrm>
                  <a:off x="7755729" y="644446"/>
                  <a:ext cx="433313" cy="196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312" h="196393" extrusionOk="0">
                      <a:moveTo>
                        <a:pt x="0" y="34914"/>
                      </a:moveTo>
                      <a:lnTo>
                        <a:pt x="435183" y="0"/>
                      </a:lnTo>
                      <a:lnTo>
                        <a:pt x="435495" y="197329"/>
                      </a:lnTo>
                      <a:lnTo>
                        <a:pt x="11846" y="184548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40" name="Google Shape;2240;p44"/>
                <p:cNvSpPr/>
                <p:nvPr/>
              </p:nvSpPr>
              <p:spPr>
                <a:xfrm>
                  <a:off x="7783474" y="979563"/>
                  <a:ext cx="405257" cy="2182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256" h="218215" extrusionOk="0">
                      <a:moveTo>
                        <a:pt x="0" y="312"/>
                      </a:moveTo>
                      <a:lnTo>
                        <a:pt x="407751" y="0"/>
                      </a:lnTo>
                      <a:lnTo>
                        <a:pt x="407751" y="158050"/>
                      </a:lnTo>
                      <a:lnTo>
                        <a:pt x="16834" y="219462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41" name="Google Shape;2241;p44"/>
                <p:cNvSpPr/>
                <p:nvPr/>
              </p:nvSpPr>
              <p:spPr>
                <a:xfrm>
                  <a:off x="7816829" y="1315926"/>
                  <a:ext cx="370966" cy="2400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965" h="240036" extrusionOk="0">
                      <a:moveTo>
                        <a:pt x="0" y="50501"/>
                      </a:moveTo>
                      <a:lnTo>
                        <a:pt x="372836" y="0"/>
                      </a:lnTo>
                      <a:lnTo>
                        <a:pt x="369095" y="183613"/>
                      </a:lnTo>
                      <a:lnTo>
                        <a:pt x="28680" y="24066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42" name="Google Shape;2242;p44"/>
                <p:cNvSpPr/>
                <p:nvPr/>
              </p:nvSpPr>
              <p:spPr>
                <a:xfrm>
                  <a:off x="7858914" y="1670682"/>
                  <a:ext cx="317971" cy="1153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970" h="115342" extrusionOk="0">
                      <a:moveTo>
                        <a:pt x="0" y="0"/>
                      </a:moveTo>
                      <a:lnTo>
                        <a:pt x="316412" y="24627"/>
                      </a:lnTo>
                      <a:lnTo>
                        <a:pt x="319529" y="117836"/>
                      </a:lnTo>
                      <a:lnTo>
                        <a:pt x="10911" y="104743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243" name="Google Shape;2243;p44"/>
              <p:cNvGrpSpPr/>
              <p:nvPr/>
            </p:nvGrpSpPr>
            <p:grpSpPr>
              <a:xfrm flipH="1">
                <a:off x="9187531" y="3615087"/>
                <a:ext cx="1038081" cy="2724573"/>
                <a:chOff x="7280760" y="103402"/>
                <a:chExt cx="1038081" cy="2724573"/>
              </a:xfrm>
            </p:grpSpPr>
            <p:sp>
              <p:nvSpPr>
                <p:cNvPr id="2244" name="Google Shape;2244;p44"/>
                <p:cNvSpPr/>
                <p:nvPr/>
              </p:nvSpPr>
              <p:spPr>
                <a:xfrm>
                  <a:off x="7280760" y="103402"/>
                  <a:ext cx="1038081" cy="27245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8080" h="2724573" extrusionOk="0">
                      <a:moveTo>
                        <a:pt x="749609" y="2580733"/>
                      </a:moveTo>
                      <a:cubicBezTo>
                        <a:pt x="747115" y="2582292"/>
                        <a:pt x="746179" y="2582915"/>
                        <a:pt x="745244" y="2583539"/>
                      </a:cubicBezTo>
                      <a:cubicBezTo>
                        <a:pt x="688197" y="2636534"/>
                        <a:pt x="619926" y="2669890"/>
                        <a:pt x="546357" y="2693270"/>
                      </a:cubicBezTo>
                      <a:cubicBezTo>
                        <a:pt x="514560" y="2703245"/>
                        <a:pt x="481827" y="2711974"/>
                        <a:pt x="448783" y="2717274"/>
                      </a:cubicBezTo>
                      <a:cubicBezTo>
                        <a:pt x="359627" y="2731613"/>
                        <a:pt x="271717" y="2726937"/>
                        <a:pt x="185990" y="2696699"/>
                      </a:cubicBezTo>
                      <a:cubicBezTo>
                        <a:pt x="145776" y="2682359"/>
                        <a:pt x="109303" y="2661785"/>
                        <a:pt x="76259" y="2635287"/>
                      </a:cubicBezTo>
                      <a:cubicBezTo>
                        <a:pt x="31681" y="2599126"/>
                        <a:pt x="6742" y="2552053"/>
                        <a:pt x="819" y="2495006"/>
                      </a:cubicBezTo>
                      <a:cubicBezTo>
                        <a:pt x="-2610" y="2460403"/>
                        <a:pt x="5183" y="2427359"/>
                        <a:pt x="15782" y="2394939"/>
                      </a:cubicBezTo>
                      <a:cubicBezTo>
                        <a:pt x="27316" y="2359089"/>
                        <a:pt x="46020" y="2326980"/>
                        <a:pt x="66595" y="2295495"/>
                      </a:cubicBezTo>
                      <a:cubicBezTo>
                        <a:pt x="70024" y="2290507"/>
                        <a:pt x="74388" y="2286454"/>
                        <a:pt x="79376" y="2283025"/>
                      </a:cubicBezTo>
                      <a:cubicBezTo>
                        <a:pt x="91534" y="2274608"/>
                        <a:pt x="105250" y="2278661"/>
                        <a:pt x="109926" y="2293001"/>
                      </a:cubicBezTo>
                      <a:cubicBezTo>
                        <a:pt x="112732" y="2301729"/>
                        <a:pt x="114602" y="2311082"/>
                        <a:pt x="117408" y="2319810"/>
                      </a:cubicBezTo>
                      <a:cubicBezTo>
                        <a:pt x="130501" y="2362206"/>
                        <a:pt x="151699" y="2398991"/>
                        <a:pt x="189107" y="2424242"/>
                      </a:cubicBezTo>
                      <a:cubicBezTo>
                        <a:pt x="215917" y="2442322"/>
                        <a:pt x="245843" y="2450739"/>
                        <a:pt x="278575" y="2450116"/>
                      </a:cubicBezTo>
                      <a:cubicBezTo>
                        <a:pt x="329388" y="2449181"/>
                        <a:pt x="376772" y="2434529"/>
                        <a:pt x="421662" y="2412084"/>
                      </a:cubicBezTo>
                      <a:cubicBezTo>
                        <a:pt x="466241" y="2389639"/>
                        <a:pt x="494920" y="2352542"/>
                        <a:pt x="513624" y="2307029"/>
                      </a:cubicBezTo>
                      <a:cubicBezTo>
                        <a:pt x="529523" y="2268062"/>
                        <a:pt x="537316" y="2227536"/>
                        <a:pt x="542616" y="2186075"/>
                      </a:cubicBezTo>
                      <a:cubicBezTo>
                        <a:pt x="551968" y="2111570"/>
                        <a:pt x="545110" y="2037689"/>
                        <a:pt x="533887" y="1963807"/>
                      </a:cubicBezTo>
                      <a:cubicBezTo>
                        <a:pt x="525782" y="1912371"/>
                        <a:pt x="517365" y="1860935"/>
                        <a:pt x="505207" y="1810122"/>
                      </a:cubicBezTo>
                      <a:cubicBezTo>
                        <a:pt x="493673" y="1762114"/>
                        <a:pt x="480892" y="1714730"/>
                        <a:pt x="466241" y="1667658"/>
                      </a:cubicBezTo>
                      <a:cubicBezTo>
                        <a:pt x="464682" y="1662982"/>
                        <a:pt x="463747" y="1658306"/>
                        <a:pt x="462811" y="1653630"/>
                      </a:cubicBezTo>
                      <a:cubicBezTo>
                        <a:pt x="461253" y="1644901"/>
                        <a:pt x="464682" y="1637108"/>
                        <a:pt x="472164" y="1632744"/>
                      </a:cubicBezTo>
                      <a:cubicBezTo>
                        <a:pt x="479645" y="1628380"/>
                        <a:pt x="488062" y="1629003"/>
                        <a:pt x="494920" y="1634303"/>
                      </a:cubicBezTo>
                      <a:cubicBezTo>
                        <a:pt x="498349" y="1637108"/>
                        <a:pt x="501155" y="1640225"/>
                        <a:pt x="503337" y="1643966"/>
                      </a:cubicBezTo>
                      <a:cubicBezTo>
                        <a:pt x="521418" y="1671399"/>
                        <a:pt x="543863" y="1695403"/>
                        <a:pt x="567866" y="1717848"/>
                      </a:cubicBezTo>
                      <a:cubicBezTo>
                        <a:pt x="569113" y="1719095"/>
                        <a:pt x="570049" y="1720653"/>
                        <a:pt x="572542" y="1720342"/>
                      </a:cubicBezTo>
                      <a:cubicBezTo>
                        <a:pt x="570984" y="1708184"/>
                        <a:pt x="569425" y="1696338"/>
                        <a:pt x="567866" y="1684492"/>
                      </a:cubicBezTo>
                      <a:cubicBezTo>
                        <a:pt x="555709" y="1595024"/>
                        <a:pt x="541681" y="1505867"/>
                        <a:pt x="531082" y="1416399"/>
                      </a:cubicBezTo>
                      <a:cubicBezTo>
                        <a:pt x="525470" y="1368392"/>
                        <a:pt x="520483" y="1320384"/>
                        <a:pt x="513624" y="1272377"/>
                      </a:cubicBezTo>
                      <a:cubicBezTo>
                        <a:pt x="502090" y="1192261"/>
                        <a:pt x="495232" y="1111833"/>
                        <a:pt x="487439" y="1031093"/>
                      </a:cubicBezTo>
                      <a:cubicBezTo>
                        <a:pt x="484009" y="993685"/>
                        <a:pt x="479022" y="956277"/>
                        <a:pt x="475904" y="918868"/>
                      </a:cubicBezTo>
                      <a:cubicBezTo>
                        <a:pt x="472475" y="881772"/>
                        <a:pt x="466552" y="844987"/>
                        <a:pt x="464370" y="807579"/>
                      </a:cubicBezTo>
                      <a:cubicBezTo>
                        <a:pt x="462500" y="774846"/>
                        <a:pt x="459382" y="742426"/>
                        <a:pt x="457824" y="709693"/>
                      </a:cubicBezTo>
                      <a:cubicBezTo>
                        <a:pt x="455642" y="663556"/>
                        <a:pt x="450030" y="617731"/>
                        <a:pt x="447848" y="571594"/>
                      </a:cubicBezTo>
                      <a:cubicBezTo>
                        <a:pt x="445043" y="517664"/>
                        <a:pt x="440678" y="463734"/>
                        <a:pt x="441302" y="409492"/>
                      </a:cubicBezTo>
                      <a:cubicBezTo>
                        <a:pt x="441925" y="344962"/>
                        <a:pt x="440366" y="280121"/>
                        <a:pt x="441302" y="215592"/>
                      </a:cubicBezTo>
                      <a:cubicBezTo>
                        <a:pt x="442237" y="158856"/>
                        <a:pt x="446289" y="102120"/>
                        <a:pt x="457824" y="46631"/>
                      </a:cubicBezTo>
                      <a:cubicBezTo>
                        <a:pt x="459694" y="37279"/>
                        <a:pt x="461876" y="27927"/>
                        <a:pt x="464058" y="18575"/>
                      </a:cubicBezTo>
                      <a:cubicBezTo>
                        <a:pt x="467799" y="2988"/>
                        <a:pt x="476528" y="-2624"/>
                        <a:pt x="492115" y="1117"/>
                      </a:cubicBezTo>
                      <a:cubicBezTo>
                        <a:pt x="519236" y="7352"/>
                        <a:pt x="546045" y="14522"/>
                        <a:pt x="573166" y="20445"/>
                      </a:cubicBezTo>
                      <a:cubicBezTo>
                        <a:pt x="626161" y="31979"/>
                        <a:pt x="679468" y="39149"/>
                        <a:pt x="733710" y="42578"/>
                      </a:cubicBezTo>
                      <a:cubicBezTo>
                        <a:pt x="768624" y="44760"/>
                        <a:pt x="802604" y="41643"/>
                        <a:pt x="836271" y="35097"/>
                      </a:cubicBezTo>
                      <a:cubicBezTo>
                        <a:pt x="858093" y="30732"/>
                        <a:pt x="878355" y="22004"/>
                        <a:pt x="895501" y="7352"/>
                      </a:cubicBezTo>
                      <a:cubicBezTo>
                        <a:pt x="899553" y="3923"/>
                        <a:pt x="904230" y="1741"/>
                        <a:pt x="909529" y="806"/>
                      </a:cubicBezTo>
                      <a:cubicBezTo>
                        <a:pt x="923245" y="-1065"/>
                        <a:pt x="933844" y="8911"/>
                        <a:pt x="934468" y="23874"/>
                      </a:cubicBezTo>
                      <a:cubicBezTo>
                        <a:pt x="936027" y="78428"/>
                        <a:pt x="935403" y="132982"/>
                        <a:pt x="934780" y="187535"/>
                      </a:cubicBezTo>
                      <a:cubicBezTo>
                        <a:pt x="934468" y="224944"/>
                        <a:pt x="934468" y="262352"/>
                        <a:pt x="934156" y="299449"/>
                      </a:cubicBezTo>
                      <a:cubicBezTo>
                        <a:pt x="933844" y="354003"/>
                        <a:pt x="935403" y="408556"/>
                        <a:pt x="935091" y="463110"/>
                      </a:cubicBezTo>
                      <a:cubicBezTo>
                        <a:pt x="935091" y="551331"/>
                        <a:pt x="934468" y="639241"/>
                        <a:pt x="934156" y="727462"/>
                      </a:cubicBezTo>
                      <a:cubicBezTo>
                        <a:pt x="934156" y="780457"/>
                        <a:pt x="936027" y="833141"/>
                        <a:pt x="935403" y="886136"/>
                      </a:cubicBezTo>
                      <a:cubicBezTo>
                        <a:pt x="933844" y="986515"/>
                        <a:pt x="936962" y="1086894"/>
                        <a:pt x="933533" y="1186961"/>
                      </a:cubicBezTo>
                      <a:cubicBezTo>
                        <a:pt x="929792" y="1304174"/>
                        <a:pt x="930104" y="1421387"/>
                        <a:pt x="928233" y="1538911"/>
                      </a:cubicBezTo>
                      <a:cubicBezTo>
                        <a:pt x="927610" y="1581619"/>
                        <a:pt x="921998" y="1624327"/>
                        <a:pt x="922934" y="1667347"/>
                      </a:cubicBezTo>
                      <a:cubicBezTo>
                        <a:pt x="923869" y="1704443"/>
                        <a:pt x="918569" y="1740916"/>
                        <a:pt x="918569" y="1777701"/>
                      </a:cubicBezTo>
                      <a:cubicBezTo>
                        <a:pt x="918569" y="1789547"/>
                        <a:pt x="918258" y="1789547"/>
                        <a:pt x="929168" y="1784559"/>
                      </a:cubicBezTo>
                      <a:cubicBezTo>
                        <a:pt x="941638" y="1778636"/>
                        <a:pt x="954107" y="1772713"/>
                        <a:pt x="967200" y="1767414"/>
                      </a:cubicBezTo>
                      <a:cubicBezTo>
                        <a:pt x="976552" y="1763673"/>
                        <a:pt x="984969" y="1766167"/>
                        <a:pt x="990580" y="1773025"/>
                      </a:cubicBezTo>
                      <a:cubicBezTo>
                        <a:pt x="996503" y="1780507"/>
                        <a:pt x="996815" y="1789235"/>
                        <a:pt x="991516" y="1797652"/>
                      </a:cubicBezTo>
                      <a:cubicBezTo>
                        <a:pt x="989957" y="1800146"/>
                        <a:pt x="988086" y="1802952"/>
                        <a:pt x="985904" y="1805134"/>
                      </a:cubicBezTo>
                      <a:cubicBezTo>
                        <a:pt x="955354" y="1841295"/>
                        <a:pt x="941638" y="1884627"/>
                        <a:pt x="932286" y="1929828"/>
                      </a:cubicBezTo>
                      <a:cubicBezTo>
                        <a:pt x="917322" y="2002774"/>
                        <a:pt x="922310" y="2075409"/>
                        <a:pt x="935091" y="2148044"/>
                      </a:cubicBezTo>
                      <a:cubicBezTo>
                        <a:pt x="940079" y="2175476"/>
                        <a:pt x="948808" y="2201662"/>
                        <a:pt x="959095" y="2227536"/>
                      </a:cubicBezTo>
                      <a:cubicBezTo>
                        <a:pt x="964706" y="2241253"/>
                        <a:pt x="971253" y="2254346"/>
                        <a:pt x="980917" y="2265256"/>
                      </a:cubicBezTo>
                      <a:cubicBezTo>
                        <a:pt x="1005544" y="2292689"/>
                        <a:pt x="1018013" y="2325733"/>
                        <a:pt x="1026742" y="2360648"/>
                      </a:cubicBezTo>
                      <a:cubicBezTo>
                        <a:pt x="1037653" y="2404291"/>
                        <a:pt x="1041082" y="2448869"/>
                        <a:pt x="1041082" y="2493759"/>
                      </a:cubicBezTo>
                      <a:cubicBezTo>
                        <a:pt x="1041082" y="2531479"/>
                        <a:pt x="1041393" y="2569511"/>
                        <a:pt x="1039211" y="2607231"/>
                      </a:cubicBezTo>
                      <a:cubicBezTo>
                        <a:pt x="1038899" y="2611907"/>
                        <a:pt x="1038588" y="2616271"/>
                        <a:pt x="1037964" y="2620635"/>
                      </a:cubicBezTo>
                      <a:cubicBezTo>
                        <a:pt x="1035470" y="2634040"/>
                        <a:pt x="1023624" y="2644016"/>
                        <a:pt x="1010220" y="2642457"/>
                      </a:cubicBezTo>
                      <a:cubicBezTo>
                        <a:pt x="981228" y="2639028"/>
                        <a:pt x="952237" y="2640898"/>
                        <a:pt x="923557" y="2639340"/>
                      </a:cubicBezTo>
                      <a:cubicBezTo>
                        <a:pt x="872432" y="2636534"/>
                        <a:pt x="821308" y="2633417"/>
                        <a:pt x="770183" y="2633417"/>
                      </a:cubicBezTo>
                      <a:cubicBezTo>
                        <a:pt x="753349" y="2633417"/>
                        <a:pt x="743997" y="2621571"/>
                        <a:pt x="745868" y="2605049"/>
                      </a:cubicBezTo>
                      <a:cubicBezTo>
                        <a:pt x="746803" y="2597255"/>
                        <a:pt x="748050" y="2589774"/>
                        <a:pt x="749609" y="258073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45" name="Google Shape;2245;p44"/>
                <p:cNvSpPr/>
                <p:nvPr/>
              </p:nvSpPr>
              <p:spPr>
                <a:xfrm>
                  <a:off x="7845193" y="2095294"/>
                  <a:ext cx="102873" cy="18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872" h="187041" extrusionOk="0">
                      <a:moveTo>
                        <a:pt x="5928" y="120925"/>
                      </a:moveTo>
                      <a:cubicBezTo>
                        <a:pt x="7486" y="84140"/>
                        <a:pt x="3746" y="47667"/>
                        <a:pt x="628" y="11506"/>
                      </a:cubicBezTo>
                      <a:cubicBezTo>
                        <a:pt x="-619" y="-2834"/>
                        <a:pt x="-1242" y="-340"/>
                        <a:pt x="11227" y="1219"/>
                      </a:cubicBezTo>
                      <a:cubicBezTo>
                        <a:pt x="35231" y="4336"/>
                        <a:pt x="58923" y="8700"/>
                        <a:pt x="82615" y="12441"/>
                      </a:cubicBezTo>
                      <a:cubicBezTo>
                        <a:pt x="86044" y="13065"/>
                        <a:pt x="88538" y="14312"/>
                        <a:pt x="89473" y="17741"/>
                      </a:cubicBezTo>
                      <a:cubicBezTo>
                        <a:pt x="103189" y="67618"/>
                        <a:pt x="110359" y="117496"/>
                        <a:pt x="93526" y="167997"/>
                      </a:cubicBezTo>
                      <a:cubicBezTo>
                        <a:pt x="90408" y="177661"/>
                        <a:pt x="84485" y="182961"/>
                        <a:pt x="74510" y="185143"/>
                      </a:cubicBezTo>
                      <a:cubicBezTo>
                        <a:pt x="53000" y="189507"/>
                        <a:pt x="31802" y="187949"/>
                        <a:pt x="10604" y="182649"/>
                      </a:cubicBezTo>
                      <a:cubicBezTo>
                        <a:pt x="6863" y="181714"/>
                        <a:pt x="5928" y="180155"/>
                        <a:pt x="5928" y="176414"/>
                      </a:cubicBezTo>
                      <a:cubicBezTo>
                        <a:pt x="5928" y="157710"/>
                        <a:pt x="5928" y="139318"/>
                        <a:pt x="5928" y="120925"/>
                      </a:cubicBezTo>
                      <a:close/>
                    </a:path>
                  </a:pathLst>
                </a:custGeom>
                <a:solidFill>
                  <a:srgbClr val="FEFEF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46" name="Google Shape;2246;p44"/>
                <p:cNvSpPr/>
                <p:nvPr/>
              </p:nvSpPr>
              <p:spPr>
                <a:xfrm>
                  <a:off x="7853926" y="2134856"/>
                  <a:ext cx="59230" cy="966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229" h="96638" extrusionOk="0">
                      <a:moveTo>
                        <a:pt x="0" y="45825"/>
                      </a:moveTo>
                      <a:cubicBezTo>
                        <a:pt x="0" y="35226"/>
                        <a:pt x="0" y="24315"/>
                        <a:pt x="0" y="13716"/>
                      </a:cubicBezTo>
                      <a:cubicBezTo>
                        <a:pt x="0" y="3117"/>
                        <a:pt x="3117" y="0"/>
                        <a:pt x="13716" y="0"/>
                      </a:cubicBezTo>
                      <a:cubicBezTo>
                        <a:pt x="24939" y="0"/>
                        <a:pt x="35850" y="3117"/>
                        <a:pt x="46760" y="6235"/>
                      </a:cubicBezTo>
                      <a:cubicBezTo>
                        <a:pt x="52683" y="8105"/>
                        <a:pt x="55489" y="13093"/>
                        <a:pt x="57048" y="19016"/>
                      </a:cubicBezTo>
                      <a:cubicBezTo>
                        <a:pt x="62035" y="38655"/>
                        <a:pt x="62659" y="58295"/>
                        <a:pt x="57359" y="78246"/>
                      </a:cubicBezTo>
                      <a:cubicBezTo>
                        <a:pt x="53930" y="90092"/>
                        <a:pt x="40526" y="99444"/>
                        <a:pt x="27121" y="97262"/>
                      </a:cubicBezTo>
                      <a:cubicBezTo>
                        <a:pt x="26498" y="97262"/>
                        <a:pt x="26186" y="96950"/>
                        <a:pt x="25874" y="96950"/>
                      </a:cubicBezTo>
                      <a:cubicBezTo>
                        <a:pt x="1870" y="92274"/>
                        <a:pt x="1247" y="91650"/>
                        <a:pt x="1559" y="67335"/>
                      </a:cubicBezTo>
                      <a:cubicBezTo>
                        <a:pt x="1559" y="60165"/>
                        <a:pt x="1559" y="52995"/>
                        <a:pt x="1559" y="45825"/>
                      </a:cubicBezTo>
                      <a:cubicBezTo>
                        <a:pt x="935" y="45825"/>
                        <a:pt x="623" y="45825"/>
                        <a:pt x="0" y="4582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47" name="Google Shape;2247;p44"/>
                <p:cNvSpPr/>
                <p:nvPr/>
              </p:nvSpPr>
              <p:spPr>
                <a:xfrm>
                  <a:off x="7750430" y="310889"/>
                  <a:ext cx="439548" cy="2182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547" h="218215" extrusionOk="0">
                      <a:moveTo>
                        <a:pt x="0" y="41149"/>
                      </a:moveTo>
                      <a:lnTo>
                        <a:pt x="436119" y="0"/>
                      </a:lnTo>
                      <a:lnTo>
                        <a:pt x="440795" y="219462"/>
                      </a:lnTo>
                      <a:lnTo>
                        <a:pt x="623" y="19452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48" name="Google Shape;2248;p44"/>
                <p:cNvSpPr/>
                <p:nvPr/>
              </p:nvSpPr>
              <p:spPr>
                <a:xfrm>
                  <a:off x="7755729" y="644446"/>
                  <a:ext cx="433313" cy="196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312" h="196393" extrusionOk="0">
                      <a:moveTo>
                        <a:pt x="0" y="34914"/>
                      </a:moveTo>
                      <a:lnTo>
                        <a:pt x="435183" y="0"/>
                      </a:lnTo>
                      <a:lnTo>
                        <a:pt x="435495" y="197329"/>
                      </a:lnTo>
                      <a:lnTo>
                        <a:pt x="11846" y="184548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49" name="Google Shape;2249;p44"/>
                <p:cNvSpPr/>
                <p:nvPr/>
              </p:nvSpPr>
              <p:spPr>
                <a:xfrm>
                  <a:off x="7783474" y="979563"/>
                  <a:ext cx="405257" cy="2182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256" h="218215" extrusionOk="0">
                      <a:moveTo>
                        <a:pt x="0" y="312"/>
                      </a:moveTo>
                      <a:lnTo>
                        <a:pt x="407751" y="0"/>
                      </a:lnTo>
                      <a:lnTo>
                        <a:pt x="407751" y="158050"/>
                      </a:lnTo>
                      <a:lnTo>
                        <a:pt x="16834" y="219462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50" name="Google Shape;2250;p44"/>
                <p:cNvSpPr/>
                <p:nvPr/>
              </p:nvSpPr>
              <p:spPr>
                <a:xfrm>
                  <a:off x="7816829" y="1315926"/>
                  <a:ext cx="370966" cy="2400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965" h="240036" extrusionOk="0">
                      <a:moveTo>
                        <a:pt x="0" y="50501"/>
                      </a:moveTo>
                      <a:lnTo>
                        <a:pt x="372836" y="0"/>
                      </a:lnTo>
                      <a:lnTo>
                        <a:pt x="369095" y="183613"/>
                      </a:lnTo>
                      <a:lnTo>
                        <a:pt x="28680" y="24066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51" name="Google Shape;2251;p44"/>
                <p:cNvSpPr/>
                <p:nvPr/>
              </p:nvSpPr>
              <p:spPr>
                <a:xfrm>
                  <a:off x="7858914" y="1670682"/>
                  <a:ext cx="317971" cy="1153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970" h="115342" extrusionOk="0">
                      <a:moveTo>
                        <a:pt x="0" y="0"/>
                      </a:moveTo>
                      <a:lnTo>
                        <a:pt x="316412" y="24627"/>
                      </a:lnTo>
                      <a:lnTo>
                        <a:pt x="319529" y="117836"/>
                      </a:lnTo>
                      <a:lnTo>
                        <a:pt x="10911" y="104743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252" name="Google Shape;2252;p44"/>
            <p:cNvGrpSpPr/>
            <p:nvPr/>
          </p:nvGrpSpPr>
          <p:grpSpPr>
            <a:xfrm>
              <a:off x="6689913" y="724317"/>
              <a:ext cx="3782913" cy="2677146"/>
              <a:chOff x="2437300" y="2149766"/>
              <a:chExt cx="3782913" cy="2677146"/>
            </a:xfrm>
          </p:grpSpPr>
          <p:sp>
            <p:nvSpPr>
              <p:cNvPr id="2253" name="Google Shape;2253;p44"/>
              <p:cNvSpPr/>
              <p:nvPr/>
            </p:nvSpPr>
            <p:spPr>
              <a:xfrm>
                <a:off x="3841510" y="2152268"/>
                <a:ext cx="1910678" cy="1143112"/>
              </a:xfrm>
              <a:custGeom>
                <a:avLst/>
                <a:gdLst/>
                <a:ahLst/>
                <a:cxnLst/>
                <a:rect l="l" t="t" r="r" b="b"/>
                <a:pathLst>
                  <a:path w="4071279" h="2435748" extrusionOk="0">
                    <a:moveTo>
                      <a:pt x="3332252" y="340860"/>
                    </a:moveTo>
                    <a:cubicBezTo>
                      <a:pt x="3307684" y="302253"/>
                      <a:pt x="3167295" y="126065"/>
                      <a:pt x="3143428" y="87458"/>
                    </a:cubicBezTo>
                    <a:cubicBezTo>
                      <a:pt x="3112543" y="8840"/>
                      <a:pt x="3051474" y="-31171"/>
                      <a:pt x="2921614" y="29197"/>
                    </a:cubicBezTo>
                    <a:cubicBezTo>
                      <a:pt x="2828957" y="72717"/>
                      <a:pt x="2268805" y="160460"/>
                      <a:pt x="2242833" y="165374"/>
                    </a:cubicBezTo>
                    <a:cubicBezTo>
                      <a:pt x="2124907" y="189240"/>
                      <a:pt x="2027336" y="217318"/>
                      <a:pt x="1910814" y="248905"/>
                    </a:cubicBezTo>
                    <a:cubicBezTo>
                      <a:pt x="1745857" y="293128"/>
                      <a:pt x="1289592" y="453171"/>
                      <a:pt x="1181493" y="472124"/>
                    </a:cubicBezTo>
                    <a:cubicBezTo>
                      <a:pt x="1148501" y="477739"/>
                      <a:pt x="910542" y="514942"/>
                      <a:pt x="789106" y="513538"/>
                    </a:cubicBezTo>
                    <a:cubicBezTo>
                      <a:pt x="752604" y="512837"/>
                      <a:pt x="716103" y="513538"/>
                      <a:pt x="679602" y="518452"/>
                    </a:cubicBezTo>
                    <a:cubicBezTo>
                      <a:pt x="619235" y="526875"/>
                      <a:pt x="592561" y="551444"/>
                      <a:pt x="588349" y="612513"/>
                    </a:cubicBezTo>
                    <a:cubicBezTo>
                      <a:pt x="583436" y="682005"/>
                      <a:pt x="569397" y="748690"/>
                      <a:pt x="550444" y="815375"/>
                    </a:cubicBezTo>
                    <a:cubicBezTo>
                      <a:pt x="511135" y="950850"/>
                      <a:pt x="268263" y="1628227"/>
                      <a:pt x="240185" y="1702633"/>
                    </a:cubicBezTo>
                    <a:cubicBezTo>
                      <a:pt x="233867" y="1718778"/>
                      <a:pt x="22582" y="2090808"/>
                      <a:pt x="120" y="2121694"/>
                    </a:cubicBezTo>
                    <a:cubicBezTo>
                      <a:pt x="-20237" y="2149772"/>
                      <a:pt x="2561516" y="2420723"/>
                      <a:pt x="2555901" y="2416511"/>
                    </a:cubicBezTo>
                    <a:cubicBezTo>
                      <a:pt x="2555901" y="2416511"/>
                      <a:pt x="2556603" y="2415809"/>
                      <a:pt x="2556603" y="2415809"/>
                    </a:cubicBezTo>
                    <a:cubicBezTo>
                      <a:pt x="2480091" y="2339297"/>
                      <a:pt x="2555901" y="1872504"/>
                      <a:pt x="2596613" y="1851445"/>
                    </a:cubicBezTo>
                    <a:cubicBezTo>
                      <a:pt x="2612758" y="1842320"/>
                      <a:pt x="2667510" y="1851445"/>
                      <a:pt x="2680847" y="1838810"/>
                    </a:cubicBezTo>
                    <a:lnTo>
                      <a:pt x="2681549" y="1838810"/>
                    </a:lnTo>
                    <a:cubicBezTo>
                      <a:pt x="2715242" y="1817752"/>
                      <a:pt x="2727175" y="1791780"/>
                      <a:pt x="2719454" y="1758788"/>
                    </a:cubicBezTo>
                    <a:cubicBezTo>
                      <a:pt x="2719454" y="1758788"/>
                      <a:pt x="2719454" y="1758788"/>
                      <a:pt x="2719454" y="1758788"/>
                    </a:cubicBezTo>
                    <a:cubicBezTo>
                      <a:pt x="2719454" y="1758788"/>
                      <a:pt x="2719454" y="1758788"/>
                      <a:pt x="2720156" y="1758788"/>
                    </a:cubicBezTo>
                    <a:cubicBezTo>
                      <a:pt x="2715242" y="1726499"/>
                      <a:pt x="2546775" y="1386056"/>
                      <a:pt x="2542564" y="1372017"/>
                    </a:cubicBezTo>
                    <a:cubicBezTo>
                      <a:pt x="2529227" y="1324987"/>
                      <a:pt x="2538352" y="1310246"/>
                      <a:pt x="2587488" y="1303928"/>
                    </a:cubicBezTo>
                    <a:cubicBezTo>
                      <a:pt x="2613460" y="1300419"/>
                      <a:pt x="2627499" y="1288485"/>
                      <a:pt x="2627499" y="1261110"/>
                    </a:cubicBezTo>
                    <a:cubicBezTo>
                      <a:pt x="2627499" y="1251282"/>
                      <a:pt x="2625393" y="1237244"/>
                      <a:pt x="2635922" y="1234436"/>
                    </a:cubicBezTo>
                    <a:cubicBezTo>
                      <a:pt x="2647153" y="1231628"/>
                      <a:pt x="2655577" y="1235138"/>
                      <a:pt x="2660491" y="1243561"/>
                    </a:cubicBezTo>
                    <a:cubicBezTo>
                      <a:pt x="2668914" y="1256898"/>
                      <a:pt x="2746830" y="1451337"/>
                      <a:pt x="2766484" y="1486434"/>
                    </a:cubicBezTo>
                    <a:cubicBezTo>
                      <a:pt x="2798774" y="1553821"/>
                      <a:pt x="2824745" y="1562946"/>
                      <a:pt x="2890728" y="1529955"/>
                    </a:cubicBezTo>
                    <a:cubicBezTo>
                      <a:pt x="2901258" y="1524339"/>
                      <a:pt x="3046560" y="1432384"/>
                      <a:pt x="3060599" y="1426067"/>
                    </a:cubicBezTo>
                    <a:cubicBezTo>
                      <a:pt x="3093591" y="1411326"/>
                      <a:pt x="3144832" y="1396585"/>
                      <a:pt x="3181334" y="1403604"/>
                    </a:cubicBezTo>
                    <a:cubicBezTo>
                      <a:pt x="3214325" y="1409922"/>
                      <a:pt x="3228364" y="1435894"/>
                      <a:pt x="3212219" y="1465376"/>
                    </a:cubicBezTo>
                    <a:cubicBezTo>
                      <a:pt x="3202392" y="1483626"/>
                      <a:pt x="3188353" y="1500473"/>
                      <a:pt x="3179227" y="1519425"/>
                    </a:cubicBezTo>
                    <a:cubicBezTo>
                      <a:pt x="3158169" y="1562244"/>
                      <a:pt x="3148342" y="1606466"/>
                      <a:pt x="3172910" y="1652093"/>
                    </a:cubicBezTo>
                    <a:cubicBezTo>
                      <a:pt x="3172910" y="1652093"/>
                      <a:pt x="3172910" y="1652093"/>
                      <a:pt x="3172910" y="1652093"/>
                    </a:cubicBezTo>
                    <a:cubicBezTo>
                      <a:pt x="3173612" y="1659814"/>
                      <a:pt x="3217133" y="1687892"/>
                      <a:pt x="3236085" y="1689998"/>
                    </a:cubicBezTo>
                    <a:cubicBezTo>
                      <a:pt x="3329444" y="1702633"/>
                      <a:pt x="3373666" y="1766510"/>
                      <a:pt x="3350502" y="1858465"/>
                    </a:cubicBezTo>
                    <a:cubicBezTo>
                      <a:pt x="3333655" y="1923745"/>
                      <a:pt x="3298558" y="1976391"/>
                      <a:pt x="3243806" y="2016402"/>
                    </a:cubicBezTo>
                    <a:cubicBezTo>
                      <a:pt x="3199584" y="2048692"/>
                      <a:pt x="2941970" y="2186273"/>
                      <a:pt x="2866862" y="2239621"/>
                    </a:cubicBezTo>
                    <a:cubicBezTo>
                      <a:pt x="2835275" y="2262083"/>
                      <a:pt x="2805793" y="2287353"/>
                      <a:pt x="2788245" y="2322450"/>
                    </a:cubicBezTo>
                    <a:cubicBezTo>
                      <a:pt x="2772802" y="2352634"/>
                      <a:pt x="2772099" y="2383519"/>
                      <a:pt x="2791754" y="2411597"/>
                    </a:cubicBezTo>
                    <a:cubicBezTo>
                      <a:pt x="2810706" y="2437569"/>
                      <a:pt x="2838784" y="2441079"/>
                      <a:pt x="2868266" y="2436165"/>
                    </a:cubicBezTo>
                    <a:cubicBezTo>
                      <a:pt x="3084465" y="2401770"/>
                      <a:pt x="3694455" y="2336489"/>
                      <a:pt x="3778688" y="2307007"/>
                    </a:cubicBezTo>
                    <a:cubicBezTo>
                      <a:pt x="3860114" y="2278228"/>
                      <a:pt x="3904337" y="2221370"/>
                      <a:pt x="3914866" y="2137137"/>
                    </a:cubicBezTo>
                    <a:cubicBezTo>
                      <a:pt x="3930308" y="2014296"/>
                      <a:pt x="3942944" y="1891456"/>
                      <a:pt x="3958386" y="1768616"/>
                    </a:cubicBezTo>
                    <a:cubicBezTo>
                      <a:pt x="3980147" y="1591726"/>
                      <a:pt x="3996291" y="1413432"/>
                      <a:pt x="4049639" y="1242157"/>
                    </a:cubicBezTo>
                    <a:cubicBezTo>
                      <a:pt x="4069996" y="1201444"/>
                      <a:pt x="4084034" y="1159328"/>
                      <a:pt x="4067890" y="1113701"/>
                    </a:cubicBezTo>
                    <a:cubicBezTo>
                      <a:pt x="4065784" y="1083518"/>
                      <a:pt x="3843267" y="889079"/>
                      <a:pt x="3825017" y="869424"/>
                    </a:cubicBezTo>
                    <a:moveTo>
                      <a:pt x="3186949" y="178009"/>
                    </a:moveTo>
                    <a:cubicBezTo>
                      <a:pt x="3186247" y="178009"/>
                      <a:pt x="3186247" y="178009"/>
                      <a:pt x="3186949" y="178009"/>
                    </a:cubicBezTo>
                    <a:cubicBezTo>
                      <a:pt x="3186949" y="178009"/>
                      <a:pt x="3186949" y="178009"/>
                      <a:pt x="3186949" y="178009"/>
                    </a:cubicBezTo>
                    <a:cubicBezTo>
                      <a:pt x="3186949" y="178009"/>
                      <a:pt x="3186949" y="178009"/>
                      <a:pt x="3186949" y="1780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4" name="Google Shape;2254;p44"/>
              <p:cNvSpPr/>
              <p:nvPr/>
            </p:nvSpPr>
            <p:spPr>
              <a:xfrm>
                <a:off x="3707003" y="3066294"/>
                <a:ext cx="1383594" cy="642383"/>
              </a:xfrm>
              <a:custGeom>
                <a:avLst/>
                <a:gdLst/>
                <a:ahLst/>
                <a:cxnLst/>
                <a:rect l="l" t="t" r="r" b="b"/>
                <a:pathLst>
                  <a:path w="2948168" h="1368792" extrusionOk="0">
                    <a:moveTo>
                      <a:pt x="2845316" y="468899"/>
                    </a:moveTo>
                    <a:cubicBezTo>
                      <a:pt x="2850931" y="472409"/>
                      <a:pt x="2856547" y="478024"/>
                      <a:pt x="2862865" y="480130"/>
                    </a:cubicBezTo>
                    <a:cubicBezTo>
                      <a:pt x="2909895" y="494871"/>
                      <a:pt x="2921828" y="534882"/>
                      <a:pt x="2926741" y="576297"/>
                    </a:cubicBezTo>
                    <a:cubicBezTo>
                      <a:pt x="2949204" y="754591"/>
                      <a:pt x="2954117" y="932885"/>
                      <a:pt x="2934463" y="1111881"/>
                    </a:cubicBezTo>
                    <a:cubicBezTo>
                      <a:pt x="2934463" y="1112582"/>
                      <a:pt x="2952012" y="1332993"/>
                      <a:pt x="2951309" y="1333695"/>
                    </a:cubicBezTo>
                    <a:cubicBezTo>
                      <a:pt x="2936569" y="1373004"/>
                      <a:pt x="2928145" y="1376514"/>
                      <a:pt x="2892346" y="1361773"/>
                    </a:cubicBezTo>
                    <a:cubicBezTo>
                      <a:pt x="2749851" y="1301406"/>
                      <a:pt x="1438618" y="948327"/>
                      <a:pt x="1424579" y="946222"/>
                    </a:cubicBezTo>
                    <a:cubicBezTo>
                      <a:pt x="1342452" y="934990"/>
                      <a:pt x="29113" y="863392"/>
                      <a:pt x="24200" y="872517"/>
                    </a:cubicBezTo>
                    <a:cubicBezTo>
                      <a:pt x="20690" y="878835"/>
                      <a:pt x="1737" y="857075"/>
                      <a:pt x="334" y="853565"/>
                    </a:cubicBezTo>
                    <a:cubicBezTo>
                      <a:pt x="-8792" y="838122"/>
                      <a:pt x="172310" y="449245"/>
                      <a:pt x="180031" y="383964"/>
                    </a:cubicBezTo>
                    <a:cubicBezTo>
                      <a:pt x="183541" y="355184"/>
                      <a:pt x="258649" y="190929"/>
                      <a:pt x="288833" y="173380"/>
                    </a:cubicBezTo>
                    <a:cubicBezTo>
                      <a:pt x="308487" y="162149"/>
                      <a:pt x="693153" y="-702"/>
                      <a:pt x="716317" y="702"/>
                    </a:cubicBezTo>
                    <a:cubicBezTo>
                      <a:pt x="774579" y="2106"/>
                      <a:pt x="833542" y="0"/>
                      <a:pt x="891803" y="0"/>
                    </a:cubicBezTo>
                    <a:cubicBezTo>
                      <a:pt x="954276" y="2106"/>
                      <a:pt x="1263132" y="10529"/>
                      <a:pt x="1355087" y="18953"/>
                    </a:cubicBezTo>
                    <a:cubicBezTo>
                      <a:pt x="1367020" y="20357"/>
                      <a:pt x="1773446" y="122840"/>
                      <a:pt x="1791696" y="97570"/>
                    </a:cubicBezTo>
                    <a:cubicBezTo>
                      <a:pt x="1795206" y="97570"/>
                      <a:pt x="1798716" y="97570"/>
                      <a:pt x="1802226" y="97570"/>
                    </a:cubicBezTo>
                    <a:cubicBezTo>
                      <a:pt x="2027550" y="143899"/>
                      <a:pt x="2248663" y="207776"/>
                      <a:pt x="2462756" y="292711"/>
                    </a:cubicBezTo>
                    <a:cubicBezTo>
                      <a:pt x="2563836" y="332722"/>
                      <a:pt x="2662108" y="378348"/>
                      <a:pt x="2757573" y="430292"/>
                    </a:cubicBezTo>
                    <a:cubicBezTo>
                      <a:pt x="2786352" y="446437"/>
                      <a:pt x="2820748" y="447139"/>
                      <a:pt x="2845316" y="46889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5" name="Google Shape;2255;p44"/>
              <p:cNvSpPr/>
              <p:nvPr/>
            </p:nvSpPr>
            <p:spPr>
              <a:xfrm>
                <a:off x="4989455" y="3161169"/>
                <a:ext cx="3294" cy="62591"/>
              </a:xfrm>
              <a:custGeom>
                <a:avLst/>
                <a:gdLst/>
                <a:ahLst/>
                <a:cxnLst/>
                <a:rect l="l" t="t" r="r" b="b"/>
                <a:pathLst>
                  <a:path w="7019" h="133369" extrusionOk="0">
                    <a:moveTo>
                      <a:pt x="7371" y="0"/>
                    </a:moveTo>
                    <a:cubicBezTo>
                      <a:pt x="7371" y="46328"/>
                      <a:pt x="7371" y="93359"/>
                      <a:pt x="7371" y="139687"/>
                    </a:cubicBezTo>
                    <a:cubicBezTo>
                      <a:pt x="-2457" y="93359"/>
                      <a:pt x="-2457" y="46328"/>
                      <a:pt x="7371" y="0"/>
                    </a:cubicBezTo>
                    <a:close/>
                  </a:path>
                </a:pathLst>
              </a:custGeom>
              <a:solidFill>
                <a:srgbClr val="08080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6" name="Google Shape;2256;p44"/>
              <p:cNvSpPr/>
              <p:nvPr/>
            </p:nvSpPr>
            <p:spPr>
              <a:xfrm>
                <a:off x="5078565" y="3013424"/>
                <a:ext cx="19766" cy="6589"/>
              </a:xfrm>
              <a:custGeom>
                <a:avLst/>
                <a:gdLst/>
                <a:ahLst/>
                <a:cxnLst/>
                <a:rect l="l" t="t" r="r" b="b"/>
                <a:pathLst>
                  <a:path w="42116" h="14038" extrusionOk="0">
                    <a:moveTo>
                      <a:pt x="0" y="15787"/>
                    </a:moveTo>
                    <a:cubicBezTo>
                      <a:pt x="10529" y="-11588"/>
                      <a:pt x="31588" y="5258"/>
                      <a:pt x="47732" y="3854"/>
                    </a:cubicBezTo>
                    <a:cubicBezTo>
                      <a:pt x="34395" y="16489"/>
                      <a:pt x="16846" y="15085"/>
                      <a:pt x="0" y="15787"/>
                    </a:cubicBezTo>
                    <a:close/>
                  </a:path>
                </a:pathLst>
              </a:custGeom>
              <a:solidFill>
                <a:srgbClr val="08080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257" name="Google Shape;2257;p44"/>
              <p:cNvGrpSpPr/>
              <p:nvPr/>
            </p:nvGrpSpPr>
            <p:grpSpPr>
              <a:xfrm>
                <a:off x="3842554" y="2149766"/>
                <a:ext cx="1919428" cy="1146614"/>
                <a:chOff x="4965869" y="570"/>
                <a:chExt cx="4089925" cy="2443209"/>
              </a:xfrm>
            </p:grpSpPr>
            <p:sp>
              <p:nvSpPr>
                <p:cNvPr id="2258" name="Google Shape;2258;p44"/>
                <p:cNvSpPr/>
                <p:nvPr/>
              </p:nvSpPr>
              <p:spPr>
                <a:xfrm>
                  <a:off x="4965869" y="570"/>
                  <a:ext cx="3264043" cy="2126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4043" h="2126892" extrusionOk="0">
                      <a:moveTo>
                        <a:pt x="603673" y="1954346"/>
                      </a:moveTo>
                      <a:cubicBezTo>
                        <a:pt x="666146" y="1956452"/>
                        <a:pt x="975001" y="1964875"/>
                        <a:pt x="1066956" y="1973299"/>
                      </a:cubicBezTo>
                      <a:cubicBezTo>
                        <a:pt x="1078889" y="1974703"/>
                        <a:pt x="1485315" y="2077187"/>
                        <a:pt x="1503566" y="2051917"/>
                      </a:cubicBezTo>
                      <a:cubicBezTo>
                        <a:pt x="1507076" y="2051917"/>
                        <a:pt x="1510585" y="2051917"/>
                        <a:pt x="1514095" y="2051917"/>
                      </a:cubicBezTo>
                      <a:cubicBezTo>
                        <a:pt x="1568145" y="2063148"/>
                        <a:pt x="1622194" y="2075081"/>
                        <a:pt x="1676244" y="2088418"/>
                      </a:cubicBezTo>
                      <a:cubicBezTo>
                        <a:pt x="1679052" y="2075081"/>
                        <a:pt x="1681860" y="2065955"/>
                        <a:pt x="1684667" y="2063850"/>
                      </a:cubicBezTo>
                      <a:cubicBezTo>
                        <a:pt x="1693091" y="2008396"/>
                        <a:pt x="1704322" y="1953644"/>
                        <a:pt x="1698005" y="1895383"/>
                      </a:cubicBezTo>
                      <a:cubicBezTo>
                        <a:pt x="1681860" y="1751484"/>
                        <a:pt x="1610262" y="1641981"/>
                        <a:pt x="1496546" y="1559853"/>
                      </a:cubicBezTo>
                      <a:cubicBezTo>
                        <a:pt x="1368792" y="1467899"/>
                        <a:pt x="1219980" y="1434205"/>
                        <a:pt x="1066956" y="1413147"/>
                      </a:cubicBezTo>
                      <a:cubicBezTo>
                        <a:pt x="993252" y="1403320"/>
                        <a:pt x="918846" y="1411041"/>
                        <a:pt x="845843" y="1401214"/>
                      </a:cubicBezTo>
                      <a:cubicBezTo>
                        <a:pt x="803727" y="1395598"/>
                        <a:pt x="763014" y="1382261"/>
                        <a:pt x="720897" y="1377348"/>
                      </a:cubicBezTo>
                      <a:cubicBezTo>
                        <a:pt x="661934" y="1369626"/>
                        <a:pt x="650001" y="1414551"/>
                        <a:pt x="624029" y="1368222"/>
                      </a:cubicBezTo>
                      <a:cubicBezTo>
                        <a:pt x="597355" y="1320490"/>
                        <a:pt x="580508" y="1276970"/>
                        <a:pt x="600163" y="1215198"/>
                      </a:cubicBezTo>
                      <a:cubicBezTo>
                        <a:pt x="627539" y="1129561"/>
                        <a:pt x="655616" y="1043924"/>
                        <a:pt x="685098" y="958989"/>
                      </a:cubicBezTo>
                      <a:cubicBezTo>
                        <a:pt x="710368" y="886688"/>
                        <a:pt x="748975" y="823513"/>
                        <a:pt x="805833" y="772271"/>
                      </a:cubicBezTo>
                      <a:cubicBezTo>
                        <a:pt x="879537" y="704885"/>
                        <a:pt x="973598" y="681720"/>
                        <a:pt x="1066956" y="667682"/>
                      </a:cubicBezTo>
                      <a:cubicBezTo>
                        <a:pt x="1168738" y="652239"/>
                        <a:pt x="1266309" y="622055"/>
                        <a:pt x="1365283" y="598189"/>
                      </a:cubicBezTo>
                      <a:cubicBezTo>
                        <a:pt x="1467065" y="573621"/>
                        <a:pt x="1563933" y="527995"/>
                        <a:pt x="1662205" y="490791"/>
                      </a:cubicBezTo>
                      <a:cubicBezTo>
                        <a:pt x="1801892" y="438146"/>
                        <a:pt x="1946493" y="410770"/>
                        <a:pt x="2091795" y="386904"/>
                      </a:cubicBezTo>
                      <a:cubicBezTo>
                        <a:pt x="2280619" y="356018"/>
                        <a:pt x="2468038" y="322325"/>
                        <a:pt x="2654053" y="278804"/>
                      </a:cubicBezTo>
                      <a:cubicBezTo>
                        <a:pt x="2739690" y="258448"/>
                        <a:pt x="2823924" y="254236"/>
                        <a:pt x="2908157" y="281612"/>
                      </a:cubicBezTo>
                      <a:cubicBezTo>
                        <a:pt x="2927110" y="287929"/>
                        <a:pt x="2936937" y="283016"/>
                        <a:pt x="2943254" y="264765"/>
                      </a:cubicBezTo>
                      <a:cubicBezTo>
                        <a:pt x="2946764" y="254938"/>
                        <a:pt x="2950274" y="245813"/>
                        <a:pt x="2954486" y="236687"/>
                      </a:cubicBezTo>
                      <a:cubicBezTo>
                        <a:pt x="2978352" y="191061"/>
                        <a:pt x="3030296" y="182638"/>
                        <a:pt x="3068903" y="215629"/>
                      </a:cubicBezTo>
                      <a:cubicBezTo>
                        <a:pt x="3129270" y="267573"/>
                        <a:pt x="3249303" y="284420"/>
                        <a:pt x="3269659" y="280910"/>
                      </a:cubicBezTo>
                      <a:cubicBezTo>
                        <a:pt x="3282996" y="278102"/>
                        <a:pt x="3139799" y="85067"/>
                        <a:pt x="3118039" y="45759"/>
                      </a:cubicBezTo>
                      <a:cubicBezTo>
                        <a:pt x="3078730" y="834"/>
                        <a:pt x="3021171" y="-11801"/>
                        <a:pt x="2965717" y="11363"/>
                      </a:cubicBezTo>
                      <a:cubicBezTo>
                        <a:pt x="2948168" y="18383"/>
                        <a:pt x="2924302" y="35229"/>
                        <a:pt x="2905350" y="40143"/>
                      </a:cubicBezTo>
                      <a:cubicBezTo>
                        <a:pt x="2835155" y="58394"/>
                        <a:pt x="2515770" y="113145"/>
                        <a:pt x="2501029" y="116655"/>
                      </a:cubicBezTo>
                      <a:cubicBezTo>
                        <a:pt x="2421710" y="136309"/>
                        <a:pt x="2340986" y="150348"/>
                        <a:pt x="2260964" y="170705"/>
                      </a:cubicBezTo>
                      <a:cubicBezTo>
                        <a:pt x="2088988" y="214225"/>
                        <a:pt x="1915607" y="251428"/>
                        <a:pt x="1744333" y="294949"/>
                      </a:cubicBezTo>
                      <a:cubicBezTo>
                        <a:pt x="1637637" y="321623"/>
                        <a:pt x="1167334" y="472541"/>
                        <a:pt x="1146978" y="476753"/>
                      </a:cubicBezTo>
                      <a:cubicBezTo>
                        <a:pt x="1029051" y="504128"/>
                        <a:pt x="910422" y="521677"/>
                        <a:pt x="788986" y="519571"/>
                      </a:cubicBezTo>
                      <a:cubicBezTo>
                        <a:pt x="752485" y="518869"/>
                        <a:pt x="715984" y="519571"/>
                        <a:pt x="679482" y="524485"/>
                      </a:cubicBezTo>
                      <a:cubicBezTo>
                        <a:pt x="619115" y="532908"/>
                        <a:pt x="592441" y="557476"/>
                        <a:pt x="588230" y="618545"/>
                      </a:cubicBezTo>
                      <a:cubicBezTo>
                        <a:pt x="583316" y="688038"/>
                        <a:pt x="569277" y="754723"/>
                        <a:pt x="550325" y="821407"/>
                      </a:cubicBezTo>
                      <a:cubicBezTo>
                        <a:pt x="511016" y="956883"/>
                        <a:pt x="268143" y="1634259"/>
                        <a:pt x="240065" y="1708666"/>
                      </a:cubicBezTo>
                      <a:cubicBezTo>
                        <a:pt x="233748" y="1724810"/>
                        <a:pt x="12635" y="2115092"/>
                        <a:pt x="0" y="2127727"/>
                      </a:cubicBezTo>
                      <a:cubicBezTo>
                        <a:pt x="19654" y="2116496"/>
                        <a:pt x="404320" y="1953644"/>
                        <a:pt x="427484" y="1955048"/>
                      </a:cubicBezTo>
                      <a:cubicBezTo>
                        <a:pt x="487150" y="1955750"/>
                        <a:pt x="545411" y="1953644"/>
                        <a:pt x="603673" y="1954346"/>
                      </a:cubicBezTo>
                      <a:close/>
                    </a:path>
                  </a:pathLst>
                </a:custGeom>
                <a:solidFill>
                  <a:srgbClr val="7E460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59" name="Google Shape;2259;p44"/>
                <p:cNvSpPr/>
                <p:nvPr/>
              </p:nvSpPr>
              <p:spPr>
                <a:xfrm>
                  <a:off x="6584948" y="534490"/>
                  <a:ext cx="2470846" cy="1909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0845" h="1909289" extrusionOk="0">
                      <a:moveTo>
                        <a:pt x="2471527" y="586517"/>
                      </a:moveTo>
                      <a:cubicBezTo>
                        <a:pt x="2466613" y="575286"/>
                        <a:pt x="1985079" y="76203"/>
                        <a:pt x="1921203" y="14432"/>
                      </a:cubicBezTo>
                      <a:cubicBezTo>
                        <a:pt x="1913481" y="6711"/>
                        <a:pt x="1907865" y="-5222"/>
                        <a:pt x="1893827" y="2499"/>
                      </a:cubicBezTo>
                      <a:cubicBezTo>
                        <a:pt x="1871364" y="-3818"/>
                        <a:pt x="1853816" y="1797"/>
                        <a:pt x="1846094" y="26365"/>
                      </a:cubicBezTo>
                      <a:cubicBezTo>
                        <a:pt x="1844690" y="29875"/>
                        <a:pt x="1841181" y="32683"/>
                        <a:pt x="1838373" y="36193"/>
                      </a:cubicBezTo>
                      <a:cubicBezTo>
                        <a:pt x="1806785" y="72694"/>
                        <a:pt x="1806785" y="72694"/>
                        <a:pt x="1845392" y="106387"/>
                      </a:cubicBezTo>
                      <a:cubicBezTo>
                        <a:pt x="1865047" y="123234"/>
                        <a:pt x="1883999" y="145696"/>
                        <a:pt x="1877682" y="171668"/>
                      </a:cubicBezTo>
                      <a:cubicBezTo>
                        <a:pt x="1865749" y="220804"/>
                        <a:pt x="1892423" y="246074"/>
                        <a:pt x="1924712" y="273450"/>
                      </a:cubicBezTo>
                      <a:cubicBezTo>
                        <a:pt x="2034216" y="364703"/>
                        <a:pt x="2140209" y="460167"/>
                        <a:pt x="2206192" y="590729"/>
                      </a:cubicBezTo>
                      <a:cubicBezTo>
                        <a:pt x="2233568" y="644779"/>
                        <a:pt x="2248309" y="700232"/>
                        <a:pt x="2250415" y="759196"/>
                      </a:cubicBezTo>
                      <a:cubicBezTo>
                        <a:pt x="2255328" y="883440"/>
                        <a:pt x="2241991" y="1270211"/>
                        <a:pt x="2239184" y="1339002"/>
                      </a:cubicBezTo>
                      <a:cubicBezTo>
                        <a:pt x="2235674" y="1423235"/>
                        <a:pt x="2201981" y="1423235"/>
                        <a:pt x="2201981" y="1423235"/>
                      </a:cubicBezTo>
                      <a:cubicBezTo>
                        <a:pt x="2093881" y="1441486"/>
                        <a:pt x="2064399" y="1374801"/>
                        <a:pt x="2025090" y="1247047"/>
                      </a:cubicBezTo>
                      <a:cubicBezTo>
                        <a:pt x="2003330" y="1176853"/>
                        <a:pt x="1991397" y="1102447"/>
                        <a:pt x="1949280" y="1039272"/>
                      </a:cubicBezTo>
                      <a:cubicBezTo>
                        <a:pt x="1890317" y="950125"/>
                        <a:pt x="1883297" y="854660"/>
                        <a:pt x="1910673" y="754282"/>
                      </a:cubicBezTo>
                      <a:cubicBezTo>
                        <a:pt x="1924712" y="703742"/>
                        <a:pt x="1931030" y="653202"/>
                        <a:pt x="1928222" y="601258"/>
                      </a:cubicBezTo>
                      <a:cubicBezTo>
                        <a:pt x="1924010" y="511409"/>
                        <a:pt x="1856624" y="474206"/>
                        <a:pt x="1779410" y="519131"/>
                      </a:cubicBezTo>
                      <a:cubicBezTo>
                        <a:pt x="1725360" y="550718"/>
                        <a:pt x="1681839" y="594239"/>
                        <a:pt x="1632703" y="632144"/>
                      </a:cubicBezTo>
                      <a:cubicBezTo>
                        <a:pt x="1582163" y="671453"/>
                        <a:pt x="1521094" y="672154"/>
                        <a:pt x="1474765" y="630038"/>
                      </a:cubicBezTo>
                      <a:cubicBezTo>
                        <a:pt x="1453707" y="610383"/>
                        <a:pt x="1394744" y="425070"/>
                        <a:pt x="1376493" y="359087"/>
                      </a:cubicBezTo>
                      <a:cubicBezTo>
                        <a:pt x="1365262" y="319076"/>
                        <a:pt x="1347714" y="283979"/>
                        <a:pt x="1317530" y="254497"/>
                      </a:cubicBezTo>
                      <a:cubicBezTo>
                        <a:pt x="1295770" y="234141"/>
                        <a:pt x="1273307" y="232035"/>
                        <a:pt x="1248739" y="247478"/>
                      </a:cubicBezTo>
                      <a:cubicBezTo>
                        <a:pt x="1219258" y="265728"/>
                        <a:pt x="1203815" y="293104"/>
                        <a:pt x="1192584" y="324692"/>
                      </a:cubicBezTo>
                      <a:cubicBezTo>
                        <a:pt x="1161698" y="410329"/>
                        <a:pt x="1099927" y="463677"/>
                        <a:pt x="1014992" y="490351"/>
                      </a:cubicBezTo>
                      <a:cubicBezTo>
                        <a:pt x="944797" y="512813"/>
                        <a:pt x="873199" y="521938"/>
                        <a:pt x="799495" y="508601"/>
                      </a:cubicBezTo>
                      <a:cubicBezTo>
                        <a:pt x="722281" y="494562"/>
                        <a:pt x="654894" y="466485"/>
                        <a:pt x="600142" y="407521"/>
                      </a:cubicBezTo>
                      <a:cubicBezTo>
                        <a:pt x="518015" y="319076"/>
                        <a:pt x="279354" y="73396"/>
                        <a:pt x="229516" y="57953"/>
                      </a:cubicBezTo>
                      <a:cubicBezTo>
                        <a:pt x="188101" y="45318"/>
                        <a:pt x="160725" y="68482"/>
                        <a:pt x="166341" y="111301"/>
                      </a:cubicBezTo>
                      <a:cubicBezTo>
                        <a:pt x="167744" y="121830"/>
                        <a:pt x="431676" y="525448"/>
                        <a:pt x="482216" y="620913"/>
                      </a:cubicBezTo>
                      <a:cubicBezTo>
                        <a:pt x="534159" y="718483"/>
                        <a:pt x="749657" y="1027338"/>
                        <a:pt x="787562" y="1095427"/>
                      </a:cubicBezTo>
                      <a:cubicBezTo>
                        <a:pt x="800898" y="1119293"/>
                        <a:pt x="815640" y="1143159"/>
                        <a:pt x="803004" y="1172641"/>
                      </a:cubicBezTo>
                      <a:cubicBezTo>
                        <a:pt x="767907" y="1216162"/>
                        <a:pt x="751061" y="1182468"/>
                        <a:pt x="725790" y="1188786"/>
                      </a:cubicBezTo>
                      <a:cubicBezTo>
                        <a:pt x="693501" y="1197209"/>
                        <a:pt x="663317" y="1196507"/>
                        <a:pt x="631730" y="1182468"/>
                      </a:cubicBezTo>
                      <a:cubicBezTo>
                        <a:pt x="532755" y="1138246"/>
                        <a:pt x="112291" y="893267"/>
                        <a:pt x="49116" y="863785"/>
                      </a:cubicBezTo>
                      <a:cubicBezTo>
                        <a:pt x="35779" y="857468"/>
                        <a:pt x="19634" y="849746"/>
                        <a:pt x="6999" y="863785"/>
                      </a:cubicBezTo>
                      <a:cubicBezTo>
                        <a:pt x="-4934" y="877122"/>
                        <a:pt x="681" y="893267"/>
                        <a:pt x="6999" y="906604"/>
                      </a:cubicBezTo>
                      <a:cubicBezTo>
                        <a:pt x="18230" y="930470"/>
                        <a:pt x="181783" y="1157900"/>
                        <a:pt x="256189" y="1244941"/>
                      </a:cubicBezTo>
                      <a:cubicBezTo>
                        <a:pt x="236535" y="1243538"/>
                        <a:pt x="227409" y="1250557"/>
                        <a:pt x="225304" y="1272317"/>
                      </a:cubicBezTo>
                      <a:cubicBezTo>
                        <a:pt x="222496" y="1296885"/>
                        <a:pt x="178976" y="1436572"/>
                        <a:pt x="134051" y="1569942"/>
                      </a:cubicBezTo>
                      <a:cubicBezTo>
                        <a:pt x="284267" y="1609251"/>
                        <a:pt x="431676" y="1656983"/>
                        <a:pt x="576276" y="1713840"/>
                      </a:cubicBezTo>
                      <a:cubicBezTo>
                        <a:pt x="677356" y="1753851"/>
                        <a:pt x="775629" y="1799478"/>
                        <a:pt x="871093" y="1851422"/>
                      </a:cubicBezTo>
                      <a:cubicBezTo>
                        <a:pt x="877411" y="1854931"/>
                        <a:pt x="884430" y="1857739"/>
                        <a:pt x="890747" y="1859845"/>
                      </a:cubicBezTo>
                      <a:cubicBezTo>
                        <a:pt x="887940" y="1828959"/>
                        <a:pt x="866881" y="1777015"/>
                        <a:pt x="867583" y="1762977"/>
                      </a:cubicBezTo>
                      <a:cubicBezTo>
                        <a:pt x="865477" y="1718052"/>
                        <a:pt x="868987" y="1550287"/>
                        <a:pt x="875305" y="1510978"/>
                      </a:cubicBezTo>
                      <a:cubicBezTo>
                        <a:pt x="883026" y="1459035"/>
                        <a:pt x="896363" y="1407793"/>
                        <a:pt x="927249" y="1364272"/>
                      </a:cubicBezTo>
                      <a:cubicBezTo>
                        <a:pt x="944797" y="1339704"/>
                        <a:pt x="965855" y="1320050"/>
                        <a:pt x="998847" y="1324261"/>
                      </a:cubicBezTo>
                      <a:cubicBezTo>
                        <a:pt x="1011482" y="1332684"/>
                        <a:pt x="1068340" y="1320751"/>
                        <a:pt x="1083080" y="1311626"/>
                      </a:cubicBezTo>
                      <a:lnTo>
                        <a:pt x="1083782" y="1311626"/>
                      </a:lnTo>
                      <a:cubicBezTo>
                        <a:pt x="1088696" y="1305309"/>
                        <a:pt x="1126601" y="1256874"/>
                        <a:pt x="1121687" y="1231604"/>
                      </a:cubicBezTo>
                      <a:lnTo>
                        <a:pt x="1122389" y="1232306"/>
                      </a:lnTo>
                      <a:cubicBezTo>
                        <a:pt x="1106947" y="1204931"/>
                        <a:pt x="924441" y="846939"/>
                        <a:pt x="916018" y="820967"/>
                      </a:cubicBezTo>
                      <a:cubicBezTo>
                        <a:pt x="903383" y="783764"/>
                        <a:pt x="914614" y="762705"/>
                        <a:pt x="953221" y="753580"/>
                      </a:cubicBezTo>
                      <a:cubicBezTo>
                        <a:pt x="980597" y="747263"/>
                        <a:pt x="993933" y="736031"/>
                        <a:pt x="997443" y="705848"/>
                      </a:cubicBezTo>
                      <a:cubicBezTo>
                        <a:pt x="1000953" y="670751"/>
                        <a:pt x="1039560" y="659519"/>
                        <a:pt x="1065532" y="684088"/>
                      </a:cubicBezTo>
                      <a:cubicBezTo>
                        <a:pt x="1078869" y="696722"/>
                        <a:pt x="1087292" y="712867"/>
                        <a:pt x="1095014" y="729012"/>
                      </a:cubicBezTo>
                      <a:cubicBezTo>
                        <a:pt x="1114668" y="768321"/>
                        <a:pt x="1179949" y="972587"/>
                        <a:pt x="1184161" y="980308"/>
                      </a:cubicBezTo>
                      <a:cubicBezTo>
                        <a:pt x="1204517" y="1016107"/>
                        <a:pt x="1227681" y="1024531"/>
                        <a:pt x="1266990" y="1010492"/>
                      </a:cubicBezTo>
                      <a:cubicBezTo>
                        <a:pt x="1286644" y="1003472"/>
                        <a:pt x="1439668" y="879228"/>
                        <a:pt x="1457919" y="871507"/>
                      </a:cubicBezTo>
                      <a:cubicBezTo>
                        <a:pt x="1489507" y="856766"/>
                        <a:pt x="1521796" y="845535"/>
                        <a:pt x="1556191" y="842727"/>
                      </a:cubicBezTo>
                      <a:cubicBezTo>
                        <a:pt x="1600414" y="839217"/>
                        <a:pt x="1644636" y="867295"/>
                        <a:pt x="1653060" y="904498"/>
                      </a:cubicBezTo>
                      <a:cubicBezTo>
                        <a:pt x="1660781" y="938192"/>
                        <a:pt x="1578653" y="1008386"/>
                        <a:pt x="1574442" y="1016107"/>
                      </a:cubicBezTo>
                      <a:cubicBezTo>
                        <a:pt x="1512671" y="1122101"/>
                        <a:pt x="1620068" y="1161410"/>
                        <a:pt x="1639021" y="1163516"/>
                      </a:cubicBezTo>
                      <a:cubicBezTo>
                        <a:pt x="1732379" y="1176151"/>
                        <a:pt x="1776602" y="1240028"/>
                        <a:pt x="1753438" y="1331982"/>
                      </a:cubicBezTo>
                      <a:cubicBezTo>
                        <a:pt x="1736591" y="1397263"/>
                        <a:pt x="1701494" y="1449909"/>
                        <a:pt x="1646742" y="1489920"/>
                      </a:cubicBezTo>
                      <a:cubicBezTo>
                        <a:pt x="1602520" y="1522210"/>
                        <a:pt x="1554085" y="1548182"/>
                        <a:pt x="1506353" y="1574153"/>
                      </a:cubicBezTo>
                      <a:cubicBezTo>
                        <a:pt x="1426332" y="1617674"/>
                        <a:pt x="1344906" y="1659791"/>
                        <a:pt x="1270500" y="1712437"/>
                      </a:cubicBezTo>
                      <a:cubicBezTo>
                        <a:pt x="1238912" y="1734899"/>
                        <a:pt x="1209430" y="1760169"/>
                        <a:pt x="1191882" y="1795266"/>
                      </a:cubicBezTo>
                      <a:cubicBezTo>
                        <a:pt x="1176439" y="1825450"/>
                        <a:pt x="1175737" y="1856335"/>
                        <a:pt x="1195392" y="1884413"/>
                      </a:cubicBezTo>
                      <a:cubicBezTo>
                        <a:pt x="1214344" y="1910385"/>
                        <a:pt x="1242422" y="1913895"/>
                        <a:pt x="1271904" y="1908981"/>
                      </a:cubicBezTo>
                      <a:cubicBezTo>
                        <a:pt x="1488103" y="1874586"/>
                        <a:pt x="1705705" y="1852826"/>
                        <a:pt x="1923308" y="1826854"/>
                      </a:cubicBezTo>
                      <a:cubicBezTo>
                        <a:pt x="2011051" y="1816324"/>
                        <a:pt x="2098795" y="1809305"/>
                        <a:pt x="2183028" y="1779823"/>
                      </a:cubicBezTo>
                      <a:cubicBezTo>
                        <a:pt x="2264453" y="1751044"/>
                        <a:pt x="2308676" y="1694186"/>
                        <a:pt x="2319205" y="1609953"/>
                      </a:cubicBezTo>
                      <a:cubicBezTo>
                        <a:pt x="2334648" y="1487112"/>
                        <a:pt x="2347283" y="1364272"/>
                        <a:pt x="2362726" y="1241432"/>
                      </a:cubicBezTo>
                      <a:cubicBezTo>
                        <a:pt x="2384486" y="1064542"/>
                        <a:pt x="2400631" y="886248"/>
                        <a:pt x="2453978" y="714973"/>
                      </a:cubicBezTo>
                      <a:cubicBezTo>
                        <a:pt x="2469421" y="673558"/>
                        <a:pt x="2481355" y="631442"/>
                        <a:pt x="2471527" y="586517"/>
                      </a:cubicBezTo>
                      <a:close/>
                    </a:path>
                  </a:pathLst>
                </a:custGeom>
                <a:solidFill>
                  <a:srgbClr val="7E460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260" name="Google Shape;2260;p44"/>
              <p:cNvSpPr/>
              <p:nvPr/>
            </p:nvSpPr>
            <p:spPr>
              <a:xfrm>
                <a:off x="3841231" y="2938743"/>
                <a:ext cx="701680" cy="467787"/>
              </a:xfrm>
              <a:custGeom>
                <a:avLst/>
                <a:gdLst/>
                <a:ahLst/>
                <a:cxnLst/>
                <a:rect l="l" t="t" r="r" b="b"/>
                <a:pathLst>
                  <a:path w="1495142" h="996761" extrusionOk="0">
                    <a:moveTo>
                      <a:pt x="1486029" y="181937"/>
                    </a:moveTo>
                    <a:cubicBezTo>
                      <a:pt x="1460057" y="109637"/>
                      <a:pt x="1379334" y="80857"/>
                      <a:pt x="1304928" y="62606"/>
                    </a:cubicBezTo>
                    <a:cubicBezTo>
                      <a:pt x="1041698" y="-1271"/>
                      <a:pt x="735650" y="-1973"/>
                      <a:pt x="464700" y="835"/>
                    </a:cubicBezTo>
                    <a:cubicBezTo>
                      <a:pt x="305358" y="2239"/>
                      <a:pt x="251308" y="-4780"/>
                      <a:pt x="160758" y="66116"/>
                    </a:cubicBezTo>
                    <a:cubicBezTo>
                      <a:pt x="61783" y="143330"/>
                      <a:pt x="55466" y="306181"/>
                      <a:pt x="42129" y="422002"/>
                    </a:cubicBezTo>
                    <a:cubicBezTo>
                      <a:pt x="28792" y="535015"/>
                      <a:pt x="-690" y="829832"/>
                      <a:pt x="12" y="883180"/>
                    </a:cubicBezTo>
                    <a:cubicBezTo>
                      <a:pt x="64591" y="888795"/>
                      <a:pt x="270261" y="885987"/>
                      <a:pt x="322205" y="885987"/>
                    </a:cubicBezTo>
                    <a:cubicBezTo>
                      <a:pt x="322205" y="838957"/>
                      <a:pt x="330628" y="580642"/>
                      <a:pt x="345369" y="471840"/>
                    </a:cubicBezTo>
                    <a:cubicBezTo>
                      <a:pt x="355196" y="397434"/>
                      <a:pt x="358706" y="255641"/>
                      <a:pt x="428901" y="207909"/>
                    </a:cubicBezTo>
                    <a:cubicBezTo>
                      <a:pt x="508922" y="152455"/>
                      <a:pt x="652119" y="163686"/>
                      <a:pt x="744074" y="165792"/>
                    </a:cubicBezTo>
                    <a:cubicBezTo>
                      <a:pt x="859894" y="168600"/>
                      <a:pt x="979927" y="184043"/>
                      <a:pt x="1090835" y="217034"/>
                    </a:cubicBezTo>
                    <a:cubicBezTo>
                      <a:pt x="1185597" y="245814"/>
                      <a:pt x="1208761" y="297758"/>
                      <a:pt x="1199636" y="393222"/>
                    </a:cubicBezTo>
                    <a:cubicBezTo>
                      <a:pt x="1182087" y="582747"/>
                      <a:pt x="1169452" y="741387"/>
                      <a:pt x="1105575" y="951970"/>
                    </a:cubicBezTo>
                    <a:cubicBezTo>
                      <a:pt x="1215781" y="972327"/>
                      <a:pt x="1293697" y="996895"/>
                      <a:pt x="1365295" y="996895"/>
                    </a:cubicBezTo>
                    <a:cubicBezTo>
                      <a:pt x="1377228" y="957586"/>
                      <a:pt x="1448125" y="655048"/>
                      <a:pt x="1468481" y="535015"/>
                    </a:cubicBezTo>
                    <a:cubicBezTo>
                      <a:pt x="1486029" y="427618"/>
                      <a:pt x="1517617" y="268978"/>
                      <a:pt x="1486029" y="181937"/>
                    </a:cubicBezTo>
                    <a:close/>
                  </a:path>
                </a:pathLst>
              </a:custGeom>
              <a:solidFill>
                <a:srgbClr val="7034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1" name="Google Shape;2261;p44"/>
              <p:cNvSpPr/>
              <p:nvPr/>
            </p:nvSpPr>
            <p:spPr>
              <a:xfrm>
                <a:off x="3847490" y="2945988"/>
                <a:ext cx="688503" cy="457904"/>
              </a:xfrm>
              <a:custGeom>
                <a:avLst/>
                <a:gdLst/>
                <a:ahLst/>
                <a:cxnLst/>
                <a:rect l="l" t="t" r="r" b="b"/>
                <a:pathLst>
                  <a:path w="1467064" h="975703" extrusionOk="0">
                    <a:moveTo>
                      <a:pt x="1455144" y="184751"/>
                    </a:moveTo>
                    <a:cubicBezTo>
                      <a:pt x="1429172" y="113855"/>
                      <a:pt x="1350554" y="78758"/>
                      <a:pt x="1277552" y="61209"/>
                    </a:cubicBezTo>
                    <a:cubicBezTo>
                      <a:pt x="1019938" y="-1264"/>
                      <a:pt x="720910" y="-1966"/>
                      <a:pt x="455574" y="842"/>
                    </a:cubicBezTo>
                    <a:cubicBezTo>
                      <a:pt x="299743" y="2246"/>
                      <a:pt x="247097" y="-4072"/>
                      <a:pt x="157950" y="64719"/>
                    </a:cubicBezTo>
                    <a:cubicBezTo>
                      <a:pt x="61082" y="139827"/>
                      <a:pt x="54764" y="306188"/>
                      <a:pt x="41427" y="419201"/>
                    </a:cubicBezTo>
                    <a:cubicBezTo>
                      <a:pt x="28792" y="529406"/>
                      <a:pt x="-690" y="817905"/>
                      <a:pt x="12" y="869849"/>
                    </a:cubicBezTo>
                    <a:cubicBezTo>
                      <a:pt x="63187" y="875465"/>
                      <a:pt x="250607" y="872657"/>
                      <a:pt x="301147" y="872657"/>
                    </a:cubicBezTo>
                    <a:cubicBezTo>
                      <a:pt x="301147" y="827031"/>
                      <a:pt x="309570" y="574331"/>
                      <a:pt x="323609" y="467635"/>
                    </a:cubicBezTo>
                    <a:cubicBezTo>
                      <a:pt x="333436" y="395335"/>
                      <a:pt x="336946" y="235291"/>
                      <a:pt x="405035" y="188261"/>
                    </a:cubicBezTo>
                    <a:cubicBezTo>
                      <a:pt x="483652" y="134211"/>
                      <a:pt x="637378" y="137721"/>
                      <a:pt x="727929" y="140529"/>
                    </a:cubicBezTo>
                    <a:cubicBezTo>
                      <a:pt x="841644" y="143337"/>
                      <a:pt x="958167" y="158077"/>
                      <a:pt x="1067670" y="190367"/>
                    </a:cubicBezTo>
                    <a:cubicBezTo>
                      <a:pt x="1161029" y="218445"/>
                      <a:pt x="1203848" y="261965"/>
                      <a:pt x="1195424" y="355324"/>
                    </a:cubicBezTo>
                    <a:cubicBezTo>
                      <a:pt x="1177876" y="539935"/>
                      <a:pt x="1158923" y="730864"/>
                      <a:pt x="1096450" y="936534"/>
                    </a:cubicBezTo>
                    <a:cubicBezTo>
                      <a:pt x="1203848" y="956891"/>
                      <a:pt x="1266321" y="980757"/>
                      <a:pt x="1336515" y="980757"/>
                    </a:cubicBezTo>
                    <a:cubicBezTo>
                      <a:pt x="1347746" y="942150"/>
                      <a:pt x="1417239" y="646631"/>
                      <a:pt x="1437595" y="529406"/>
                    </a:cubicBezTo>
                    <a:cubicBezTo>
                      <a:pt x="1455846" y="424816"/>
                      <a:pt x="1486731" y="270388"/>
                      <a:pt x="1455144" y="18475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2" name="Google Shape;2262;p44"/>
              <p:cNvSpPr/>
              <p:nvPr/>
            </p:nvSpPr>
            <p:spPr>
              <a:xfrm rot="-396564">
                <a:off x="2505376" y="3228194"/>
                <a:ext cx="3646760" cy="1393477"/>
              </a:xfrm>
              <a:custGeom>
                <a:avLst/>
                <a:gdLst/>
                <a:ahLst/>
                <a:cxnLst/>
                <a:rect l="l" t="t" r="r" b="b"/>
                <a:pathLst>
                  <a:path w="7770528" h="2969226" extrusionOk="0">
                    <a:moveTo>
                      <a:pt x="1394502" y="2003115"/>
                    </a:moveTo>
                    <a:cubicBezTo>
                      <a:pt x="1073713" y="1886592"/>
                      <a:pt x="760646" y="1753222"/>
                      <a:pt x="484079" y="1548254"/>
                    </a:cubicBezTo>
                    <a:cubicBezTo>
                      <a:pt x="303680" y="1414885"/>
                      <a:pt x="149954" y="1256947"/>
                      <a:pt x="22200" y="1073038"/>
                    </a:cubicBezTo>
                    <a:cubicBezTo>
                      <a:pt x="-7282" y="1030921"/>
                      <a:pt x="-7984" y="1022498"/>
                      <a:pt x="23604" y="981785"/>
                    </a:cubicBezTo>
                    <a:cubicBezTo>
                      <a:pt x="241908" y="696795"/>
                      <a:pt x="526196" y="522011"/>
                      <a:pt x="882784" y="467962"/>
                    </a:cubicBezTo>
                    <a:cubicBezTo>
                      <a:pt x="913670" y="463048"/>
                      <a:pt x="945257" y="460942"/>
                      <a:pt x="976845" y="458134"/>
                    </a:cubicBezTo>
                    <a:cubicBezTo>
                      <a:pt x="1004221" y="456028"/>
                      <a:pt x="1025279" y="469365"/>
                      <a:pt x="1044933" y="486212"/>
                    </a:cubicBezTo>
                    <a:cubicBezTo>
                      <a:pt x="1195851" y="618880"/>
                      <a:pt x="1590344" y="963534"/>
                      <a:pt x="1594556" y="966342"/>
                    </a:cubicBezTo>
                    <a:cubicBezTo>
                      <a:pt x="1612807" y="978275"/>
                      <a:pt x="1633163" y="978977"/>
                      <a:pt x="1649308" y="967746"/>
                    </a:cubicBezTo>
                    <a:cubicBezTo>
                      <a:pt x="1666154" y="955813"/>
                      <a:pt x="1654221" y="937563"/>
                      <a:pt x="1647904" y="923524"/>
                    </a:cubicBezTo>
                    <a:cubicBezTo>
                      <a:pt x="1597364" y="811915"/>
                      <a:pt x="1407137" y="404085"/>
                      <a:pt x="1364318" y="310726"/>
                    </a:cubicBezTo>
                    <a:cubicBezTo>
                      <a:pt x="1359405" y="299495"/>
                      <a:pt x="1355193" y="288264"/>
                      <a:pt x="1351683" y="277033"/>
                    </a:cubicBezTo>
                    <a:cubicBezTo>
                      <a:pt x="1346068" y="258080"/>
                      <a:pt x="1352385" y="245445"/>
                      <a:pt x="1371338" y="239128"/>
                    </a:cubicBezTo>
                    <a:cubicBezTo>
                      <a:pt x="1480139" y="205434"/>
                      <a:pt x="1588239" y="172443"/>
                      <a:pt x="1697040" y="138749"/>
                    </a:cubicBezTo>
                    <a:cubicBezTo>
                      <a:pt x="1731435" y="128220"/>
                      <a:pt x="1744070" y="150683"/>
                      <a:pt x="1755301" y="176655"/>
                    </a:cubicBezTo>
                    <a:cubicBezTo>
                      <a:pt x="1803736" y="288264"/>
                      <a:pt x="1851468" y="399873"/>
                      <a:pt x="1900604" y="511482"/>
                    </a:cubicBezTo>
                    <a:cubicBezTo>
                      <a:pt x="1922364" y="561320"/>
                      <a:pt x="1946230" y="611158"/>
                      <a:pt x="1969395" y="660294"/>
                    </a:cubicBezTo>
                    <a:cubicBezTo>
                      <a:pt x="1982732" y="688372"/>
                      <a:pt x="2014319" y="696795"/>
                      <a:pt x="2040993" y="682055"/>
                    </a:cubicBezTo>
                    <a:cubicBezTo>
                      <a:pt x="2050118" y="677141"/>
                      <a:pt x="2045205" y="644150"/>
                      <a:pt x="2041695" y="635726"/>
                    </a:cubicBezTo>
                    <a:cubicBezTo>
                      <a:pt x="1977818" y="471471"/>
                      <a:pt x="1891479" y="125412"/>
                      <a:pt x="1890777" y="122605"/>
                    </a:cubicBezTo>
                    <a:cubicBezTo>
                      <a:pt x="1880248" y="74873"/>
                      <a:pt x="1883055" y="68555"/>
                      <a:pt x="1932191" y="60834"/>
                    </a:cubicBezTo>
                    <a:cubicBezTo>
                      <a:pt x="2029060" y="45391"/>
                      <a:pt x="3306599" y="-34631"/>
                      <a:pt x="3539645" y="17313"/>
                    </a:cubicBezTo>
                    <a:cubicBezTo>
                      <a:pt x="3793749" y="60132"/>
                      <a:pt x="4226849" y="128922"/>
                      <a:pt x="4330035" y="159808"/>
                    </a:cubicBezTo>
                    <a:cubicBezTo>
                      <a:pt x="4697152" y="267205"/>
                      <a:pt x="5424367" y="489722"/>
                      <a:pt x="5996452" y="948092"/>
                    </a:cubicBezTo>
                    <a:cubicBezTo>
                      <a:pt x="6032251" y="976170"/>
                      <a:pt x="6031549" y="976872"/>
                      <a:pt x="5997154" y="1003545"/>
                    </a:cubicBezTo>
                    <a:cubicBezTo>
                      <a:pt x="5874314" y="1097606"/>
                      <a:pt x="5750771" y="1191667"/>
                      <a:pt x="5627931" y="1286429"/>
                    </a:cubicBezTo>
                    <a:cubicBezTo>
                      <a:pt x="5620210" y="1292747"/>
                      <a:pt x="5603363" y="1296958"/>
                      <a:pt x="5611084" y="1310295"/>
                    </a:cubicBezTo>
                    <a:cubicBezTo>
                      <a:pt x="5617402" y="1320825"/>
                      <a:pt x="5631441" y="1315209"/>
                      <a:pt x="5641970" y="1312401"/>
                    </a:cubicBezTo>
                    <a:cubicBezTo>
                      <a:pt x="5847639" y="1250630"/>
                      <a:pt x="6057521" y="1204301"/>
                      <a:pt x="6260383" y="1132001"/>
                    </a:cubicBezTo>
                    <a:cubicBezTo>
                      <a:pt x="6294778" y="1120068"/>
                      <a:pt x="6324962" y="1121472"/>
                      <a:pt x="6357252" y="1134809"/>
                    </a:cubicBezTo>
                    <a:cubicBezTo>
                      <a:pt x="6484303" y="1186753"/>
                      <a:pt x="6601528" y="1257650"/>
                      <a:pt x="6716647" y="1332055"/>
                    </a:cubicBezTo>
                    <a:cubicBezTo>
                      <a:pt x="7061302" y="1554572"/>
                      <a:pt x="7744295" y="2099983"/>
                      <a:pt x="7765353" y="2117532"/>
                    </a:cubicBezTo>
                    <a:cubicBezTo>
                      <a:pt x="7783603" y="2132975"/>
                      <a:pt x="7777988" y="2142100"/>
                      <a:pt x="7757631" y="2147014"/>
                    </a:cubicBezTo>
                    <a:cubicBezTo>
                      <a:pt x="7711303" y="2157543"/>
                      <a:pt x="7384197" y="2227035"/>
                      <a:pt x="7266972" y="2250901"/>
                    </a:cubicBezTo>
                    <a:cubicBezTo>
                      <a:pt x="7257145" y="2253007"/>
                      <a:pt x="7247317" y="2254411"/>
                      <a:pt x="7238894" y="2261431"/>
                    </a:cubicBezTo>
                    <a:cubicBezTo>
                      <a:pt x="7242404" y="2277575"/>
                      <a:pt x="7256443" y="2277575"/>
                      <a:pt x="7266972" y="2280383"/>
                    </a:cubicBezTo>
                    <a:cubicBezTo>
                      <a:pt x="7358927" y="2304951"/>
                      <a:pt x="7577933" y="2354087"/>
                      <a:pt x="7580741" y="2373039"/>
                    </a:cubicBezTo>
                    <a:cubicBezTo>
                      <a:pt x="7582847" y="2389185"/>
                      <a:pt x="7156065" y="2629249"/>
                      <a:pt x="6940568" y="2710675"/>
                    </a:cubicBezTo>
                    <a:cubicBezTo>
                      <a:pt x="6704714" y="2799822"/>
                      <a:pt x="6461841" y="2862997"/>
                      <a:pt x="6213353" y="2905816"/>
                    </a:cubicBezTo>
                    <a:cubicBezTo>
                      <a:pt x="4559571" y="3113591"/>
                      <a:pt x="3261675" y="2833515"/>
                      <a:pt x="1394502" y="200311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3" name="Google Shape;2263;p44"/>
            <p:cNvGrpSpPr/>
            <p:nvPr/>
          </p:nvGrpSpPr>
          <p:grpSpPr>
            <a:xfrm>
              <a:off x="5339907" y="2635678"/>
              <a:ext cx="6377019" cy="1418409"/>
              <a:chOff x="6149039" y="2558374"/>
              <a:chExt cx="5509521" cy="1418409"/>
            </a:xfrm>
          </p:grpSpPr>
          <p:grpSp>
            <p:nvGrpSpPr>
              <p:cNvPr id="2264" name="Google Shape;2264;p44"/>
              <p:cNvGrpSpPr/>
              <p:nvPr/>
            </p:nvGrpSpPr>
            <p:grpSpPr>
              <a:xfrm>
                <a:off x="6149039" y="2892474"/>
                <a:ext cx="5509521" cy="1084309"/>
                <a:chOff x="3686398" y="4267905"/>
                <a:chExt cx="4760612" cy="679086"/>
              </a:xfrm>
            </p:grpSpPr>
            <p:sp>
              <p:nvSpPr>
                <p:cNvPr id="2265" name="Google Shape;2265;p44"/>
                <p:cNvSpPr/>
                <p:nvPr/>
              </p:nvSpPr>
              <p:spPr>
                <a:xfrm>
                  <a:off x="7255458" y="4273456"/>
                  <a:ext cx="1191552" cy="6729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7425" h="1190625" extrusionOk="0">
                      <a:moveTo>
                        <a:pt x="2252186" y="1188244"/>
                      </a:moveTo>
                      <a:lnTo>
                        <a:pt x="7144" y="1188244"/>
                      </a:lnTo>
                      <a:lnTo>
                        <a:pt x="7144" y="7144"/>
                      </a:lnTo>
                      <a:lnTo>
                        <a:pt x="2252186" y="7144"/>
                      </a:lnTo>
                      <a:lnTo>
                        <a:pt x="1729264" y="597694"/>
                      </a:lnTo>
                      <a:close/>
                    </a:path>
                  </a:pathLst>
                </a:custGeom>
                <a:solidFill>
                  <a:srgbClr val="BD6906"/>
                </a:solidFill>
                <a:ln>
                  <a:noFill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66" name="Google Shape;2266;p44"/>
                <p:cNvSpPr/>
                <p:nvPr/>
              </p:nvSpPr>
              <p:spPr>
                <a:xfrm>
                  <a:off x="7255458" y="4737134"/>
                  <a:ext cx="659904" cy="2098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9175" h="609600" extrusionOk="0">
                      <a:moveTo>
                        <a:pt x="7144" y="7144"/>
                      </a:moveTo>
                      <a:lnTo>
                        <a:pt x="1012984" y="15716"/>
                      </a:lnTo>
                      <a:lnTo>
                        <a:pt x="7144" y="606266"/>
                      </a:lnTo>
                      <a:close/>
                    </a:path>
                  </a:pathLst>
                </a:custGeom>
                <a:solidFill>
                  <a:srgbClr val="7E4604"/>
                </a:solidFill>
                <a:ln>
                  <a:noFill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67" name="Google Shape;2267;p44"/>
                <p:cNvSpPr/>
                <p:nvPr/>
              </p:nvSpPr>
              <p:spPr>
                <a:xfrm>
                  <a:off x="3686398" y="4267905"/>
                  <a:ext cx="1191553" cy="6729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7425" h="1190625" extrusionOk="0">
                      <a:moveTo>
                        <a:pt x="7144" y="1188244"/>
                      </a:moveTo>
                      <a:lnTo>
                        <a:pt x="2252186" y="1188244"/>
                      </a:lnTo>
                      <a:lnTo>
                        <a:pt x="2252186" y="7144"/>
                      </a:lnTo>
                      <a:lnTo>
                        <a:pt x="7144" y="7144"/>
                      </a:lnTo>
                      <a:lnTo>
                        <a:pt x="531019" y="597694"/>
                      </a:lnTo>
                      <a:close/>
                    </a:path>
                  </a:pathLst>
                </a:custGeom>
                <a:solidFill>
                  <a:srgbClr val="BD6906"/>
                </a:solidFill>
                <a:ln>
                  <a:noFill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68" name="Google Shape;2268;p44"/>
                <p:cNvSpPr/>
                <p:nvPr/>
              </p:nvSpPr>
              <p:spPr>
                <a:xfrm>
                  <a:off x="4276637" y="4731583"/>
                  <a:ext cx="598231" cy="2098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3925" h="609600" extrusionOk="0">
                      <a:moveTo>
                        <a:pt x="923449" y="7144"/>
                      </a:moveTo>
                      <a:lnTo>
                        <a:pt x="7144" y="15716"/>
                      </a:lnTo>
                      <a:lnTo>
                        <a:pt x="923449" y="606266"/>
                      </a:lnTo>
                      <a:close/>
                    </a:path>
                  </a:pathLst>
                </a:custGeom>
                <a:solidFill>
                  <a:srgbClr val="7E4604"/>
                </a:solidFill>
                <a:ln>
                  <a:noFill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269" name="Google Shape;2269;p44"/>
              <p:cNvSpPr/>
              <p:nvPr/>
            </p:nvSpPr>
            <p:spPr>
              <a:xfrm>
                <a:off x="6846971" y="2558374"/>
                <a:ext cx="4205155" cy="1074463"/>
              </a:xfrm>
              <a:custGeom>
                <a:avLst/>
                <a:gdLst/>
                <a:ahLst/>
                <a:cxnLst/>
                <a:rect l="l" t="t" r="r" b="b"/>
                <a:pathLst>
                  <a:path w="5619750" h="1190625" extrusionOk="0">
                    <a:moveTo>
                      <a:pt x="7144" y="7144"/>
                    </a:moveTo>
                    <a:lnTo>
                      <a:pt x="5613559" y="7144"/>
                    </a:lnTo>
                    <a:lnTo>
                      <a:pt x="5613559" y="1188244"/>
                    </a:lnTo>
                    <a:lnTo>
                      <a:pt x="7143" y="11882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4" name="Google Shape;2274;p45"/>
          <p:cNvSpPr/>
          <p:nvPr/>
        </p:nvSpPr>
        <p:spPr>
          <a:xfrm>
            <a:off x="2" y="2"/>
            <a:ext cx="12186579" cy="6857997"/>
          </a:xfrm>
          <a:custGeom>
            <a:avLst/>
            <a:gdLst/>
            <a:ahLst/>
            <a:cxnLst/>
            <a:rect l="l" t="t" r="r" b="b"/>
            <a:pathLst>
              <a:path w="12191853" h="6860965" extrusionOk="0">
                <a:moveTo>
                  <a:pt x="2973323" y="6688508"/>
                </a:moveTo>
                <a:cubicBezTo>
                  <a:pt x="2958367" y="6687083"/>
                  <a:pt x="2949823" y="6690644"/>
                  <a:pt x="2949110" y="6708448"/>
                </a:cubicBezTo>
                <a:cubicBezTo>
                  <a:pt x="2947685" y="6739783"/>
                  <a:pt x="2933443" y="6766132"/>
                  <a:pt x="2910653" y="6788209"/>
                </a:cubicBezTo>
                <a:cubicBezTo>
                  <a:pt x="2907806" y="6791769"/>
                  <a:pt x="2904244" y="6796754"/>
                  <a:pt x="2898547" y="6794618"/>
                </a:cubicBezTo>
                <a:cubicBezTo>
                  <a:pt x="2892851" y="6791769"/>
                  <a:pt x="2894275" y="6786072"/>
                  <a:pt x="2894275" y="6781087"/>
                </a:cubicBezTo>
                <a:cubicBezTo>
                  <a:pt x="2894986" y="6766844"/>
                  <a:pt x="2894275" y="6751889"/>
                  <a:pt x="2897122" y="6738358"/>
                </a:cubicBezTo>
                <a:cubicBezTo>
                  <a:pt x="2899971" y="6723403"/>
                  <a:pt x="2897835" y="6716994"/>
                  <a:pt x="2881455" y="6722691"/>
                </a:cubicBezTo>
                <a:cubicBezTo>
                  <a:pt x="2865077" y="6728388"/>
                  <a:pt x="2848697" y="6730525"/>
                  <a:pt x="2831605" y="6729812"/>
                </a:cubicBezTo>
                <a:cubicBezTo>
                  <a:pt x="2815225" y="6729100"/>
                  <a:pt x="2815225" y="6736222"/>
                  <a:pt x="2820211" y="6748328"/>
                </a:cubicBezTo>
                <a:cubicBezTo>
                  <a:pt x="2841576" y="6802452"/>
                  <a:pt x="2885728" y="6833074"/>
                  <a:pt x="2948398" y="6833786"/>
                </a:cubicBezTo>
                <a:cubicBezTo>
                  <a:pt x="2972610" y="6833074"/>
                  <a:pt x="3003945" y="6829513"/>
                  <a:pt x="3017477" y="6798179"/>
                </a:cubicBezTo>
                <a:cubicBezTo>
                  <a:pt x="3031007" y="6767556"/>
                  <a:pt x="3029582" y="6735509"/>
                  <a:pt x="3007506" y="6707736"/>
                </a:cubicBezTo>
                <a:cubicBezTo>
                  <a:pt x="2998960" y="6696341"/>
                  <a:pt x="2987565" y="6689932"/>
                  <a:pt x="2973323" y="6688508"/>
                </a:cubicBezTo>
                <a:close/>
                <a:moveTo>
                  <a:pt x="1565403" y="6626551"/>
                </a:moveTo>
                <a:cubicBezTo>
                  <a:pt x="1523386" y="6630824"/>
                  <a:pt x="1502021" y="6658597"/>
                  <a:pt x="1489915" y="6695629"/>
                </a:cubicBezTo>
                <a:cubicBezTo>
                  <a:pt x="1476384" y="6735509"/>
                  <a:pt x="1482081" y="6769693"/>
                  <a:pt x="1510567" y="6789633"/>
                </a:cubicBezTo>
                <a:cubicBezTo>
                  <a:pt x="1593889" y="6848741"/>
                  <a:pt x="1688605" y="6831650"/>
                  <a:pt x="1753410" y="6744768"/>
                </a:cubicBezTo>
                <a:cubicBezTo>
                  <a:pt x="1757683" y="6739783"/>
                  <a:pt x="1760532" y="6733373"/>
                  <a:pt x="1751274" y="6731949"/>
                </a:cubicBezTo>
                <a:cubicBezTo>
                  <a:pt x="1717803" y="6726251"/>
                  <a:pt x="1689317" y="6708448"/>
                  <a:pt x="1658694" y="6689220"/>
                </a:cubicBezTo>
                <a:cubicBezTo>
                  <a:pt x="1654422" y="6724827"/>
                  <a:pt x="1655134" y="6759011"/>
                  <a:pt x="1633057" y="6789633"/>
                </a:cubicBezTo>
                <a:cubicBezTo>
                  <a:pt x="1603859" y="6750465"/>
                  <a:pt x="1593889" y="6709872"/>
                  <a:pt x="1601010" y="6664294"/>
                </a:cubicBezTo>
                <a:cubicBezTo>
                  <a:pt x="1605283" y="6634384"/>
                  <a:pt x="1596737" y="6622990"/>
                  <a:pt x="1565403" y="6626551"/>
                </a:cubicBezTo>
                <a:close/>
                <a:moveTo>
                  <a:pt x="1982100" y="6616314"/>
                </a:moveTo>
                <a:cubicBezTo>
                  <a:pt x="1973999" y="6614978"/>
                  <a:pt x="1965631" y="6615157"/>
                  <a:pt x="1957085" y="6616581"/>
                </a:cubicBezTo>
                <a:cubicBezTo>
                  <a:pt x="1937857" y="6619429"/>
                  <a:pt x="1927887" y="6626551"/>
                  <a:pt x="1934296" y="6650051"/>
                </a:cubicBezTo>
                <a:cubicBezTo>
                  <a:pt x="1947115" y="6695629"/>
                  <a:pt x="1939281" y="6739070"/>
                  <a:pt x="1910795" y="6781799"/>
                </a:cubicBezTo>
                <a:cubicBezTo>
                  <a:pt x="1892280" y="6754737"/>
                  <a:pt x="1885870" y="6727676"/>
                  <a:pt x="1882309" y="6699190"/>
                </a:cubicBezTo>
                <a:cubicBezTo>
                  <a:pt x="1880885" y="6684947"/>
                  <a:pt x="1875900" y="6683523"/>
                  <a:pt x="1865218" y="6692068"/>
                </a:cubicBezTo>
                <a:cubicBezTo>
                  <a:pt x="1843853" y="6709872"/>
                  <a:pt x="1820352" y="6721979"/>
                  <a:pt x="1794003" y="6729812"/>
                </a:cubicBezTo>
                <a:cubicBezTo>
                  <a:pt x="1780472" y="6734085"/>
                  <a:pt x="1783321" y="6739783"/>
                  <a:pt x="1790442" y="6746904"/>
                </a:cubicBezTo>
                <a:cubicBezTo>
                  <a:pt x="1851687" y="6811709"/>
                  <a:pt x="1915068" y="6836635"/>
                  <a:pt x="2003375" y="6794618"/>
                </a:cubicBezTo>
                <a:cubicBezTo>
                  <a:pt x="2032573" y="6780375"/>
                  <a:pt x="2056074" y="6759723"/>
                  <a:pt x="2055362" y="6724115"/>
                </a:cubicBezTo>
                <a:cubicBezTo>
                  <a:pt x="2055362" y="6682811"/>
                  <a:pt x="2041831" y="6647915"/>
                  <a:pt x="2005511" y="6625126"/>
                </a:cubicBezTo>
                <a:cubicBezTo>
                  <a:pt x="1998034" y="6620497"/>
                  <a:pt x="1990200" y="6617649"/>
                  <a:pt x="1982100" y="6616314"/>
                </a:cubicBezTo>
                <a:close/>
                <a:moveTo>
                  <a:pt x="2665674" y="6593079"/>
                </a:moveTo>
                <a:cubicBezTo>
                  <a:pt x="2630779" y="6595928"/>
                  <a:pt x="2610126" y="6619429"/>
                  <a:pt x="2597308" y="6649339"/>
                </a:cubicBezTo>
                <a:cubicBezTo>
                  <a:pt x="2585202" y="6677113"/>
                  <a:pt x="2595884" y="6699902"/>
                  <a:pt x="2615111" y="6719842"/>
                </a:cubicBezTo>
                <a:cubicBezTo>
                  <a:pt x="2662825" y="6769693"/>
                  <a:pt x="2737601" y="6772541"/>
                  <a:pt x="2797421" y="6724827"/>
                </a:cubicBezTo>
                <a:cubicBezTo>
                  <a:pt x="2776769" y="6710584"/>
                  <a:pt x="2759679" y="6696341"/>
                  <a:pt x="2746148" y="6677825"/>
                </a:cubicBezTo>
                <a:cubicBezTo>
                  <a:pt x="2739025" y="6667143"/>
                  <a:pt x="2734040" y="6669280"/>
                  <a:pt x="2729055" y="6679962"/>
                </a:cubicBezTo>
                <a:cubicBezTo>
                  <a:pt x="2722647" y="6692068"/>
                  <a:pt x="2715524" y="6703463"/>
                  <a:pt x="2708403" y="6714857"/>
                </a:cubicBezTo>
                <a:cubicBezTo>
                  <a:pt x="2704842" y="6720554"/>
                  <a:pt x="2700569" y="6728388"/>
                  <a:pt x="2693449" y="6726964"/>
                </a:cubicBezTo>
                <a:cubicBezTo>
                  <a:pt x="2684902" y="6725540"/>
                  <a:pt x="2686326" y="6716282"/>
                  <a:pt x="2685616" y="6709872"/>
                </a:cubicBezTo>
                <a:cubicBezTo>
                  <a:pt x="2681341" y="6684235"/>
                  <a:pt x="2685616" y="6660022"/>
                  <a:pt x="2697010" y="6636521"/>
                </a:cubicBezTo>
                <a:cubicBezTo>
                  <a:pt x="2711252" y="6608035"/>
                  <a:pt x="2699145" y="6590231"/>
                  <a:pt x="2665674" y="6593079"/>
                </a:cubicBezTo>
                <a:close/>
                <a:moveTo>
                  <a:pt x="551302" y="6500500"/>
                </a:moveTo>
                <a:cubicBezTo>
                  <a:pt x="537059" y="6499076"/>
                  <a:pt x="525665" y="6499076"/>
                  <a:pt x="522104" y="6518304"/>
                </a:cubicBezTo>
                <a:cubicBezTo>
                  <a:pt x="507861" y="6592367"/>
                  <a:pt x="464420" y="6645779"/>
                  <a:pt x="402463" y="6685659"/>
                </a:cubicBezTo>
                <a:cubicBezTo>
                  <a:pt x="390356" y="6692780"/>
                  <a:pt x="382522" y="6693493"/>
                  <a:pt x="383235" y="6674977"/>
                </a:cubicBezTo>
                <a:cubicBezTo>
                  <a:pt x="385371" y="6641506"/>
                  <a:pt x="392493" y="6608747"/>
                  <a:pt x="403887" y="6576700"/>
                </a:cubicBezTo>
                <a:cubicBezTo>
                  <a:pt x="408872" y="6563881"/>
                  <a:pt x="418130" y="6552487"/>
                  <a:pt x="418842" y="6536107"/>
                </a:cubicBezTo>
                <a:cubicBezTo>
                  <a:pt x="376825" y="6541805"/>
                  <a:pt x="336945" y="6545366"/>
                  <a:pt x="296352" y="6540381"/>
                </a:cubicBezTo>
                <a:cubicBezTo>
                  <a:pt x="280685" y="6538244"/>
                  <a:pt x="261457" y="6523289"/>
                  <a:pt x="252199" y="6536107"/>
                </a:cubicBezTo>
                <a:cubicBezTo>
                  <a:pt x="242941" y="6548214"/>
                  <a:pt x="255048" y="6568154"/>
                  <a:pt x="260033" y="6583822"/>
                </a:cubicBezTo>
                <a:cubicBezTo>
                  <a:pt x="285670" y="6664294"/>
                  <a:pt x="325550" y="6734085"/>
                  <a:pt x="413145" y="6761147"/>
                </a:cubicBezTo>
                <a:cubicBezTo>
                  <a:pt x="440919" y="6773254"/>
                  <a:pt x="470829" y="6778951"/>
                  <a:pt x="501451" y="6779663"/>
                </a:cubicBezTo>
                <a:cubicBezTo>
                  <a:pt x="547741" y="6780375"/>
                  <a:pt x="592607" y="6773254"/>
                  <a:pt x="619668" y="6730525"/>
                </a:cubicBezTo>
                <a:cubicBezTo>
                  <a:pt x="647442" y="6687796"/>
                  <a:pt x="656700" y="6640794"/>
                  <a:pt x="645306" y="6590943"/>
                </a:cubicBezTo>
                <a:cubicBezTo>
                  <a:pt x="634623" y="6541805"/>
                  <a:pt x="596879" y="6506198"/>
                  <a:pt x="551302" y="6500500"/>
                </a:cubicBezTo>
                <a:close/>
                <a:moveTo>
                  <a:pt x="819816" y="6350771"/>
                </a:moveTo>
                <a:cubicBezTo>
                  <a:pt x="814575" y="6350905"/>
                  <a:pt x="808388" y="6352373"/>
                  <a:pt x="801266" y="6355222"/>
                </a:cubicBezTo>
                <a:cubicBezTo>
                  <a:pt x="770644" y="6367328"/>
                  <a:pt x="758537" y="6392966"/>
                  <a:pt x="755689" y="6424300"/>
                </a:cubicBezTo>
                <a:cubicBezTo>
                  <a:pt x="752840" y="6456347"/>
                  <a:pt x="767795" y="6476999"/>
                  <a:pt x="796993" y="6488394"/>
                </a:cubicBezTo>
                <a:cubicBezTo>
                  <a:pt x="858950" y="6514031"/>
                  <a:pt x="910225" y="6499788"/>
                  <a:pt x="953666" y="6446377"/>
                </a:cubicBezTo>
                <a:cubicBezTo>
                  <a:pt x="966485" y="6430709"/>
                  <a:pt x="965773" y="6423588"/>
                  <a:pt x="943696" y="6420740"/>
                </a:cubicBezTo>
                <a:cubicBezTo>
                  <a:pt x="927317" y="6418603"/>
                  <a:pt x="913074" y="6410769"/>
                  <a:pt x="899543" y="6402223"/>
                </a:cubicBezTo>
                <a:cubicBezTo>
                  <a:pt x="889573" y="6395814"/>
                  <a:pt x="886724" y="6399375"/>
                  <a:pt x="886724" y="6410057"/>
                </a:cubicBezTo>
                <a:cubicBezTo>
                  <a:pt x="886724" y="6430709"/>
                  <a:pt x="883876" y="6451362"/>
                  <a:pt x="873193" y="6471302"/>
                </a:cubicBezTo>
                <a:cubicBezTo>
                  <a:pt x="857526" y="6459908"/>
                  <a:pt x="850405" y="6445665"/>
                  <a:pt x="846132" y="6429285"/>
                </a:cubicBezTo>
                <a:cubicBezTo>
                  <a:pt x="842571" y="6414330"/>
                  <a:pt x="840435" y="6399375"/>
                  <a:pt x="841147" y="6384420"/>
                </a:cubicBezTo>
                <a:cubicBezTo>
                  <a:pt x="842749" y="6361987"/>
                  <a:pt x="835539" y="6350370"/>
                  <a:pt x="819816" y="6350771"/>
                </a:cubicBezTo>
                <a:close/>
                <a:moveTo>
                  <a:pt x="1123870" y="6323887"/>
                </a:moveTo>
                <a:cubicBezTo>
                  <a:pt x="1099657" y="6323887"/>
                  <a:pt x="1093248" y="6332433"/>
                  <a:pt x="1098945" y="6355934"/>
                </a:cubicBezTo>
                <a:cubicBezTo>
                  <a:pt x="1106066" y="6384420"/>
                  <a:pt x="1103930" y="6412906"/>
                  <a:pt x="1092535" y="6439967"/>
                </a:cubicBezTo>
                <a:cubicBezTo>
                  <a:pt x="1091111" y="6444240"/>
                  <a:pt x="1089687" y="6451362"/>
                  <a:pt x="1083278" y="6449938"/>
                </a:cubicBezTo>
                <a:cubicBezTo>
                  <a:pt x="1080429" y="6449226"/>
                  <a:pt x="1077580" y="6444240"/>
                  <a:pt x="1075444" y="6440680"/>
                </a:cubicBezTo>
                <a:cubicBezTo>
                  <a:pt x="1065474" y="6423588"/>
                  <a:pt x="1061913" y="6403648"/>
                  <a:pt x="1056216" y="6380147"/>
                </a:cubicBezTo>
                <a:cubicBezTo>
                  <a:pt x="1034851" y="6400799"/>
                  <a:pt x="1011350" y="6413618"/>
                  <a:pt x="985001" y="6424300"/>
                </a:cubicBezTo>
                <a:cubicBezTo>
                  <a:pt x="1037700" y="6486969"/>
                  <a:pt x="1115324" y="6496939"/>
                  <a:pt x="1170872" y="6450650"/>
                </a:cubicBezTo>
                <a:cubicBezTo>
                  <a:pt x="1194373" y="6431422"/>
                  <a:pt x="1200070" y="6407921"/>
                  <a:pt x="1188676" y="6375874"/>
                </a:cubicBezTo>
                <a:cubicBezTo>
                  <a:pt x="1177281" y="6344540"/>
                  <a:pt x="1150932" y="6323175"/>
                  <a:pt x="1123870" y="6323887"/>
                </a:cubicBezTo>
                <a:close/>
                <a:moveTo>
                  <a:pt x="3260319" y="6303235"/>
                </a:moveTo>
                <a:cubicBezTo>
                  <a:pt x="3258183" y="6307508"/>
                  <a:pt x="3253198" y="6311780"/>
                  <a:pt x="3245364" y="6316054"/>
                </a:cubicBezTo>
                <a:cubicBezTo>
                  <a:pt x="3242516" y="6317478"/>
                  <a:pt x="3239667" y="6318902"/>
                  <a:pt x="3239667" y="6323175"/>
                </a:cubicBezTo>
                <a:cubicBezTo>
                  <a:pt x="3254622" y="6320326"/>
                  <a:pt x="3260319" y="6314629"/>
                  <a:pt x="3260319" y="6303235"/>
                </a:cubicBezTo>
                <a:close/>
                <a:moveTo>
                  <a:pt x="3911223" y="6192852"/>
                </a:moveTo>
                <a:cubicBezTo>
                  <a:pt x="3892708" y="6196413"/>
                  <a:pt x="3881313" y="6208519"/>
                  <a:pt x="3876328" y="6227035"/>
                </a:cubicBezTo>
                <a:cubicBezTo>
                  <a:pt x="3882026" y="6206382"/>
                  <a:pt x="3914784" y="6192139"/>
                  <a:pt x="3938997" y="6199973"/>
                </a:cubicBezTo>
                <a:cubicBezTo>
                  <a:pt x="3942558" y="6201397"/>
                  <a:pt x="3945407" y="6202822"/>
                  <a:pt x="3948255" y="6204246"/>
                </a:cubicBezTo>
                <a:cubicBezTo>
                  <a:pt x="3938285" y="6194988"/>
                  <a:pt x="3926178" y="6190003"/>
                  <a:pt x="3911223" y="6192852"/>
                </a:cubicBezTo>
                <a:close/>
                <a:moveTo>
                  <a:pt x="1729197" y="6057543"/>
                </a:moveTo>
                <a:cubicBezTo>
                  <a:pt x="1695014" y="6095999"/>
                  <a:pt x="1656558" y="6130182"/>
                  <a:pt x="1612405" y="6156532"/>
                </a:cubicBezTo>
                <a:cubicBezTo>
                  <a:pt x="1598162" y="6165078"/>
                  <a:pt x="1608132" y="6171487"/>
                  <a:pt x="1614541" y="6177896"/>
                </a:cubicBezTo>
                <a:cubicBezTo>
                  <a:pt x="1650149" y="6212792"/>
                  <a:pt x="1679347" y="6252672"/>
                  <a:pt x="1705696" y="6294689"/>
                </a:cubicBezTo>
                <a:cubicBezTo>
                  <a:pt x="1733470" y="6338842"/>
                  <a:pt x="1764805" y="6380859"/>
                  <a:pt x="1807534" y="6412194"/>
                </a:cubicBezTo>
                <a:cubicBezTo>
                  <a:pt x="1844565" y="6441392"/>
                  <a:pt x="1887294" y="6454923"/>
                  <a:pt x="1934296" y="6454210"/>
                </a:cubicBezTo>
                <a:cubicBezTo>
                  <a:pt x="1940706" y="6454210"/>
                  <a:pt x="1949252" y="6456347"/>
                  <a:pt x="1952812" y="6449938"/>
                </a:cubicBezTo>
                <a:cubicBezTo>
                  <a:pt x="1957797" y="6442816"/>
                  <a:pt x="1949252" y="6438543"/>
                  <a:pt x="1944979" y="6433558"/>
                </a:cubicBezTo>
                <a:cubicBezTo>
                  <a:pt x="1930736" y="6416466"/>
                  <a:pt x="1919341" y="6397951"/>
                  <a:pt x="1913644" y="6376586"/>
                </a:cubicBezTo>
                <a:cubicBezTo>
                  <a:pt x="1910083" y="6363768"/>
                  <a:pt x="1902962" y="6358783"/>
                  <a:pt x="1889431" y="6356646"/>
                </a:cubicBezTo>
                <a:cubicBezTo>
                  <a:pt x="1834595" y="6348812"/>
                  <a:pt x="1794715" y="6318902"/>
                  <a:pt x="1769078" y="6270476"/>
                </a:cubicBezTo>
                <a:cubicBezTo>
                  <a:pt x="1747713" y="6231308"/>
                  <a:pt x="1738455" y="6188579"/>
                  <a:pt x="1737743" y="6144425"/>
                </a:cubicBezTo>
                <a:cubicBezTo>
                  <a:pt x="1737031" y="6115939"/>
                  <a:pt x="1737743" y="6088166"/>
                  <a:pt x="1737743" y="6059680"/>
                </a:cubicBezTo>
                <a:lnTo>
                  <a:pt x="1729197" y="6057543"/>
                </a:lnTo>
                <a:close/>
                <a:moveTo>
                  <a:pt x="4395484" y="5988465"/>
                </a:moveTo>
                <a:cubicBezTo>
                  <a:pt x="4380529" y="5986328"/>
                  <a:pt x="4367000" y="5988465"/>
                  <a:pt x="4353468" y="5994874"/>
                </a:cubicBezTo>
                <a:cubicBezTo>
                  <a:pt x="4308603" y="6016238"/>
                  <a:pt x="4277268" y="6085317"/>
                  <a:pt x="4291510" y="6133031"/>
                </a:cubicBezTo>
                <a:cubicBezTo>
                  <a:pt x="4295072" y="6145138"/>
                  <a:pt x="4292223" y="6156532"/>
                  <a:pt x="4287950" y="6167214"/>
                </a:cubicBezTo>
                <a:cubicBezTo>
                  <a:pt x="4282253" y="6182881"/>
                  <a:pt x="4273706" y="6197836"/>
                  <a:pt x="4266586" y="6212792"/>
                </a:cubicBezTo>
                <a:cubicBezTo>
                  <a:pt x="4257327" y="6231308"/>
                  <a:pt x="4257327" y="6249824"/>
                  <a:pt x="4267298" y="6268339"/>
                </a:cubicBezTo>
                <a:cubicBezTo>
                  <a:pt x="4270859" y="6275461"/>
                  <a:pt x="4274420" y="6283294"/>
                  <a:pt x="4275131" y="6291840"/>
                </a:cubicBezTo>
                <a:cubicBezTo>
                  <a:pt x="4280117" y="6335994"/>
                  <a:pt x="4297209" y="6375874"/>
                  <a:pt x="4324982" y="6410769"/>
                </a:cubicBezTo>
                <a:cubicBezTo>
                  <a:pt x="4327118" y="6413618"/>
                  <a:pt x="4328542" y="6416466"/>
                  <a:pt x="4327831" y="6420027"/>
                </a:cubicBezTo>
                <a:cubicBezTo>
                  <a:pt x="4332104" y="6454210"/>
                  <a:pt x="4334953" y="6488394"/>
                  <a:pt x="4364151" y="6512607"/>
                </a:cubicBezTo>
                <a:cubicBezTo>
                  <a:pt x="4391924" y="6536107"/>
                  <a:pt x="4418274" y="6543941"/>
                  <a:pt x="4455306" y="6526138"/>
                </a:cubicBezTo>
                <a:cubicBezTo>
                  <a:pt x="4461716" y="6523289"/>
                  <a:pt x="4468125" y="6521153"/>
                  <a:pt x="4474534" y="6519016"/>
                </a:cubicBezTo>
                <a:cubicBezTo>
                  <a:pt x="4465276" y="6516880"/>
                  <a:pt x="4456730" y="6511182"/>
                  <a:pt x="4447471" y="6502637"/>
                </a:cubicBezTo>
                <a:cubicBezTo>
                  <a:pt x="4417562" y="6473438"/>
                  <a:pt x="4396197" y="6437831"/>
                  <a:pt x="4373407" y="6403648"/>
                </a:cubicBezTo>
                <a:cubicBezTo>
                  <a:pt x="4351332" y="6371601"/>
                  <a:pt x="4332104" y="6338130"/>
                  <a:pt x="4312876" y="6304659"/>
                </a:cubicBezTo>
                <a:cubicBezTo>
                  <a:pt x="4306467" y="6293265"/>
                  <a:pt x="4302905" y="6281158"/>
                  <a:pt x="4307891" y="6268339"/>
                </a:cubicBezTo>
                <a:cubicBezTo>
                  <a:pt x="4334239" y="6202822"/>
                  <a:pt x="4358452" y="6136592"/>
                  <a:pt x="4393350" y="6074635"/>
                </a:cubicBezTo>
                <a:cubicBezTo>
                  <a:pt x="4405454" y="6053983"/>
                  <a:pt x="4420411" y="6044012"/>
                  <a:pt x="4445335" y="6051134"/>
                </a:cubicBezTo>
                <a:cubicBezTo>
                  <a:pt x="4475958" y="6059680"/>
                  <a:pt x="4506581" y="6067513"/>
                  <a:pt x="4536491" y="6078195"/>
                </a:cubicBezTo>
                <a:cubicBezTo>
                  <a:pt x="4552869" y="6088878"/>
                  <a:pt x="4572097" y="6090302"/>
                  <a:pt x="4588478" y="6099560"/>
                </a:cubicBezTo>
                <a:cubicBezTo>
                  <a:pt x="4619812" y="6115939"/>
                  <a:pt x="4628358" y="6135880"/>
                  <a:pt x="4627647" y="6170775"/>
                </a:cubicBezTo>
                <a:cubicBezTo>
                  <a:pt x="4626933" y="6204246"/>
                  <a:pt x="4619100" y="6237005"/>
                  <a:pt x="4621948" y="6270476"/>
                </a:cubicBezTo>
                <a:cubicBezTo>
                  <a:pt x="4616964" y="6284007"/>
                  <a:pt x="4609130" y="6296113"/>
                  <a:pt x="4602008" y="6308220"/>
                </a:cubicBezTo>
                <a:cubicBezTo>
                  <a:pt x="4582782" y="6340979"/>
                  <a:pt x="4549309" y="6352373"/>
                  <a:pt x="4505155" y="6343115"/>
                </a:cubicBezTo>
                <a:cubicBezTo>
                  <a:pt x="4502308" y="6342403"/>
                  <a:pt x="4506581" y="6343115"/>
                  <a:pt x="4503020" y="6342403"/>
                </a:cubicBezTo>
                <a:cubicBezTo>
                  <a:pt x="4427533" y="6320326"/>
                  <a:pt x="4414714" y="6296825"/>
                  <a:pt x="4435366" y="6204246"/>
                </a:cubicBezTo>
                <a:cubicBezTo>
                  <a:pt x="4440351" y="6181457"/>
                  <a:pt x="4450321" y="6157956"/>
                  <a:pt x="4478094" y="6153684"/>
                </a:cubicBezTo>
                <a:cubicBezTo>
                  <a:pt x="4506581" y="6149410"/>
                  <a:pt x="4518686" y="6172911"/>
                  <a:pt x="4532218" y="6191427"/>
                </a:cubicBezTo>
                <a:cubicBezTo>
                  <a:pt x="4537914" y="6199973"/>
                  <a:pt x="4542900" y="6209231"/>
                  <a:pt x="4545749" y="6218489"/>
                </a:cubicBezTo>
                <a:cubicBezTo>
                  <a:pt x="4552158" y="6237005"/>
                  <a:pt x="4545036" y="6246263"/>
                  <a:pt x="4524383" y="6244839"/>
                </a:cubicBezTo>
                <a:cubicBezTo>
                  <a:pt x="4515837" y="6244126"/>
                  <a:pt x="4507293" y="6244126"/>
                  <a:pt x="4503020" y="6253384"/>
                </a:cubicBezTo>
                <a:cubicBezTo>
                  <a:pt x="4500171" y="6259794"/>
                  <a:pt x="4501595" y="6265491"/>
                  <a:pt x="4507293" y="6269051"/>
                </a:cubicBezTo>
                <a:cubicBezTo>
                  <a:pt x="4515126" y="6274749"/>
                  <a:pt x="4523672" y="6271188"/>
                  <a:pt x="4530794" y="6266915"/>
                </a:cubicBezTo>
                <a:cubicBezTo>
                  <a:pt x="4552869" y="6253384"/>
                  <a:pt x="4567112" y="6215640"/>
                  <a:pt x="4561415" y="6188579"/>
                </a:cubicBezTo>
                <a:cubicBezTo>
                  <a:pt x="4555007" y="6160805"/>
                  <a:pt x="4537914" y="6146562"/>
                  <a:pt x="4505868" y="6142289"/>
                </a:cubicBezTo>
                <a:cubicBezTo>
                  <a:pt x="4499459" y="6141577"/>
                  <a:pt x="4492336" y="6140153"/>
                  <a:pt x="4485928" y="6139441"/>
                </a:cubicBezTo>
                <a:cubicBezTo>
                  <a:pt x="4443199" y="6133743"/>
                  <a:pt x="4425396" y="6145850"/>
                  <a:pt x="4416136" y="6187867"/>
                </a:cubicBezTo>
                <a:cubicBezTo>
                  <a:pt x="4413290" y="6200685"/>
                  <a:pt x="4411152" y="6214216"/>
                  <a:pt x="4406879" y="6227035"/>
                </a:cubicBezTo>
                <a:cubicBezTo>
                  <a:pt x="4390501" y="6273325"/>
                  <a:pt x="4404032" y="6312493"/>
                  <a:pt x="4431093" y="6350237"/>
                </a:cubicBezTo>
                <a:cubicBezTo>
                  <a:pt x="4444622" y="6368752"/>
                  <a:pt x="4458155" y="6385844"/>
                  <a:pt x="4475247" y="6401511"/>
                </a:cubicBezTo>
                <a:cubicBezTo>
                  <a:pt x="4503732" y="6427861"/>
                  <a:pt x="4525098" y="6428573"/>
                  <a:pt x="4555007" y="6401511"/>
                </a:cubicBezTo>
                <a:cubicBezTo>
                  <a:pt x="4594175" y="6366616"/>
                  <a:pt x="4630494" y="6328872"/>
                  <a:pt x="4666102" y="6291128"/>
                </a:cubicBezTo>
                <a:cubicBezTo>
                  <a:pt x="4671087" y="6286143"/>
                  <a:pt x="4676072" y="6280446"/>
                  <a:pt x="4681057" y="6275461"/>
                </a:cubicBezTo>
                <a:cubicBezTo>
                  <a:pt x="4691027" y="6268339"/>
                  <a:pt x="4686754" y="6259082"/>
                  <a:pt x="4684617" y="6250536"/>
                </a:cubicBezTo>
                <a:cubicBezTo>
                  <a:pt x="4673936" y="6202110"/>
                  <a:pt x="4663965" y="6154396"/>
                  <a:pt x="4653995" y="6105969"/>
                </a:cubicBezTo>
                <a:cubicBezTo>
                  <a:pt x="4643312" y="6056831"/>
                  <a:pt x="4616251" y="6028345"/>
                  <a:pt x="4569250" y="6016238"/>
                </a:cubicBezTo>
                <a:cubicBezTo>
                  <a:pt x="4511566" y="6005556"/>
                  <a:pt x="4453883" y="5996298"/>
                  <a:pt x="4395484" y="5988465"/>
                </a:cubicBezTo>
                <a:close/>
                <a:moveTo>
                  <a:pt x="1931448" y="5935766"/>
                </a:moveTo>
                <a:cubicBezTo>
                  <a:pt x="1902962" y="6048997"/>
                  <a:pt x="1895840" y="6164366"/>
                  <a:pt x="1904386" y="6281158"/>
                </a:cubicBezTo>
                <a:cubicBezTo>
                  <a:pt x="1902962" y="6296113"/>
                  <a:pt x="1905810" y="6309644"/>
                  <a:pt x="1911507" y="6323175"/>
                </a:cubicBezTo>
                <a:cubicBezTo>
                  <a:pt x="1914356" y="6308932"/>
                  <a:pt x="1913644" y="6295401"/>
                  <a:pt x="1908659" y="6281870"/>
                </a:cubicBezTo>
                <a:cubicBezTo>
                  <a:pt x="1906523" y="6165790"/>
                  <a:pt x="1910795" y="6050422"/>
                  <a:pt x="1931448" y="5935766"/>
                </a:cubicBezTo>
                <a:close/>
                <a:moveTo>
                  <a:pt x="2323843" y="5623132"/>
                </a:moveTo>
                <a:cubicBezTo>
                  <a:pt x="2282538" y="5643072"/>
                  <a:pt x="2266158" y="5674407"/>
                  <a:pt x="2254051" y="5707878"/>
                </a:cubicBezTo>
                <a:cubicBezTo>
                  <a:pt x="2237673" y="5752743"/>
                  <a:pt x="2230551" y="5800457"/>
                  <a:pt x="2224142" y="5848171"/>
                </a:cubicBezTo>
                <a:cubicBezTo>
                  <a:pt x="2222005" y="5863839"/>
                  <a:pt x="2214884" y="5868111"/>
                  <a:pt x="2200641" y="5865975"/>
                </a:cubicBezTo>
                <a:cubicBezTo>
                  <a:pt x="2178565" y="5861702"/>
                  <a:pt x="2155776" y="5858141"/>
                  <a:pt x="2133699" y="5853868"/>
                </a:cubicBezTo>
                <a:cubicBezTo>
                  <a:pt x="2101652" y="5848171"/>
                  <a:pt x="2072453" y="5833216"/>
                  <a:pt x="2037558" y="5816836"/>
                </a:cubicBezTo>
                <a:cubicBezTo>
                  <a:pt x="2062483" y="5887339"/>
                  <a:pt x="2097380" y="5945023"/>
                  <a:pt x="2135835" y="6004844"/>
                </a:cubicBezTo>
                <a:cubicBezTo>
                  <a:pt x="2161472" y="5968525"/>
                  <a:pt x="2184973" y="5934341"/>
                  <a:pt x="2217020" y="5899446"/>
                </a:cubicBezTo>
                <a:cubicBezTo>
                  <a:pt x="2214884" y="5917250"/>
                  <a:pt x="2214172" y="5929356"/>
                  <a:pt x="2212748" y="5940751"/>
                </a:cubicBezTo>
                <a:cubicBezTo>
                  <a:pt x="2204914" y="6015526"/>
                  <a:pt x="2197081" y="6089590"/>
                  <a:pt x="2189247" y="6164366"/>
                </a:cubicBezTo>
                <a:cubicBezTo>
                  <a:pt x="2188534" y="6172199"/>
                  <a:pt x="2192094" y="6185730"/>
                  <a:pt x="2177852" y="6185730"/>
                </a:cubicBezTo>
                <a:cubicBezTo>
                  <a:pt x="2156487" y="6185730"/>
                  <a:pt x="2135835" y="6180033"/>
                  <a:pt x="2118031" y="6167927"/>
                </a:cubicBezTo>
                <a:cubicBezTo>
                  <a:pt x="2103077" y="6157956"/>
                  <a:pt x="2111622" y="6142289"/>
                  <a:pt x="2113046" y="6130182"/>
                </a:cubicBezTo>
                <a:cubicBezTo>
                  <a:pt x="2115182" y="6112379"/>
                  <a:pt x="2108773" y="6105257"/>
                  <a:pt x="2090969" y="6101696"/>
                </a:cubicBezTo>
                <a:cubicBezTo>
                  <a:pt x="2059635" y="6095287"/>
                  <a:pt x="2029012" y="6087453"/>
                  <a:pt x="1998390" y="6077483"/>
                </a:cubicBezTo>
                <a:cubicBezTo>
                  <a:pt x="1975601" y="6069650"/>
                  <a:pt x="1975601" y="6079620"/>
                  <a:pt x="1980586" y="6095999"/>
                </a:cubicBezTo>
                <a:cubicBezTo>
                  <a:pt x="1993405" y="6138728"/>
                  <a:pt x="2015481" y="6175760"/>
                  <a:pt x="2051089" y="6201397"/>
                </a:cubicBezTo>
                <a:cubicBezTo>
                  <a:pt x="2068180" y="6214216"/>
                  <a:pt x="2073878" y="6227747"/>
                  <a:pt x="2070317" y="6246263"/>
                </a:cubicBezTo>
                <a:cubicBezTo>
                  <a:pt x="2065332" y="6271188"/>
                  <a:pt x="2075302" y="6285431"/>
                  <a:pt x="2098803" y="6293977"/>
                </a:cubicBezTo>
                <a:cubicBezTo>
                  <a:pt x="2123017" y="6302523"/>
                  <a:pt x="2154351" y="6306796"/>
                  <a:pt x="2168595" y="6324599"/>
                </a:cubicBezTo>
                <a:cubicBezTo>
                  <a:pt x="2182837" y="6342403"/>
                  <a:pt x="2168595" y="6373737"/>
                  <a:pt x="2169307" y="6400799"/>
                </a:cubicBezTo>
                <a:cubicBezTo>
                  <a:pt x="2172154" y="6398663"/>
                  <a:pt x="2174292" y="6397951"/>
                  <a:pt x="2174292" y="6396526"/>
                </a:cubicBezTo>
                <a:cubicBezTo>
                  <a:pt x="2177140" y="6375162"/>
                  <a:pt x="2179277" y="6353085"/>
                  <a:pt x="2182837" y="6331721"/>
                </a:cubicBezTo>
                <a:cubicBezTo>
                  <a:pt x="2193519" y="6270476"/>
                  <a:pt x="2182124" y="6279734"/>
                  <a:pt x="2243369" y="6282582"/>
                </a:cubicBezTo>
                <a:cubicBezTo>
                  <a:pt x="2261885" y="6284007"/>
                  <a:pt x="2272567" y="6291128"/>
                  <a:pt x="2272567" y="6311780"/>
                </a:cubicBezTo>
                <a:cubicBezTo>
                  <a:pt x="2272567" y="6326736"/>
                  <a:pt x="2280401" y="6333145"/>
                  <a:pt x="2295357" y="6331721"/>
                </a:cubicBezTo>
                <a:cubicBezTo>
                  <a:pt x="2312448" y="6330297"/>
                  <a:pt x="2330252" y="6329584"/>
                  <a:pt x="2348055" y="6328872"/>
                </a:cubicBezTo>
                <a:cubicBezTo>
                  <a:pt x="2359450" y="6328160"/>
                  <a:pt x="2365860" y="6323175"/>
                  <a:pt x="2366571" y="6312493"/>
                </a:cubicBezTo>
                <a:cubicBezTo>
                  <a:pt x="2367996" y="6293265"/>
                  <a:pt x="2379391" y="6287568"/>
                  <a:pt x="2397194" y="6287568"/>
                </a:cubicBezTo>
                <a:cubicBezTo>
                  <a:pt x="2410012" y="6288280"/>
                  <a:pt x="2422831" y="6286855"/>
                  <a:pt x="2434937" y="6284719"/>
                </a:cubicBezTo>
                <a:cubicBezTo>
                  <a:pt x="2450606" y="6281870"/>
                  <a:pt x="2459863" y="6285431"/>
                  <a:pt x="2461288" y="6302523"/>
                </a:cubicBezTo>
                <a:cubicBezTo>
                  <a:pt x="2462000" y="6312493"/>
                  <a:pt x="2464848" y="6321751"/>
                  <a:pt x="2479804" y="6319614"/>
                </a:cubicBezTo>
                <a:cubicBezTo>
                  <a:pt x="2494046" y="6317478"/>
                  <a:pt x="2494046" y="6325311"/>
                  <a:pt x="2490485" y="6336706"/>
                </a:cubicBezTo>
                <a:cubicBezTo>
                  <a:pt x="2485501" y="6352373"/>
                  <a:pt x="2475530" y="6367328"/>
                  <a:pt x="2474818" y="6387980"/>
                </a:cubicBezTo>
                <a:cubicBezTo>
                  <a:pt x="2486925" y="6375162"/>
                  <a:pt x="2491197" y="6361631"/>
                  <a:pt x="2494758" y="6349525"/>
                </a:cubicBezTo>
                <a:cubicBezTo>
                  <a:pt x="2501167" y="6325311"/>
                  <a:pt x="2513274" y="6311068"/>
                  <a:pt x="2539624" y="6311780"/>
                </a:cubicBezTo>
                <a:cubicBezTo>
                  <a:pt x="2552442" y="6311780"/>
                  <a:pt x="2558851" y="6303947"/>
                  <a:pt x="2560276" y="6291128"/>
                </a:cubicBezTo>
                <a:cubicBezTo>
                  <a:pt x="2560988" y="6281158"/>
                  <a:pt x="2563124" y="6271188"/>
                  <a:pt x="2564550" y="6261218"/>
                </a:cubicBezTo>
                <a:cubicBezTo>
                  <a:pt x="2565261" y="6242702"/>
                  <a:pt x="2572382" y="6232020"/>
                  <a:pt x="2593036" y="6225610"/>
                </a:cubicBezTo>
                <a:cubicBezTo>
                  <a:pt x="2628642" y="6210655"/>
                  <a:pt x="2648584" y="6181457"/>
                  <a:pt x="2656417" y="6143713"/>
                </a:cubicBezTo>
                <a:cubicBezTo>
                  <a:pt x="2659266" y="6131607"/>
                  <a:pt x="2657840" y="6124485"/>
                  <a:pt x="2641461" y="6129470"/>
                </a:cubicBezTo>
                <a:cubicBezTo>
                  <a:pt x="2624370" y="6135167"/>
                  <a:pt x="2607278" y="6141577"/>
                  <a:pt x="2590187" y="6141577"/>
                </a:cubicBezTo>
                <a:cubicBezTo>
                  <a:pt x="2557427" y="6142289"/>
                  <a:pt x="2540337" y="6154396"/>
                  <a:pt x="2541048" y="6188579"/>
                </a:cubicBezTo>
                <a:cubicBezTo>
                  <a:pt x="2541048" y="6189291"/>
                  <a:pt x="2538199" y="6190003"/>
                  <a:pt x="2536063" y="6191427"/>
                </a:cubicBezTo>
                <a:cubicBezTo>
                  <a:pt x="2534639" y="6160093"/>
                  <a:pt x="2544608" y="6129470"/>
                  <a:pt x="2541760" y="6098848"/>
                </a:cubicBezTo>
                <a:cubicBezTo>
                  <a:pt x="2543184" y="6093863"/>
                  <a:pt x="2543896" y="6089590"/>
                  <a:pt x="2543896" y="6084605"/>
                </a:cubicBezTo>
                <a:cubicBezTo>
                  <a:pt x="2549594" y="6046149"/>
                  <a:pt x="2544608" y="6008405"/>
                  <a:pt x="2546033" y="5969949"/>
                </a:cubicBezTo>
                <a:cubicBezTo>
                  <a:pt x="2548170" y="5966388"/>
                  <a:pt x="2550306" y="5963540"/>
                  <a:pt x="2552442" y="5959979"/>
                </a:cubicBezTo>
                <a:cubicBezTo>
                  <a:pt x="2581640" y="5921523"/>
                  <a:pt x="2607278" y="5880930"/>
                  <a:pt x="2626506" y="5831079"/>
                </a:cubicBezTo>
                <a:cubicBezTo>
                  <a:pt x="2599444" y="5839625"/>
                  <a:pt x="2578081" y="5850308"/>
                  <a:pt x="2555291" y="5855293"/>
                </a:cubicBezTo>
                <a:cubicBezTo>
                  <a:pt x="2539624" y="5858853"/>
                  <a:pt x="2533926" y="5853868"/>
                  <a:pt x="2531790" y="5838913"/>
                </a:cubicBezTo>
                <a:cubicBezTo>
                  <a:pt x="2528229" y="5813276"/>
                  <a:pt x="2524668" y="5787639"/>
                  <a:pt x="2518259" y="5762001"/>
                </a:cubicBezTo>
                <a:cubicBezTo>
                  <a:pt x="2504728" y="5705029"/>
                  <a:pt x="2422831" y="5641648"/>
                  <a:pt x="2362298" y="5640223"/>
                </a:cubicBezTo>
                <a:cubicBezTo>
                  <a:pt x="2391496" y="5655891"/>
                  <a:pt x="2420695" y="5670846"/>
                  <a:pt x="2449893" y="5685801"/>
                </a:cubicBezTo>
                <a:cubicBezTo>
                  <a:pt x="2471258" y="5696483"/>
                  <a:pt x="2486212" y="5712863"/>
                  <a:pt x="2496183" y="5734227"/>
                </a:cubicBezTo>
                <a:cubicBezTo>
                  <a:pt x="2511851" y="5769123"/>
                  <a:pt x="2518259" y="5806154"/>
                  <a:pt x="2523244" y="5843898"/>
                </a:cubicBezTo>
                <a:cubicBezTo>
                  <a:pt x="2524668" y="5856717"/>
                  <a:pt x="2519683" y="5862414"/>
                  <a:pt x="2506865" y="5863126"/>
                </a:cubicBezTo>
                <a:cubicBezTo>
                  <a:pt x="2484076" y="5863839"/>
                  <a:pt x="2461288" y="5865975"/>
                  <a:pt x="2438498" y="5866687"/>
                </a:cubicBezTo>
                <a:cubicBezTo>
                  <a:pt x="2422831" y="5867399"/>
                  <a:pt x="2420695" y="5872384"/>
                  <a:pt x="2429952" y="5884491"/>
                </a:cubicBezTo>
                <a:cubicBezTo>
                  <a:pt x="2448469" y="5908704"/>
                  <a:pt x="2466984" y="5934341"/>
                  <a:pt x="2485501" y="5959266"/>
                </a:cubicBezTo>
                <a:cubicBezTo>
                  <a:pt x="2501167" y="5972797"/>
                  <a:pt x="2494758" y="6012678"/>
                  <a:pt x="2533926" y="5996298"/>
                </a:cubicBezTo>
                <a:cubicBezTo>
                  <a:pt x="2539624" y="6062528"/>
                  <a:pt x="2531078" y="6128758"/>
                  <a:pt x="2525380" y="6194276"/>
                </a:cubicBezTo>
                <a:cubicBezTo>
                  <a:pt x="2513274" y="6217777"/>
                  <a:pt x="2491910" y="6207095"/>
                  <a:pt x="2474106" y="6207095"/>
                </a:cubicBezTo>
                <a:cubicBezTo>
                  <a:pt x="2457014" y="6207095"/>
                  <a:pt x="2460575" y="6190715"/>
                  <a:pt x="2459151" y="6180033"/>
                </a:cubicBezTo>
                <a:cubicBezTo>
                  <a:pt x="2457014" y="6165078"/>
                  <a:pt x="2452029" y="6159381"/>
                  <a:pt x="2436362" y="6161517"/>
                </a:cubicBezTo>
                <a:cubicBezTo>
                  <a:pt x="2420695" y="6163653"/>
                  <a:pt x="2404315" y="6165078"/>
                  <a:pt x="2388648" y="6163653"/>
                </a:cubicBezTo>
                <a:cubicBezTo>
                  <a:pt x="2371556" y="6162229"/>
                  <a:pt x="2364435" y="6168639"/>
                  <a:pt x="2365860" y="6184306"/>
                </a:cubicBezTo>
                <a:cubicBezTo>
                  <a:pt x="2368709" y="6211367"/>
                  <a:pt x="2354465" y="6217777"/>
                  <a:pt x="2330964" y="6214216"/>
                </a:cubicBezTo>
                <a:cubicBezTo>
                  <a:pt x="2320993" y="6212792"/>
                  <a:pt x="2311023" y="6211367"/>
                  <a:pt x="2301053" y="6210655"/>
                </a:cubicBezTo>
                <a:cubicBezTo>
                  <a:pt x="2288947" y="6209231"/>
                  <a:pt x="2281825" y="6202822"/>
                  <a:pt x="2282538" y="6190715"/>
                </a:cubicBezTo>
                <a:cubicBezTo>
                  <a:pt x="2283963" y="6161517"/>
                  <a:pt x="2269009" y="6154396"/>
                  <a:pt x="2241946" y="6151547"/>
                </a:cubicBezTo>
                <a:cubicBezTo>
                  <a:pt x="2201352" y="6147274"/>
                  <a:pt x="2202065" y="6145138"/>
                  <a:pt x="2206337" y="6105969"/>
                </a:cubicBezTo>
                <a:cubicBezTo>
                  <a:pt x="2215595" y="6026209"/>
                  <a:pt x="2224853" y="5945736"/>
                  <a:pt x="2234111" y="5865975"/>
                </a:cubicBezTo>
                <a:cubicBezTo>
                  <a:pt x="2244082" y="5780517"/>
                  <a:pt x="2246218" y="5691498"/>
                  <a:pt x="2323843" y="5623132"/>
                </a:cubicBezTo>
                <a:close/>
                <a:moveTo>
                  <a:pt x="2410012" y="5616723"/>
                </a:moveTo>
                <a:cubicBezTo>
                  <a:pt x="2407164" y="5616723"/>
                  <a:pt x="2402892" y="5616011"/>
                  <a:pt x="2402892" y="5622420"/>
                </a:cubicBezTo>
                <a:cubicBezTo>
                  <a:pt x="2440636" y="5623132"/>
                  <a:pt x="2477666" y="5624556"/>
                  <a:pt x="2515410" y="5630254"/>
                </a:cubicBezTo>
                <a:cubicBezTo>
                  <a:pt x="2614400" y="5645209"/>
                  <a:pt x="2682766" y="5693635"/>
                  <a:pt x="2709116" y="5795472"/>
                </a:cubicBezTo>
                <a:cubicBezTo>
                  <a:pt x="2727632" y="5865263"/>
                  <a:pt x="2739025" y="5935054"/>
                  <a:pt x="2741874" y="6006980"/>
                </a:cubicBezTo>
                <a:cubicBezTo>
                  <a:pt x="2746148" y="6113803"/>
                  <a:pt x="2731904" y="6218489"/>
                  <a:pt x="2706980" y="6321751"/>
                </a:cubicBezTo>
                <a:cubicBezTo>
                  <a:pt x="2706980" y="6323175"/>
                  <a:pt x="2706267" y="6323887"/>
                  <a:pt x="2706267" y="6324599"/>
                </a:cubicBezTo>
                <a:lnTo>
                  <a:pt x="2689175" y="6375874"/>
                </a:lnTo>
                <a:cubicBezTo>
                  <a:pt x="2691311" y="6376586"/>
                  <a:pt x="2692736" y="6377298"/>
                  <a:pt x="2694872" y="6378011"/>
                </a:cubicBezTo>
                <a:cubicBezTo>
                  <a:pt x="2699857" y="6360919"/>
                  <a:pt x="2705554" y="6343827"/>
                  <a:pt x="2711252" y="6326736"/>
                </a:cubicBezTo>
                <a:cubicBezTo>
                  <a:pt x="2724071" y="6282582"/>
                  <a:pt x="2734040" y="6238429"/>
                  <a:pt x="2740450" y="6193564"/>
                </a:cubicBezTo>
                <a:cubicBezTo>
                  <a:pt x="2759679" y="6057543"/>
                  <a:pt x="2756830" y="5922235"/>
                  <a:pt x="2716949" y="5789063"/>
                </a:cubicBezTo>
                <a:cubicBezTo>
                  <a:pt x="2698433" y="5726394"/>
                  <a:pt x="2670659" y="5669422"/>
                  <a:pt x="2603005" y="5643784"/>
                </a:cubicBezTo>
                <a:cubicBezTo>
                  <a:pt x="2540337" y="5619571"/>
                  <a:pt x="2476242" y="5612450"/>
                  <a:pt x="2410012" y="5616723"/>
                </a:cubicBezTo>
                <a:close/>
                <a:moveTo>
                  <a:pt x="2215729" y="5611415"/>
                </a:moveTo>
                <a:cubicBezTo>
                  <a:pt x="2161384" y="5608310"/>
                  <a:pt x="2108239" y="5615120"/>
                  <a:pt x="2057498" y="5642360"/>
                </a:cubicBezTo>
                <a:cubicBezTo>
                  <a:pt x="2044679" y="5648769"/>
                  <a:pt x="2031149" y="5656603"/>
                  <a:pt x="2029724" y="5677255"/>
                </a:cubicBezTo>
                <a:cubicBezTo>
                  <a:pt x="2101652" y="5614586"/>
                  <a:pt x="2187110" y="5620995"/>
                  <a:pt x="2270431" y="5617435"/>
                </a:cubicBezTo>
                <a:cubicBezTo>
                  <a:pt x="2252094" y="5614586"/>
                  <a:pt x="2233845" y="5612450"/>
                  <a:pt x="2215729" y="5611415"/>
                </a:cubicBezTo>
                <a:close/>
                <a:moveTo>
                  <a:pt x="2468943" y="5559840"/>
                </a:moveTo>
                <a:cubicBezTo>
                  <a:pt x="2438677" y="5561531"/>
                  <a:pt x="2408945" y="5569009"/>
                  <a:pt x="2380103" y="5586812"/>
                </a:cubicBezTo>
                <a:cubicBezTo>
                  <a:pt x="2439211" y="5568297"/>
                  <a:pt x="2501167" y="5576842"/>
                  <a:pt x="2560988" y="5567584"/>
                </a:cubicBezTo>
                <a:cubicBezTo>
                  <a:pt x="2530010" y="5562243"/>
                  <a:pt x="2499209" y="5558149"/>
                  <a:pt x="2468943" y="5559840"/>
                </a:cubicBezTo>
                <a:close/>
                <a:moveTo>
                  <a:pt x="2171532" y="5550048"/>
                </a:moveTo>
                <a:cubicBezTo>
                  <a:pt x="2123195" y="5545508"/>
                  <a:pt x="2073522" y="5552273"/>
                  <a:pt x="2048952" y="5572569"/>
                </a:cubicBezTo>
                <a:cubicBezTo>
                  <a:pt x="2129426" y="5568297"/>
                  <a:pt x="2209186" y="5544796"/>
                  <a:pt x="2286099" y="5595358"/>
                </a:cubicBezTo>
                <a:cubicBezTo>
                  <a:pt x="2266870" y="5570433"/>
                  <a:pt x="2219869" y="5554588"/>
                  <a:pt x="2171532" y="5550048"/>
                </a:cubicBezTo>
                <a:close/>
                <a:moveTo>
                  <a:pt x="1121734" y="4683095"/>
                </a:moveTo>
                <a:cubicBezTo>
                  <a:pt x="1077580" y="4696625"/>
                  <a:pt x="1050519" y="4729384"/>
                  <a:pt x="1029154" y="4767128"/>
                </a:cubicBezTo>
                <a:cubicBezTo>
                  <a:pt x="1003517" y="4812706"/>
                  <a:pt x="989274" y="4862556"/>
                  <a:pt x="977879" y="4913831"/>
                </a:cubicBezTo>
                <a:cubicBezTo>
                  <a:pt x="966485" y="4963681"/>
                  <a:pt x="958651" y="5014244"/>
                  <a:pt x="952954" y="5065519"/>
                </a:cubicBezTo>
                <a:cubicBezTo>
                  <a:pt x="950818" y="5085459"/>
                  <a:pt x="945121" y="5095429"/>
                  <a:pt x="921620" y="5092581"/>
                </a:cubicBezTo>
                <a:cubicBezTo>
                  <a:pt x="883164" y="5088308"/>
                  <a:pt x="844707" y="5083322"/>
                  <a:pt x="806964" y="5076201"/>
                </a:cubicBezTo>
                <a:cubicBezTo>
                  <a:pt x="750704" y="5059822"/>
                  <a:pt x="694444" y="5042730"/>
                  <a:pt x="643169" y="5009971"/>
                </a:cubicBezTo>
                <a:cubicBezTo>
                  <a:pt x="642457" y="5014956"/>
                  <a:pt x="737885" y="5221480"/>
                  <a:pt x="796281" y="5318332"/>
                </a:cubicBezTo>
                <a:cubicBezTo>
                  <a:pt x="803403" y="5329726"/>
                  <a:pt x="807676" y="5322605"/>
                  <a:pt x="812661" y="5316195"/>
                </a:cubicBezTo>
                <a:lnTo>
                  <a:pt x="877466" y="5223616"/>
                </a:lnTo>
                <a:cubicBezTo>
                  <a:pt x="894558" y="5202251"/>
                  <a:pt x="911650" y="5180175"/>
                  <a:pt x="928741" y="5158811"/>
                </a:cubicBezTo>
                <a:cubicBezTo>
                  <a:pt x="931590" y="5155250"/>
                  <a:pt x="935150" y="5151689"/>
                  <a:pt x="937999" y="5148128"/>
                </a:cubicBezTo>
                <a:cubicBezTo>
                  <a:pt x="945833" y="5155250"/>
                  <a:pt x="940136" y="5163796"/>
                  <a:pt x="939423" y="5171629"/>
                </a:cubicBezTo>
                <a:cubicBezTo>
                  <a:pt x="932302" y="5244980"/>
                  <a:pt x="924468" y="5317620"/>
                  <a:pt x="917347" y="5390259"/>
                </a:cubicBezTo>
                <a:cubicBezTo>
                  <a:pt x="915922" y="5393820"/>
                  <a:pt x="899543" y="5549068"/>
                  <a:pt x="893134" y="5615298"/>
                </a:cubicBezTo>
                <a:cubicBezTo>
                  <a:pt x="892422" y="5625268"/>
                  <a:pt x="893846" y="5635951"/>
                  <a:pt x="883876" y="5643072"/>
                </a:cubicBezTo>
                <a:cubicBezTo>
                  <a:pt x="852541" y="5635951"/>
                  <a:pt x="821207" y="5630966"/>
                  <a:pt x="791296" y="5618859"/>
                </a:cubicBezTo>
                <a:cubicBezTo>
                  <a:pt x="767083" y="5608889"/>
                  <a:pt x="751416" y="5595358"/>
                  <a:pt x="760674" y="5565448"/>
                </a:cubicBezTo>
                <a:cubicBezTo>
                  <a:pt x="764235" y="5554054"/>
                  <a:pt x="763522" y="5541947"/>
                  <a:pt x="765659" y="5530553"/>
                </a:cubicBezTo>
                <a:cubicBezTo>
                  <a:pt x="769220" y="5511325"/>
                  <a:pt x="762098" y="5502779"/>
                  <a:pt x="743582" y="5498506"/>
                </a:cubicBezTo>
                <a:cubicBezTo>
                  <a:pt x="678777" y="5483551"/>
                  <a:pt x="613971" y="5468596"/>
                  <a:pt x="551302" y="5447231"/>
                </a:cubicBezTo>
                <a:cubicBezTo>
                  <a:pt x="533498" y="5441534"/>
                  <a:pt x="529937" y="5447943"/>
                  <a:pt x="534210" y="5463610"/>
                </a:cubicBezTo>
                <a:cubicBezTo>
                  <a:pt x="554863" y="5544083"/>
                  <a:pt x="592607" y="5613874"/>
                  <a:pt x="660261" y="5665149"/>
                </a:cubicBezTo>
                <a:cubicBezTo>
                  <a:pt x="691595" y="5680104"/>
                  <a:pt x="701565" y="5704317"/>
                  <a:pt x="692307" y="5737076"/>
                </a:cubicBezTo>
                <a:cubicBezTo>
                  <a:pt x="690171" y="5747758"/>
                  <a:pt x="692307" y="5759153"/>
                  <a:pt x="690171" y="5769835"/>
                </a:cubicBezTo>
                <a:cubicBezTo>
                  <a:pt x="687322" y="5788350"/>
                  <a:pt x="695156" y="5797609"/>
                  <a:pt x="710823" y="5805442"/>
                </a:cubicBezTo>
                <a:cubicBezTo>
                  <a:pt x="754977" y="5826807"/>
                  <a:pt x="799130" y="5848171"/>
                  <a:pt x="846844" y="5859565"/>
                </a:cubicBezTo>
                <a:cubicBezTo>
                  <a:pt x="865360" y="5863839"/>
                  <a:pt x="871769" y="5872384"/>
                  <a:pt x="869633" y="5890900"/>
                </a:cubicBezTo>
                <a:cubicBezTo>
                  <a:pt x="866784" y="5914401"/>
                  <a:pt x="866784" y="5937902"/>
                  <a:pt x="865360" y="5965676"/>
                </a:cubicBezTo>
                <a:cubicBezTo>
                  <a:pt x="878891" y="5954282"/>
                  <a:pt x="878179" y="5943599"/>
                  <a:pt x="878179" y="5934341"/>
                </a:cubicBezTo>
                <a:cubicBezTo>
                  <a:pt x="878891" y="5895173"/>
                  <a:pt x="890997" y="5858141"/>
                  <a:pt x="895270" y="5819685"/>
                </a:cubicBezTo>
                <a:cubicBezTo>
                  <a:pt x="897407" y="5802593"/>
                  <a:pt x="905952" y="5794760"/>
                  <a:pt x="923756" y="5796896"/>
                </a:cubicBezTo>
                <a:cubicBezTo>
                  <a:pt x="948681" y="5799745"/>
                  <a:pt x="974319" y="5802593"/>
                  <a:pt x="999244" y="5802593"/>
                </a:cubicBezTo>
                <a:cubicBezTo>
                  <a:pt x="1022745" y="5802593"/>
                  <a:pt x="1036276" y="5810427"/>
                  <a:pt x="1036988" y="5835353"/>
                </a:cubicBezTo>
                <a:cubicBezTo>
                  <a:pt x="1036988" y="5844610"/>
                  <a:pt x="1039124" y="5853868"/>
                  <a:pt x="1040549" y="5863126"/>
                </a:cubicBezTo>
                <a:cubicBezTo>
                  <a:pt x="1041973" y="5872384"/>
                  <a:pt x="1042685" y="5882354"/>
                  <a:pt x="1055504" y="5883067"/>
                </a:cubicBezTo>
                <a:lnTo>
                  <a:pt x="1145947" y="5882354"/>
                </a:lnTo>
                <a:cubicBezTo>
                  <a:pt x="1191524" y="5880930"/>
                  <a:pt x="1192236" y="5880218"/>
                  <a:pt x="1201494" y="5836777"/>
                </a:cubicBezTo>
                <a:cubicBezTo>
                  <a:pt x="1205055" y="5819685"/>
                  <a:pt x="1212177" y="5813276"/>
                  <a:pt x="1229980" y="5812564"/>
                </a:cubicBezTo>
                <a:cubicBezTo>
                  <a:pt x="1254194" y="5811139"/>
                  <a:pt x="1278407" y="5807579"/>
                  <a:pt x="1302620" y="5804730"/>
                </a:cubicBezTo>
                <a:cubicBezTo>
                  <a:pt x="1350334" y="5799745"/>
                  <a:pt x="1351046" y="5799745"/>
                  <a:pt x="1360304" y="5846747"/>
                </a:cubicBezTo>
                <a:cubicBezTo>
                  <a:pt x="1363152" y="5861702"/>
                  <a:pt x="1368850" y="5868111"/>
                  <a:pt x="1385229" y="5865263"/>
                </a:cubicBezTo>
                <a:cubicBezTo>
                  <a:pt x="1395911" y="5863126"/>
                  <a:pt x="1408018" y="5858141"/>
                  <a:pt x="1418700" y="5867399"/>
                </a:cubicBezTo>
                <a:cubicBezTo>
                  <a:pt x="1398048" y="5922947"/>
                  <a:pt x="1375971" y="5977783"/>
                  <a:pt x="1352470" y="6031906"/>
                </a:cubicBezTo>
                <a:cubicBezTo>
                  <a:pt x="1392350" y="5979207"/>
                  <a:pt x="1414427" y="5918674"/>
                  <a:pt x="1435079" y="5857429"/>
                </a:cubicBezTo>
                <a:cubicBezTo>
                  <a:pt x="1443625" y="5856717"/>
                  <a:pt x="1512704" y="5859565"/>
                  <a:pt x="1521250" y="5855293"/>
                </a:cubicBezTo>
                <a:cubicBezTo>
                  <a:pt x="1558281" y="5855293"/>
                  <a:pt x="1535493" y="5759153"/>
                  <a:pt x="1535493" y="5748470"/>
                </a:cubicBezTo>
                <a:cubicBezTo>
                  <a:pt x="1535493" y="5724969"/>
                  <a:pt x="1546887" y="5713575"/>
                  <a:pt x="1569676" y="5704317"/>
                </a:cubicBezTo>
                <a:cubicBezTo>
                  <a:pt x="1633057" y="5677967"/>
                  <a:pt x="1675786" y="5632390"/>
                  <a:pt x="1687893" y="5561887"/>
                </a:cubicBezTo>
                <a:cubicBezTo>
                  <a:pt x="1691453" y="5543371"/>
                  <a:pt x="1688605" y="5537674"/>
                  <a:pt x="1668665" y="5545508"/>
                </a:cubicBezTo>
                <a:cubicBezTo>
                  <a:pt x="1619526" y="5565448"/>
                  <a:pt x="1568964" y="5581827"/>
                  <a:pt x="1515552" y="5583964"/>
                </a:cubicBezTo>
                <a:cubicBezTo>
                  <a:pt x="1502734" y="5584676"/>
                  <a:pt x="1500597" y="5591797"/>
                  <a:pt x="1499885" y="5601768"/>
                </a:cubicBezTo>
                <a:lnTo>
                  <a:pt x="1493476" y="5687226"/>
                </a:lnTo>
                <a:cubicBezTo>
                  <a:pt x="1474248" y="5688650"/>
                  <a:pt x="1479233" y="5675831"/>
                  <a:pt x="1480657" y="5665149"/>
                </a:cubicBezTo>
                <a:cubicBezTo>
                  <a:pt x="1484930" y="5625980"/>
                  <a:pt x="1492051" y="5586100"/>
                  <a:pt x="1492764" y="5546220"/>
                </a:cubicBezTo>
                <a:cubicBezTo>
                  <a:pt x="1493476" y="5533401"/>
                  <a:pt x="1499173" y="5366758"/>
                  <a:pt x="1497749" y="5296255"/>
                </a:cubicBezTo>
                <a:cubicBezTo>
                  <a:pt x="1497749" y="5279876"/>
                  <a:pt x="1501309" y="5265633"/>
                  <a:pt x="1511279" y="5252102"/>
                </a:cubicBezTo>
                <a:cubicBezTo>
                  <a:pt x="1551160" y="5195130"/>
                  <a:pt x="1634481" y="5046291"/>
                  <a:pt x="1634481" y="5026350"/>
                </a:cubicBezTo>
                <a:cubicBezTo>
                  <a:pt x="1591752" y="5051276"/>
                  <a:pt x="1546887" y="5063382"/>
                  <a:pt x="1502734" y="5076201"/>
                </a:cubicBezTo>
                <a:cubicBezTo>
                  <a:pt x="1479233" y="5085459"/>
                  <a:pt x="1473535" y="5069079"/>
                  <a:pt x="1474248" y="5053413"/>
                </a:cubicBezTo>
                <a:cubicBezTo>
                  <a:pt x="1474960" y="5022790"/>
                  <a:pt x="1466414" y="4993592"/>
                  <a:pt x="1462853" y="4963681"/>
                </a:cubicBezTo>
                <a:cubicBezTo>
                  <a:pt x="1453595" y="4880360"/>
                  <a:pt x="1417988" y="4813418"/>
                  <a:pt x="1342500" y="4770689"/>
                </a:cubicBezTo>
                <a:cubicBezTo>
                  <a:pt x="1299059" y="4745764"/>
                  <a:pt x="1254906" y="4722975"/>
                  <a:pt x="1207904" y="4707308"/>
                </a:cubicBezTo>
                <a:cubicBezTo>
                  <a:pt x="1197934" y="4703747"/>
                  <a:pt x="1188676" y="4696625"/>
                  <a:pt x="1171584" y="4701610"/>
                </a:cubicBezTo>
                <a:cubicBezTo>
                  <a:pt x="1228556" y="4725111"/>
                  <a:pt x="1277694" y="4754310"/>
                  <a:pt x="1328257" y="4779235"/>
                </a:cubicBezTo>
                <a:cubicBezTo>
                  <a:pt x="1373122" y="4801311"/>
                  <a:pt x="1402321" y="4835494"/>
                  <a:pt x="1420836" y="4880360"/>
                </a:cubicBezTo>
                <a:cubicBezTo>
                  <a:pt x="1446474" y="4943029"/>
                  <a:pt x="1454307" y="5009971"/>
                  <a:pt x="1463565" y="5076913"/>
                </a:cubicBezTo>
                <a:cubicBezTo>
                  <a:pt x="1454307" y="5085459"/>
                  <a:pt x="1348909" y="5091868"/>
                  <a:pt x="1307605" y="5091868"/>
                </a:cubicBezTo>
                <a:cubicBezTo>
                  <a:pt x="1301195" y="5091868"/>
                  <a:pt x="1291937" y="5091156"/>
                  <a:pt x="1289089" y="5094717"/>
                </a:cubicBezTo>
                <a:cubicBezTo>
                  <a:pt x="1284104" y="5101839"/>
                  <a:pt x="1293362" y="5107536"/>
                  <a:pt x="1297635" y="5113233"/>
                </a:cubicBezTo>
                <a:cubicBezTo>
                  <a:pt x="1343924" y="5174478"/>
                  <a:pt x="1390214" y="5236435"/>
                  <a:pt x="1430094" y="5302665"/>
                </a:cubicBezTo>
                <a:cubicBezTo>
                  <a:pt x="1448610" y="5333287"/>
                  <a:pt x="1448610" y="5333287"/>
                  <a:pt x="1473535" y="5307650"/>
                </a:cubicBezTo>
                <a:cubicBezTo>
                  <a:pt x="1474248" y="5306938"/>
                  <a:pt x="1476384" y="5308362"/>
                  <a:pt x="1478521" y="5308362"/>
                </a:cubicBezTo>
                <a:cubicBezTo>
                  <a:pt x="1479945" y="5317620"/>
                  <a:pt x="1481369" y="5326166"/>
                  <a:pt x="1482793" y="5335424"/>
                </a:cubicBezTo>
                <a:cubicBezTo>
                  <a:pt x="1481369" y="5396668"/>
                  <a:pt x="1471399" y="5586812"/>
                  <a:pt x="1466414" y="5620283"/>
                </a:cubicBezTo>
                <a:cubicBezTo>
                  <a:pt x="1458580" y="5673695"/>
                  <a:pt x="1458580" y="5672983"/>
                  <a:pt x="1404457" y="5672983"/>
                </a:cubicBezTo>
                <a:cubicBezTo>
                  <a:pt x="1346061" y="5672270"/>
                  <a:pt x="1355319" y="5674407"/>
                  <a:pt x="1351758" y="5625268"/>
                </a:cubicBezTo>
                <a:cubicBezTo>
                  <a:pt x="1351046" y="5618859"/>
                  <a:pt x="1349622" y="5613162"/>
                  <a:pt x="1349622" y="5607465"/>
                </a:cubicBezTo>
                <a:cubicBezTo>
                  <a:pt x="1348909" y="5593222"/>
                  <a:pt x="1341788" y="5588949"/>
                  <a:pt x="1328257" y="5591085"/>
                </a:cubicBezTo>
                <a:cubicBezTo>
                  <a:pt x="1296922" y="5595358"/>
                  <a:pt x="1264876" y="5596783"/>
                  <a:pt x="1232829" y="5596070"/>
                </a:cubicBezTo>
                <a:cubicBezTo>
                  <a:pt x="1197934" y="5595358"/>
                  <a:pt x="1197934" y="5595358"/>
                  <a:pt x="1194373" y="5628829"/>
                </a:cubicBezTo>
                <a:cubicBezTo>
                  <a:pt x="1193661" y="5639511"/>
                  <a:pt x="1191524" y="5650906"/>
                  <a:pt x="1191524" y="5661588"/>
                </a:cubicBezTo>
                <a:cubicBezTo>
                  <a:pt x="1191524" y="5678680"/>
                  <a:pt x="1183691" y="5684377"/>
                  <a:pt x="1168023" y="5682952"/>
                </a:cubicBezTo>
                <a:lnTo>
                  <a:pt x="1069747" y="5676543"/>
                </a:lnTo>
                <a:cubicBezTo>
                  <a:pt x="1064050" y="5673695"/>
                  <a:pt x="1057640" y="5670134"/>
                  <a:pt x="1051231" y="5667285"/>
                </a:cubicBezTo>
                <a:cubicBezTo>
                  <a:pt x="1049807" y="5647345"/>
                  <a:pt x="1046958" y="5627405"/>
                  <a:pt x="1045534" y="5607465"/>
                </a:cubicBezTo>
                <a:cubicBezTo>
                  <a:pt x="1044109" y="5586100"/>
                  <a:pt x="1034851" y="5582540"/>
                  <a:pt x="1017760" y="5581115"/>
                </a:cubicBezTo>
                <a:cubicBezTo>
                  <a:pt x="995683" y="5578979"/>
                  <a:pt x="972894" y="5576130"/>
                  <a:pt x="950818" y="5571857"/>
                </a:cubicBezTo>
                <a:cubicBezTo>
                  <a:pt x="916635" y="5566160"/>
                  <a:pt x="915922" y="5564736"/>
                  <a:pt x="919483" y="5529128"/>
                </a:cubicBezTo>
                <a:cubicBezTo>
                  <a:pt x="922332" y="5500642"/>
                  <a:pt x="925180" y="5472868"/>
                  <a:pt x="928029" y="5444382"/>
                </a:cubicBezTo>
                <a:lnTo>
                  <a:pt x="942984" y="5314059"/>
                </a:lnTo>
                <a:cubicBezTo>
                  <a:pt x="947257" y="5272042"/>
                  <a:pt x="954379" y="5229313"/>
                  <a:pt x="956515" y="5186584"/>
                </a:cubicBezTo>
                <a:cubicBezTo>
                  <a:pt x="958651" y="5144568"/>
                  <a:pt x="970046" y="5104687"/>
                  <a:pt x="971470" y="5061958"/>
                </a:cubicBezTo>
                <a:cubicBezTo>
                  <a:pt x="972182" y="5017093"/>
                  <a:pt x="981440" y="4971515"/>
                  <a:pt x="991410" y="4927362"/>
                </a:cubicBezTo>
                <a:cubicBezTo>
                  <a:pt x="1011350" y="4834070"/>
                  <a:pt x="1030578" y="4739354"/>
                  <a:pt x="1121734" y="4683095"/>
                </a:cubicBezTo>
                <a:close/>
                <a:moveTo>
                  <a:pt x="1346339" y="4669197"/>
                </a:moveTo>
                <a:cubicBezTo>
                  <a:pt x="1317308" y="4668941"/>
                  <a:pt x="1288021" y="4670098"/>
                  <a:pt x="1258466" y="4672413"/>
                </a:cubicBezTo>
                <a:cubicBezTo>
                  <a:pt x="1252057" y="4673124"/>
                  <a:pt x="1243511" y="4672413"/>
                  <a:pt x="1235678" y="4680958"/>
                </a:cubicBezTo>
                <a:lnTo>
                  <a:pt x="1262739" y="4680958"/>
                </a:lnTo>
                <a:cubicBezTo>
                  <a:pt x="1351046" y="4679534"/>
                  <a:pt x="1437216" y="4689504"/>
                  <a:pt x="1522674" y="4711581"/>
                </a:cubicBezTo>
                <a:cubicBezTo>
                  <a:pt x="1632345" y="4740067"/>
                  <a:pt x="1713530" y="4799887"/>
                  <a:pt x="1754122" y="4909558"/>
                </a:cubicBezTo>
                <a:cubicBezTo>
                  <a:pt x="1776199" y="4969379"/>
                  <a:pt x="1794003" y="5030624"/>
                  <a:pt x="1806821" y="5093293"/>
                </a:cubicBezTo>
                <a:cubicBezTo>
                  <a:pt x="1818928" y="5152401"/>
                  <a:pt x="1823913" y="5212934"/>
                  <a:pt x="1831747" y="5272754"/>
                </a:cubicBezTo>
                <a:cubicBezTo>
                  <a:pt x="1837444" y="5395956"/>
                  <a:pt x="1835308" y="5519870"/>
                  <a:pt x="1818928" y="5647345"/>
                </a:cubicBezTo>
                <a:cubicBezTo>
                  <a:pt x="1847414" y="5616011"/>
                  <a:pt x="1860233" y="5410199"/>
                  <a:pt x="1846702" y="5261360"/>
                </a:cubicBezTo>
                <a:cubicBezTo>
                  <a:pt x="1837444" y="5139582"/>
                  <a:pt x="1817504" y="5020653"/>
                  <a:pt x="1773350" y="4906709"/>
                </a:cubicBezTo>
                <a:cubicBezTo>
                  <a:pt x="1740592" y="4821251"/>
                  <a:pt x="1690741" y="4752173"/>
                  <a:pt x="1601010" y="4716565"/>
                </a:cubicBezTo>
                <a:cubicBezTo>
                  <a:pt x="1518223" y="4683451"/>
                  <a:pt x="1433433" y="4669965"/>
                  <a:pt x="1346339" y="4669197"/>
                </a:cubicBezTo>
                <a:close/>
                <a:moveTo>
                  <a:pt x="862957" y="4661197"/>
                </a:moveTo>
                <a:cubicBezTo>
                  <a:pt x="821741" y="4664223"/>
                  <a:pt x="780971" y="4671345"/>
                  <a:pt x="740734" y="4684519"/>
                </a:cubicBezTo>
                <a:cubicBezTo>
                  <a:pt x="669519" y="4702322"/>
                  <a:pt x="617532" y="4744339"/>
                  <a:pt x="582636" y="4808433"/>
                </a:cubicBezTo>
                <a:cubicBezTo>
                  <a:pt x="547741" y="4871814"/>
                  <a:pt x="521392" y="4939469"/>
                  <a:pt x="500027" y="5008547"/>
                </a:cubicBezTo>
                <a:cubicBezTo>
                  <a:pt x="430949" y="5230026"/>
                  <a:pt x="403175" y="5457201"/>
                  <a:pt x="408872" y="5688650"/>
                </a:cubicBezTo>
                <a:cubicBezTo>
                  <a:pt x="409584" y="5745622"/>
                  <a:pt x="412433" y="5801881"/>
                  <a:pt x="421691" y="5858141"/>
                </a:cubicBezTo>
                <a:cubicBezTo>
                  <a:pt x="423827" y="5845322"/>
                  <a:pt x="424539" y="5832504"/>
                  <a:pt x="423827" y="5820397"/>
                </a:cubicBezTo>
                <a:cubicBezTo>
                  <a:pt x="415993" y="5689362"/>
                  <a:pt x="419554" y="5559751"/>
                  <a:pt x="433797" y="5429427"/>
                </a:cubicBezTo>
                <a:cubicBezTo>
                  <a:pt x="453737" y="5243556"/>
                  <a:pt x="494330" y="5063382"/>
                  <a:pt x="565545" y="4889618"/>
                </a:cubicBezTo>
                <a:cubicBezTo>
                  <a:pt x="600440" y="4804160"/>
                  <a:pt x="648866" y="4732233"/>
                  <a:pt x="743582" y="4703747"/>
                </a:cubicBezTo>
                <a:cubicBezTo>
                  <a:pt x="745007" y="4703035"/>
                  <a:pt x="746431" y="4701610"/>
                  <a:pt x="747855" y="4700898"/>
                </a:cubicBezTo>
                <a:cubicBezTo>
                  <a:pt x="848980" y="4674549"/>
                  <a:pt x="951530" y="4669564"/>
                  <a:pt x="1055504" y="4677397"/>
                </a:cubicBezTo>
                <a:cubicBezTo>
                  <a:pt x="1057640" y="4678110"/>
                  <a:pt x="1060489" y="4677397"/>
                  <a:pt x="1059064" y="4670988"/>
                </a:cubicBezTo>
                <a:cubicBezTo>
                  <a:pt x="1035564" y="4668139"/>
                  <a:pt x="1012063" y="4663867"/>
                  <a:pt x="987850" y="4662442"/>
                </a:cubicBezTo>
                <a:cubicBezTo>
                  <a:pt x="945833" y="4659238"/>
                  <a:pt x="904173" y="4658170"/>
                  <a:pt x="862957" y="4661197"/>
                </a:cubicBezTo>
                <a:close/>
                <a:moveTo>
                  <a:pt x="1371342" y="4573958"/>
                </a:moveTo>
                <a:cubicBezTo>
                  <a:pt x="1316863" y="4576985"/>
                  <a:pt x="1263452" y="4590515"/>
                  <a:pt x="1212177" y="4623274"/>
                </a:cubicBezTo>
                <a:cubicBezTo>
                  <a:pt x="1318287" y="4587667"/>
                  <a:pt x="1428670" y="4601198"/>
                  <a:pt x="1536917" y="4587667"/>
                </a:cubicBezTo>
                <a:cubicBezTo>
                  <a:pt x="1481369" y="4578409"/>
                  <a:pt x="1425822" y="4570931"/>
                  <a:pt x="1371342" y="4573958"/>
                </a:cubicBezTo>
                <a:close/>
                <a:moveTo>
                  <a:pt x="880393" y="4556844"/>
                </a:moveTo>
                <a:cubicBezTo>
                  <a:pt x="804516" y="4552638"/>
                  <a:pt x="729340" y="4565056"/>
                  <a:pt x="654564" y="4582681"/>
                </a:cubicBezTo>
                <a:cubicBezTo>
                  <a:pt x="632487" y="4587667"/>
                  <a:pt x="609698" y="4591227"/>
                  <a:pt x="588334" y="4606182"/>
                </a:cubicBezTo>
                <a:cubicBezTo>
                  <a:pt x="599728" y="4611167"/>
                  <a:pt x="608274" y="4608319"/>
                  <a:pt x="616107" y="4606895"/>
                </a:cubicBezTo>
                <a:cubicBezTo>
                  <a:pt x="685186" y="4594788"/>
                  <a:pt x="755689" y="4584106"/>
                  <a:pt x="826192" y="4581969"/>
                </a:cubicBezTo>
                <a:cubicBezTo>
                  <a:pt x="910937" y="4579121"/>
                  <a:pt x="997107" y="4578409"/>
                  <a:pt x="1065474" y="4643214"/>
                </a:cubicBezTo>
                <a:cubicBezTo>
                  <a:pt x="1059064" y="4623986"/>
                  <a:pt x="1046246" y="4609743"/>
                  <a:pt x="1030578" y="4599061"/>
                </a:cubicBezTo>
                <a:cubicBezTo>
                  <a:pt x="1007790" y="4583394"/>
                  <a:pt x="982864" y="4572712"/>
                  <a:pt x="956515" y="4567014"/>
                </a:cubicBezTo>
                <a:cubicBezTo>
                  <a:pt x="931056" y="4561495"/>
                  <a:pt x="905686" y="4558246"/>
                  <a:pt x="880393" y="4556844"/>
                </a:cubicBezTo>
                <a:close/>
                <a:moveTo>
                  <a:pt x="373807" y="3228879"/>
                </a:moveTo>
                <a:cubicBezTo>
                  <a:pt x="366830" y="3229617"/>
                  <a:pt x="360389" y="3232435"/>
                  <a:pt x="355290" y="3238339"/>
                </a:cubicBezTo>
                <a:cubicBezTo>
                  <a:pt x="331137" y="3266786"/>
                  <a:pt x="308594" y="3296843"/>
                  <a:pt x="282831" y="3329584"/>
                </a:cubicBezTo>
                <a:cubicBezTo>
                  <a:pt x="333821" y="3312408"/>
                  <a:pt x="378370" y="3314555"/>
                  <a:pt x="421308" y="3347296"/>
                </a:cubicBezTo>
                <a:cubicBezTo>
                  <a:pt x="425066" y="3320459"/>
                  <a:pt x="428286" y="3295233"/>
                  <a:pt x="433653" y="3270543"/>
                </a:cubicBezTo>
                <a:cubicBezTo>
                  <a:pt x="434727" y="3266249"/>
                  <a:pt x="434727" y="3261955"/>
                  <a:pt x="430969" y="3258198"/>
                </a:cubicBezTo>
                <a:cubicBezTo>
                  <a:pt x="420772" y="3247463"/>
                  <a:pt x="410037" y="3237265"/>
                  <a:pt x="395545" y="3231898"/>
                </a:cubicBezTo>
                <a:cubicBezTo>
                  <a:pt x="388299" y="3229483"/>
                  <a:pt x="380785" y="3228141"/>
                  <a:pt x="373807" y="3228879"/>
                </a:cubicBezTo>
                <a:close/>
                <a:moveTo>
                  <a:pt x="556565" y="3175004"/>
                </a:moveTo>
                <a:cubicBezTo>
                  <a:pt x="494841" y="3187349"/>
                  <a:pt x="436874" y="3230288"/>
                  <a:pt x="434190" y="3321533"/>
                </a:cubicBezTo>
                <a:cubicBezTo>
                  <a:pt x="468541" y="3275910"/>
                  <a:pt x="514163" y="3248537"/>
                  <a:pt x="559786" y="3222237"/>
                </a:cubicBezTo>
                <a:cubicBezTo>
                  <a:pt x="567300" y="3217943"/>
                  <a:pt x="580181" y="3219016"/>
                  <a:pt x="582328" y="3211502"/>
                </a:cubicBezTo>
                <a:cubicBezTo>
                  <a:pt x="583939" y="3204525"/>
                  <a:pt x="576425" y="3195400"/>
                  <a:pt x="575351" y="3186812"/>
                </a:cubicBezTo>
                <a:cubicBezTo>
                  <a:pt x="573204" y="3175541"/>
                  <a:pt x="567837" y="3172857"/>
                  <a:pt x="556565" y="3175004"/>
                </a:cubicBezTo>
                <a:close/>
                <a:moveTo>
                  <a:pt x="457806" y="3134213"/>
                </a:moveTo>
                <a:cubicBezTo>
                  <a:pt x="448682" y="3133139"/>
                  <a:pt x="440094" y="3135823"/>
                  <a:pt x="434727" y="3142264"/>
                </a:cubicBezTo>
                <a:cubicBezTo>
                  <a:pt x="412184" y="3168564"/>
                  <a:pt x="390715" y="3194864"/>
                  <a:pt x="364951" y="3224921"/>
                </a:cubicBezTo>
                <a:cubicBezTo>
                  <a:pt x="398765" y="3217943"/>
                  <a:pt x="417551" y="3236192"/>
                  <a:pt x="438484" y="3254441"/>
                </a:cubicBezTo>
                <a:cubicBezTo>
                  <a:pt x="449218" y="3219553"/>
                  <a:pt x="459416" y="3186812"/>
                  <a:pt x="471225" y="3155145"/>
                </a:cubicBezTo>
                <a:cubicBezTo>
                  <a:pt x="475518" y="3143874"/>
                  <a:pt x="469614" y="3135823"/>
                  <a:pt x="457806" y="3134213"/>
                </a:cubicBezTo>
                <a:close/>
                <a:moveTo>
                  <a:pt x="547977" y="3107913"/>
                </a:moveTo>
                <a:cubicBezTo>
                  <a:pt x="520604" y="3108449"/>
                  <a:pt x="499135" y="3120794"/>
                  <a:pt x="485716" y="3144411"/>
                </a:cubicBezTo>
                <a:cubicBezTo>
                  <a:pt x="471225" y="3169100"/>
                  <a:pt x="464247" y="3197011"/>
                  <a:pt x="456196" y="3224384"/>
                </a:cubicBezTo>
                <a:cubicBezTo>
                  <a:pt x="485180" y="3192717"/>
                  <a:pt x="519531" y="3171784"/>
                  <a:pt x="562469" y="3166953"/>
                </a:cubicBezTo>
                <a:cubicBezTo>
                  <a:pt x="569447" y="3166416"/>
                  <a:pt x="568373" y="3161586"/>
                  <a:pt x="567837" y="3157292"/>
                </a:cubicBezTo>
                <a:cubicBezTo>
                  <a:pt x="566226" y="3145484"/>
                  <a:pt x="563543" y="3133139"/>
                  <a:pt x="563006" y="3120794"/>
                </a:cubicBezTo>
                <a:cubicBezTo>
                  <a:pt x="563006" y="3109523"/>
                  <a:pt x="556565" y="3107913"/>
                  <a:pt x="547977" y="3107913"/>
                </a:cubicBezTo>
                <a:close/>
                <a:moveTo>
                  <a:pt x="478336" y="3094897"/>
                </a:moveTo>
                <a:cubicBezTo>
                  <a:pt x="475384" y="3095434"/>
                  <a:pt x="472566" y="3097178"/>
                  <a:pt x="470151" y="3099861"/>
                </a:cubicBezTo>
                <a:cubicBezTo>
                  <a:pt x="462637" y="3108449"/>
                  <a:pt x="455123" y="3117037"/>
                  <a:pt x="447071" y="3127235"/>
                </a:cubicBezTo>
                <a:cubicBezTo>
                  <a:pt x="455123" y="3128845"/>
                  <a:pt x="462100" y="3126162"/>
                  <a:pt x="466931" y="3130456"/>
                </a:cubicBezTo>
                <a:cubicBezTo>
                  <a:pt x="477665" y="3139580"/>
                  <a:pt x="482496" y="3134213"/>
                  <a:pt x="485716" y="3123478"/>
                </a:cubicBezTo>
                <a:cubicBezTo>
                  <a:pt x="486790" y="3120257"/>
                  <a:pt x="488937" y="3117574"/>
                  <a:pt x="490547" y="3114353"/>
                </a:cubicBezTo>
                <a:cubicBezTo>
                  <a:pt x="494304" y="3107913"/>
                  <a:pt x="493230" y="3101472"/>
                  <a:pt x="487327" y="3097178"/>
                </a:cubicBezTo>
                <a:cubicBezTo>
                  <a:pt x="484374" y="3095031"/>
                  <a:pt x="481288" y="3094360"/>
                  <a:pt x="478336" y="3094897"/>
                </a:cubicBezTo>
                <a:close/>
                <a:moveTo>
                  <a:pt x="173832" y="3057424"/>
                </a:moveTo>
                <a:cubicBezTo>
                  <a:pt x="173842" y="3059505"/>
                  <a:pt x="173853" y="3061586"/>
                  <a:pt x="173863" y="3063667"/>
                </a:cubicBezTo>
                <a:cubicBezTo>
                  <a:pt x="173863" y="3078622"/>
                  <a:pt x="172438" y="3428999"/>
                  <a:pt x="172438" y="3428999"/>
                </a:cubicBezTo>
                <a:cubicBezTo>
                  <a:pt x="172438" y="3429533"/>
                  <a:pt x="172305" y="3451922"/>
                  <a:pt x="172060" y="3485281"/>
                </a:cubicBezTo>
                <a:cubicBezTo>
                  <a:pt x="172058" y="3485560"/>
                  <a:pt x="172055" y="3485840"/>
                  <a:pt x="172053" y="3486119"/>
                </a:cubicBezTo>
                <a:lnTo>
                  <a:pt x="188366" y="3458400"/>
                </a:lnTo>
                <a:cubicBezTo>
                  <a:pt x="204468" y="3432636"/>
                  <a:pt x="214129" y="3406337"/>
                  <a:pt x="216813" y="3376816"/>
                </a:cubicBezTo>
                <a:cubicBezTo>
                  <a:pt x="218423" y="3360178"/>
                  <a:pt x="218960" y="3343002"/>
                  <a:pt x="218423" y="3326363"/>
                </a:cubicBezTo>
                <a:cubicBezTo>
                  <a:pt x="216276" y="3259808"/>
                  <a:pt x="202321" y="3194864"/>
                  <a:pt x="194806" y="3128845"/>
                </a:cubicBezTo>
                <a:cubicBezTo>
                  <a:pt x="192928" y="3113548"/>
                  <a:pt x="190110" y="3098520"/>
                  <a:pt x="185682" y="3083961"/>
                </a:cubicBezTo>
                <a:lnTo>
                  <a:pt x="173832" y="3057424"/>
                </a:lnTo>
                <a:close/>
                <a:moveTo>
                  <a:pt x="522214" y="3041894"/>
                </a:moveTo>
                <a:cubicBezTo>
                  <a:pt x="518457" y="3040284"/>
                  <a:pt x="516847" y="3044041"/>
                  <a:pt x="515237" y="3046188"/>
                </a:cubicBezTo>
                <a:cubicBezTo>
                  <a:pt x="508259" y="3054239"/>
                  <a:pt x="501282" y="3062827"/>
                  <a:pt x="494304" y="3070878"/>
                </a:cubicBezTo>
                <a:cubicBezTo>
                  <a:pt x="482496" y="3085370"/>
                  <a:pt x="482496" y="3085370"/>
                  <a:pt x="498598" y="3097714"/>
                </a:cubicBezTo>
                <a:cubicBezTo>
                  <a:pt x="507186" y="3081613"/>
                  <a:pt x="515237" y="3066047"/>
                  <a:pt x="523288" y="3051019"/>
                </a:cubicBezTo>
                <a:cubicBezTo>
                  <a:pt x="524898" y="3047799"/>
                  <a:pt x="525972" y="3044041"/>
                  <a:pt x="522214" y="3041894"/>
                </a:cubicBezTo>
                <a:close/>
                <a:moveTo>
                  <a:pt x="173704" y="3032233"/>
                </a:moveTo>
                <a:cubicBezTo>
                  <a:pt x="173725" y="3036307"/>
                  <a:pt x="173745" y="3040382"/>
                  <a:pt x="173766" y="3044456"/>
                </a:cubicBezTo>
                <a:lnTo>
                  <a:pt x="196417" y="3103082"/>
                </a:lnTo>
                <a:cubicBezTo>
                  <a:pt x="208225" y="3202914"/>
                  <a:pt x="235598" y="3302210"/>
                  <a:pt x="218960" y="3408484"/>
                </a:cubicBezTo>
                <a:cubicBezTo>
                  <a:pt x="229157" y="3393992"/>
                  <a:pt x="236135" y="3381110"/>
                  <a:pt x="245259" y="3370912"/>
                </a:cubicBezTo>
                <a:cubicBezTo>
                  <a:pt x="274243" y="3337635"/>
                  <a:pt x="280684" y="3298990"/>
                  <a:pt x="276927" y="3257125"/>
                </a:cubicBezTo>
                <a:cubicBezTo>
                  <a:pt x="273170" y="3210966"/>
                  <a:pt x="265655" y="3164807"/>
                  <a:pt x="257068" y="3119184"/>
                </a:cubicBezTo>
                <a:cubicBezTo>
                  <a:pt x="252237" y="3092884"/>
                  <a:pt x="245259" y="3067657"/>
                  <a:pt x="231304" y="3045115"/>
                </a:cubicBezTo>
                <a:cubicBezTo>
                  <a:pt x="227548" y="3039747"/>
                  <a:pt x="224327" y="3032233"/>
                  <a:pt x="216276" y="3032233"/>
                </a:cubicBezTo>
                <a:lnTo>
                  <a:pt x="173704" y="3032233"/>
                </a:lnTo>
                <a:close/>
                <a:moveTo>
                  <a:pt x="232915" y="3030086"/>
                </a:moveTo>
                <a:cubicBezTo>
                  <a:pt x="274780" y="3122404"/>
                  <a:pt x="282294" y="3217407"/>
                  <a:pt x="284978" y="3315092"/>
                </a:cubicBezTo>
                <a:cubicBezTo>
                  <a:pt x="299470" y="3296843"/>
                  <a:pt x="311814" y="3277521"/>
                  <a:pt x="327916" y="3261419"/>
                </a:cubicBezTo>
                <a:cubicBezTo>
                  <a:pt x="353680" y="3235656"/>
                  <a:pt x="356900" y="3204525"/>
                  <a:pt x="355827" y="3171247"/>
                </a:cubicBezTo>
                <a:cubicBezTo>
                  <a:pt x="355290" y="3163196"/>
                  <a:pt x="354753" y="3155682"/>
                  <a:pt x="353680" y="3147631"/>
                </a:cubicBezTo>
                <a:cubicBezTo>
                  <a:pt x="347776" y="3106302"/>
                  <a:pt x="334894" y="3067657"/>
                  <a:pt x="302153" y="3038674"/>
                </a:cubicBezTo>
                <a:cubicBezTo>
                  <a:pt x="298396" y="3034917"/>
                  <a:pt x="294639" y="3030086"/>
                  <a:pt x="288735" y="3030086"/>
                </a:cubicBezTo>
                <a:lnTo>
                  <a:pt x="232915" y="3030086"/>
                </a:lnTo>
                <a:close/>
                <a:moveTo>
                  <a:pt x="554955" y="3026866"/>
                </a:moveTo>
                <a:cubicBezTo>
                  <a:pt x="549051" y="3025792"/>
                  <a:pt x="545294" y="3028476"/>
                  <a:pt x="542610" y="3033306"/>
                </a:cubicBezTo>
                <a:cubicBezTo>
                  <a:pt x="527581" y="3060680"/>
                  <a:pt x="513090" y="3088053"/>
                  <a:pt x="499135" y="3115427"/>
                </a:cubicBezTo>
                <a:cubicBezTo>
                  <a:pt x="516847" y="3105766"/>
                  <a:pt x="534022" y="3100398"/>
                  <a:pt x="552808" y="3102008"/>
                </a:cubicBezTo>
                <a:cubicBezTo>
                  <a:pt x="558712" y="3102546"/>
                  <a:pt x="561932" y="3100935"/>
                  <a:pt x="561396" y="3093958"/>
                </a:cubicBezTo>
                <a:cubicBezTo>
                  <a:pt x="560859" y="3075172"/>
                  <a:pt x="560859" y="3056386"/>
                  <a:pt x="560323" y="3037600"/>
                </a:cubicBezTo>
                <a:cubicBezTo>
                  <a:pt x="559786" y="3033306"/>
                  <a:pt x="561396" y="3027939"/>
                  <a:pt x="554955" y="3026866"/>
                </a:cubicBezTo>
                <a:close/>
                <a:moveTo>
                  <a:pt x="380516" y="3021498"/>
                </a:moveTo>
                <a:cubicBezTo>
                  <a:pt x="355290" y="3023645"/>
                  <a:pt x="330063" y="3026329"/>
                  <a:pt x="302690" y="3029013"/>
                </a:cubicBezTo>
                <a:cubicBezTo>
                  <a:pt x="357437" y="3081613"/>
                  <a:pt x="367098" y="3146558"/>
                  <a:pt x="359584" y="3220090"/>
                </a:cubicBezTo>
                <a:lnTo>
                  <a:pt x="412720" y="3155682"/>
                </a:lnTo>
                <a:cubicBezTo>
                  <a:pt x="414867" y="3152998"/>
                  <a:pt x="417014" y="3149778"/>
                  <a:pt x="417551" y="3146558"/>
                </a:cubicBezTo>
                <a:cubicBezTo>
                  <a:pt x="427212" y="3105229"/>
                  <a:pt x="420772" y="3067121"/>
                  <a:pt x="397692" y="3031696"/>
                </a:cubicBezTo>
                <a:cubicBezTo>
                  <a:pt x="393398" y="3025792"/>
                  <a:pt x="388568" y="3020962"/>
                  <a:pt x="380516" y="3021498"/>
                </a:cubicBezTo>
                <a:close/>
                <a:moveTo>
                  <a:pt x="434727" y="3013984"/>
                </a:moveTo>
                <a:lnTo>
                  <a:pt x="396618" y="3019351"/>
                </a:lnTo>
                <a:cubicBezTo>
                  <a:pt x="411647" y="3035990"/>
                  <a:pt x="418625" y="3054776"/>
                  <a:pt x="423992" y="3073562"/>
                </a:cubicBezTo>
                <a:cubicBezTo>
                  <a:pt x="429359" y="3093421"/>
                  <a:pt x="428286" y="3113280"/>
                  <a:pt x="427212" y="3137433"/>
                </a:cubicBezTo>
                <a:cubicBezTo>
                  <a:pt x="436337" y="3127235"/>
                  <a:pt x="443314" y="3119184"/>
                  <a:pt x="449755" y="3111670"/>
                </a:cubicBezTo>
                <a:cubicBezTo>
                  <a:pt x="468541" y="3089664"/>
                  <a:pt x="468541" y="3044578"/>
                  <a:pt x="450829" y="3022572"/>
                </a:cubicBezTo>
                <a:cubicBezTo>
                  <a:pt x="446535" y="3017205"/>
                  <a:pt x="442241" y="3012911"/>
                  <a:pt x="434727" y="3013984"/>
                </a:cubicBezTo>
                <a:close/>
                <a:moveTo>
                  <a:pt x="488400" y="3003787"/>
                </a:moveTo>
                <a:lnTo>
                  <a:pt x="451365" y="3012374"/>
                </a:lnTo>
                <a:cubicBezTo>
                  <a:pt x="471225" y="3033843"/>
                  <a:pt x="471761" y="3059070"/>
                  <a:pt x="469614" y="3084833"/>
                </a:cubicBezTo>
                <a:cubicBezTo>
                  <a:pt x="471761" y="3083759"/>
                  <a:pt x="472835" y="3083759"/>
                  <a:pt x="473372" y="3083223"/>
                </a:cubicBezTo>
                <a:lnTo>
                  <a:pt x="499135" y="3052629"/>
                </a:lnTo>
                <a:cubicBezTo>
                  <a:pt x="510406" y="3039211"/>
                  <a:pt x="510943" y="3023109"/>
                  <a:pt x="500745" y="3009690"/>
                </a:cubicBezTo>
                <a:cubicBezTo>
                  <a:pt x="497524" y="3005396"/>
                  <a:pt x="494304" y="3002713"/>
                  <a:pt x="488400" y="3003787"/>
                </a:cubicBezTo>
                <a:close/>
                <a:moveTo>
                  <a:pt x="734761" y="2998419"/>
                </a:moveTo>
                <a:cubicBezTo>
                  <a:pt x="622584" y="2995199"/>
                  <a:pt x="558712" y="3059607"/>
                  <a:pt x="576425" y="3158366"/>
                </a:cubicBezTo>
                <a:cubicBezTo>
                  <a:pt x="608629" y="3082686"/>
                  <a:pt x="655861" y="3027939"/>
                  <a:pt x="734761" y="2998419"/>
                </a:cubicBezTo>
                <a:close/>
                <a:moveTo>
                  <a:pt x="631909" y="2996339"/>
                </a:moveTo>
                <a:cubicBezTo>
                  <a:pt x="623254" y="2997346"/>
                  <a:pt x="615069" y="2999761"/>
                  <a:pt x="607018" y="3003249"/>
                </a:cubicBezTo>
                <a:cubicBezTo>
                  <a:pt x="565153" y="3020962"/>
                  <a:pt x="563006" y="3033306"/>
                  <a:pt x="569984" y="3079466"/>
                </a:cubicBezTo>
                <a:cubicBezTo>
                  <a:pt x="589306" y="3041894"/>
                  <a:pt x="620437" y="3016668"/>
                  <a:pt x="659618" y="2997882"/>
                </a:cubicBezTo>
                <a:cubicBezTo>
                  <a:pt x="649689" y="2995735"/>
                  <a:pt x="640564" y="2995333"/>
                  <a:pt x="631909" y="2996339"/>
                </a:cubicBezTo>
                <a:close/>
                <a:moveTo>
                  <a:pt x="785751" y="2995735"/>
                </a:moveTo>
                <a:cubicBezTo>
                  <a:pt x="764282" y="2994662"/>
                  <a:pt x="748716" y="3000566"/>
                  <a:pt x="732614" y="3006470"/>
                </a:cubicBezTo>
                <a:cubicBezTo>
                  <a:pt x="655324" y="3034380"/>
                  <a:pt x="608629" y="3091811"/>
                  <a:pt x="580718" y="3166416"/>
                </a:cubicBezTo>
                <a:cubicBezTo>
                  <a:pt x="577498" y="3176078"/>
                  <a:pt x="581255" y="3188423"/>
                  <a:pt x="588233" y="3195937"/>
                </a:cubicBezTo>
                <a:cubicBezTo>
                  <a:pt x="640833" y="3117574"/>
                  <a:pt x="695042" y="3041894"/>
                  <a:pt x="785751" y="2995735"/>
                </a:cubicBezTo>
                <a:close/>
                <a:moveTo>
                  <a:pt x="524789" y="2995073"/>
                </a:moveTo>
                <a:cubicBezTo>
                  <a:pt x="518423" y="2993790"/>
                  <a:pt x="511077" y="3000432"/>
                  <a:pt x="503429" y="3001639"/>
                </a:cubicBezTo>
                <a:cubicBezTo>
                  <a:pt x="511480" y="3010764"/>
                  <a:pt x="513626" y="3020962"/>
                  <a:pt x="516847" y="3033843"/>
                </a:cubicBezTo>
                <a:cubicBezTo>
                  <a:pt x="525972" y="3022035"/>
                  <a:pt x="541000" y="3013984"/>
                  <a:pt x="530802" y="2999492"/>
                </a:cubicBezTo>
                <a:cubicBezTo>
                  <a:pt x="528923" y="2996809"/>
                  <a:pt x="526911" y="2995501"/>
                  <a:pt x="524789" y="2995073"/>
                </a:cubicBezTo>
                <a:close/>
                <a:moveTo>
                  <a:pt x="614532" y="2994125"/>
                </a:moveTo>
                <a:cubicBezTo>
                  <a:pt x="587696" y="2988758"/>
                  <a:pt x="572131" y="2997882"/>
                  <a:pt x="569984" y="3017741"/>
                </a:cubicBezTo>
                <a:cubicBezTo>
                  <a:pt x="582865" y="3008080"/>
                  <a:pt x="595747" y="3000029"/>
                  <a:pt x="614532" y="2994125"/>
                </a:cubicBezTo>
                <a:close/>
                <a:moveTo>
                  <a:pt x="553882" y="2988758"/>
                </a:moveTo>
                <a:cubicBezTo>
                  <a:pt x="546367" y="2988758"/>
                  <a:pt x="539927" y="2987684"/>
                  <a:pt x="537243" y="2995199"/>
                </a:cubicBezTo>
                <a:cubicBezTo>
                  <a:pt x="536706" y="2996809"/>
                  <a:pt x="539927" y="3002176"/>
                  <a:pt x="540463" y="3002176"/>
                </a:cubicBezTo>
                <a:cubicBezTo>
                  <a:pt x="547441" y="3001103"/>
                  <a:pt x="549588" y="2994662"/>
                  <a:pt x="553882" y="2988758"/>
                </a:cubicBezTo>
                <a:close/>
                <a:moveTo>
                  <a:pt x="604267" y="2970844"/>
                </a:moveTo>
                <a:cubicBezTo>
                  <a:pt x="602724" y="2971180"/>
                  <a:pt x="601114" y="2972119"/>
                  <a:pt x="599504" y="2972656"/>
                </a:cubicBezTo>
                <a:cubicBezTo>
                  <a:pt x="595210" y="2973729"/>
                  <a:pt x="591453" y="2975876"/>
                  <a:pt x="583402" y="2978560"/>
                </a:cubicBezTo>
                <a:cubicBezTo>
                  <a:pt x="590916" y="2980706"/>
                  <a:pt x="595210" y="2981780"/>
                  <a:pt x="599504" y="2982854"/>
                </a:cubicBezTo>
                <a:cubicBezTo>
                  <a:pt x="602724" y="2983390"/>
                  <a:pt x="606482" y="2983390"/>
                  <a:pt x="607555" y="2979097"/>
                </a:cubicBezTo>
                <a:cubicBezTo>
                  <a:pt x="608629" y="2976950"/>
                  <a:pt x="609702" y="2973729"/>
                  <a:pt x="608629" y="2972656"/>
                </a:cubicBezTo>
                <a:cubicBezTo>
                  <a:pt x="607287" y="2970777"/>
                  <a:pt x="605811" y="2970509"/>
                  <a:pt x="604267" y="2970844"/>
                </a:cubicBezTo>
                <a:close/>
                <a:moveTo>
                  <a:pt x="543684" y="2968898"/>
                </a:moveTo>
                <a:cubicBezTo>
                  <a:pt x="540463" y="2970509"/>
                  <a:pt x="539927" y="2977486"/>
                  <a:pt x="542610" y="2979633"/>
                </a:cubicBezTo>
                <a:cubicBezTo>
                  <a:pt x="547441" y="2983927"/>
                  <a:pt x="552271" y="2979097"/>
                  <a:pt x="560323" y="2976413"/>
                </a:cubicBezTo>
                <a:cubicBezTo>
                  <a:pt x="552808" y="2972656"/>
                  <a:pt x="549588" y="2966215"/>
                  <a:pt x="543684" y="2968898"/>
                </a:cubicBezTo>
                <a:close/>
                <a:moveTo>
                  <a:pt x="637612" y="2961384"/>
                </a:moveTo>
                <a:cubicBezTo>
                  <a:pt x="627951" y="2961921"/>
                  <a:pt x="619900" y="2965141"/>
                  <a:pt x="616679" y="2974803"/>
                </a:cubicBezTo>
                <a:cubicBezTo>
                  <a:pt x="615069" y="2978560"/>
                  <a:pt x="611312" y="2984464"/>
                  <a:pt x="619363" y="2985000"/>
                </a:cubicBezTo>
                <a:cubicBezTo>
                  <a:pt x="624193" y="2985537"/>
                  <a:pt x="631171" y="2989831"/>
                  <a:pt x="633318" y="2980170"/>
                </a:cubicBezTo>
                <a:cubicBezTo>
                  <a:pt x="634392" y="2974266"/>
                  <a:pt x="636002" y="2968362"/>
                  <a:pt x="637612" y="2961384"/>
                </a:cubicBezTo>
                <a:close/>
                <a:moveTo>
                  <a:pt x="518457" y="2950113"/>
                </a:moveTo>
                <a:cubicBezTo>
                  <a:pt x="515773" y="2964604"/>
                  <a:pt x="511480" y="2978023"/>
                  <a:pt x="505576" y="2991441"/>
                </a:cubicBezTo>
                <a:cubicBezTo>
                  <a:pt x="516310" y="2986611"/>
                  <a:pt x="532949" y="2992515"/>
                  <a:pt x="535633" y="2975876"/>
                </a:cubicBezTo>
                <a:cubicBezTo>
                  <a:pt x="537780" y="2963531"/>
                  <a:pt x="531339" y="2954407"/>
                  <a:pt x="518457" y="2950113"/>
                </a:cubicBezTo>
                <a:close/>
                <a:moveTo>
                  <a:pt x="672500" y="2949576"/>
                </a:moveTo>
                <a:cubicBezTo>
                  <a:pt x="657471" y="2951187"/>
                  <a:pt x="648347" y="2958701"/>
                  <a:pt x="642443" y="2970509"/>
                </a:cubicBezTo>
                <a:cubicBezTo>
                  <a:pt x="639759" y="2975876"/>
                  <a:pt x="637612" y="2982317"/>
                  <a:pt x="641369" y="2986074"/>
                </a:cubicBezTo>
                <a:cubicBezTo>
                  <a:pt x="645663" y="2990905"/>
                  <a:pt x="653177" y="2988758"/>
                  <a:pt x="659618" y="2988758"/>
                </a:cubicBezTo>
                <a:cubicBezTo>
                  <a:pt x="667132" y="2988758"/>
                  <a:pt x="664985" y="2981780"/>
                  <a:pt x="665522" y="2976950"/>
                </a:cubicBezTo>
                <a:cubicBezTo>
                  <a:pt x="666059" y="2967825"/>
                  <a:pt x="669279" y="2959774"/>
                  <a:pt x="672500" y="2949576"/>
                </a:cubicBezTo>
                <a:close/>
                <a:moveTo>
                  <a:pt x="605408" y="2942599"/>
                </a:moveTo>
                <a:cubicBezTo>
                  <a:pt x="596821" y="2950113"/>
                  <a:pt x="588233" y="2957090"/>
                  <a:pt x="582865" y="2968898"/>
                </a:cubicBezTo>
                <a:cubicBezTo>
                  <a:pt x="613996" y="2960848"/>
                  <a:pt x="613996" y="2960848"/>
                  <a:pt x="605408" y="2942599"/>
                </a:cubicBezTo>
                <a:close/>
                <a:moveTo>
                  <a:pt x="567837" y="2940452"/>
                </a:moveTo>
                <a:cubicBezTo>
                  <a:pt x="561932" y="2946893"/>
                  <a:pt x="569984" y="2952796"/>
                  <a:pt x="570520" y="2959237"/>
                </a:cubicBezTo>
                <a:cubicBezTo>
                  <a:pt x="572131" y="2952796"/>
                  <a:pt x="579645" y="2947966"/>
                  <a:pt x="575888" y="2940988"/>
                </a:cubicBezTo>
                <a:cubicBezTo>
                  <a:pt x="575351" y="2939915"/>
                  <a:pt x="568910" y="2939378"/>
                  <a:pt x="567837" y="2940452"/>
                </a:cubicBezTo>
                <a:close/>
                <a:moveTo>
                  <a:pt x="720269" y="2931327"/>
                </a:moveTo>
                <a:cubicBezTo>
                  <a:pt x="711681" y="2934011"/>
                  <a:pt x="705777" y="2936158"/>
                  <a:pt x="699873" y="2938305"/>
                </a:cubicBezTo>
                <a:cubicBezTo>
                  <a:pt x="681087" y="2945282"/>
                  <a:pt x="670890" y="2961384"/>
                  <a:pt x="671426" y="2981244"/>
                </a:cubicBezTo>
                <a:cubicBezTo>
                  <a:pt x="671963" y="2993052"/>
                  <a:pt x="680014" y="2989831"/>
                  <a:pt x="685918" y="2989831"/>
                </a:cubicBezTo>
                <a:cubicBezTo>
                  <a:pt x="690749" y="2989831"/>
                  <a:pt x="699873" y="2994662"/>
                  <a:pt x="698800" y="2983927"/>
                </a:cubicBezTo>
                <a:cubicBezTo>
                  <a:pt x="697189" y="2963531"/>
                  <a:pt x="706851" y="2947966"/>
                  <a:pt x="720269" y="2931327"/>
                </a:cubicBezTo>
                <a:close/>
                <a:moveTo>
                  <a:pt x="552271" y="2925423"/>
                </a:moveTo>
                <a:cubicBezTo>
                  <a:pt x="545294" y="2934011"/>
                  <a:pt x="537780" y="2939915"/>
                  <a:pt x="525972" y="2947429"/>
                </a:cubicBezTo>
                <a:cubicBezTo>
                  <a:pt x="536706" y="2947966"/>
                  <a:pt x="539390" y="2960848"/>
                  <a:pt x="549588" y="2952796"/>
                </a:cubicBezTo>
                <a:cubicBezTo>
                  <a:pt x="560323" y="2945282"/>
                  <a:pt x="557102" y="2936695"/>
                  <a:pt x="552271" y="2925423"/>
                </a:cubicBezTo>
                <a:close/>
                <a:moveTo>
                  <a:pt x="474981" y="2913078"/>
                </a:moveTo>
                <a:cubicBezTo>
                  <a:pt x="479813" y="2947966"/>
                  <a:pt x="474981" y="2977486"/>
                  <a:pt x="449755" y="3004860"/>
                </a:cubicBezTo>
                <a:cubicBezTo>
                  <a:pt x="458880" y="3003249"/>
                  <a:pt x="462637" y="3002176"/>
                  <a:pt x="466394" y="3001639"/>
                </a:cubicBezTo>
                <a:cubicBezTo>
                  <a:pt x="495378" y="2995735"/>
                  <a:pt x="505576" y="2985537"/>
                  <a:pt x="510943" y="2956554"/>
                </a:cubicBezTo>
                <a:cubicBezTo>
                  <a:pt x="512017" y="2949576"/>
                  <a:pt x="510943" y="2943672"/>
                  <a:pt x="506112" y="2938841"/>
                </a:cubicBezTo>
                <a:cubicBezTo>
                  <a:pt x="496988" y="2930791"/>
                  <a:pt x="487327" y="2923276"/>
                  <a:pt x="474981" y="2913078"/>
                </a:cubicBezTo>
                <a:close/>
                <a:moveTo>
                  <a:pt x="605677" y="2912139"/>
                </a:moveTo>
                <a:cubicBezTo>
                  <a:pt x="602993" y="2911871"/>
                  <a:pt x="600578" y="2913078"/>
                  <a:pt x="598967" y="2917909"/>
                </a:cubicBezTo>
                <a:cubicBezTo>
                  <a:pt x="597357" y="2922203"/>
                  <a:pt x="591453" y="2927033"/>
                  <a:pt x="596821" y="2930791"/>
                </a:cubicBezTo>
                <a:cubicBezTo>
                  <a:pt x="603798" y="2935621"/>
                  <a:pt x="608092" y="2928107"/>
                  <a:pt x="612923" y="2924886"/>
                </a:cubicBezTo>
                <a:cubicBezTo>
                  <a:pt x="615606" y="2923276"/>
                  <a:pt x="618290" y="2921666"/>
                  <a:pt x="622047" y="2919519"/>
                </a:cubicBezTo>
                <a:cubicBezTo>
                  <a:pt x="617216" y="2916836"/>
                  <a:pt x="615606" y="2915762"/>
                  <a:pt x="613996" y="2915225"/>
                </a:cubicBezTo>
                <a:cubicBezTo>
                  <a:pt x="611312" y="2914152"/>
                  <a:pt x="608360" y="2912407"/>
                  <a:pt x="605677" y="2912139"/>
                </a:cubicBezTo>
                <a:close/>
                <a:moveTo>
                  <a:pt x="639222" y="2912005"/>
                </a:moveTo>
                <a:cubicBezTo>
                  <a:pt x="631171" y="2918445"/>
                  <a:pt x="624731" y="2923813"/>
                  <a:pt x="618826" y="2929717"/>
                </a:cubicBezTo>
                <a:cubicBezTo>
                  <a:pt x="611312" y="2937231"/>
                  <a:pt x="612923" y="2956017"/>
                  <a:pt x="620973" y="2956017"/>
                </a:cubicBezTo>
                <a:cubicBezTo>
                  <a:pt x="631171" y="2956017"/>
                  <a:pt x="642443" y="2952796"/>
                  <a:pt x="649957" y="2946356"/>
                </a:cubicBezTo>
                <a:cubicBezTo>
                  <a:pt x="654251" y="2943135"/>
                  <a:pt x="645663" y="2936695"/>
                  <a:pt x="644590" y="2931327"/>
                </a:cubicBezTo>
                <a:cubicBezTo>
                  <a:pt x="643516" y="2925423"/>
                  <a:pt x="641369" y="2920056"/>
                  <a:pt x="639222" y="2912005"/>
                </a:cubicBezTo>
                <a:close/>
                <a:moveTo>
                  <a:pt x="557102" y="2909858"/>
                </a:moveTo>
                <a:cubicBezTo>
                  <a:pt x="561396" y="2921129"/>
                  <a:pt x="558712" y="2931864"/>
                  <a:pt x="571057" y="2933474"/>
                </a:cubicBezTo>
                <a:cubicBezTo>
                  <a:pt x="583939" y="2935085"/>
                  <a:pt x="586622" y="2924886"/>
                  <a:pt x="590916" y="2914689"/>
                </a:cubicBezTo>
                <a:cubicBezTo>
                  <a:pt x="580181" y="2915225"/>
                  <a:pt x="570520" y="2916298"/>
                  <a:pt x="557102" y="2909858"/>
                </a:cubicBezTo>
                <a:close/>
                <a:moveTo>
                  <a:pt x="802389" y="2902880"/>
                </a:moveTo>
                <a:cubicBezTo>
                  <a:pt x="780920" y="2909321"/>
                  <a:pt x="758377" y="2913615"/>
                  <a:pt x="739055" y="2925423"/>
                </a:cubicBezTo>
                <a:cubicBezTo>
                  <a:pt x="722416" y="2935621"/>
                  <a:pt x="710071" y="2951187"/>
                  <a:pt x="705777" y="2971046"/>
                </a:cubicBezTo>
                <a:cubicBezTo>
                  <a:pt x="703094" y="2986074"/>
                  <a:pt x="706851" y="2990368"/>
                  <a:pt x="722416" y="2990368"/>
                </a:cubicBezTo>
                <a:cubicBezTo>
                  <a:pt x="728857" y="2990368"/>
                  <a:pt x="735298" y="2989831"/>
                  <a:pt x="741739" y="2990368"/>
                </a:cubicBezTo>
                <a:cubicBezTo>
                  <a:pt x="748716" y="2990905"/>
                  <a:pt x="751936" y="2988221"/>
                  <a:pt x="753010" y="2980706"/>
                </a:cubicBezTo>
                <a:cubicBezTo>
                  <a:pt x="754620" y="2965141"/>
                  <a:pt x="762135" y="2951723"/>
                  <a:pt x="771259" y="2938841"/>
                </a:cubicBezTo>
                <a:cubicBezTo>
                  <a:pt x="780383" y="2925960"/>
                  <a:pt x="791655" y="2914689"/>
                  <a:pt x="802389" y="2902880"/>
                </a:cubicBezTo>
                <a:close/>
                <a:moveTo>
                  <a:pt x="544757" y="2893756"/>
                </a:moveTo>
                <a:cubicBezTo>
                  <a:pt x="535096" y="2911468"/>
                  <a:pt x="519531" y="2918982"/>
                  <a:pt x="498061" y="2922739"/>
                </a:cubicBezTo>
                <a:cubicBezTo>
                  <a:pt x="510943" y="2929717"/>
                  <a:pt x="516310" y="2945282"/>
                  <a:pt x="531875" y="2936158"/>
                </a:cubicBezTo>
                <a:cubicBezTo>
                  <a:pt x="547441" y="2927033"/>
                  <a:pt x="552271" y="2913078"/>
                  <a:pt x="544757" y="2893756"/>
                </a:cubicBezTo>
                <a:close/>
                <a:moveTo>
                  <a:pt x="441704" y="2886241"/>
                </a:moveTo>
                <a:cubicBezTo>
                  <a:pt x="447071" y="2932400"/>
                  <a:pt x="433653" y="2972656"/>
                  <a:pt x="404670" y="3008617"/>
                </a:cubicBezTo>
                <a:cubicBezTo>
                  <a:pt x="440631" y="3010764"/>
                  <a:pt x="454049" y="3000566"/>
                  <a:pt x="465857" y="2964604"/>
                </a:cubicBezTo>
                <a:cubicBezTo>
                  <a:pt x="475518" y="2935085"/>
                  <a:pt x="474981" y="2901807"/>
                  <a:pt x="441704" y="2886241"/>
                </a:cubicBezTo>
                <a:close/>
                <a:moveTo>
                  <a:pt x="553345" y="2882485"/>
                </a:moveTo>
                <a:cubicBezTo>
                  <a:pt x="552808" y="2899660"/>
                  <a:pt x="560859" y="2906637"/>
                  <a:pt x="574278" y="2908248"/>
                </a:cubicBezTo>
                <a:cubicBezTo>
                  <a:pt x="590380" y="2910395"/>
                  <a:pt x="600577" y="2903417"/>
                  <a:pt x="607018" y="2885705"/>
                </a:cubicBezTo>
                <a:cubicBezTo>
                  <a:pt x="588769" y="2889999"/>
                  <a:pt x="571594" y="2889462"/>
                  <a:pt x="553345" y="2882485"/>
                </a:cubicBezTo>
                <a:close/>
                <a:moveTo>
                  <a:pt x="687528" y="2876044"/>
                </a:moveTo>
                <a:cubicBezTo>
                  <a:pt x="676794" y="2884094"/>
                  <a:pt x="668206" y="2889999"/>
                  <a:pt x="660155" y="2895903"/>
                </a:cubicBezTo>
                <a:cubicBezTo>
                  <a:pt x="645663" y="2906101"/>
                  <a:pt x="644053" y="2924350"/>
                  <a:pt x="655324" y="2937768"/>
                </a:cubicBezTo>
                <a:cubicBezTo>
                  <a:pt x="664449" y="2947966"/>
                  <a:pt x="672500" y="2937768"/>
                  <a:pt x="681087" y="2936158"/>
                </a:cubicBezTo>
                <a:cubicBezTo>
                  <a:pt x="685918" y="2935621"/>
                  <a:pt x="689675" y="2933474"/>
                  <a:pt x="686992" y="2927033"/>
                </a:cubicBezTo>
                <a:cubicBezTo>
                  <a:pt x="680014" y="2911468"/>
                  <a:pt x="682161" y="2895366"/>
                  <a:pt x="687528" y="2876044"/>
                </a:cubicBezTo>
                <a:close/>
                <a:moveTo>
                  <a:pt x="634928" y="2873360"/>
                </a:moveTo>
                <a:cubicBezTo>
                  <a:pt x="630634" y="2871750"/>
                  <a:pt x="628488" y="2874433"/>
                  <a:pt x="626341" y="2877117"/>
                </a:cubicBezTo>
                <a:cubicBezTo>
                  <a:pt x="621510" y="2883558"/>
                  <a:pt x="617216" y="2889999"/>
                  <a:pt x="612385" y="2896440"/>
                </a:cubicBezTo>
                <a:cubicBezTo>
                  <a:pt x="607018" y="2903954"/>
                  <a:pt x="610238" y="2907174"/>
                  <a:pt x="617753" y="2908784"/>
                </a:cubicBezTo>
                <a:cubicBezTo>
                  <a:pt x="623657" y="2909858"/>
                  <a:pt x="629025" y="2909858"/>
                  <a:pt x="634928" y="2905564"/>
                </a:cubicBezTo>
                <a:cubicBezTo>
                  <a:pt x="646200" y="2896440"/>
                  <a:pt x="658008" y="2887852"/>
                  <a:pt x="672500" y="2877117"/>
                </a:cubicBezTo>
                <a:cubicBezTo>
                  <a:pt x="657471" y="2877654"/>
                  <a:pt x="645663" y="2878727"/>
                  <a:pt x="634928" y="2873360"/>
                </a:cubicBezTo>
                <a:close/>
                <a:moveTo>
                  <a:pt x="953748" y="2857795"/>
                </a:moveTo>
                <a:cubicBezTo>
                  <a:pt x="919397" y="2864236"/>
                  <a:pt x="886120" y="2873360"/>
                  <a:pt x="853379" y="2884094"/>
                </a:cubicBezTo>
                <a:cubicBezTo>
                  <a:pt x="814197" y="2896440"/>
                  <a:pt x="786824" y="2923813"/>
                  <a:pt x="766965" y="2958701"/>
                </a:cubicBezTo>
                <a:cubicBezTo>
                  <a:pt x="762135" y="2966751"/>
                  <a:pt x="755694" y="2978560"/>
                  <a:pt x="760524" y="2986074"/>
                </a:cubicBezTo>
                <a:cubicBezTo>
                  <a:pt x="765355" y="2993588"/>
                  <a:pt x="777700" y="2988221"/>
                  <a:pt x="786824" y="2986611"/>
                </a:cubicBezTo>
                <a:cubicBezTo>
                  <a:pt x="796485" y="2985000"/>
                  <a:pt x="808294" y="2988221"/>
                  <a:pt x="814734" y="2976950"/>
                </a:cubicBezTo>
                <a:cubicBezTo>
                  <a:pt x="821175" y="2966215"/>
                  <a:pt x="830299" y="2958164"/>
                  <a:pt x="839961" y="2950113"/>
                </a:cubicBezTo>
                <a:cubicBezTo>
                  <a:pt x="877532" y="2918982"/>
                  <a:pt x="914030" y="2886241"/>
                  <a:pt x="953748" y="2857795"/>
                </a:cubicBezTo>
                <a:close/>
                <a:moveTo>
                  <a:pt x="725637" y="2852964"/>
                </a:moveTo>
                <a:cubicBezTo>
                  <a:pt x="690212" y="2866919"/>
                  <a:pt x="686992" y="2895366"/>
                  <a:pt x="690749" y="2917372"/>
                </a:cubicBezTo>
                <a:cubicBezTo>
                  <a:pt x="692896" y="2927033"/>
                  <a:pt x="697189" y="2932400"/>
                  <a:pt x="708461" y="2927033"/>
                </a:cubicBezTo>
                <a:cubicBezTo>
                  <a:pt x="718659" y="2922203"/>
                  <a:pt x="729931" y="2918445"/>
                  <a:pt x="743886" y="2913615"/>
                </a:cubicBezTo>
                <a:cubicBezTo>
                  <a:pt x="720806" y="2896976"/>
                  <a:pt x="715975" y="2877117"/>
                  <a:pt x="725637" y="2852964"/>
                </a:cubicBezTo>
                <a:close/>
                <a:moveTo>
                  <a:pt x="535633" y="2842229"/>
                </a:moveTo>
                <a:cubicBezTo>
                  <a:pt x="517920" y="2869603"/>
                  <a:pt x="492157" y="2883021"/>
                  <a:pt x="460490" y="2888388"/>
                </a:cubicBezTo>
                <a:cubicBezTo>
                  <a:pt x="484643" y="2915762"/>
                  <a:pt x="500208" y="2921129"/>
                  <a:pt x="520604" y="2909321"/>
                </a:cubicBezTo>
                <a:cubicBezTo>
                  <a:pt x="542610" y="2896976"/>
                  <a:pt x="546367" y="2880338"/>
                  <a:pt x="535633" y="2842229"/>
                </a:cubicBezTo>
                <a:close/>
                <a:moveTo>
                  <a:pt x="646200" y="2840082"/>
                </a:moveTo>
                <a:cubicBezTo>
                  <a:pt x="612385" y="2851354"/>
                  <a:pt x="579645" y="2854037"/>
                  <a:pt x="546367" y="2843840"/>
                </a:cubicBezTo>
                <a:cubicBezTo>
                  <a:pt x="546904" y="2871750"/>
                  <a:pt x="549051" y="2880874"/>
                  <a:pt x="586086" y="2881947"/>
                </a:cubicBezTo>
                <a:cubicBezTo>
                  <a:pt x="616143" y="2883021"/>
                  <a:pt x="629561" y="2861552"/>
                  <a:pt x="646200" y="2840082"/>
                </a:cubicBezTo>
                <a:close/>
                <a:moveTo>
                  <a:pt x="390178" y="2840082"/>
                </a:moveTo>
                <a:cubicBezTo>
                  <a:pt x="392325" y="2910931"/>
                  <a:pt x="364951" y="2968898"/>
                  <a:pt x="316645" y="3019888"/>
                </a:cubicBezTo>
                <a:cubicBezTo>
                  <a:pt x="329527" y="3018815"/>
                  <a:pt x="341335" y="3016131"/>
                  <a:pt x="352606" y="3016668"/>
                </a:cubicBezTo>
                <a:cubicBezTo>
                  <a:pt x="396618" y="3019351"/>
                  <a:pt x="414867" y="2991441"/>
                  <a:pt x="427749" y="2956017"/>
                </a:cubicBezTo>
                <a:cubicBezTo>
                  <a:pt x="430969" y="2946356"/>
                  <a:pt x="433116" y="2936158"/>
                  <a:pt x="434727" y="2925960"/>
                </a:cubicBezTo>
                <a:cubicBezTo>
                  <a:pt x="441704" y="2877117"/>
                  <a:pt x="428822" y="2869066"/>
                  <a:pt x="390178" y="2840082"/>
                </a:cubicBezTo>
                <a:close/>
                <a:moveTo>
                  <a:pt x="662503" y="2836929"/>
                </a:moveTo>
                <a:cubicBezTo>
                  <a:pt x="658410" y="2838338"/>
                  <a:pt x="655056" y="2841961"/>
                  <a:pt x="651567" y="2847060"/>
                </a:cubicBezTo>
                <a:cubicBezTo>
                  <a:pt x="648883" y="2850817"/>
                  <a:pt x="645127" y="2854574"/>
                  <a:pt x="641906" y="2858331"/>
                </a:cubicBezTo>
                <a:cubicBezTo>
                  <a:pt x="632781" y="2867456"/>
                  <a:pt x="638149" y="2870139"/>
                  <a:pt x="647810" y="2871213"/>
                </a:cubicBezTo>
                <a:cubicBezTo>
                  <a:pt x="675184" y="2874970"/>
                  <a:pt x="697189" y="2861552"/>
                  <a:pt x="721879" y="2844913"/>
                </a:cubicBezTo>
                <a:cubicBezTo>
                  <a:pt x="704704" y="2842766"/>
                  <a:pt x="689675" y="2847060"/>
                  <a:pt x="677867" y="2840082"/>
                </a:cubicBezTo>
                <a:cubicBezTo>
                  <a:pt x="671426" y="2836325"/>
                  <a:pt x="666596" y="2835520"/>
                  <a:pt x="662503" y="2836929"/>
                </a:cubicBezTo>
                <a:close/>
                <a:moveTo>
                  <a:pt x="807757" y="2803585"/>
                </a:moveTo>
                <a:cubicBezTo>
                  <a:pt x="786824" y="2815393"/>
                  <a:pt x="767502" y="2826127"/>
                  <a:pt x="748716" y="2837935"/>
                </a:cubicBezTo>
                <a:cubicBezTo>
                  <a:pt x="735298" y="2846523"/>
                  <a:pt x="728320" y="2859942"/>
                  <a:pt x="727783" y="2875507"/>
                </a:cubicBezTo>
                <a:cubicBezTo>
                  <a:pt x="727246" y="2893219"/>
                  <a:pt x="744959" y="2913078"/>
                  <a:pt x="757841" y="2908784"/>
                </a:cubicBezTo>
                <a:cubicBezTo>
                  <a:pt x="781993" y="2900733"/>
                  <a:pt x="805610" y="2891609"/>
                  <a:pt x="831373" y="2882485"/>
                </a:cubicBezTo>
                <a:cubicBezTo>
                  <a:pt x="806147" y="2861015"/>
                  <a:pt x="809367" y="2832568"/>
                  <a:pt x="807757" y="2803585"/>
                </a:cubicBezTo>
                <a:close/>
                <a:moveTo>
                  <a:pt x="338651" y="2781042"/>
                </a:moveTo>
                <a:lnTo>
                  <a:pt x="333821" y="2785872"/>
                </a:lnTo>
                <a:cubicBezTo>
                  <a:pt x="324160" y="2874433"/>
                  <a:pt x="289809" y="2952796"/>
                  <a:pt x="231841" y="3024182"/>
                </a:cubicBezTo>
                <a:cubicBezTo>
                  <a:pt x="249553" y="3023109"/>
                  <a:pt x="262972" y="3021498"/>
                  <a:pt x="276390" y="3022035"/>
                </a:cubicBezTo>
                <a:cubicBezTo>
                  <a:pt x="296249" y="3023109"/>
                  <a:pt x="312351" y="3015057"/>
                  <a:pt x="324696" y="3000566"/>
                </a:cubicBezTo>
                <a:cubicBezTo>
                  <a:pt x="362804" y="2955480"/>
                  <a:pt x="386421" y="2903954"/>
                  <a:pt x="383200" y="2843303"/>
                </a:cubicBezTo>
                <a:cubicBezTo>
                  <a:pt x="382663" y="2836326"/>
                  <a:pt x="382127" y="2829885"/>
                  <a:pt x="376760" y="2823980"/>
                </a:cubicBezTo>
                <a:cubicBezTo>
                  <a:pt x="363878" y="2810025"/>
                  <a:pt x="351533" y="2795534"/>
                  <a:pt x="338651" y="2781042"/>
                </a:cubicBezTo>
                <a:close/>
                <a:moveTo>
                  <a:pt x="529192" y="2768160"/>
                </a:moveTo>
                <a:cubicBezTo>
                  <a:pt x="503429" y="2821834"/>
                  <a:pt x="465320" y="2848134"/>
                  <a:pt x="406280" y="2842229"/>
                </a:cubicBezTo>
                <a:cubicBezTo>
                  <a:pt x="420235" y="2854574"/>
                  <a:pt x="432043" y="2865845"/>
                  <a:pt x="444388" y="2876580"/>
                </a:cubicBezTo>
                <a:cubicBezTo>
                  <a:pt x="449218" y="2880874"/>
                  <a:pt x="455123" y="2882485"/>
                  <a:pt x="461026" y="2881411"/>
                </a:cubicBezTo>
                <a:cubicBezTo>
                  <a:pt x="492157" y="2877117"/>
                  <a:pt x="516847" y="2862625"/>
                  <a:pt x="532412" y="2834178"/>
                </a:cubicBezTo>
                <a:cubicBezTo>
                  <a:pt x="534559" y="2829885"/>
                  <a:pt x="535096" y="2826127"/>
                  <a:pt x="534559" y="2821297"/>
                </a:cubicBezTo>
                <a:cubicBezTo>
                  <a:pt x="532949" y="2805195"/>
                  <a:pt x="531339" y="2788556"/>
                  <a:pt x="529192" y="2768160"/>
                </a:cubicBezTo>
                <a:close/>
                <a:moveTo>
                  <a:pt x="873775" y="2767623"/>
                </a:moveTo>
                <a:cubicBezTo>
                  <a:pt x="856600" y="2777821"/>
                  <a:pt x="841571" y="2785872"/>
                  <a:pt x="826543" y="2794460"/>
                </a:cubicBezTo>
                <a:cubicBezTo>
                  <a:pt x="821175" y="2797681"/>
                  <a:pt x="816881" y="2802511"/>
                  <a:pt x="816344" y="2808415"/>
                </a:cubicBezTo>
                <a:cubicBezTo>
                  <a:pt x="813661" y="2828274"/>
                  <a:pt x="814197" y="2848134"/>
                  <a:pt x="824932" y="2865845"/>
                </a:cubicBezTo>
                <a:cubicBezTo>
                  <a:pt x="830836" y="2876044"/>
                  <a:pt x="839424" y="2880874"/>
                  <a:pt x="852306" y="2876044"/>
                </a:cubicBezTo>
                <a:cubicBezTo>
                  <a:pt x="866261" y="2871213"/>
                  <a:pt x="880753" y="2867456"/>
                  <a:pt x="897928" y="2862089"/>
                </a:cubicBezTo>
                <a:cubicBezTo>
                  <a:pt x="867334" y="2835252"/>
                  <a:pt x="863577" y="2804121"/>
                  <a:pt x="873775" y="2767623"/>
                </a:cubicBezTo>
                <a:close/>
                <a:moveTo>
                  <a:pt x="727246" y="2760109"/>
                </a:moveTo>
                <a:cubicBezTo>
                  <a:pt x="665522" y="2784262"/>
                  <a:pt x="603798" y="2798217"/>
                  <a:pt x="539390" y="2770307"/>
                </a:cubicBezTo>
                <a:cubicBezTo>
                  <a:pt x="536706" y="2786946"/>
                  <a:pt x="542074" y="2801437"/>
                  <a:pt x="541537" y="2815930"/>
                </a:cubicBezTo>
                <a:cubicBezTo>
                  <a:pt x="541000" y="2832568"/>
                  <a:pt x="550661" y="2840082"/>
                  <a:pt x="564616" y="2841693"/>
                </a:cubicBezTo>
                <a:cubicBezTo>
                  <a:pt x="593063" y="2844913"/>
                  <a:pt x="620973" y="2844913"/>
                  <a:pt x="647273" y="2830958"/>
                </a:cubicBezTo>
                <a:cubicBezTo>
                  <a:pt x="678940" y="2813783"/>
                  <a:pt x="697726" y="2782115"/>
                  <a:pt x="727246" y="2760109"/>
                </a:cubicBezTo>
                <a:close/>
                <a:moveTo>
                  <a:pt x="752473" y="2750448"/>
                </a:moveTo>
                <a:cubicBezTo>
                  <a:pt x="726710" y="2770307"/>
                  <a:pt x="704167" y="2791776"/>
                  <a:pt x="682698" y="2813246"/>
                </a:cubicBezTo>
                <a:cubicBezTo>
                  <a:pt x="678404" y="2817539"/>
                  <a:pt x="669816" y="2821297"/>
                  <a:pt x="671963" y="2827738"/>
                </a:cubicBezTo>
                <a:cubicBezTo>
                  <a:pt x="674647" y="2835788"/>
                  <a:pt x="684308" y="2834715"/>
                  <a:pt x="691286" y="2836326"/>
                </a:cubicBezTo>
                <a:cubicBezTo>
                  <a:pt x="693433" y="2836862"/>
                  <a:pt x="695042" y="2836326"/>
                  <a:pt x="697189" y="2836862"/>
                </a:cubicBezTo>
                <a:cubicBezTo>
                  <a:pt x="742275" y="2843840"/>
                  <a:pt x="772332" y="2812172"/>
                  <a:pt x="812051" y="2792850"/>
                </a:cubicBezTo>
                <a:cubicBezTo>
                  <a:pt x="782530" y="2788019"/>
                  <a:pt x="761061" y="2778358"/>
                  <a:pt x="752473" y="2750448"/>
                </a:cubicBezTo>
                <a:close/>
                <a:moveTo>
                  <a:pt x="985952" y="2710730"/>
                </a:moveTo>
                <a:lnTo>
                  <a:pt x="936573" y="2734883"/>
                </a:lnTo>
                <a:cubicBezTo>
                  <a:pt x="921008" y="2742934"/>
                  <a:pt x="904906" y="2750984"/>
                  <a:pt x="889340" y="2759572"/>
                </a:cubicBezTo>
                <a:cubicBezTo>
                  <a:pt x="886120" y="2761183"/>
                  <a:pt x="883973" y="2764403"/>
                  <a:pt x="882363" y="2767086"/>
                </a:cubicBezTo>
                <a:cubicBezTo>
                  <a:pt x="867871" y="2793387"/>
                  <a:pt x="874849" y="2833105"/>
                  <a:pt x="897928" y="2852964"/>
                </a:cubicBezTo>
                <a:cubicBezTo>
                  <a:pt x="902759" y="2857258"/>
                  <a:pt x="907589" y="2859405"/>
                  <a:pt x="914030" y="2857795"/>
                </a:cubicBezTo>
                <a:lnTo>
                  <a:pt x="968777" y="2844913"/>
                </a:lnTo>
                <a:cubicBezTo>
                  <a:pt x="975218" y="2843303"/>
                  <a:pt x="976828" y="2841156"/>
                  <a:pt x="973071" y="2835252"/>
                </a:cubicBezTo>
                <a:cubicBezTo>
                  <a:pt x="967703" y="2826127"/>
                  <a:pt x="965020" y="2815930"/>
                  <a:pt x="963409" y="2805731"/>
                </a:cubicBezTo>
                <a:cubicBezTo>
                  <a:pt x="958579" y="2772991"/>
                  <a:pt x="967167" y="2742397"/>
                  <a:pt x="985952" y="2710730"/>
                </a:cubicBezTo>
                <a:close/>
                <a:moveTo>
                  <a:pt x="525435" y="2705362"/>
                </a:moveTo>
                <a:cubicBezTo>
                  <a:pt x="483033" y="2775674"/>
                  <a:pt x="415404" y="2782652"/>
                  <a:pt x="344555" y="2778358"/>
                </a:cubicBezTo>
                <a:cubicBezTo>
                  <a:pt x="356900" y="2791776"/>
                  <a:pt x="367635" y="2804658"/>
                  <a:pt x="379443" y="2816466"/>
                </a:cubicBezTo>
                <a:cubicBezTo>
                  <a:pt x="397692" y="2834178"/>
                  <a:pt x="419161" y="2839546"/>
                  <a:pt x="444924" y="2834715"/>
                </a:cubicBezTo>
                <a:cubicBezTo>
                  <a:pt x="495915" y="2825054"/>
                  <a:pt x="544221" y="2760109"/>
                  <a:pt x="525435" y="2705362"/>
                </a:cubicBezTo>
                <a:close/>
                <a:moveTo>
                  <a:pt x="1008521" y="2701391"/>
                </a:moveTo>
                <a:lnTo>
                  <a:pt x="992930" y="2713950"/>
                </a:lnTo>
                <a:cubicBezTo>
                  <a:pt x="968777" y="2749911"/>
                  <a:pt x="960726" y="2788019"/>
                  <a:pt x="977365" y="2829348"/>
                </a:cubicBezTo>
                <a:cubicBezTo>
                  <a:pt x="981122" y="2839009"/>
                  <a:pt x="986489" y="2841693"/>
                  <a:pt x="996687" y="2839009"/>
                </a:cubicBezTo>
                <a:lnTo>
                  <a:pt x="1071248" y="2825284"/>
                </a:lnTo>
                <a:lnTo>
                  <a:pt x="1054079" y="2803733"/>
                </a:lnTo>
                <a:lnTo>
                  <a:pt x="1008521" y="2701391"/>
                </a:lnTo>
                <a:close/>
                <a:moveTo>
                  <a:pt x="836472" y="2690065"/>
                </a:moveTo>
                <a:cubicBezTo>
                  <a:pt x="834996" y="2689931"/>
                  <a:pt x="833252" y="2690870"/>
                  <a:pt x="831373" y="2691944"/>
                </a:cubicBezTo>
                <a:lnTo>
                  <a:pt x="765355" y="2739713"/>
                </a:lnTo>
                <a:cubicBezTo>
                  <a:pt x="759988" y="2744007"/>
                  <a:pt x="759451" y="2748837"/>
                  <a:pt x="761598" y="2755278"/>
                </a:cubicBezTo>
                <a:cubicBezTo>
                  <a:pt x="769649" y="2775674"/>
                  <a:pt x="806683" y="2793387"/>
                  <a:pt x="826543" y="2784262"/>
                </a:cubicBezTo>
                <a:cubicBezTo>
                  <a:pt x="844254" y="2776211"/>
                  <a:pt x="860894" y="2765477"/>
                  <a:pt x="879679" y="2755278"/>
                </a:cubicBezTo>
                <a:cubicBezTo>
                  <a:pt x="859820" y="2738640"/>
                  <a:pt x="845865" y="2718780"/>
                  <a:pt x="839961" y="2694628"/>
                </a:cubicBezTo>
                <a:cubicBezTo>
                  <a:pt x="839156" y="2691407"/>
                  <a:pt x="837948" y="2690200"/>
                  <a:pt x="836472" y="2690065"/>
                </a:cubicBezTo>
                <a:close/>
                <a:moveTo>
                  <a:pt x="822249" y="2686576"/>
                </a:moveTo>
                <a:cubicBezTo>
                  <a:pt x="784140" y="2696775"/>
                  <a:pt x="748180" y="2704825"/>
                  <a:pt x="712218" y="2710193"/>
                </a:cubicBezTo>
                <a:cubicBezTo>
                  <a:pt x="655861" y="2718244"/>
                  <a:pt x="599504" y="2717707"/>
                  <a:pt x="544757" y="2700532"/>
                </a:cubicBezTo>
                <a:cubicBezTo>
                  <a:pt x="538316" y="2698385"/>
                  <a:pt x="536706" y="2699458"/>
                  <a:pt x="535633" y="2706436"/>
                </a:cubicBezTo>
                <a:cubicBezTo>
                  <a:pt x="529192" y="2759572"/>
                  <a:pt x="538316" y="2772991"/>
                  <a:pt x="590916" y="2777821"/>
                </a:cubicBezTo>
                <a:cubicBezTo>
                  <a:pt x="681087" y="2786409"/>
                  <a:pt x="753547" y="2744544"/>
                  <a:pt x="822249" y="2686576"/>
                </a:cubicBezTo>
                <a:close/>
                <a:moveTo>
                  <a:pt x="857136" y="2680136"/>
                </a:moveTo>
                <a:cubicBezTo>
                  <a:pt x="848012" y="2678526"/>
                  <a:pt x="843718" y="2682820"/>
                  <a:pt x="846401" y="2692481"/>
                </a:cubicBezTo>
                <a:cubicBezTo>
                  <a:pt x="851232" y="2713950"/>
                  <a:pt x="862503" y="2731662"/>
                  <a:pt x="879143" y="2746154"/>
                </a:cubicBezTo>
                <a:cubicBezTo>
                  <a:pt x="883436" y="2749911"/>
                  <a:pt x="888267" y="2751521"/>
                  <a:pt x="894171" y="2748301"/>
                </a:cubicBezTo>
                <a:cubicBezTo>
                  <a:pt x="923155" y="2733272"/>
                  <a:pt x="952138" y="2718780"/>
                  <a:pt x="981122" y="2704289"/>
                </a:cubicBezTo>
                <a:lnTo>
                  <a:pt x="980048" y="2702142"/>
                </a:lnTo>
                <a:lnTo>
                  <a:pt x="857136" y="2680136"/>
                </a:lnTo>
                <a:close/>
                <a:moveTo>
                  <a:pt x="195258" y="2637817"/>
                </a:moveTo>
                <a:lnTo>
                  <a:pt x="191223" y="2667425"/>
                </a:lnTo>
                <a:cubicBezTo>
                  <a:pt x="183552" y="2739537"/>
                  <a:pt x="177029" y="2876779"/>
                  <a:pt x="174608" y="2973614"/>
                </a:cubicBezTo>
                <a:cubicBezTo>
                  <a:pt x="174308" y="2990408"/>
                  <a:pt x="174009" y="3007202"/>
                  <a:pt x="173709" y="3023996"/>
                </a:cubicBezTo>
                <a:lnTo>
                  <a:pt x="199562" y="3024710"/>
                </a:lnTo>
                <a:cubicBezTo>
                  <a:pt x="229124" y="3023578"/>
                  <a:pt x="236269" y="3013313"/>
                  <a:pt x="262435" y="2971046"/>
                </a:cubicBezTo>
                <a:cubicBezTo>
                  <a:pt x="296249" y="2916298"/>
                  <a:pt x="320402" y="2857258"/>
                  <a:pt x="324696" y="2792313"/>
                </a:cubicBezTo>
                <a:cubicBezTo>
                  <a:pt x="325769" y="2779432"/>
                  <a:pt x="322013" y="2770844"/>
                  <a:pt x="312888" y="2762256"/>
                </a:cubicBezTo>
                <a:cubicBezTo>
                  <a:pt x="290345" y="2741324"/>
                  <a:pt x="269547" y="2718781"/>
                  <a:pt x="249017" y="2696037"/>
                </a:cubicBezTo>
                <a:lnTo>
                  <a:pt x="195258" y="2637817"/>
                </a:lnTo>
                <a:close/>
                <a:moveTo>
                  <a:pt x="926579" y="2634854"/>
                </a:moveTo>
                <a:lnTo>
                  <a:pt x="904637" y="2647865"/>
                </a:lnTo>
                <a:cubicBezTo>
                  <a:pt x="893500" y="2653702"/>
                  <a:pt x="882363" y="2659472"/>
                  <a:pt x="872165" y="2666718"/>
                </a:cubicBezTo>
                <a:cubicBezTo>
                  <a:pt x="868944" y="2668865"/>
                  <a:pt x="863041" y="2668865"/>
                  <a:pt x="864114" y="2675305"/>
                </a:cubicBezTo>
                <a:lnTo>
                  <a:pt x="985416" y="2696238"/>
                </a:lnTo>
                <a:cubicBezTo>
                  <a:pt x="990246" y="2697311"/>
                  <a:pt x="995077" y="2697848"/>
                  <a:pt x="999907" y="2695701"/>
                </a:cubicBezTo>
                <a:lnTo>
                  <a:pt x="1005077" y="2693656"/>
                </a:lnTo>
                <a:cubicBezTo>
                  <a:pt x="1005032" y="2693554"/>
                  <a:pt x="1004986" y="2693452"/>
                  <a:pt x="1004941" y="2693350"/>
                </a:cubicBezTo>
                <a:cubicBezTo>
                  <a:pt x="992835" y="2665576"/>
                  <a:pt x="975743" y="2644211"/>
                  <a:pt x="942984" y="2641363"/>
                </a:cubicBezTo>
                <a:lnTo>
                  <a:pt x="926579" y="2634854"/>
                </a:lnTo>
                <a:close/>
                <a:moveTo>
                  <a:pt x="522816" y="2344396"/>
                </a:moveTo>
                <a:cubicBezTo>
                  <a:pt x="503588" y="2340123"/>
                  <a:pt x="493618" y="2345109"/>
                  <a:pt x="487921" y="2365050"/>
                </a:cubicBezTo>
                <a:cubicBezTo>
                  <a:pt x="475814" y="2405641"/>
                  <a:pt x="452313" y="2439112"/>
                  <a:pt x="422403" y="2468309"/>
                </a:cubicBezTo>
                <a:cubicBezTo>
                  <a:pt x="393917" y="2496795"/>
                  <a:pt x="361158" y="2507478"/>
                  <a:pt x="321278" y="2494660"/>
                </a:cubicBezTo>
                <a:cubicBezTo>
                  <a:pt x="277124" y="2481129"/>
                  <a:pt x="254336" y="2491098"/>
                  <a:pt x="230835" y="2530980"/>
                </a:cubicBezTo>
                <a:cubicBezTo>
                  <a:pt x="224426" y="2542196"/>
                  <a:pt x="210004" y="2583857"/>
                  <a:pt x="201692" y="2611497"/>
                </a:cubicBezTo>
                <a:lnTo>
                  <a:pt x="196815" y="2629571"/>
                </a:lnTo>
                <a:lnTo>
                  <a:pt x="246266" y="2680404"/>
                </a:lnTo>
                <a:cubicBezTo>
                  <a:pt x="262301" y="2698385"/>
                  <a:pt x="278000" y="2716634"/>
                  <a:pt x="294639" y="2733809"/>
                </a:cubicBezTo>
                <a:cubicBezTo>
                  <a:pt x="333284" y="2772991"/>
                  <a:pt x="333284" y="2772454"/>
                  <a:pt x="388031" y="2772454"/>
                </a:cubicBezTo>
                <a:cubicBezTo>
                  <a:pt x="443851" y="2772454"/>
                  <a:pt x="487863" y="2750984"/>
                  <a:pt x="518994" y="2704289"/>
                </a:cubicBezTo>
                <a:cubicBezTo>
                  <a:pt x="522751" y="2698385"/>
                  <a:pt x="528655" y="2694091"/>
                  <a:pt x="529192" y="2686576"/>
                </a:cubicBezTo>
                <a:lnTo>
                  <a:pt x="557280" y="2350663"/>
                </a:lnTo>
                <a:lnTo>
                  <a:pt x="566494" y="2352338"/>
                </a:lnTo>
                <a:lnTo>
                  <a:pt x="537780" y="2673158"/>
                </a:lnTo>
                <a:cubicBezTo>
                  <a:pt x="535096" y="2687650"/>
                  <a:pt x="541000" y="2694091"/>
                  <a:pt x="553882" y="2697311"/>
                </a:cubicBezTo>
                <a:cubicBezTo>
                  <a:pt x="557639" y="2698385"/>
                  <a:pt x="561396" y="2699995"/>
                  <a:pt x="565153" y="2700532"/>
                </a:cubicBezTo>
                <a:cubicBezTo>
                  <a:pt x="616679" y="2710193"/>
                  <a:pt x="668206" y="2711803"/>
                  <a:pt x="720269" y="2703216"/>
                </a:cubicBezTo>
                <a:cubicBezTo>
                  <a:pt x="774613" y="2694360"/>
                  <a:pt x="827448" y="2682182"/>
                  <a:pt x="875603" y="2657626"/>
                </a:cubicBezTo>
                <a:lnTo>
                  <a:pt x="917713" y="2631336"/>
                </a:lnTo>
                <a:lnTo>
                  <a:pt x="893401" y="2621690"/>
                </a:lnTo>
                <a:cubicBezTo>
                  <a:pt x="880137" y="2610918"/>
                  <a:pt x="869989" y="2596141"/>
                  <a:pt x="862511" y="2577980"/>
                </a:cubicBezTo>
                <a:cubicBezTo>
                  <a:pt x="851117" y="2550208"/>
                  <a:pt x="839010" y="2522434"/>
                  <a:pt x="828328" y="2493947"/>
                </a:cubicBezTo>
                <a:cubicBezTo>
                  <a:pt x="814797" y="2457628"/>
                  <a:pt x="790584" y="2431279"/>
                  <a:pt x="757113" y="2412763"/>
                </a:cubicBezTo>
                <a:cubicBezTo>
                  <a:pt x="713474" y="2389162"/>
                  <a:pt x="598257" y="2362499"/>
                  <a:pt x="566494" y="2352338"/>
                </a:cubicBezTo>
                <a:cubicBezTo>
                  <a:pt x="566509" y="2352158"/>
                  <a:pt x="566523" y="2351978"/>
                  <a:pt x="566538" y="2351798"/>
                </a:cubicBezTo>
                <a:lnTo>
                  <a:pt x="557346" y="2349883"/>
                </a:lnTo>
                <a:lnTo>
                  <a:pt x="557280" y="2350663"/>
                </a:lnTo>
                <a:lnTo>
                  <a:pt x="522816" y="2344396"/>
                </a:lnTo>
                <a:close/>
                <a:moveTo>
                  <a:pt x="2287968" y="1632514"/>
                </a:moveTo>
                <a:cubicBezTo>
                  <a:pt x="2283606" y="1631001"/>
                  <a:pt x="2279333" y="1631179"/>
                  <a:pt x="2276129" y="1635808"/>
                </a:cubicBezTo>
                <a:cubicBezTo>
                  <a:pt x="2270431" y="1644353"/>
                  <a:pt x="2266158" y="1657884"/>
                  <a:pt x="2281825" y="1665718"/>
                </a:cubicBezTo>
                <a:cubicBezTo>
                  <a:pt x="2287524" y="1669279"/>
                  <a:pt x="2291796" y="1674976"/>
                  <a:pt x="2292509" y="1682097"/>
                </a:cubicBezTo>
                <a:cubicBezTo>
                  <a:pt x="2293932" y="1692780"/>
                  <a:pt x="2291083" y="1702037"/>
                  <a:pt x="2281825" y="1708447"/>
                </a:cubicBezTo>
                <a:cubicBezTo>
                  <a:pt x="2269009" y="1716280"/>
                  <a:pt x="2256900" y="1714856"/>
                  <a:pt x="2247642" y="1704174"/>
                </a:cubicBezTo>
                <a:cubicBezTo>
                  <a:pt x="2233400" y="1688507"/>
                  <a:pt x="2217020" y="1698477"/>
                  <a:pt x="2207050" y="1704886"/>
                </a:cubicBezTo>
                <a:cubicBezTo>
                  <a:pt x="2197081" y="1710583"/>
                  <a:pt x="2208474" y="1724114"/>
                  <a:pt x="2214884" y="1731948"/>
                </a:cubicBezTo>
                <a:cubicBezTo>
                  <a:pt x="2229838" y="1754736"/>
                  <a:pt x="2260462" y="1764707"/>
                  <a:pt x="2286099" y="1756161"/>
                </a:cubicBezTo>
                <a:cubicBezTo>
                  <a:pt x="2313872" y="1747615"/>
                  <a:pt x="2332389" y="1722690"/>
                  <a:pt x="2331677" y="1692067"/>
                </a:cubicBezTo>
                <a:cubicBezTo>
                  <a:pt x="2330964" y="1669991"/>
                  <a:pt x="2320993" y="1651475"/>
                  <a:pt x="2300341" y="1639368"/>
                </a:cubicBezTo>
                <a:cubicBezTo>
                  <a:pt x="2296781" y="1637232"/>
                  <a:pt x="2292330" y="1634027"/>
                  <a:pt x="2287968" y="1632514"/>
                </a:cubicBezTo>
                <a:close/>
                <a:moveTo>
                  <a:pt x="2080287" y="1631357"/>
                </a:moveTo>
                <a:cubicBezTo>
                  <a:pt x="2076727" y="1632425"/>
                  <a:pt x="2072810" y="1635096"/>
                  <a:pt x="2069605" y="1636520"/>
                </a:cubicBezTo>
                <a:cubicBezTo>
                  <a:pt x="2042543" y="1648626"/>
                  <a:pt x="2028300" y="1679249"/>
                  <a:pt x="2034709" y="1710583"/>
                </a:cubicBezTo>
                <a:cubicBezTo>
                  <a:pt x="2040407" y="1738357"/>
                  <a:pt x="2067468" y="1759722"/>
                  <a:pt x="2096666" y="1759722"/>
                </a:cubicBezTo>
                <a:cubicBezTo>
                  <a:pt x="2118744" y="1759722"/>
                  <a:pt x="2140820" y="1748327"/>
                  <a:pt x="2151502" y="1729811"/>
                </a:cubicBezTo>
                <a:cubicBezTo>
                  <a:pt x="2155776" y="1721978"/>
                  <a:pt x="2166458" y="1709871"/>
                  <a:pt x="2155776" y="1704174"/>
                </a:cubicBezTo>
                <a:cubicBezTo>
                  <a:pt x="2145805" y="1699189"/>
                  <a:pt x="2131562" y="1689931"/>
                  <a:pt x="2118744" y="1702037"/>
                </a:cubicBezTo>
                <a:cubicBezTo>
                  <a:pt x="2105212" y="1715568"/>
                  <a:pt x="2090257" y="1717705"/>
                  <a:pt x="2077438" y="1702750"/>
                </a:cubicBezTo>
                <a:cubicBezTo>
                  <a:pt x="2064620" y="1687082"/>
                  <a:pt x="2071741" y="1672839"/>
                  <a:pt x="2087408" y="1662869"/>
                </a:cubicBezTo>
                <a:cubicBezTo>
                  <a:pt x="2100227" y="1654323"/>
                  <a:pt x="2091681" y="1642929"/>
                  <a:pt x="2088833" y="1635808"/>
                </a:cubicBezTo>
                <a:cubicBezTo>
                  <a:pt x="2087053" y="1630823"/>
                  <a:pt x="2083848" y="1630289"/>
                  <a:pt x="2080287" y="1631357"/>
                </a:cubicBezTo>
                <a:close/>
                <a:moveTo>
                  <a:pt x="466913" y="673505"/>
                </a:moveTo>
                <a:cubicBezTo>
                  <a:pt x="446616" y="675207"/>
                  <a:pt x="434331" y="687225"/>
                  <a:pt x="425251" y="712862"/>
                </a:cubicBezTo>
                <a:cubicBezTo>
                  <a:pt x="419554" y="730665"/>
                  <a:pt x="420266" y="740636"/>
                  <a:pt x="443055" y="743484"/>
                </a:cubicBezTo>
                <a:cubicBezTo>
                  <a:pt x="480087" y="747757"/>
                  <a:pt x="516407" y="754879"/>
                  <a:pt x="552726" y="760576"/>
                </a:cubicBezTo>
                <a:cubicBezTo>
                  <a:pt x="563408" y="762712"/>
                  <a:pt x="571242" y="766273"/>
                  <a:pt x="576939" y="776243"/>
                </a:cubicBezTo>
                <a:cubicBezTo>
                  <a:pt x="608986" y="835351"/>
                  <a:pt x="641033" y="894460"/>
                  <a:pt x="667382" y="956417"/>
                </a:cubicBezTo>
                <a:cubicBezTo>
                  <a:pt x="675928" y="976357"/>
                  <a:pt x="675216" y="992024"/>
                  <a:pt x="655988" y="1004131"/>
                </a:cubicBezTo>
                <a:lnTo>
                  <a:pt x="589758" y="1048996"/>
                </a:lnTo>
                <a:cubicBezTo>
                  <a:pt x="567681" y="1060391"/>
                  <a:pt x="544893" y="1071785"/>
                  <a:pt x="522104" y="1082467"/>
                </a:cubicBezTo>
                <a:cubicBezTo>
                  <a:pt x="506436" y="1089589"/>
                  <a:pt x="492906" y="1088165"/>
                  <a:pt x="480087" y="1076058"/>
                </a:cubicBezTo>
                <a:cubicBezTo>
                  <a:pt x="452313" y="1050421"/>
                  <a:pt x="424539" y="1024783"/>
                  <a:pt x="401750" y="994161"/>
                </a:cubicBezTo>
                <a:cubicBezTo>
                  <a:pt x="362582" y="940750"/>
                  <a:pt x="368992" y="906566"/>
                  <a:pt x="425964" y="871671"/>
                </a:cubicBezTo>
                <a:cubicBezTo>
                  <a:pt x="436646" y="865262"/>
                  <a:pt x="448752" y="860277"/>
                  <a:pt x="460147" y="856004"/>
                </a:cubicBezTo>
                <a:cubicBezTo>
                  <a:pt x="469405" y="852443"/>
                  <a:pt x="480799" y="851019"/>
                  <a:pt x="489345" y="856716"/>
                </a:cubicBezTo>
                <a:cubicBezTo>
                  <a:pt x="520679" y="877368"/>
                  <a:pt x="546317" y="904430"/>
                  <a:pt x="558423" y="940750"/>
                </a:cubicBezTo>
                <a:cubicBezTo>
                  <a:pt x="564833" y="959265"/>
                  <a:pt x="556287" y="972796"/>
                  <a:pt x="536347" y="974933"/>
                </a:cubicBezTo>
                <a:cubicBezTo>
                  <a:pt x="512846" y="977069"/>
                  <a:pt x="490057" y="973508"/>
                  <a:pt x="466556" y="962826"/>
                </a:cubicBezTo>
                <a:cubicBezTo>
                  <a:pt x="479375" y="954993"/>
                  <a:pt x="497179" y="959978"/>
                  <a:pt x="499315" y="941462"/>
                </a:cubicBezTo>
                <a:cubicBezTo>
                  <a:pt x="501451" y="925082"/>
                  <a:pt x="480087" y="895884"/>
                  <a:pt x="463707" y="893748"/>
                </a:cubicBezTo>
                <a:cubicBezTo>
                  <a:pt x="448040" y="891611"/>
                  <a:pt x="430949" y="908703"/>
                  <a:pt x="430236" y="930779"/>
                </a:cubicBezTo>
                <a:cubicBezTo>
                  <a:pt x="428812" y="964250"/>
                  <a:pt x="441631" y="993449"/>
                  <a:pt x="465132" y="1016950"/>
                </a:cubicBezTo>
                <a:cubicBezTo>
                  <a:pt x="487208" y="1039026"/>
                  <a:pt x="530650" y="1041875"/>
                  <a:pt x="552014" y="1024071"/>
                </a:cubicBezTo>
                <a:cubicBezTo>
                  <a:pt x="572666" y="1006979"/>
                  <a:pt x="591894" y="987751"/>
                  <a:pt x="607562" y="965675"/>
                </a:cubicBezTo>
                <a:cubicBezTo>
                  <a:pt x="619668" y="948583"/>
                  <a:pt x="620380" y="930067"/>
                  <a:pt x="608274" y="913688"/>
                </a:cubicBezTo>
                <a:cubicBezTo>
                  <a:pt x="585485" y="884490"/>
                  <a:pt x="562696" y="856004"/>
                  <a:pt x="539195" y="826806"/>
                </a:cubicBezTo>
                <a:cubicBezTo>
                  <a:pt x="527089" y="811138"/>
                  <a:pt x="509285" y="804729"/>
                  <a:pt x="490769" y="801880"/>
                </a:cubicBezTo>
                <a:cubicBezTo>
                  <a:pt x="467980" y="798320"/>
                  <a:pt x="445192" y="796183"/>
                  <a:pt x="423115" y="792622"/>
                </a:cubicBezTo>
                <a:cubicBezTo>
                  <a:pt x="381810" y="785501"/>
                  <a:pt x="356885" y="806153"/>
                  <a:pt x="336233" y="838912"/>
                </a:cubicBezTo>
                <a:cubicBezTo>
                  <a:pt x="303474" y="890899"/>
                  <a:pt x="321278" y="945022"/>
                  <a:pt x="327687" y="998434"/>
                </a:cubicBezTo>
                <a:cubicBezTo>
                  <a:pt x="322702" y="1045436"/>
                  <a:pt x="339081" y="1079619"/>
                  <a:pt x="386083" y="1095998"/>
                </a:cubicBezTo>
                <a:cubicBezTo>
                  <a:pt x="398190" y="1100271"/>
                  <a:pt x="408160" y="1108105"/>
                  <a:pt x="419554" y="1113802"/>
                </a:cubicBezTo>
                <a:cubicBezTo>
                  <a:pt x="451601" y="1132318"/>
                  <a:pt x="485784" y="1148697"/>
                  <a:pt x="520679" y="1162228"/>
                </a:cubicBezTo>
                <a:cubicBezTo>
                  <a:pt x="542756" y="1170062"/>
                  <a:pt x="564121" y="1176471"/>
                  <a:pt x="584773" y="1159380"/>
                </a:cubicBezTo>
                <a:cubicBezTo>
                  <a:pt x="631775" y="1129469"/>
                  <a:pt x="676640" y="1098135"/>
                  <a:pt x="715808" y="1058254"/>
                </a:cubicBezTo>
                <a:cubicBezTo>
                  <a:pt x="722218" y="1053269"/>
                  <a:pt x="728627" y="1048284"/>
                  <a:pt x="735036" y="1042587"/>
                </a:cubicBezTo>
                <a:cubicBezTo>
                  <a:pt x="761386" y="1019086"/>
                  <a:pt x="790584" y="997009"/>
                  <a:pt x="786311" y="955705"/>
                </a:cubicBezTo>
                <a:cubicBezTo>
                  <a:pt x="782750" y="924370"/>
                  <a:pt x="774205" y="894460"/>
                  <a:pt x="757825" y="867398"/>
                </a:cubicBezTo>
                <a:cubicBezTo>
                  <a:pt x="749279" y="853155"/>
                  <a:pt x="740022" y="836776"/>
                  <a:pt x="724354" y="833927"/>
                </a:cubicBezTo>
                <a:cubicBezTo>
                  <a:pt x="695868" y="828230"/>
                  <a:pt x="685186" y="808290"/>
                  <a:pt x="678064" y="785501"/>
                </a:cubicBezTo>
                <a:cubicBezTo>
                  <a:pt x="666670" y="747757"/>
                  <a:pt x="648154" y="719983"/>
                  <a:pt x="604713" y="718559"/>
                </a:cubicBezTo>
                <a:cubicBezTo>
                  <a:pt x="601152" y="718559"/>
                  <a:pt x="598304" y="716422"/>
                  <a:pt x="595455" y="714286"/>
                </a:cubicBezTo>
                <a:cubicBezTo>
                  <a:pt x="564121" y="690073"/>
                  <a:pt x="527801" y="681527"/>
                  <a:pt x="490057" y="675118"/>
                </a:cubicBezTo>
                <a:cubicBezTo>
                  <a:pt x="481334" y="673516"/>
                  <a:pt x="473678" y="672937"/>
                  <a:pt x="466913" y="673505"/>
                </a:cubicBezTo>
                <a:close/>
                <a:moveTo>
                  <a:pt x="2511849" y="7120"/>
                </a:moveTo>
                <a:lnTo>
                  <a:pt x="2796710" y="7120"/>
                </a:lnTo>
                <a:cubicBezTo>
                  <a:pt x="2775345" y="27060"/>
                  <a:pt x="2752556" y="44864"/>
                  <a:pt x="2722646" y="52698"/>
                </a:cubicBezTo>
                <a:cubicBezTo>
                  <a:pt x="2719085" y="53410"/>
                  <a:pt x="2716949" y="56258"/>
                  <a:pt x="2714813" y="59107"/>
                </a:cubicBezTo>
                <a:cubicBezTo>
                  <a:pt x="2682766" y="101124"/>
                  <a:pt x="2663537" y="148126"/>
                  <a:pt x="2656416" y="200825"/>
                </a:cubicBezTo>
                <a:cubicBezTo>
                  <a:pt x="2656416" y="191567"/>
                  <a:pt x="2657128" y="183021"/>
                  <a:pt x="2654991" y="173763"/>
                </a:cubicBezTo>
                <a:cubicBezTo>
                  <a:pt x="2652855" y="165217"/>
                  <a:pt x="2649294" y="156671"/>
                  <a:pt x="2640749" y="155247"/>
                </a:cubicBezTo>
                <a:cubicBezTo>
                  <a:pt x="2633626" y="153823"/>
                  <a:pt x="2627217" y="160232"/>
                  <a:pt x="2622944" y="165929"/>
                </a:cubicBezTo>
                <a:cubicBezTo>
                  <a:pt x="2613686" y="178036"/>
                  <a:pt x="2603716" y="190142"/>
                  <a:pt x="2596595" y="202961"/>
                </a:cubicBezTo>
                <a:cubicBezTo>
                  <a:pt x="2586625" y="221477"/>
                  <a:pt x="2580215" y="242129"/>
                  <a:pt x="2587337" y="261357"/>
                </a:cubicBezTo>
                <a:cubicBezTo>
                  <a:pt x="2605853" y="311920"/>
                  <a:pt x="2626505" y="361770"/>
                  <a:pt x="2677068" y="390969"/>
                </a:cubicBezTo>
                <a:cubicBezTo>
                  <a:pt x="2692736" y="399514"/>
                  <a:pt x="2701994" y="413045"/>
                  <a:pt x="2700570" y="432273"/>
                </a:cubicBezTo>
                <a:cubicBezTo>
                  <a:pt x="2699857" y="438683"/>
                  <a:pt x="2699857" y="444380"/>
                  <a:pt x="2699857" y="450077"/>
                </a:cubicBezTo>
                <a:cubicBezTo>
                  <a:pt x="2699857" y="459335"/>
                  <a:pt x="2704130" y="469305"/>
                  <a:pt x="2710540" y="476427"/>
                </a:cubicBezTo>
                <a:cubicBezTo>
                  <a:pt x="2709827" y="487821"/>
                  <a:pt x="2709115" y="499215"/>
                  <a:pt x="2708403" y="510610"/>
                </a:cubicBezTo>
                <a:cubicBezTo>
                  <a:pt x="2704842" y="533399"/>
                  <a:pt x="2701994" y="556899"/>
                  <a:pt x="2698433" y="580400"/>
                </a:cubicBezTo>
                <a:cubicBezTo>
                  <a:pt x="2697009" y="591083"/>
                  <a:pt x="2695584" y="602477"/>
                  <a:pt x="2694160" y="613159"/>
                </a:cubicBezTo>
                <a:cubicBezTo>
                  <a:pt x="2691311" y="613159"/>
                  <a:pt x="2689174" y="612447"/>
                  <a:pt x="2686326" y="612447"/>
                </a:cubicBezTo>
                <a:lnTo>
                  <a:pt x="2686326" y="504913"/>
                </a:lnTo>
                <a:cubicBezTo>
                  <a:pt x="2688462" y="431561"/>
                  <a:pt x="2644309" y="382423"/>
                  <a:pt x="2592322" y="329012"/>
                </a:cubicBezTo>
                <a:cubicBezTo>
                  <a:pt x="2590185" y="363907"/>
                  <a:pt x="2588761" y="393105"/>
                  <a:pt x="2585913" y="421591"/>
                </a:cubicBezTo>
                <a:cubicBezTo>
                  <a:pt x="2585200" y="430137"/>
                  <a:pt x="2590897" y="442243"/>
                  <a:pt x="2576654" y="446516"/>
                </a:cubicBezTo>
                <a:cubicBezTo>
                  <a:pt x="2576654" y="432985"/>
                  <a:pt x="2577367" y="420167"/>
                  <a:pt x="2575942" y="406636"/>
                </a:cubicBezTo>
                <a:cubicBezTo>
                  <a:pt x="2569533" y="332572"/>
                  <a:pt x="2567397" y="258509"/>
                  <a:pt x="2549593" y="185870"/>
                </a:cubicBezTo>
                <a:cubicBezTo>
                  <a:pt x="2555290" y="148838"/>
                  <a:pt x="2583064" y="128185"/>
                  <a:pt x="2607277" y="105397"/>
                </a:cubicBezTo>
                <a:cubicBezTo>
                  <a:pt x="2619384" y="94002"/>
                  <a:pt x="2620808" y="84744"/>
                  <a:pt x="2612974" y="70501"/>
                </a:cubicBezTo>
                <a:cubicBezTo>
                  <a:pt x="2593746" y="37030"/>
                  <a:pt x="2566684" y="16378"/>
                  <a:pt x="2528228" y="15666"/>
                </a:cubicBezTo>
                <a:cubicBezTo>
                  <a:pt x="2516834" y="15666"/>
                  <a:pt x="2513273" y="11393"/>
                  <a:pt x="2511849" y="7120"/>
                </a:cubicBezTo>
                <a:close/>
                <a:moveTo>
                  <a:pt x="4362014" y="4984"/>
                </a:moveTo>
                <a:lnTo>
                  <a:pt x="4646875" y="4984"/>
                </a:lnTo>
                <a:cubicBezTo>
                  <a:pt x="4644025" y="7120"/>
                  <a:pt x="4611266" y="47001"/>
                  <a:pt x="4587053" y="51274"/>
                </a:cubicBezTo>
                <a:cubicBezTo>
                  <a:pt x="4574234" y="53410"/>
                  <a:pt x="4564265" y="61244"/>
                  <a:pt x="4555006" y="69790"/>
                </a:cubicBezTo>
                <a:cubicBezTo>
                  <a:pt x="4514414" y="106821"/>
                  <a:pt x="4500171" y="155248"/>
                  <a:pt x="4498748" y="207947"/>
                </a:cubicBezTo>
                <a:cubicBezTo>
                  <a:pt x="4496610" y="276313"/>
                  <a:pt x="4500171" y="344679"/>
                  <a:pt x="4498034" y="413046"/>
                </a:cubicBezTo>
                <a:cubicBezTo>
                  <a:pt x="4497322" y="437259"/>
                  <a:pt x="4501595" y="461472"/>
                  <a:pt x="4496610" y="484973"/>
                </a:cubicBezTo>
                <a:cubicBezTo>
                  <a:pt x="4495899" y="460760"/>
                  <a:pt x="4491625" y="363907"/>
                  <a:pt x="4486640" y="339694"/>
                </a:cubicBezTo>
                <a:cubicBezTo>
                  <a:pt x="4485928" y="321891"/>
                  <a:pt x="4489489" y="303375"/>
                  <a:pt x="4483080" y="285571"/>
                </a:cubicBezTo>
                <a:cubicBezTo>
                  <a:pt x="4485216" y="284147"/>
                  <a:pt x="4493050" y="275601"/>
                  <a:pt x="4493050" y="272040"/>
                </a:cubicBezTo>
                <a:cubicBezTo>
                  <a:pt x="4497322" y="191567"/>
                  <a:pt x="4492337" y="113231"/>
                  <a:pt x="4447472" y="42016"/>
                </a:cubicBezTo>
                <a:cubicBezTo>
                  <a:pt x="4431804" y="17091"/>
                  <a:pt x="4414000" y="4272"/>
                  <a:pt x="4385515" y="8545"/>
                </a:cubicBezTo>
                <a:cubicBezTo>
                  <a:pt x="4376256" y="9969"/>
                  <a:pt x="4369134" y="9257"/>
                  <a:pt x="4362014" y="4984"/>
                </a:cubicBezTo>
                <a:close/>
                <a:moveTo>
                  <a:pt x="3545890" y="4984"/>
                </a:moveTo>
                <a:lnTo>
                  <a:pt x="3564406" y="4984"/>
                </a:lnTo>
                <a:cubicBezTo>
                  <a:pt x="3566542" y="4984"/>
                  <a:pt x="3576512" y="121064"/>
                  <a:pt x="3576512" y="160233"/>
                </a:cubicBezTo>
                <a:cubicBezTo>
                  <a:pt x="3576512" y="163081"/>
                  <a:pt x="3575088" y="198689"/>
                  <a:pt x="3575088" y="197264"/>
                </a:cubicBezTo>
                <a:cubicBezTo>
                  <a:pt x="3575088" y="197264"/>
                  <a:pt x="3572240" y="301950"/>
                  <a:pt x="3570103" y="354649"/>
                </a:cubicBezTo>
                <a:cubicBezTo>
                  <a:pt x="3569391" y="356074"/>
                  <a:pt x="3566542" y="441532"/>
                  <a:pt x="3566542" y="441532"/>
                </a:cubicBezTo>
                <a:cubicBezTo>
                  <a:pt x="3566542" y="446517"/>
                  <a:pt x="3565830" y="451502"/>
                  <a:pt x="3565830" y="456487"/>
                </a:cubicBezTo>
                <a:lnTo>
                  <a:pt x="3560845" y="456487"/>
                </a:lnTo>
                <a:cubicBezTo>
                  <a:pt x="3560133" y="402363"/>
                  <a:pt x="3560845" y="348240"/>
                  <a:pt x="3550875" y="294829"/>
                </a:cubicBezTo>
                <a:cubicBezTo>
                  <a:pt x="3553011" y="227175"/>
                  <a:pt x="3530222" y="161657"/>
                  <a:pt x="3533783" y="94003"/>
                </a:cubicBezTo>
                <a:lnTo>
                  <a:pt x="3533783" y="91154"/>
                </a:lnTo>
                <a:lnTo>
                  <a:pt x="3534494" y="90442"/>
                </a:lnTo>
                <a:cubicBezTo>
                  <a:pt x="3538768" y="61956"/>
                  <a:pt x="3542328" y="33470"/>
                  <a:pt x="3545890" y="4984"/>
                </a:cubicBezTo>
                <a:close/>
                <a:moveTo>
                  <a:pt x="2835165" y="4273"/>
                </a:moveTo>
                <a:lnTo>
                  <a:pt x="3331534" y="4273"/>
                </a:lnTo>
                <a:lnTo>
                  <a:pt x="3235393" y="91867"/>
                </a:lnTo>
                <a:cubicBezTo>
                  <a:pt x="3221863" y="99701"/>
                  <a:pt x="3226847" y="110383"/>
                  <a:pt x="3231120" y="120353"/>
                </a:cubicBezTo>
                <a:cubicBezTo>
                  <a:pt x="3238954" y="137445"/>
                  <a:pt x="3250348" y="151688"/>
                  <a:pt x="3270288" y="150264"/>
                </a:cubicBezTo>
                <a:cubicBezTo>
                  <a:pt x="3296638" y="148127"/>
                  <a:pt x="3315155" y="160234"/>
                  <a:pt x="3334383" y="173765"/>
                </a:cubicBezTo>
                <a:cubicBezTo>
                  <a:pt x="3358595" y="192280"/>
                  <a:pt x="3382096" y="210796"/>
                  <a:pt x="3405598" y="229312"/>
                </a:cubicBezTo>
                <a:cubicBezTo>
                  <a:pt x="3426961" y="245692"/>
                  <a:pt x="3441204" y="264920"/>
                  <a:pt x="3435508" y="293406"/>
                </a:cubicBezTo>
                <a:cubicBezTo>
                  <a:pt x="3429099" y="326877"/>
                  <a:pt x="3469691" y="367469"/>
                  <a:pt x="3469691" y="367469"/>
                </a:cubicBezTo>
                <a:cubicBezTo>
                  <a:pt x="3471827" y="369606"/>
                  <a:pt x="3473964" y="372454"/>
                  <a:pt x="3476100" y="375303"/>
                </a:cubicBezTo>
                <a:cubicBezTo>
                  <a:pt x="3476100" y="375303"/>
                  <a:pt x="3522389" y="432987"/>
                  <a:pt x="3545890" y="461473"/>
                </a:cubicBezTo>
                <a:cubicBezTo>
                  <a:pt x="3545890" y="492808"/>
                  <a:pt x="3545179" y="555477"/>
                  <a:pt x="3545179" y="555477"/>
                </a:cubicBezTo>
                <a:cubicBezTo>
                  <a:pt x="3540906" y="581114"/>
                  <a:pt x="3538057" y="667996"/>
                  <a:pt x="3533784" y="687224"/>
                </a:cubicBezTo>
                <a:cubicBezTo>
                  <a:pt x="3523813" y="663011"/>
                  <a:pt x="3513132" y="529839"/>
                  <a:pt x="3506010" y="487110"/>
                </a:cubicBezTo>
                <a:cubicBezTo>
                  <a:pt x="3501025" y="454352"/>
                  <a:pt x="3484646" y="425866"/>
                  <a:pt x="3454023" y="408062"/>
                </a:cubicBezTo>
                <a:cubicBezTo>
                  <a:pt x="3429099" y="393107"/>
                  <a:pt x="3426249" y="393819"/>
                  <a:pt x="3423402" y="424441"/>
                </a:cubicBezTo>
                <a:cubicBezTo>
                  <a:pt x="3419840" y="464322"/>
                  <a:pt x="3416991" y="504202"/>
                  <a:pt x="3414144" y="544082"/>
                </a:cubicBezTo>
                <a:cubicBezTo>
                  <a:pt x="3405598" y="519157"/>
                  <a:pt x="3401325" y="493520"/>
                  <a:pt x="3396339" y="468595"/>
                </a:cubicBezTo>
                <a:cubicBezTo>
                  <a:pt x="3391354" y="442245"/>
                  <a:pt x="3385657" y="415895"/>
                  <a:pt x="3380672" y="389546"/>
                </a:cubicBezTo>
                <a:cubicBezTo>
                  <a:pt x="3376399" y="364621"/>
                  <a:pt x="3374975" y="338271"/>
                  <a:pt x="3365004" y="314058"/>
                </a:cubicBezTo>
                <a:cubicBezTo>
                  <a:pt x="3354322" y="273466"/>
                  <a:pt x="3328685" y="247116"/>
                  <a:pt x="3288092" y="232873"/>
                </a:cubicBezTo>
                <a:cubicBezTo>
                  <a:pt x="3254621" y="220766"/>
                  <a:pt x="3223287" y="200826"/>
                  <a:pt x="3185542" y="202963"/>
                </a:cubicBezTo>
                <a:cubicBezTo>
                  <a:pt x="3166316" y="203675"/>
                  <a:pt x="3159905" y="210796"/>
                  <a:pt x="3160617" y="228600"/>
                </a:cubicBezTo>
                <a:cubicBezTo>
                  <a:pt x="3161329" y="255662"/>
                  <a:pt x="3160617" y="282011"/>
                  <a:pt x="3160617" y="309073"/>
                </a:cubicBezTo>
                <a:cubicBezTo>
                  <a:pt x="3149223" y="284148"/>
                  <a:pt x="3152784" y="257798"/>
                  <a:pt x="3147086" y="232161"/>
                </a:cubicBezTo>
                <a:cubicBezTo>
                  <a:pt x="3145662" y="223615"/>
                  <a:pt x="3148511" y="210084"/>
                  <a:pt x="3135693" y="210796"/>
                </a:cubicBezTo>
                <a:cubicBezTo>
                  <a:pt x="3122161" y="211509"/>
                  <a:pt x="3125722" y="224327"/>
                  <a:pt x="3126434" y="232873"/>
                </a:cubicBezTo>
                <a:cubicBezTo>
                  <a:pt x="3129283" y="291269"/>
                  <a:pt x="3137116" y="348953"/>
                  <a:pt x="3134268" y="406638"/>
                </a:cubicBezTo>
                <a:cubicBezTo>
                  <a:pt x="3129283" y="488535"/>
                  <a:pt x="3168451" y="551204"/>
                  <a:pt x="3211181" y="613873"/>
                </a:cubicBezTo>
                <a:cubicBezTo>
                  <a:pt x="3226847" y="645920"/>
                  <a:pt x="3257470" y="663723"/>
                  <a:pt x="3285243" y="680103"/>
                </a:cubicBezTo>
                <a:cubicBezTo>
                  <a:pt x="3325124" y="703604"/>
                  <a:pt x="3336518" y="734226"/>
                  <a:pt x="3326548" y="776243"/>
                </a:cubicBezTo>
                <a:cubicBezTo>
                  <a:pt x="3323701" y="787638"/>
                  <a:pt x="3323701" y="799032"/>
                  <a:pt x="3333670" y="809002"/>
                </a:cubicBezTo>
                <a:cubicBezTo>
                  <a:pt x="3347200" y="822533"/>
                  <a:pt x="3384232" y="865262"/>
                  <a:pt x="3384232" y="865262"/>
                </a:cubicBezTo>
                <a:cubicBezTo>
                  <a:pt x="3399900" y="886626"/>
                  <a:pt x="3415567" y="907991"/>
                  <a:pt x="3421264" y="934340"/>
                </a:cubicBezTo>
                <a:cubicBezTo>
                  <a:pt x="3421264" y="938613"/>
                  <a:pt x="3424826" y="1016950"/>
                  <a:pt x="3424113" y="1051133"/>
                </a:cubicBezTo>
                <a:cubicBezTo>
                  <a:pt x="3422688" y="1182880"/>
                  <a:pt x="3409871" y="1647202"/>
                  <a:pt x="3409871" y="1648626"/>
                </a:cubicBezTo>
                <a:cubicBezTo>
                  <a:pt x="3409871" y="1648626"/>
                  <a:pt x="3405598" y="1739069"/>
                  <a:pt x="3403460" y="1783935"/>
                </a:cubicBezTo>
                <a:cubicBezTo>
                  <a:pt x="3397763" y="1770404"/>
                  <a:pt x="3394916" y="1593079"/>
                  <a:pt x="3392778" y="1518303"/>
                </a:cubicBezTo>
                <a:cubicBezTo>
                  <a:pt x="3392778" y="1518303"/>
                  <a:pt x="3391354" y="1299673"/>
                  <a:pt x="3384944" y="1237716"/>
                </a:cubicBezTo>
                <a:cubicBezTo>
                  <a:pt x="3384944" y="1144424"/>
                  <a:pt x="3384232" y="1051133"/>
                  <a:pt x="3379248" y="957841"/>
                </a:cubicBezTo>
                <a:cubicBezTo>
                  <a:pt x="3378535" y="936477"/>
                  <a:pt x="3372126" y="915824"/>
                  <a:pt x="3364293" y="896596"/>
                </a:cubicBezTo>
                <a:cubicBezTo>
                  <a:pt x="3360731" y="887338"/>
                  <a:pt x="3357171" y="875944"/>
                  <a:pt x="3344352" y="877368"/>
                </a:cubicBezTo>
                <a:cubicBezTo>
                  <a:pt x="3332957" y="878793"/>
                  <a:pt x="3331534" y="889475"/>
                  <a:pt x="3328685" y="898021"/>
                </a:cubicBezTo>
                <a:cubicBezTo>
                  <a:pt x="3322988" y="915824"/>
                  <a:pt x="3319428" y="962114"/>
                  <a:pt x="3317290" y="967099"/>
                </a:cubicBezTo>
                <a:cubicBezTo>
                  <a:pt x="3303760" y="899445"/>
                  <a:pt x="3289516" y="831791"/>
                  <a:pt x="3276698" y="764137"/>
                </a:cubicBezTo>
                <a:cubicBezTo>
                  <a:pt x="3273137" y="745621"/>
                  <a:pt x="3266015" y="729953"/>
                  <a:pt x="3251773" y="716423"/>
                </a:cubicBezTo>
                <a:cubicBezTo>
                  <a:pt x="3212605" y="677254"/>
                  <a:pt x="3213316" y="676542"/>
                  <a:pt x="3167740" y="709301"/>
                </a:cubicBezTo>
                <a:cubicBezTo>
                  <a:pt x="3152072" y="719983"/>
                  <a:pt x="3133557" y="727817"/>
                  <a:pt x="3128571" y="749894"/>
                </a:cubicBezTo>
                <a:cubicBezTo>
                  <a:pt x="3122873" y="776243"/>
                  <a:pt x="3116464" y="802593"/>
                  <a:pt x="3115752" y="829654"/>
                </a:cubicBezTo>
                <a:cubicBezTo>
                  <a:pt x="3111479" y="838200"/>
                  <a:pt x="3104357" y="908703"/>
                  <a:pt x="3105070" y="935053"/>
                </a:cubicBezTo>
                <a:cubicBezTo>
                  <a:pt x="3104357" y="936477"/>
                  <a:pt x="3100085" y="979918"/>
                  <a:pt x="3100085" y="999858"/>
                </a:cubicBezTo>
                <a:cubicBezTo>
                  <a:pt x="3098661" y="1004843"/>
                  <a:pt x="3088690" y="1120924"/>
                  <a:pt x="3090828" y="1174335"/>
                </a:cubicBezTo>
                <a:cubicBezTo>
                  <a:pt x="3090828" y="1174335"/>
                  <a:pt x="3090114" y="1186441"/>
                  <a:pt x="3090114" y="1192851"/>
                </a:cubicBezTo>
                <a:cubicBezTo>
                  <a:pt x="3085130" y="1180744"/>
                  <a:pt x="3081569" y="1045436"/>
                  <a:pt x="3081569" y="1045436"/>
                </a:cubicBezTo>
                <a:cubicBezTo>
                  <a:pt x="3082281" y="1033329"/>
                  <a:pt x="3082281" y="812563"/>
                  <a:pt x="3081569" y="713574"/>
                </a:cubicBezTo>
                <a:cubicBezTo>
                  <a:pt x="3097236" y="705028"/>
                  <a:pt x="3114327" y="697195"/>
                  <a:pt x="3129995" y="687224"/>
                </a:cubicBezTo>
                <a:cubicBezTo>
                  <a:pt x="3166316" y="664436"/>
                  <a:pt x="3172012" y="633101"/>
                  <a:pt x="3145662" y="600342"/>
                </a:cubicBezTo>
                <a:cubicBezTo>
                  <a:pt x="3133557" y="584675"/>
                  <a:pt x="3121449" y="568295"/>
                  <a:pt x="3107918" y="553340"/>
                </a:cubicBezTo>
                <a:cubicBezTo>
                  <a:pt x="3080857" y="524142"/>
                  <a:pt x="3051658" y="499929"/>
                  <a:pt x="3007505" y="521294"/>
                </a:cubicBezTo>
                <a:cubicBezTo>
                  <a:pt x="3000384" y="524854"/>
                  <a:pt x="2991838" y="526279"/>
                  <a:pt x="2983292" y="526991"/>
                </a:cubicBezTo>
                <a:cubicBezTo>
                  <a:pt x="2965488" y="529127"/>
                  <a:pt x="2958367" y="539097"/>
                  <a:pt x="2954095" y="556189"/>
                </a:cubicBezTo>
                <a:cubicBezTo>
                  <a:pt x="2928457" y="653041"/>
                  <a:pt x="2924896" y="752742"/>
                  <a:pt x="2919912" y="851731"/>
                </a:cubicBezTo>
                <a:cubicBezTo>
                  <a:pt x="2917062" y="885914"/>
                  <a:pt x="2914926" y="919385"/>
                  <a:pt x="2912789" y="953568"/>
                </a:cubicBezTo>
                <a:cubicBezTo>
                  <a:pt x="2912789" y="955705"/>
                  <a:pt x="2911366" y="956417"/>
                  <a:pt x="2909941" y="954281"/>
                </a:cubicBezTo>
                <a:cubicBezTo>
                  <a:pt x="2909230" y="953568"/>
                  <a:pt x="2909230" y="952856"/>
                  <a:pt x="2908516" y="952144"/>
                </a:cubicBezTo>
                <a:cubicBezTo>
                  <a:pt x="2904956" y="854580"/>
                  <a:pt x="2901395" y="756303"/>
                  <a:pt x="2897834" y="658738"/>
                </a:cubicBezTo>
                <a:cubicBezTo>
                  <a:pt x="2897834" y="611737"/>
                  <a:pt x="2883591" y="567583"/>
                  <a:pt x="2869348" y="523430"/>
                </a:cubicBezTo>
                <a:cubicBezTo>
                  <a:pt x="2872197" y="522718"/>
                  <a:pt x="2907092" y="512036"/>
                  <a:pt x="2915638" y="504202"/>
                </a:cubicBezTo>
                <a:cubicBezTo>
                  <a:pt x="2947685" y="475716"/>
                  <a:pt x="2975459" y="443669"/>
                  <a:pt x="2988989" y="401652"/>
                </a:cubicBezTo>
                <a:cubicBezTo>
                  <a:pt x="3004657" y="369606"/>
                  <a:pt x="2996111" y="338271"/>
                  <a:pt x="2988989" y="306224"/>
                </a:cubicBezTo>
                <a:cubicBezTo>
                  <a:pt x="2988989" y="256374"/>
                  <a:pt x="2989701" y="207236"/>
                  <a:pt x="2988989" y="157385"/>
                </a:cubicBezTo>
                <a:cubicBezTo>
                  <a:pt x="2988277" y="131748"/>
                  <a:pt x="2988989" y="104686"/>
                  <a:pt x="2969761" y="83322"/>
                </a:cubicBezTo>
                <a:cubicBezTo>
                  <a:pt x="2940563" y="52699"/>
                  <a:pt x="2900683" y="40593"/>
                  <a:pt x="2864363" y="22077"/>
                </a:cubicBezTo>
                <a:cubicBezTo>
                  <a:pt x="2854393" y="16380"/>
                  <a:pt x="2845135" y="9970"/>
                  <a:pt x="2835165" y="4273"/>
                </a:cubicBezTo>
                <a:close/>
                <a:moveTo>
                  <a:pt x="3655562" y="4272"/>
                </a:moveTo>
                <a:lnTo>
                  <a:pt x="3829327" y="4272"/>
                </a:lnTo>
                <a:cubicBezTo>
                  <a:pt x="3830039" y="4985"/>
                  <a:pt x="3831464" y="5697"/>
                  <a:pt x="3832176" y="6409"/>
                </a:cubicBezTo>
                <a:cubicBezTo>
                  <a:pt x="3842146" y="37744"/>
                  <a:pt x="3844995" y="69791"/>
                  <a:pt x="3833600" y="102550"/>
                </a:cubicBezTo>
                <a:cubicBezTo>
                  <a:pt x="3832176" y="107535"/>
                  <a:pt x="3828615" y="116793"/>
                  <a:pt x="3828615" y="116793"/>
                </a:cubicBezTo>
                <a:cubicBezTo>
                  <a:pt x="3824342" y="131036"/>
                  <a:pt x="3825054" y="145279"/>
                  <a:pt x="3825767" y="159522"/>
                </a:cubicBezTo>
                <a:cubicBezTo>
                  <a:pt x="3828615" y="222903"/>
                  <a:pt x="3819357" y="284860"/>
                  <a:pt x="3795144" y="344680"/>
                </a:cubicBezTo>
                <a:cubicBezTo>
                  <a:pt x="3783038" y="373879"/>
                  <a:pt x="3779476" y="405213"/>
                  <a:pt x="3783750" y="436548"/>
                </a:cubicBezTo>
                <a:cubicBezTo>
                  <a:pt x="3783750" y="470019"/>
                  <a:pt x="3795856" y="500641"/>
                  <a:pt x="3804402" y="531976"/>
                </a:cubicBezTo>
                <a:cubicBezTo>
                  <a:pt x="3810811" y="556189"/>
                  <a:pt x="3815796" y="579690"/>
                  <a:pt x="3807251" y="603903"/>
                </a:cubicBezTo>
                <a:cubicBezTo>
                  <a:pt x="3800840" y="610312"/>
                  <a:pt x="3800129" y="618146"/>
                  <a:pt x="3797993" y="626692"/>
                </a:cubicBezTo>
                <a:cubicBezTo>
                  <a:pt x="3779476" y="712862"/>
                  <a:pt x="3778053" y="800456"/>
                  <a:pt x="3774492" y="887338"/>
                </a:cubicBezTo>
                <a:cubicBezTo>
                  <a:pt x="3772355" y="950008"/>
                  <a:pt x="3770219" y="1110241"/>
                  <a:pt x="3763810" y="1127334"/>
                </a:cubicBezTo>
                <a:cubicBezTo>
                  <a:pt x="3763810" y="1116652"/>
                  <a:pt x="3750991" y="912264"/>
                  <a:pt x="3747429" y="821109"/>
                </a:cubicBezTo>
                <a:cubicBezTo>
                  <a:pt x="3746005" y="794047"/>
                  <a:pt x="3740309" y="716423"/>
                  <a:pt x="3739596" y="705028"/>
                </a:cubicBezTo>
                <a:cubicBezTo>
                  <a:pt x="3738883" y="696482"/>
                  <a:pt x="3734611" y="692209"/>
                  <a:pt x="3726777" y="698619"/>
                </a:cubicBezTo>
                <a:cubicBezTo>
                  <a:pt x="3701140" y="718559"/>
                  <a:pt x="3672654" y="736363"/>
                  <a:pt x="3662683" y="770546"/>
                </a:cubicBezTo>
                <a:cubicBezTo>
                  <a:pt x="3657699" y="791910"/>
                  <a:pt x="3652713" y="813987"/>
                  <a:pt x="3647728" y="836064"/>
                </a:cubicBezTo>
                <a:cubicBezTo>
                  <a:pt x="3647728" y="836064"/>
                  <a:pt x="3642031" y="910127"/>
                  <a:pt x="3642031" y="911552"/>
                </a:cubicBezTo>
                <a:lnTo>
                  <a:pt x="3637758" y="978494"/>
                </a:lnTo>
                <a:cubicBezTo>
                  <a:pt x="3637758" y="978494"/>
                  <a:pt x="3637046" y="997010"/>
                  <a:pt x="3636334" y="1006267"/>
                </a:cubicBezTo>
                <a:cubicBezTo>
                  <a:pt x="3634910" y="997722"/>
                  <a:pt x="3626364" y="811138"/>
                  <a:pt x="3624227" y="799032"/>
                </a:cubicBezTo>
                <a:cubicBezTo>
                  <a:pt x="3620667" y="773395"/>
                  <a:pt x="3622803" y="750606"/>
                  <a:pt x="3642031" y="731378"/>
                </a:cubicBezTo>
                <a:cubicBezTo>
                  <a:pt x="3654137" y="721408"/>
                  <a:pt x="3665532" y="710013"/>
                  <a:pt x="3672654" y="695058"/>
                </a:cubicBezTo>
                <a:cubicBezTo>
                  <a:pt x="3721081" y="647344"/>
                  <a:pt x="3750991" y="593221"/>
                  <a:pt x="3728201" y="522006"/>
                </a:cubicBezTo>
                <a:cubicBezTo>
                  <a:pt x="3728201" y="505626"/>
                  <a:pt x="3727490" y="489247"/>
                  <a:pt x="3727490" y="472867"/>
                </a:cubicBezTo>
                <a:cubicBezTo>
                  <a:pt x="3727490" y="469307"/>
                  <a:pt x="3730338" y="336135"/>
                  <a:pt x="3727490" y="275602"/>
                </a:cubicBezTo>
                <a:lnTo>
                  <a:pt x="3727490" y="255662"/>
                </a:lnTo>
                <a:cubicBezTo>
                  <a:pt x="3733187" y="230024"/>
                  <a:pt x="3725352" y="207948"/>
                  <a:pt x="3708973" y="188008"/>
                </a:cubicBezTo>
                <a:cubicBezTo>
                  <a:pt x="3681911" y="155249"/>
                  <a:pt x="3662683" y="119641"/>
                  <a:pt x="3666244" y="74064"/>
                </a:cubicBezTo>
                <a:cubicBezTo>
                  <a:pt x="3668381" y="51275"/>
                  <a:pt x="3663397" y="27062"/>
                  <a:pt x="3655562" y="4272"/>
                </a:cubicBezTo>
                <a:close/>
                <a:moveTo>
                  <a:pt x="3922616" y="3560"/>
                </a:moveTo>
                <a:lnTo>
                  <a:pt x="4028014" y="3560"/>
                </a:lnTo>
                <a:cubicBezTo>
                  <a:pt x="4020894" y="13530"/>
                  <a:pt x="4013772" y="24212"/>
                  <a:pt x="4004514" y="31334"/>
                </a:cubicBezTo>
                <a:cubicBezTo>
                  <a:pt x="3984574" y="45577"/>
                  <a:pt x="3979589" y="64093"/>
                  <a:pt x="3982438" y="86169"/>
                </a:cubicBezTo>
                <a:cubicBezTo>
                  <a:pt x="3983862" y="98276"/>
                  <a:pt x="3978165" y="108246"/>
                  <a:pt x="3971043" y="118216"/>
                </a:cubicBezTo>
                <a:cubicBezTo>
                  <a:pt x="3944694" y="155248"/>
                  <a:pt x="3961785" y="209371"/>
                  <a:pt x="4003801" y="224326"/>
                </a:cubicBezTo>
                <a:cubicBezTo>
                  <a:pt x="4037986" y="236433"/>
                  <a:pt x="4072881" y="244979"/>
                  <a:pt x="4108488" y="251388"/>
                </a:cubicBezTo>
                <a:cubicBezTo>
                  <a:pt x="4125579" y="254237"/>
                  <a:pt x="4137686" y="249964"/>
                  <a:pt x="4149080" y="237857"/>
                </a:cubicBezTo>
                <a:cubicBezTo>
                  <a:pt x="4172581" y="213644"/>
                  <a:pt x="4192522" y="186582"/>
                  <a:pt x="4212462" y="159521"/>
                </a:cubicBezTo>
                <a:cubicBezTo>
                  <a:pt x="4217446" y="152399"/>
                  <a:pt x="4220295" y="145278"/>
                  <a:pt x="4217446" y="136020"/>
                </a:cubicBezTo>
                <a:cubicBezTo>
                  <a:pt x="4206053" y="102549"/>
                  <a:pt x="4195369" y="68366"/>
                  <a:pt x="4183263" y="35607"/>
                </a:cubicBezTo>
                <a:cubicBezTo>
                  <a:pt x="4178991" y="24212"/>
                  <a:pt x="4169733" y="16379"/>
                  <a:pt x="4156202" y="16379"/>
                </a:cubicBezTo>
                <a:cubicBezTo>
                  <a:pt x="4101366" y="14954"/>
                  <a:pt x="4037274" y="89018"/>
                  <a:pt x="4047956" y="141717"/>
                </a:cubicBezTo>
                <a:cubicBezTo>
                  <a:pt x="4048668" y="145278"/>
                  <a:pt x="4050092" y="148126"/>
                  <a:pt x="4051517" y="150975"/>
                </a:cubicBezTo>
                <a:cubicBezTo>
                  <a:pt x="4060774" y="165930"/>
                  <a:pt x="4104928" y="180173"/>
                  <a:pt x="4119883" y="173764"/>
                </a:cubicBezTo>
                <a:cubicBezTo>
                  <a:pt x="4140535" y="165218"/>
                  <a:pt x="4151217" y="137444"/>
                  <a:pt x="4144096" y="111095"/>
                </a:cubicBezTo>
                <a:cubicBezTo>
                  <a:pt x="4141247" y="99700"/>
                  <a:pt x="4135549" y="90442"/>
                  <a:pt x="4122730" y="89730"/>
                </a:cubicBezTo>
                <a:cubicBezTo>
                  <a:pt x="4113473" y="89018"/>
                  <a:pt x="4109199" y="96139"/>
                  <a:pt x="4107776" y="103973"/>
                </a:cubicBezTo>
                <a:cubicBezTo>
                  <a:pt x="4104928" y="117504"/>
                  <a:pt x="4107776" y="127474"/>
                  <a:pt x="4130565" y="126050"/>
                </a:cubicBezTo>
                <a:cubicBezTo>
                  <a:pt x="4112761" y="138868"/>
                  <a:pt x="4100655" y="153824"/>
                  <a:pt x="4085700" y="145278"/>
                </a:cubicBezTo>
                <a:cubicBezTo>
                  <a:pt x="4070032" y="136732"/>
                  <a:pt x="4078578" y="118216"/>
                  <a:pt x="4081426" y="103973"/>
                </a:cubicBezTo>
                <a:cubicBezTo>
                  <a:pt x="4082851" y="99700"/>
                  <a:pt x="4084275" y="96139"/>
                  <a:pt x="4085700" y="91867"/>
                </a:cubicBezTo>
                <a:cubicBezTo>
                  <a:pt x="4091397" y="74775"/>
                  <a:pt x="4103503" y="67653"/>
                  <a:pt x="4120595" y="69078"/>
                </a:cubicBezTo>
                <a:cubicBezTo>
                  <a:pt x="4140535" y="71214"/>
                  <a:pt x="4164748" y="72639"/>
                  <a:pt x="4169733" y="96139"/>
                </a:cubicBezTo>
                <a:cubicBezTo>
                  <a:pt x="4176855" y="129610"/>
                  <a:pt x="4162612" y="161657"/>
                  <a:pt x="4144808" y="188719"/>
                </a:cubicBezTo>
                <a:cubicBezTo>
                  <a:pt x="4131989" y="207947"/>
                  <a:pt x="4109199" y="197265"/>
                  <a:pt x="4090684" y="195840"/>
                </a:cubicBezTo>
                <a:cubicBezTo>
                  <a:pt x="4079290" y="195128"/>
                  <a:pt x="4067183" y="192992"/>
                  <a:pt x="4055789" y="191567"/>
                </a:cubicBezTo>
                <a:cubicBezTo>
                  <a:pt x="4034425" y="189431"/>
                  <a:pt x="4023743" y="178749"/>
                  <a:pt x="4025167" y="156672"/>
                </a:cubicBezTo>
                <a:cubicBezTo>
                  <a:pt x="4026591" y="134596"/>
                  <a:pt x="4026591" y="113231"/>
                  <a:pt x="4026591" y="91154"/>
                </a:cubicBezTo>
                <a:cubicBezTo>
                  <a:pt x="4025879" y="61244"/>
                  <a:pt x="4035137" y="37743"/>
                  <a:pt x="4064334" y="24212"/>
                </a:cubicBezTo>
                <a:cubicBezTo>
                  <a:pt x="4072881" y="20652"/>
                  <a:pt x="4080003" y="15667"/>
                  <a:pt x="4087124" y="10681"/>
                </a:cubicBezTo>
                <a:cubicBezTo>
                  <a:pt x="4094245" y="9257"/>
                  <a:pt x="4100655" y="7833"/>
                  <a:pt x="4107064" y="4272"/>
                </a:cubicBezTo>
                <a:lnTo>
                  <a:pt x="4182552" y="4272"/>
                </a:lnTo>
                <a:cubicBezTo>
                  <a:pt x="4181127" y="7833"/>
                  <a:pt x="4181840" y="12818"/>
                  <a:pt x="4184688" y="17803"/>
                </a:cubicBezTo>
                <a:cubicBezTo>
                  <a:pt x="4206053" y="58396"/>
                  <a:pt x="4219584" y="101837"/>
                  <a:pt x="4233826" y="145278"/>
                </a:cubicBezTo>
                <a:cubicBezTo>
                  <a:pt x="4236674" y="147414"/>
                  <a:pt x="4240236" y="149551"/>
                  <a:pt x="4243083" y="151687"/>
                </a:cubicBezTo>
                <a:cubicBezTo>
                  <a:pt x="4241659" y="155960"/>
                  <a:pt x="4240947" y="160233"/>
                  <a:pt x="4239523" y="164506"/>
                </a:cubicBezTo>
                <a:cubicBezTo>
                  <a:pt x="4205340" y="205098"/>
                  <a:pt x="4176143" y="249252"/>
                  <a:pt x="4136262" y="284147"/>
                </a:cubicBezTo>
                <a:cubicBezTo>
                  <a:pt x="4073593" y="284147"/>
                  <a:pt x="4014485" y="266343"/>
                  <a:pt x="3955376" y="245691"/>
                </a:cubicBezTo>
                <a:cubicBezTo>
                  <a:pt x="3943982" y="241418"/>
                  <a:pt x="3938284" y="232872"/>
                  <a:pt x="3935435" y="221478"/>
                </a:cubicBezTo>
                <a:cubicBezTo>
                  <a:pt x="3926890" y="189431"/>
                  <a:pt x="3917632" y="156672"/>
                  <a:pt x="3909087" y="124625"/>
                </a:cubicBezTo>
                <a:cubicBezTo>
                  <a:pt x="3902677" y="92579"/>
                  <a:pt x="3899828" y="60532"/>
                  <a:pt x="3917632" y="29910"/>
                </a:cubicBezTo>
                <a:cubicBezTo>
                  <a:pt x="3921904" y="22788"/>
                  <a:pt x="3921904" y="13530"/>
                  <a:pt x="3922616" y="3560"/>
                </a:cubicBezTo>
                <a:close/>
                <a:moveTo>
                  <a:pt x="2947" y="0"/>
                </a:moveTo>
                <a:lnTo>
                  <a:pt x="2459863" y="0"/>
                </a:lnTo>
                <a:cubicBezTo>
                  <a:pt x="2438498" y="38456"/>
                  <a:pt x="2417846" y="76912"/>
                  <a:pt x="2407164" y="120353"/>
                </a:cubicBezTo>
                <a:cubicBezTo>
                  <a:pt x="2396481" y="165219"/>
                  <a:pt x="2403604" y="304088"/>
                  <a:pt x="2407876" y="328301"/>
                </a:cubicBezTo>
                <a:cubicBezTo>
                  <a:pt x="2415710" y="368181"/>
                  <a:pt x="2427816" y="408062"/>
                  <a:pt x="2421408" y="450079"/>
                </a:cubicBezTo>
                <a:cubicBezTo>
                  <a:pt x="2405028" y="564022"/>
                  <a:pt x="2431377" y="666572"/>
                  <a:pt x="2504728" y="756303"/>
                </a:cubicBezTo>
                <a:cubicBezTo>
                  <a:pt x="2513274" y="775531"/>
                  <a:pt x="2575231" y="845322"/>
                  <a:pt x="2571671" y="867398"/>
                </a:cubicBezTo>
                <a:cubicBezTo>
                  <a:pt x="2563837" y="920097"/>
                  <a:pt x="2567398" y="972796"/>
                  <a:pt x="2565973" y="1025495"/>
                </a:cubicBezTo>
                <a:cubicBezTo>
                  <a:pt x="2565261" y="1041163"/>
                  <a:pt x="2568822" y="1051845"/>
                  <a:pt x="2579504" y="1063239"/>
                </a:cubicBezTo>
                <a:cubicBezTo>
                  <a:pt x="2611551" y="1095998"/>
                  <a:pt x="2643597" y="1128045"/>
                  <a:pt x="2662113" y="1170774"/>
                </a:cubicBezTo>
                <a:lnTo>
                  <a:pt x="2662113" y="1266202"/>
                </a:lnTo>
                <a:cubicBezTo>
                  <a:pt x="2661402" y="1281157"/>
                  <a:pt x="2646448" y="1721978"/>
                  <a:pt x="2645734" y="1754736"/>
                </a:cubicBezTo>
                <a:cubicBezTo>
                  <a:pt x="2645022" y="1756873"/>
                  <a:pt x="2639324" y="1781086"/>
                  <a:pt x="2637188" y="1791056"/>
                </a:cubicBezTo>
                <a:cubicBezTo>
                  <a:pt x="2636476" y="1749751"/>
                  <a:pt x="2626506" y="1264778"/>
                  <a:pt x="2625794" y="1251959"/>
                </a:cubicBezTo>
                <a:cubicBezTo>
                  <a:pt x="2629354" y="1200684"/>
                  <a:pt x="2614400" y="1157243"/>
                  <a:pt x="2573807" y="1124484"/>
                </a:cubicBezTo>
                <a:cubicBezTo>
                  <a:pt x="2563124" y="1115226"/>
                  <a:pt x="2556716" y="1113802"/>
                  <a:pt x="2555291" y="1130894"/>
                </a:cubicBezTo>
                <a:cubicBezTo>
                  <a:pt x="2553155" y="1157243"/>
                  <a:pt x="2549594" y="1184305"/>
                  <a:pt x="2546745" y="1210654"/>
                </a:cubicBezTo>
                <a:cubicBezTo>
                  <a:pt x="2546745" y="1210654"/>
                  <a:pt x="2544608" y="1227034"/>
                  <a:pt x="2543184" y="1234867"/>
                </a:cubicBezTo>
                <a:cubicBezTo>
                  <a:pt x="2538911" y="1151546"/>
                  <a:pt x="2533926" y="1069649"/>
                  <a:pt x="2525380" y="987751"/>
                </a:cubicBezTo>
                <a:cubicBezTo>
                  <a:pt x="2526093" y="957129"/>
                  <a:pt x="2526093" y="927219"/>
                  <a:pt x="2516123" y="897308"/>
                </a:cubicBezTo>
                <a:cubicBezTo>
                  <a:pt x="2509001" y="883065"/>
                  <a:pt x="2482653" y="821108"/>
                  <a:pt x="2467696" y="816123"/>
                </a:cubicBezTo>
                <a:cubicBezTo>
                  <a:pt x="2440636" y="806865"/>
                  <a:pt x="2411439" y="799032"/>
                  <a:pt x="2382238" y="797608"/>
                </a:cubicBezTo>
                <a:cubicBezTo>
                  <a:pt x="2363011" y="796895"/>
                  <a:pt x="2348767" y="816123"/>
                  <a:pt x="2335236" y="828942"/>
                </a:cubicBezTo>
                <a:cubicBezTo>
                  <a:pt x="2320993" y="842473"/>
                  <a:pt x="2243369" y="944310"/>
                  <a:pt x="2223430" y="967811"/>
                </a:cubicBezTo>
                <a:cubicBezTo>
                  <a:pt x="2198504" y="991312"/>
                  <a:pt x="2173580" y="1014813"/>
                  <a:pt x="2164321" y="1049708"/>
                </a:cubicBezTo>
                <a:cubicBezTo>
                  <a:pt x="2162185" y="1063239"/>
                  <a:pt x="2160760" y="1076058"/>
                  <a:pt x="2158623" y="1089589"/>
                </a:cubicBezTo>
                <a:cubicBezTo>
                  <a:pt x="2158623" y="1089589"/>
                  <a:pt x="2139395" y="1241989"/>
                  <a:pt x="2122304" y="1286142"/>
                </a:cubicBezTo>
                <a:cubicBezTo>
                  <a:pt x="2122304" y="1261217"/>
                  <a:pt x="2111622" y="1034753"/>
                  <a:pt x="2111622" y="1034753"/>
                </a:cubicBezTo>
                <a:lnTo>
                  <a:pt x="2107350" y="1013389"/>
                </a:lnTo>
                <a:cubicBezTo>
                  <a:pt x="2118744" y="1003419"/>
                  <a:pt x="2130138" y="992736"/>
                  <a:pt x="2141533" y="982766"/>
                </a:cubicBezTo>
                <a:cubicBezTo>
                  <a:pt x="2141533" y="982766"/>
                  <a:pt x="2202065" y="928643"/>
                  <a:pt x="2208474" y="917961"/>
                </a:cubicBezTo>
                <a:cubicBezTo>
                  <a:pt x="2208474" y="917961"/>
                  <a:pt x="2288947" y="785501"/>
                  <a:pt x="2291083" y="773394"/>
                </a:cubicBezTo>
                <a:cubicBezTo>
                  <a:pt x="2301766" y="705740"/>
                  <a:pt x="2319570" y="638798"/>
                  <a:pt x="2303902" y="569720"/>
                </a:cubicBezTo>
                <a:cubicBezTo>
                  <a:pt x="2301053" y="551204"/>
                  <a:pt x="2298206" y="533400"/>
                  <a:pt x="2295357" y="514884"/>
                </a:cubicBezTo>
                <a:cubicBezTo>
                  <a:pt x="2293932" y="504202"/>
                  <a:pt x="2288235" y="498505"/>
                  <a:pt x="2277552" y="497080"/>
                </a:cubicBezTo>
                <a:cubicBezTo>
                  <a:pt x="2242657" y="492095"/>
                  <a:pt x="2128713" y="533400"/>
                  <a:pt x="2104501" y="544794"/>
                </a:cubicBezTo>
                <a:cubicBezTo>
                  <a:pt x="2090257" y="551204"/>
                  <a:pt x="2080999" y="561886"/>
                  <a:pt x="2073878" y="576129"/>
                </a:cubicBezTo>
                <a:cubicBezTo>
                  <a:pt x="2043967" y="635950"/>
                  <a:pt x="2027588" y="816123"/>
                  <a:pt x="2026876" y="841761"/>
                </a:cubicBezTo>
                <a:cubicBezTo>
                  <a:pt x="2026164" y="843185"/>
                  <a:pt x="2026164" y="843897"/>
                  <a:pt x="2026164" y="845322"/>
                </a:cubicBezTo>
                <a:cubicBezTo>
                  <a:pt x="2014057" y="848882"/>
                  <a:pt x="2017618" y="838200"/>
                  <a:pt x="2016906" y="833215"/>
                </a:cubicBezTo>
                <a:cubicBezTo>
                  <a:pt x="2012633" y="798320"/>
                  <a:pt x="2009072" y="763424"/>
                  <a:pt x="2004087" y="728529"/>
                </a:cubicBezTo>
                <a:cubicBezTo>
                  <a:pt x="2000526" y="705740"/>
                  <a:pt x="1996253" y="703604"/>
                  <a:pt x="1977737" y="717847"/>
                </a:cubicBezTo>
                <a:cubicBezTo>
                  <a:pt x="1944979" y="742060"/>
                  <a:pt x="1923614" y="774107"/>
                  <a:pt x="1922190" y="816836"/>
                </a:cubicBezTo>
                <a:cubicBezTo>
                  <a:pt x="1917917" y="872383"/>
                  <a:pt x="1912932" y="928643"/>
                  <a:pt x="1908659" y="984191"/>
                </a:cubicBezTo>
                <a:lnTo>
                  <a:pt x="1905810" y="984191"/>
                </a:lnTo>
                <a:cubicBezTo>
                  <a:pt x="1904386" y="975645"/>
                  <a:pt x="1902250" y="966387"/>
                  <a:pt x="1900825" y="957841"/>
                </a:cubicBezTo>
                <a:cubicBezTo>
                  <a:pt x="1899401" y="901581"/>
                  <a:pt x="1883734" y="784789"/>
                  <a:pt x="1881597" y="780516"/>
                </a:cubicBezTo>
                <a:cubicBezTo>
                  <a:pt x="1880173" y="755591"/>
                  <a:pt x="1895840" y="737075"/>
                  <a:pt x="1906523" y="717135"/>
                </a:cubicBezTo>
                <a:cubicBezTo>
                  <a:pt x="1927175" y="696482"/>
                  <a:pt x="1946403" y="673693"/>
                  <a:pt x="1968479" y="654465"/>
                </a:cubicBezTo>
                <a:cubicBezTo>
                  <a:pt x="1986283" y="639510"/>
                  <a:pt x="1995541" y="623843"/>
                  <a:pt x="1991980" y="600342"/>
                </a:cubicBezTo>
                <a:cubicBezTo>
                  <a:pt x="1988420" y="573280"/>
                  <a:pt x="2001238" y="556189"/>
                  <a:pt x="2025451" y="544794"/>
                </a:cubicBezTo>
                <a:cubicBezTo>
                  <a:pt x="2043255" y="536961"/>
                  <a:pt x="2060347" y="527703"/>
                  <a:pt x="2073878" y="513460"/>
                </a:cubicBezTo>
                <a:cubicBezTo>
                  <a:pt x="2108062" y="477852"/>
                  <a:pt x="2139395" y="438684"/>
                  <a:pt x="2177140" y="406637"/>
                </a:cubicBezTo>
                <a:cubicBezTo>
                  <a:pt x="2187110" y="398804"/>
                  <a:pt x="2187822" y="390970"/>
                  <a:pt x="2181412" y="380288"/>
                </a:cubicBezTo>
                <a:cubicBezTo>
                  <a:pt x="2163609" y="351090"/>
                  <a:pt x="2099516" y="282011"/>
                  <a:pt x="2087408" y="277026"/>
                </a:cubicBezTo>
                <a:cubicBezTo>
                  <a:pt x="2027588" y="250677"/>
                  <a:pt x="1968479" y="222903"/>
                  <a:pt x="1916493" y="182310"/>
                </a:cubicBezTo>
                <a:cubicBezTo>
                  <a:pt x="1906523" y="174477"/>
                  <a:pt x="1901537" y="182310"/>
                  <a:pt x="1896552" y="189432"/>
                </a:cubicBezTo>
                <a:cubicBezTo>
                  <a:pt x="1875188" y="218630"/>
                  <a:pt x="1852399" y="247116"/>
                  <a:pt x="1832459" y="277026"/>
                </a:cubicBezTo>
                <a:cubicBezTo>
                  <a:pt x="1811094" y="308361"/>
                  <a:pt x="1795427" y="343256"/>
                  <a:pt x="1786881" y="380288"/>
                </a:cubicBezTo>
                <a:cubicBezTo>
                  <a:pt x="1781184" y="405213"/>
                  <a:pt x="1781184" y="429426"/>
                  <a:pt x="1801124" y="448654"/>
                </a:cubicBezTo>
                <a:cubicBezTo>
                  <a:pt x="1811807" y="458624"/>
                  <a:pt x="1811094" y="470731"/>
                  <a:pt x="1810382" y="483550"/>
                </a:cubicBezTo>
                <a:cubicBezTo>
                  <a:pt x="1790442" y="552628"/>
                  <a:pt x="1784033" y="698619"/>
                  <a:pt x="1784033" y="700043"/>
                </a:cubicBezTo>
                <a:cubicBezTo>
                  <a:pt x="1780472" y="713574"/>
                  <a:pt x="1781896" y="727817"/>
                  <a:pt x="1781896" y="742060"/>
                </a:cubicBezTo>
                <a:cubicBezTo>
                  <a:pt x="1779760" y="774819"/>
                  <a:pt x="1777623" y="808290"/>
                  <a:pt x="1775487" y="841761"/>
                </a:cubicBezTo>
                <a:lnTo>
                  <a:pt x="1771926" y="841761"/>
                </a:lnTo>
                <a:cubicBezTo>
                  <a:pt x="1771214" y="783365"/>
                  <a:pt x="1771214" y="724968"/>
                  <a:pt x="1770502" y="666572"/>
                </a:cubicBezTo>
                <a:cubicBezTo>
                  <a:pt x="1770502" y="596781"/>
                  <a:pt x="1767653" y="527703"/>
                  <a:pt x="1761956" y="457912"/>
                </a:cubicBezTo>
                <a:cubicBezTo>
                  <a:pt x="1758395" y="416607"/>
                  <a:pt x="1756971" y="373879"/>
                  <a:pt x="1738455" y="336135"/>
                </a:cubicBezTo>
                <a:cubicBezTo>
                  <a:pt x="1722076" y="301239"/>
                  <a:pt x="1718515" y="267768"/>
                  <a:pt x="1723500" y="230736"/>
                </a:cubicBezTo>
                <a:cubicBezTo>
                  <a:pt x="1725636" y="218630"/>
                  <a:pt x="1724924" y="205811"/>
                  <a:pt x="1724924" y="192993"/>
                </a:cubicBezTo>
                <a:cubicBezTo>
                  <a:pt x="1724924" y="169492"/>
                  <a:pt x="1706408" y="146703"/>
                  <a:pt x="1684332" y="143142"/>
                </a:cubicBezTo>
                <a:cubicBezTo>
                  <a:pt x="1670801" y="141006"/>
                  <a:pt x="1656558" y="142430"/>
                  <a:pt x="1651573" y="158809"/>
                </a:cubicBezTo>
                <a:cubicBezTo>
                  <a:pt x="1623087" y="249965"/>
                  <a:pt x="1605995" y="343256"/>
                  <a:pt x="1605283" y="438684"/>
                </a:cubicBezTo>
                <a:cubicBezTo>
                  <a:pt x="1604571" y="475716"/>
                  <a:pt x="1604571" y="512036"/>
                  <a:pt x="1603859" y="549067"/>
                </a:cubicBezTo>
                <a:cubicBezTo>
                  <a:pt x="1598874" y="567583"/>
                  <a:pt x="1569676" y="638086"/>
                  <a:pt x="1564691" y="656602"/>
                </a:cubicBezTo>
                <a:cubicBezTo>
                  <a:pt x="1551872" y="690785"/>
                  <a:pt x="1558281" y="724256"/>
                  <a:pt x="1570388" y="757015"/>
                </a:cubicBezTo>
                <a:cubicBezTo>
                  <a:pt x="1580358" y="783365"/>
                  <a:pt x="1587479" y="809002"/>
                  <a:pt x="1580358" y="837488"/>
                </a:cubicBezTo>
                <a:cubicBezTo>
                  <a:pt x="1570388" y="875232"/>
                  <a:pt x="1568251" y="913688"/>
                  <a:pt x="1568251" y="952856"/>
                </a:cubicBezTo>
                <a:cubicBezTo>
                  <a:pt x="1563266" y="973508"/>
                  <a:pt x="1546175" y="1619428"/>
                  <a:pt x="1544750" y="1721978"/>
                </a:cubicBezTo>
                <a:cubicBezTo>
                  <a:pt x="1544750" y="1796753"/>
                  <a:pt x="1544038" y="1985473"/>
                  <a:pt x="1544038" y="2005413"/>
                </a:cubicBezTo>
                <a:cubicBezTo>
                  <a:pt x="1544038" y="2045294"/>
                  <a:pt x="1543326" y="2085174"/>
                  <a:pt x="1543326" y="2125054"/>
                </a:cubicBezTo>
                <a:cubicBezTo>
                  <a:pt x="1539765" y="2112948"/>
                  <a:pt x="1536917" y="2100840"/>
                  <a:pt x="1534068" y="2088735"/>
                </a:cubicBezTo>
                <a:cubicBezTo>
                  <a:pt x="1534068" y="2088735"/>
                  <a:pt x="1535493" y="1954850"/>
                  <a:pt x="1529083" y="1887908"/>
                </a:cubicBezTo>
                <a:cubicBezTo>
                  <a:pt x="1528371" y="1853725"/>
                  <a:pt x="1526947" y="1769692"/>
                  <a:pt x="1526947" y="1762570"/>
                </a:cubicBezTo>
                <a:cubicBezTo>
                  <a:pt x="1523386" y="1639368"/>
                  <a:pt x="1520537" y="1516879"/>
                  <a:pt x="1516977" y="1393677"/>
                </a:cubicBezTo>
                <a:cubicBezTo>
                  <a:pt x="1516264" y="1380858"/>
                  <a:pt x="1513416" y="1276172"/>
                  <a:pt x="1511992" y="1237716"/>
                </a:cubicBezTo>
                <a:cubicBezTo>
                  <a:pt x="1511992" y="1237716"/>
                  <a:pt x="1508431" y="1109529"/>
                  <a:pt x="1507007" y="1045436"/>
                </a:cubicBezTo>
                <a:cubicBezTo>
                  <a:pt x="1507007" y="1038314"/>
                  <a:pt x="1507007" y="957129"/>
                  <a:pt x="1502734" y="923658"/>
                </a:cubicBezTo>
                <a:cubicBezTo>
                  <a:pt x="1502734" y="825381"/>
                  <a:pt x="1502734" y="727105"/>
                  <a:pt x="1502021" y="628828"/>
                </a:cubicBezTo>
                <a:cubicBezTo>
                  <a:pt x="1502021" y="622419"/>
                  <a:pt x="1499885" y="616009"/>
                  <a:pt x="1498461" y="609600"/>
                </a:cubicBezTo>
                <a:cubicBezTo>
                  <a:pt x="1498461" y="609600"/>
                  <a:pt x="1494188" y="603191"/>
                  <a:pt x="1492051" y="599630"/>
                </a:cubicBezTo>
                <a:cubicBezTo>
                  <a:pt x="1489915" y="579690"/>
                  <a:pt x="1497036" y="561886"/>
                  <a:pt x="1504158" y="544082"/>
                </a:cubicBezTo>
                <a:cubicBezTo>
                  <a:pt x="1519113" y="506338"/>
                  <a:pt x="1521250" y="467882"/>
                  <a:pt x="1515552" y="428714"/>
                </a:cubicBezTo>
                <a:cubicBezTo>
                  <a:pt x="1515552" y="423729"/>
                  <a:pt x="1513416" y="415183"/>
                  <a:pt x="1513416" y="415183"/>
                </a:cubicBezTo>
                <a:cubicBezTo>
                  <a:pt x="1513416" y="400228"/>
                  <a:pt x="1513416" y="385273"/>
                  <a:pt x="1509143" y="371030"/>
                </a:cubicBezTo>
                <a:cubicBezTo>
                  <a:pt x="1513416" y="310497"/>
                  <a:pt x="1502021" y="252813"/>
                  <a:pt x="1482081" y="195841"/>
                </a:cubicBezTo>
                <a:cubicBezTo>
                  <a:pt x="1481369" y="183022"/>
                  <a:pt x="1479233" y="170916"/>
                  <a:pt x="1479233" y="158097"/>
                </a:cubicBezTo>
                <a:cubicBezTo>
                  <a:pt x="1479233" y="119641"/>
                  <a:pt x="1462141" y="89019"/>
                  <a:pt x="1437216" y="61245"/>
                </a:cubicBezTo>
                <a:cubicBezTo>
                  <a:pt x="1412291" y="33471"/>
                  <a:pt x="1384517" y="38456"/>
                  <a:pt x="1370986" y="71215"/>
                </a:cubicBezTo>
                <a:cubicBezTo>
                  <a:pt x="1364577" y="87594"/>
                  <a:pt x="1357455" y="103974"/>
                  <a:pt x="1348197" y="118929"/>
                </a:cubicBezTo>
                <a:cubicBezTo>
                  <a:pt x="1321136" y="163082"/>
                  <a:pt x="1318999" y="209372"/>
                  <a:pt x="1338227" y="256374"/>
                </a:cubicBezTo>
                <a:cubicBezTo>
                  <a:pt x="1343212" y="267768"/>
                  <a:pt x="1343212" y="277738"/>
                  <a:pt x="1338939" y="289845"/>
                </a:cubicBezTo>
                <a:cubicBezTo>
                  <a:pt x="1325408" y="331150"/>
                  <a:pt x="1315438" y="373166"/>
                  <a:pt x="1315438" y="415895"/>
                </a:cubicBezTo>
                <a:cubicBezTo>
                  <a:pt x="1314726" y="581826"/>
                  <a:pt x="1306180" y="1368039"/>
                  <a:pt x="1303332" y="1413617"/>
                </a:cubicBezTo>
                <a:lnTo>
                  <a:pt x="1296922" y="1413617"/>
                </a:lnTo>
                <a:cubicBezTo>
                  <a:pt x="1294786" y="1360206"/>
                  <a:pt x="1291937" y="1306082"/>
                  <a:pt x="1289801" y="1251959"/>
                </a:cubicBezTo>
                <a:cubicBezTo>
                  <a:pt x="1288377" y="1127333"/>
                  <a:pt x="1286240" y="1003419"/>
                  <a:pt x="1284816" y="878793"/>
                </a:cubicBezTo>
                <a:cubicBezTo>
                  <a:pt x="1284816" y="870247"/>
                  <a:pt x="1289801" y="683664"/>
                  <a:pt x="1281967" y="613873"/>
                </a:cubicBezTo>
                <a:cubicBezTo>
                  <a:pt x="1276270" y="549067"/>
                  <a:pt x="1270573" y="484262"/>
                  <a:pt x="1269861" y="418744"/>
                </a:cubicBezTo>
                <a:cubicBezTo>
                  <a:pt x="1269149" y="376727"/>
                  <a:pt x="1252057" y="340407"/>
                  <a:pt x="1220010" y="312634"/>
                </a:cubicBezTo>
                <a:cubicBezTo>
                  <a:pt x="1207904" y="286996"/>
                  <a:pt x="1195797" y="260647"/>
                  <a:pt x="1197222" y="231449"/>
                </a:cubicBezTo>
                <a:cubicBezTo>
                  <a:pt x="1198646" y="194417"/>
                  <a:pt x="1181554" y="169492"/>
                  <a:pt x="1148083" y="154536"/>
                </a:cubicBezTo>
                <a:cubicBezTo>
                  <a:pt x="1122446" y="143142"/>
                  <a:pt x="1102506" y="126050"/>
                  <a:pt x="1093960" y="98277"/>
                </a:cubicBezTo>
                <a:cubicBezTo>
                  <a:pt x="1091823" y="92579"/>
                  <a:pt x="1004229" y="98277"/>
                  <a:pt x="991410" y="130323"/>
                </a:cubicBezTo>
                <a:cubicBezTo>
                  <a:pt x="985001" y="145991"/>
                  <a:pt x="977879" y="160946"/>
                  <a:pt x="970758" y="175901"/>
                </a:cubicBezTo>
                <a:cubicBezTo>
                  <a:pt x="930878" y="184447"/>
                  <a:pt x="890997" y="189432"/>
                  <a:pt x="853965" y="207236"/>
                </a:cubicBezTo>
                <a:cubicBezTo>
                  <a:pt x="836874" y="215781"/>
                  <a:pt x="819782" y="225751"/>
                  <a:pt x="814085" y="246404"/>
                </a:cubicBezTo>
                <a:cubicBezTo>
                  <a:pt x="812661" y="254950"/>
                  <a:pt x="794857" y="295542"/>
                  <a:pt x="769932" y="296254"/>
                </a:cubicBezTo>
                <a:cubicBezTo>
                  <a:pt x="752840" y="296966"/>
                  <a:pt x="745719" y="311922"/>
                  <a:pt x="745007" y="329013"/>
                </a:cubicBezTo>
                <a:cubicBezTo>
                  <a:pt x="742158" y="376015"/>
                  <a:pt x="717233" y="416607"/>
                  <a:pt x="712960" y="463609"/>
                </a:cubicBezTo>
                <a:cubicBezTo>
                  <a:pt x="711536" y="481413"/>
                  <a:pt x="709399" y="495656"/>
                  <a:pt x="720081" y="510611"/>
                </a:cubicBezTo>
                <a:cubicBezTo>
                  <a:pt x="731476" y="526279"/>
                  <a:pt x="737885" y="541946"/>
                  <a:pt x="735749" y="564022"/>
                </a:cubicBezTo>
                <a:cubicBezTo>
                  <a:pt x="730051" y="611736"/>
                  <a:pt x="784175" y="655178"/>
                  <a:pt x="830464" y="645208"/>
                </a:cubicBezTo>
                <a:cubicBezTo>
                  <a:pt x="872481" y="635950"/>
                  <a:pt x="913786" y="623131"/>
                  <a:pt x="953666" y="607464"/>
                </a:cubicBezTo>
                <a:cubicBezTo>
                  <a:pt x="969334" y="601054"/>
                  <a:pt x="979304" y="590372"/>
                  <a:pt x="982864" y="572568"/>
                </a:cubicBezTo>
                <a:cubicBezTo>
                  <a:pt x="992122" y="531976"/>
                  <a:pt x="994971" y="491383"/>
                  <a:pt x="997820" y="450079"/>
                </a:cubicBezTo>
                <a:cubicBezTo>
                  <a:pt x="997820" y="442245"/>
                  <a:pt x="997107" y="435123"/>
                  <a:pt x="990698" y="429426"/>
                </a:cubicBezTo>
                <a:cubicBezTo>
                  <a:pt x="957227" y="402364"/>
                  <a:pt x="926605" y="372454"/>
                  <a:pt x="890285" y="348953"/>
                </a:cubicBezTo>
                <a:cubicBezTo>
                  <a:pt x="878891" y="341120"/>
                  <a:pt x="866784" y="340407"/>
                  <a:pt x="854678" y="347529"/>
                </a:cubicBezTo>
                <a:cubicBezTo>
                  <a:pt x="799842" y="380288"/>
                  <a:pt x="782750" y="488535"/>
                  <a:pt x="824767" y="536249"/>
                </a:cubicBezTo>
                <a:cubicBezTo>
                  <a:pt x="831889" y="544082"/>
                  <a:pt x="841147" y="547643"/>
                  <a:pt x="851829" y="546219"/>
                </a:cubicBezTo>
                <a:cubicBezTo>
                  <a:pt x="861799" y="545507"/>
                  <a:pt x="921620" y="524854"/>
                  <a:pt x="925180" y="499929"/>
                </a:cubicBezTo>
                <a:cubicBezTo>
                  <a:pt x="928029" y="479989"/>
                  <a:pt x="910225" y="448654"/>
                  <a:pt x="890997" y="439396"/>
                </a:cubicBezTo>
                <a:cubicBezTo>
                  <a:pt x="882451" y="435123"/>
                  <a:pt x="873193" y="433699"/>
                  <a:pt x="865360" y="440821"/>
                </a:cubicBezTo>
                <a:cubicBezTo>
                  <a:pt x="856102" y="449366"/>
                  <a:pt x="858950" y="458624"/>
                  <a:pt x="863223" y="468594"/>
                </a:cubicBezTo>
                <a:cubicBezTo>
                  <a:pt x="869633" y="482837"/>
                  <a:pt x="881027" y="481413"/>
                  <a:pt x="895270" y="475716"/>
                </a:cubicBezTo>
                <a:cubicBezTo>
                  <a:pt x="890997" y="487110"/>
                  <a:pt x="888861" y="494232"/>
                  <a:pt x="885300" y="500641"/>
                </a:cubicBezTo>
                <a:cubicBezTo>
                  <a:pt x="881027" y="508475"/>
                  <a:pt x="876042" y="517733"/>
                  <a:pt x="865360" y="518445"/>
                </a:cubicBezTo>
                <a:cubicBezTo>
                  <a:pt x="853253" y="519157"/>
                  <a:pt x="847556" y="509187"/>
                  <a:pt x="843995" y="499929"/>
                </a:cubicBezTo>
                <a:cubicBezTo>
                  <a:pt x="839010" y="488535"/>
                  <a:pt x="835450" y="476428"/>
                  <a:pt x="832601" y="464322"/>
                </a:cubicBezTo>
                <a:cubicBezTo>
                  <a:pt x="826904" y="438684"/>
                  <a:pt x="836874" y="425153"/>
                  <a:pt x="868921" y="413759"/>
                </a:cubicBezTo>
                <a:cubicBezTo>
                  <a:pt x="899543" y="402364"/>
                  <a:pt x="916635" y="407350"/>
                  <a:pt x="928741" y="431563"/>
                </a:cubicBezTo>
                <a:cubicBezTo>
                  <a:pt x="941560" y="457200"/>
                  <a:pt x="945833" y="484262"/>
                  <a:pt x="950106" y="512036"/>
                </a:cubicBezTo>
                <a:cubicBezTo>
                  <a:pt x="952954" y="529127"/>
                  <a:pt x="945833" y="540522"/>
                  <a:pt x="930878" y="549067"/>
                </a:cubicBezTo>
                <a:cubicBezTo>
                  <a:pt x="906665" y="562598"/>
                  <a:pt x="881027" y="573280"/>
                  <a:pt x="855390" y="583963"/>
                </a:cubicBezTo>
                <a:cubicBezTo>
                  <a:pt x="838298" y="591084"/>
                  <a:pt x="826904" y="587523"/>
                  <a:pt x="817646" y="571144"/>
                </a:cubicBezTo>
                <a:cubicBezTo>
                  <a:pt x="798418" y="536961"/>
                  <a:pt x="778478" y="502778"/>
                  <a:pt x="758537" y="468594"/>
                </a:cubicBezTo>
                <a:cubicBezTo>
                  <a:pt x="752840" y="459336"/>
                  <a:pt x="752840" y="450079"/>
                  <a:pt x="757825" y="440108"/>
                </a:cubicBezTo>
                <a:cubicBezTo>
                  <a:pt x="775629" y="403077"/>
                  <a:pt x="792721" y="365333"/>
                  <a:pt x="814797" y="330437"/>
                </a:cubicBezTo>
                <a:cubicBezTo>
                  <a:pt x="822631" y="318331"/>
                  <a:pt x="851117" y="299815"/>
                  <a:pt x="851829" y="299815"/>
                </a:cubicBezTo>
                <a:cubicBezTo>
                  <a:pt x="912362" y="334710"/>
                  <a:pt x="969334" y="374591"/>
                  <a:pt x="1022033" y="420880"/>
                </a:cubicBezTo>
                <a:cubicBezTo>
                  <a:pt x="1023457" y="423729"/>
                  <a:pt x="1017760" y="554052"/>
                  <a:pt x="1000668" y="614585"/>
                </a:cubicBezTo>
                <a:cubicBezTo>
                  <a:pt x="997107" y="626692"/>
                  <a:pt x="922332" y="658738"/>
                  <a:pt x="895982" y="669421"/>
                </a:cubicBezTo>
                <a:cubicBezTo>
                  <a:pt x="895982" y="669421"/>
                  <a:pt x="841859" y="685088"/>
                  <a:pt x="814085" y="692209"/>
                </a:cubicBezTo>
                <a:cubicBezTo>
                  <a:pt x="804827" y="694346"/>
                  <a:pt x="795569" y="696482"/>
                  <a:pt x="801266" y="710013"/>
                </a:cubicBezTo>
                <a:cubicBezTo>
                  <a:pt x="837586" y="799744"/>
                  <a:pt x="847556" y="895884"/>
                  <a:pt x="861087" y="991312"/>
                </a:cubicBezTo>
                <a:cubicBezTo>
                  <a:pt x="861087" y="1012677"/>
                  <a:pt x="846844" y="1026920"/>
                  <a:pt x="832601" y="1039738"/>
                </a:cubicBezTo>
                <a:cubicBezTo>
                  <a:pt x="757113" y="1109529"/>
                  <a:pt x="677352" y="1172910"/>
                  <a:pt x="586909" y="1223473"/>
                </a:cubicBezTo>
                <a:cubicBezTo>
                  <a:pt x="566257" y="1224897"/>
                  <a:pt x="366143" y="1124484"/>
                  <a:pt x="331960" y="1108817"/>
                </a:cubicBezTo>
                <a:cubicBezTo>
                  <a:pt x="307035" y="1097422"/>
                  <a:pt x="294216" y="1081755"/>
                  <a:pt x="292792" y="1053981"/>
                </a:cubicBezTo>
                <a:cubicBezTo>
                  <a:pt x="290655" y="1022647"/>
                  <a:pt x="284958" y="991312"/>
                  <a:pt x="281397" y="959265"/>
                </a:cubicBezTo>
                <a:cubicBezTo>
                  <a:pt x="273564" y="962114"/>
                  <a:pt x="230835" y="1072497"/>
                  <a:pt x="225850" y="1125196"/>
                </a:cubicBezTo>
                <a:cubicBezTo>
                  <a:pt x="218728" y="1197836"/>
                  <a:pt x="214455" y="1271187"/>
                  <a:pt x="242941" y="1341690"/>
                </a:cubicBezTo>
                <a:cubicBezTo>
                  <a:pt x="252199" y="1380858"/>
                  <a:pt x="268579" y="1416465"/>
                  <a:pt x="291367" y="1449224"/>
                </a:cubicBezTo>
                <a:cubicBezTo>
                  <a:pt x="307747" y="1473437"/>
                  <a:pt x="331248" y="1489817"/>
                  <a:pt x="359734" y="1481983"/>
                </a:cubicBezTo>
                <a:cubicBezTo>
                  <a:pt x="420266" y="1465604"/>
                  <a:pt x="455874" y="1492665"/>
                  <a:pt x="481511" y="1543228"/>
                </a:cubicBezTo>
                <a:cubicBezTo>
                  <a:pt x="482936" y="1546789"/>
                  <a:pt x="486496" y="1549637"/>
                  <a:pt x="488633" y="1553198"/>
                </a:cubicBezTo>
                <a:cubicBezTo>
                  <a:pt x="502164" y="1573851"/>
                  <a:pt x="515694" y="1594503"/>
                  <a:pt x="537059" y="1608034"/>
                </a:cubicBezTo>
                <a:cubicBezTo>
                  <a:pt x="559848" y="1629398"/>
                  <a:pt x="589046" y="1638656"/>
                  <a:pt x="616820" y="1650051"/>
                </a:cubicBezTo>
                <a:cubicBezTo>
                  <a:pt x="641745" y="1660733"/>
                  <a:pt x="667382" y="1668566"/>
                  <a:pt x="685898" y="1689931"/>
                </a:cubicBezTo>
                <a:cubicBezTo>
                  <a:pt x="695156" y="1709159"/>
                  <a:pt x="703702" y="1727675"/>
                  <a:pt x="712248" y="1746903"/>
                </a:cubicBezTo>
                <a:cubicBezTo>
                  <a:pt x="735749" y="1821679"/>
                  <a:pt x="764235" y="1894318"/>
                  <a:pt x="819070" y="1953426"/>
                </a:cubicBezTo>
                <a:cubicBezTo>
                  <a:pt x="836874" y="1976927"/>
                  <a:pt x="859663" y="1996155"/>
                  <a:pt x="883876" y="2012535"/>
                </a:cubicBezTo>
                <a:cubicBezTo>
                  <a:pt x="914498" y="2033187"/>
                  <a:pt x="945833" y="2053127"/>
                  <a:pt x="976455" y="2073780"/>
                </a:cubicBezTo>
                <a:cubicBezTo>
                  <a:pt x="997820" y="2088022"/>
                  <a:pt x="1007078" y="2107251"/>
                  <a:pt x="996395" y="2132177"/>
                </a:cubicBezTo>
                <a:cubicBezTo>
                  <a:pt x="962924" y="2194134"/>
                  <a:pt x="971470" y="2257513"/>
                  <a:pt x="987137" y="2321607"/>
                </a:cubicBezTo>
                <a:cubicBezTo>
                  <a:pt x="997820" y="2391398"/>
                  <a:pt x="1032003" y="2440537"/>
                  <a:pt x="1103930" y="2459053"/>
                </a:cubicBezTo>
                <a:cubicBezTo>
                  <a:pt x="1140250" y="2468309"/>
                  <a:pt x="1173008" y="2483978"/>
                  <a:pt x="1204343" y="2503918"/>
                </a:cubicBezTo>
                <a:cubicBezTo>
                  <a:pt x="1257754" y="2547359"/>
                  <a:pt x="1305468" y="2595785"/>
                  <a:pt x="1350334" y="2647059"/>
                </a:cubicBezTo>
                <a:cubicBezTo>
                  <a:pt x="1359592" y="2657030"/>
                  <a:pt x="1365289" y="2659879"/>
                  <a:pt x="1377395" y="2652757"/>
                </a:cubicBezTo>
                <a:cubicBezTo>
                  <a:pt x="1405881" y="2634954"/>
                  <a:pt x="1436504" y="2620710"/>
                  <a:pt x="1463565" y="2600770"/>
                </a:cubicBezTo>
                <a:cubicBezTo>
                  <a:pt x="1521250" y="2570148"/>
                  <a:pt x="1576797" y="2536677"/>
                  <a:pt x="1628072" y="2495372"/>
                </a:cubicBezTo>
                <a:cubicBezTo>
                  <a:pt x="1667240" y="2463325"/>
                  <a:pt x="1702848" y="2427718"/>
                  <a:pt x="1718515" y="2377155"/>
                </a:cubicBezTo>
                <a:cubicBezTo>
                  <a:pt x="1724924" y="2355079"/>
                  <a:pt x="1735607" y="2335139"/>
                  <a:pt x="1749850" y="2317335"/>
                </a:cubicBezTo>
                <a:cubicBezTo>
                  <a:pt x="1753410" y="2313773"/>
                  <a:pt x="1756971" y="2310924"/>
                  <a:pt x="1760532" y="2307365"/>
                </a:cubicBezTo>
                <a:cubicBezTo>
                  <a:pt x="1796851" y="2282439"/>
                  <a:pt x="1837444" y="2266060"/>
                  <a:pt x="1880173" y="2256801"/>
                </a:cubicBezTo>
                <a:cubicBezTo>
                  <a:pt x="1895128" y="2253953"/>
                  <a:pt x="1900825" y="2248968"/>
                  <a:pt x="1897264" y="2231877"/>
                </a:cubicBezTo>
                <a:cubicBezTo>
                  <a:pt x="1891567" y="2204814"/>
                  <a:pt x="1888719" y="2177041"/>
                  <a:pt x="1885158" y="2149980"/>
                </a:cubicBezTo>
                <a:lnTo>
                  <a:pt x="1885158" y="2117221"/>
                </a:lnTo>
                <a:cubicBezTo>
                  <a:pt x="1883734" y="2023217"/>
                  <a:pt x="1900825" y="1932774"/>
                  <a:pt x="1944979" y="1849452"/>
                </a:cubicBezTo>
                <a:cubicBezTo>
                  <a:pt x="1959222" y="1823103"/>
                  <a:pt x="1962782" y="1801026"/>
                  <a:pt x="1947115" y="1775389"/>
                </a:cubicBezTo>
                <a:cubicBezTo>
                  <a:pt x="1938569" y="1744766"/>
                  <a:pt x="1930023" y="1714144"/>
                  <a:pt x="1942130" y="1682809"/>
                </a:cubicBezTo>
                <a:cubicBezTo>
                  <a:pt x="1947827" y="1667142"/>
                  <a:pt x="1944266" y="1654323"/>
                  <a:pt x="1936433" y="1640080"/>
                </a:cubicBezTo>
                <a:cubicBezTo>
                  <a:pt x="1926463" y="1623701"/>
                  <a:pt x="1918629" y="1605897"/>
                  <a:pt x="1917205" y="1585957"/>
                </a:cubicBezTo>
                <a:lnTo>
                  <a:pt x="1917205" y="1585245"/>
                </a:lnTo>
                <a:lnTo>
                  <a:pt x="2058922" y="1575275"/>
                </a:lnTo>
                <a:cubicBezTo>
                  <a:pt x="2038982" y="1556047"/>
                  <a:pt x="2046104" y="1533970"/>
                  <a:pt x="2038982" y="1515454"/>
                </a:cubicBezTo>
                <a:cubicBezTo>
                  <a:pt x="2036846" y="1509045"/>
                  <a:pt x="2036846" y="1500499"/>
                  <a:pt x="2043967" y="1497651"/>
                </a:cubicBezTo>
                <a:cubicBezTo>
                  <a:pt x="2050377" y="1494802"/>
                  <a:pt x="2053225" y="1502636"/>
                  <a:pt x="2056786" y="1506908"/>
                </a:cubicBezTo>
                <a:cubicBezTo>
                  <a:pt x="2068893" y="1521864"/>
                  <a:pt x="2080999" y="1537531"/>
                  <a:pt x="2091681" y="1553198"/>
                </a:cubicBezTo>
                <a:cubicBezTo>
                  <a:pt x="2098803" y="1563880"/>
                  <a:pt x="2106637" y="1568153"/>
                  <a:pt x="2120879" y="1566017"/>
                </a:cubicBezTo>
                <a:cubicBezTo>
                  <a:pt x="2142957" y="1562456"/>
                  <a:pt x="2217732" y="1560320"/>
                  <a:pt x="2231975" y="1561032"/>
                </a:cubicBezTo>
                <a:cubicBezTo>
                  <a:pt x="2237673" y="1562456"/>
                  <a:pt x="2243369" y="1563168"/>
                  <a:pt x="2249067" y="1564593"/>
                </a:cubicBezTo>
                <a:cubicBezTo>
                  <a:pt x="2269719" y="1568153"/>
                  <a:pt x="2273992" y="1550350"/>
                  <a:pt x="2283963" y="1538955"/>
                </a:cubicBezTo>
                <a:cubicBezTo>
                  <a:pt x="2291083" y="1533970"/>
                  <a:pt x="2311023" y="1510469"/>
                  <a:pt x="2309599" y="1501211"/>
                </a:cubicBezTo>
                <a:cubicBezTo>
                  <a:pt x="2338085" y="1489817"/>
                  <a:pt x="2326692" y="1511894"/>
                  <a:pt x="2328828" y="1523288"/>
                </a:cubicBezTo>
                <a:cubicBezTo>
                  <a:pt x="2318857" y="1538955"/>
                  <a:pt x="2327403" y="1558895"/>
                  <a:pt x="2311737" y="1575275"/>
                </a:cubicBezTo>
                <a:cubicBezTo>
                  <a:pt x="2330964" y="1577411"/>
                  <a:pt x="2375829" y="1580972"/>
                  <a:pt x="2383663" y="1581684"/>
                </a:cubicBezTo>
                <a:lnTo>
                  <a:pt x="2451318" y="1590942"/>
                </a:lnTo>
                <a:cubicBezTo>
                  <a:pt x="2454878" y="1613019"/>
                  <a:pt x="2442059" y="1629398"/>
                  <a:pt x="2432801" y="1647202"/>
                </a:cubicBezTo>
                <a:cubicBezTo>
                  <a:pt x="2407876" y="1669279"/>
                  <a:pt x="2417135" y="1696340"/>
                  <a:pt x="2422119" y="1722690"/>
                </a:cubicBezTo>
                <a:cubicBezTo>
                  <a:pt x="2422119" y="1734084"/>
                  <a:pt x="2415710" y="1781798"/>
                  <a:pt x="2412861" y="1793905"/>
                </a:cubicBezTo>
                <a:cubicBezTo>
                  <a:pt x="2410725" y="1805299"/>
                  <a:pt x="2402179" y="1816693"/>
                  <a:pt x="2410725" y="1829512"/>
                </a:cubicBezTo>
                <a:cubicBezTo>
                  <a:pt x="2427816" y="1855862"/>
                  <a:pt x="2437786" y="1886484"/>
                  <a:pt x="2451318" y="1914970"/>
                </a:cubicBezTo>
                <a:cubicBezTo>
                  <a:pt x="2481227" y="2018232"/>
                  <a:pt x="2491197" y="2122918"/>
                  <a:pt x="2469122" y="2229029"/>
                </a:cubicBezTo>
                <a:cubicBezTo>
                  <a:pt x="2465560" y="2245408"/>
                  <a:pt x="2476955" y="2246831"/>
                  <a:pt x="2486925" y="2250393"/>
                </a:cubicBezTo>
                <a:cubicBezTo>
                  <a:pt x="2542473" y="2267485"/>
                  <a:pt x="2710539" y="2343683"/>
                  <a:pt x="2734752" y="2368609"/>
                </a:cubicBezTo>
                <a:cubicBezTo>
                  <a:pt x="2743299" y="2380004"/>
                  <a:pt x="2810240" y="2471871"/>
                  <a:pt x="2835166" y="2506055"/>
                </a:cubicBezTo>
                <a:cubicBezTo>
                  <a:pt x="2858666" y="2537389"/>
                  <a:pt x="2935579" y="2626408"/>
                  <a:pt x="2947685" y="2641363"/>
                </a:cubicBezTo>
                <a:cubicBezTo>
                  <a:pt x="2971186" y="2669848"/>
                  <a:pt x="2976883" y="2701183"/>
                  <a:pt x="2966201" y="2737502"/>
                </a:cubicBezTo>
                <a:cubicBezTo>
                  <a:pt x="2956231" y="2773110"/>
                  <a:pt x="2906380" y="2978208"/>
                  <a:pt x="2890001" y="3044439"/>
                </a:cubicBezTo>
                <a:cubicBezTo>
                  <a:pt x="2861515" y="3086456"/>
                  <a:pt x="2820211" y="3115654"/>
                  <a:pt x="2784603" y="3151262"/>
                </a:cubicBezTo>
                <a:cubicBezTo>
                  <a:pt x="2763238" y="3164793"/>
                  <a:pt x="2742586" y="3178323"/>
                  <a:pt x="2715524" y="3196127"/>
                </a:cubicBezTo>
                <a:lnTo>
                  <a:pt x="2766800" y="3126335"/>
                </a:lnTo>
                <a:cubicBezTo>
                  <a:pt x="2793862" y="3087880"/>
                  <a:pt x="2830182" y="3063667"/>
                  <a:pt x="2849410" y="3020225"/>
                </a:cubicBezTo>
                <a:cubicBezTo>
                  <a:pt x="2859379" y="2998149"/>
                  <a:pt x="2913502" y="2811567"/>
                  <a:pt x="2913502" y="2740352"/>
                </a:cubicBezTo>
                <a:cubicBezTo>
                  <a:pt x="2913502" y="2716851"/>
                  <a:pt x="2898547" y="2681242"/>
                  <a:pt x="2885728" y="2659879"/>
                </a:cubicBezTo>
                <a:cubicBezTo>
                  <a:pt x="2839438" y="2583679"/>
                  <a:pt x="2772497" y="2525995"/>
                  <a:pt x="2707691" y="2464037"/>
                </a:cubicBezTo>
                <a:cubicBezTo>
                  <a:pt x="2706980" y="2469735"/>
                  <a:pt x="2705554" y="2471160"/>
                  <a:pt x="2706267" y="2472583"/>
                </a:cubicBezTo>
                <a:cubicBezTo>
                  <a:pt x="2725495" y="2512464"/>
                  <a:pt x="2744010" y="2553056"/>
                  <a:pt x="2763951" y="2592937"/>
                </a:cubicBezTo>
                <a:cubicBezTo>
                  <a:pt x="2773921" y="2612877"/>
                  <a:pt x="2778906" y="2632817"/>
                  <a:pt x="2778906" y="2655605"/>
                </a:cubicBezTo>
                <a:cubicBezTo>
                  <a:pt x="2779618" y="2699047"/>
                  <a:pt x="2766800" y="2853583"/>
                  <a:pt x="2750421" y="2883494"/>
                </a:cubicBezTo>
                <a:cubicBezTo>
                  <a:pt x="2716949" y="2914828"/>
                  <a:pt x="2675644" y="2931208"/>
                  <a:pt x="2633627" y="2946163"/>
                </a:cubicBezTo>
                <a:cubicBezTo>
                  <a:pt x="2649294" y="2927647"/>
                  <a:pt x="2694872" y="2892039"/>
                  <a:pt x="2710539" y="2874948"/>
                </a:cubicBezTo>
                <a:cubicBezTo>
                  <a:pt x="2753268" y="2827234"/>
                  <a:pt x="2745435" y="2701896"/>
                  <a:pt x="2742586" y="2665576"/>
                </a:cubicBezTo>
                <a:cubicBezTo>
                  <a:pt x="2741163" y="2653468"/>
                  <a:pt x="2709116" y="2594360"/>
                  <a:pt x="2699857" y="2585814"/>
                </a:cubicBezTo>
                <a:cubicBezTo>
                  <a:pt x="2647870" y="2535966"/>
                  <a:pt x="2586625" y="2500357"/>
                  <a:pt x="2519683" y="2460477"/>
                </a:cubicBezTo>
                <a:cubicBezTo>
                  <a:pt x="2533215" y="2537389"/>
                  <a:pt x="2551730" y="2609316"/>
                  <a:pt x="2508290" y="2676258"/>
                </a:cubicBezTo>
                <a:cubicBezTo>
                  <a:pt x="2496183" y="2689789"/>
                  <a:pt x="2488350" y="2708305"/>
                  <a:pt x="2466984" y="2721123"/>
                </a:cubicBezTo>
                <a:cubicBezTo>
                  <a:pt x="2473394" y="2693350"/>
                  <a:pt x="2478379" y="2669137"/>
                  <a:pt x="2484076" y="2645636"/>
                </a:cubicBezTo>
                <a:cubicBezTo>
                  <a:pt x="2484789" y="2644924"/>
                  <a:pt x="2485501" y="2644211"/>
                  <a:pt x="2485501" y="2643499"/>
                </a:cubicBezTo>
                <a:cubicBezTo>
                  <a:pt x="2506152" y="2565163"/>
                  <a:pt x="2471969" y="2496084"/>
                  <a:pt x="2449893" y="2425581"/>
                </a:cubicBezTo>
                <a:cubicBezTo>
                  <a:pt x="2441347" y="2398520"/>
                  <a:pt x="2405739" y="2399232"/>
                  <a:pt x="2388648" y="2423444"/>
                </a:cubicBezTo>
                <a:cubicBezTo>
                  <a:pt x="2373693" y="2444810"/>
                  <a:pt x="2357313" y="2464751"/>
                  <a:pt x="2336662" y="2481129"/>
                </a:cubicBezTo>
                <a:cubicBezTo>
                  <a:pt x="2323130" y="2491811"/>
                  <a:pt x="2323130" y="2500357"/>
                  <a:pt x="2330964" y="2514600"/>
                </a:cubicBezTo>
                <a:cubicBezTo>
                  <a:pt x="2359450" y="2564452"/>
                  <a:pt x="2385799" y="2615013"/>
                  <a:pt x="2412861" y="2665576"/>
                </a:cubicBezTo>
                <a:cubicBezTo>
                  <a:pt x="2385087" y="2688365"/>
                  <a:pt x="2353040" y="2702608"/>
                  <a:pt x="2320993" y="2716139"/>
                </a:cubicBezTo>
                <a:cubicBezTo>
                  <a:pt x="2293220" y="2730382"/>
                  <a:pt x="2199928" y="2751746"/>
                  <a:pt x="2066044" y="2720411"/>
                </a:cubicBezTo>
                <a:cubicBezTo>
                  <a:pt x="2010496" y="2698335"/>
                  <a:pt x="1963494" y="2670561"/>
                  <a:pt x="1962070" y="2650620"/>
                </a:cubicBezTo>
                <a:cubicBezTo>
                  <a:pt x="1980586" y="2617149"/>
                  <a:pt x="1999102" y="2582966"/>
                  <a:pt x="2018330" y="2549495"/>
                </a:cubicBezTo>
                <a:cubicBezTo>
                  <a:pt x="2047528" y="2498221"/>
                  <a:pt x="2047528" y="2498933"/>
                  <a:pt x="2006223" y="2459053"/>
                </a:cubicBezTo>
                <a:cubicBezTo>
                  <a:pt x="1998390" y="2451219"/>
                  <a:pt x="1994117" y="2449794"/>
                  <a:pt x="1986283" y="2457628"/>
                </a:cubicBezTo>
                <a:cubicBezTo>
                  <a:pt x="1937857" y="2503918"/>
                  <a:pt x="1879461" y="2535253"/>
                  <a:pt x="1818216" y="2560890"/>
                </a:cubicBezTo>
                <a:cubicBezTo>
                  <a:pt x="1789730" y="2570148"/>
                  <a:pt x="1761956" y="2581542"/>
                  <a:pt x="1755547" y="2615725"/>
                </a:cubicBezTo>
                <a:cubicBezTo>
                  <a:pt x="1747001" y="2662727"/>
                  <a:pt x="1719227" y="2697622"/>
                  <a:pt x="1685756" y="2729669"/>
                </a:cubicBezTo>
                <a:cubicBezTo>
                  <a:pt x="1655846" y="2758868"/>
                  <a:pt x="1623087" y="2785929"/>
                  <a:pt x="1596025" y="2817975"/>
                </a:cubicBezTo>
                <a:lnTo>
                  <a:pt x="1483506" y="2936193"/>
                </a:lnTo>
                <a:cubicBezTo>
                  <a:pt x="1450035" y="2971089"/>
                  <a:pt x="1436504" y="3009544"/>
                  <a:pt x="1460005" y="3055122"/>
                </a:cubicBezTo>
                <a:cubicBezTo>
                  <a:pt x="1462141" y="3089304"/>
                  <a:pt x="1451459" y="3119927"/>
                  <a:pt x="1430094" y="3155534"/>
                </a:cubicBezTo>
                <a:cubicBezTo>
                  <a:pt x="1430094" y="3102837"/>
                  <a:pt x="1393775" y="3099987"/>
                  <a:pt x="1363152" y="3090017"/>
                </a:cubicBezTo>
                <a:lnTo>
                  <a:pt x="1299771" y="3049424"/>
                </a:lnTo>
                <a:cubicBezTo>
                  <a:pt x="1262027" y="3018090"/>
                  <a:pt x="1233541" y="2981770"/>
                  <a:pt x="1223571" y="2931921"/>
                </a:cubicBezTo>
                <a:cubicBezTo>
                  <a:pt x="1218586" y="2906283"/>
                  <a:pt x="1198646" y="2888479"/>
                  <a:pt x="1175857" y="2875660"/>
                </a:cubicBezTo>
                <a:cubicBezTo>
                  <a:pt x="1157341" y="2864979"/>
                  <a:pt x="1136689" y="2859280"/>
                  <a:pt x="1116749" y="2854295"/>
                </a:cubicBezTo>
                <a:cubicBezTo>
                  <a:pt x="1101794" y="2850735"/>
                  <a:pt x="1089687" y="2844325"/>
                  <a:pt x="1079539" y="2835691"/>
                </a:cubicBezTo>
                <a:lnTo>
                  <a:pt x="1079328" y="2835427"/>
                </a:lnTo>
                <a:lnTo>
                  <a:pt x="1019767" y="2845450"/>
                </a:lnTo>
                <a:cubicBezTo>
                  <a:pt x="988099" y="2852964"/>
                  <a:pt x="959653" y="2865309"/>
                  <a:pt x="934426" y="2885705"/>
                </a:cubicBezTo>
                <a:lnTo>
                  <a:pt x="839961" y="2962995"/>
                </a:lnTo>
                <a:cubicBezTo>
                  <a:pt x="836204" y="2966215"/>
                  <a:pt x="831910" y="2969436"/>
                  <a:pt x="829763" y="2973729"/>
                </a:cubicBezTo>
                <a:cubicBezTo>
                  <a:pt x="819565" y="2993052"/>
                  <a:pt x="801316" y="3001103"/>
                  <a:pt x="783067" y="3009690"/>
                </a:cubicBezTo>
                <a:cubicBezTo>
                  <a:pt x="733687" y="3033306"/>
                  <a:pt x="695579" y="3070341"/>
                  <a:pt x="661229" y="3112207"/>
                </a:cubicBezTo>
                <a:cubicBezTo>
                  <a:pt x="644590" y="3132602"/>
                  <a:pt x="629025" y="3154608"/>
                  <a:pt x="612923" y="3176078"/>
                </a:cubicBezTo>
                <a:cubicBezTo>
                  <a:pt x="606482" y="3184665"/>
                  <a:pt x="599504" y="3193253"/>
                  <a:pt x="598430" y="3203451"/>
                </a:cubicBezTo>
                <a:cubicBezTo>
                  <a:pt x="597357" y="3218480"/>
                  <a:pt x="588769" y="3221700"/>
                  <a:pt x="576425" y="3227068"/>
                </a:cubicBezTo>
                <a:cubicBezTo>
                  <a:pt x="524898" y="3251220"/>
                  <a:pt x="477128" y="3281277"/>
                  <a:pt x="442241" y="3327437"/>
                </a:cubicBezTo>
                <a:cubicBezTo>
                  <a:pt x="434190" y="3338171"/>
                  <a:pt x="430433" y="3349979"/>
                  <a:pt x="429896" y="3363398"/>
                </a:cubicBezTo>
                <a:cubicBezTo>
                  <a:pt x="424529" y="3519051"/>
                  <a:pt x="427749" y="3674704"/>
                  <a:pt x="427212" y="3830356"/>
                </a:cubicBezTo>
                <a:cubicBezTo>
                  <a:pt x="427212" y="3872758"/>
                  <a:pt x="426675" y="3915697"/>
                  <a:pt x="429896" y="3958099"/>
                </a:cubicBezTo>
                <a:cubicBezTo>
                  <a:pt x="430433" y="3970981"/>
                  <a:pt x="433653" y="3981178"/>
                  <a:pt x="444924" y="3989766"/>
                </a:cubicBezTo>
                <a:cubicBezTo>
                  <a:pt x="467467" y="4006405"/>
                  <a:pt x="477665" y="4030021"/>
                  <a:pt x="476055" y="4058468"/>
                </a:cubicBezTo>
                <a:cubicBezTo>
                  <a:pt x="487327" y="4052564"/>
                  <a:pt x="489474" y="4048807"/>
                  <a:pt x="490547" y="4037536"/>
                </a:cubicBezTo>
                <a:cubicBezTo>
                  <a:pt x="494841" y="3990303"/>
                  <a:pt x="490010" y="3944680"/>
                  <a:pt x="477665" y="3899058"/>
                </a:cubicBezTo>
                <a:cubicBezTo>
                  <a:pt x="475518" y="3891007"/>
                  <a:pt x="468004" y="3885103"/>
                  <a:pt x="468541" y="3875442"/>
                </a:cubicBezTo>
                <a:cubicBezTo>
                  <a:pt x="475518" y="3874905"/>
                  <a:pt x="477665" y="3879736"/>
                  <a:pt x="479275" y="3884030"/>
                </a:cubicBezTo>
                <a:cubicBezTo>
                  <a:pt x="501818" y="3936093"/>
                  <a:pt x="509333" y="3990840"/>
                  <a:pt x="503965" y="4046660"/>
                </a:cubicBezTo>
                <a:cubicBezTo>
                  <a:pt x="502355" y="4062762"/>
                  <a:pt x="488400" y="4072960"/>
                  <a:pt x="475518" y="4087989"/>
                </a:cubicBezTo>
                <a:cubicBezTo>
                  <a:pt x="498598" y="4083158"/>
                  <a:pt x="518994" y="4083695"/>
                  <a:pt x="538853" y="4089599"/>
                </a:cubicBezTo>
                <a:cubicBezTo>
                  <a:pt x="557639" y="4094966"/>
                  <a:pt x="575351" y="4102480"/>
                  <a:pt x="590380" y="4115362"/>
                </a:cubicBezTo>
                <a:cubicBezTo>
                  <a:pt x="594136" y="4118046"/>
                  <a:pt x="598967" y="4121803"/>
                  <a:pt x="595747" y="4126096"/>
                </a:cubicBezTo>
                <a:cubicBezTo>
                  <a:pt x="591453" y="4131464"/>
                  <a:pt x="588769" y="4124486"/>
                  <a:pt x="585549" y="4122340"/>
                </a:cubicBezTo>
                <a:cubicBezTo>
                  <a:pt x="561396" y="4104627"/>
                  <a:pt x="533486" y="4099260"/>
                  <a:pt x="504502" y="4099260"/>
                </a:cubicBezTo>
                <a:cubicBezTo>
                  <a:pt x="495378" y="4099260"/>
                  <a:pt x="485716" y="4099260"/>
                  <a:pt x="473372" y="4105701"/>
                </a:cubicBezTo>
                <a:cubicBezTo>
                  <a:pt x="495915" y="4107311"/>
                  <a:pt x="505576" y="4121266"/>
                  <a:pt x="514700" y="4135758"/>
                </a:cubicBezTo>
                <a:cubicBezTo>
                  <a:pt x="535633" y="4167962"/>
                  <a:pt x="552271" y="4201776"/>
                  <a:pt x="560859" y="4239348"/>
                </a:cubicBezTo>
                <a:cubicBezTo>
                  <a:pt x="561396" y="4243104"/>
                  <a:pt x="564616" y="4247935"/>
                  <a:pt x="559249" y="4249545"/>
                </a:cubicBezTo>
                <a:cubicBezTo>
                  <a:pt x="553345" y="4251692"/>
                  <a:pt x="553345" y="4245251"/>
                  <a:pt x="552271" y="4242031"/>
                </a:cubicBezTo>
                <a:cubicBezTo>
                  <a:pt x="542074" y="4202850"/>
                  <a:pt x="520067" y="4169035"/>
                  <a:pt x="500208" y="4134148"/>
                </a:cubicBezTo>
                <a:cubicBezTo>
                  <a:pt x="491083" y="4119119"/>
                  <a:pt x="476055" y="4125560"/>
                  <a:pt x="465857" y="4119656"/>
                </a:cubicBezTo>
                <a:lnTo>
                  <a:pt x="465857" y="4171182"/>
                </a:lnTo>
                <a:cubicBezTo>
                  <a:pt x="465857" y="4187284"/>
                  <a:pt x="461563" y="4203386"/>
                  <a:pt x="452976" y="4217341"/>
                </a:cubicBezTo>
                <a:cubicBezTo>
                  <a:pt x="451365" y="4220025"/>
                  <a:pt x="448145" y="4223782"/>
                  <a:pt x="444388" y="4221635"/>
                </a:cubicBezTo>
                <a:cubicBezTo>
                  <a:pt x="440094" y="4218952"/>
                  <a:pt x="442777" y="4214658"/>
                  <a:pt x="444924" y="4212511"/>
                </a:cubicBezTo>
                <a:cubicBezTo>
                  <a:pt x="459416" y="4196409"/>
                  <a:pt x="454586" y="4176013"/>
                  <a:pt x="454586" y="4157227"/>
                </a:cubicBezTo>
                <a:cubicBezTo>
                  <a:pt x="454049" y="4150250"/>
                  <a:pt x="453512" y="4142198"/>
                  <a:pt x="451902" y="4135221"/>
                </a:cubicBezTo>
                <a:cubicBezTo>
                  <a:pt x="451365" y="4131464"/>
                  <a:pt x="454586" y="4126096"/>
                  <a:pt x="449218" y="4125023"/>
                </a:cubicBezTo>
                <a:cubicBezTo>
                  <a:pt x="444388" y="4123949"/>
                  <a:pt x="442241" y="4128243"/>
                  <a:pt x="440631" y="4132001"/>
                </a:cubicBezTo>
                <a:cubicBezTo>
                  <a:pt x="437410" y="4138442"/>
                  <a:pt x="435263" y="4148639"/>
                  <a:pt x="426675" y="4135758"/>
                </a:cubicBezTo>
                <a:lnTo>
                  <a:pt x="425602" y="4134684"/>
                </a:lnTo>
                <a:cubicBezTo>
                  <a:pt x="412720" y="4147566"/>
                  <a:pt x="411110" y="4130927"/>
                  <a:pt x="404133" y="4127170"/>
                </a:cubicBezTo>
                <a:cubicBezTo>
                  <a:pt x="399302" y="4124486"/>
                  <a:pt x="394471" y="4128243"/>
                  <a:pt x="393398" y="4135221"/>
                </a:cubicBezTo>
                <a:cubicBezTo>
                  <a:pt x="390715" y="4158837"/>
                  <a:pt x="391788" y="4181917"/>
                  <a:pt x="397692" y="4204997"/>
                </a:cubicBezTo>
                <a:cubicBezTo>
                  <a:pt x="398765" y="4208753"/>
                  <a:pt x="400912" y="4214121"/>
                  <a:pt x="397155" y="4215731"/>
                </a:cubicBezTo>
                <a:cubicBezTo>
                  <a:pt x="391251" y="4217878"/>
                  <a:pt x="390715" y="4210900"/>
                  <a:pt x="389641" y="4207144"/>
                </a:cubicBezTo>
                <a:cubicBezTo>
                  <a:pt x="383737" y="4184064"/>
                  <a:pt x="378370" y="4161521"/>
                  <a:pt x="381590" y="4137905"/>
                </a:cubicBezTo>
                <a:cubicBezTo>
                  <a:pt x="382663" y="4130927"/>
                  <a:pt x="388031" y="4120729"/>
                  <a:pt x="379980" y="4118046"/>
                </a:cubicBezTo>
                <a:cubicBezTo>
                  <a:pt x="370855" y="4114825"/>
                  <a:pt x="357437" y="4112678"/>
                  <a:pt x="350459" y="4120729"/>
                </a:cubicBezTo>
                <a:cubicBezTo>
                  <a:pt x="325233" y="4150250"/>
                  <a:pt x="298396" y="4179233"/>
                  <a:pt x="291419" y="4220025"/>
                </a:cubicBezTo>
                <a:cubicBezTo>
                  <a:pt x="290345" y="4224855"/>
                  <a:pt x="288735" y="4230223"/>
                  <a:pt x="284441" y="4229686"/>
                </a:cubicBezTo>
                <a:cubicBezTo>
                  <a:pt x="276927" y="4228613"/>
                  <a:pt x="282294" y="4222172"/>
                  <a:pt x="282831" y="4218952"/>
                </a:cubicBezTo>
                <a:cubicBezTo>
                  <a:pt x="290882" y="4175476"/>
                  <a:pt x="317182" y="4141662"/>
                  <a:pt x="344018" y="4108384"/>
                </a:cubicBezTo>
                <a:cubicBezTo>
                  <a:pt x="352606" y="4098186"/>
                  <a:pt x="366561" y="4100333"/>
                  <a:pt x="381590" y="4098723"/>
                </a:cubicBezTo>
                <a:cubicBezTo>
                  <a:pt x="346703" y="4075107"/>
                  <a:pt x="313425" y="4056321"/>
                  <a:pt x="273170" y="4056321"/>
                </a:cubicBezTo>
                <a:cubicBezTo>
                  <a:pt x="268876" y="4056321"/>
                  <a:pt x="262972" y="4058468"/>
                  <a:pt x="262972" y="4052027"/>
                </a:cubicBezTo>
                <a:cubicBezTo>
                  <a:pt x="262972" y="4047197"/>
                  <a:pt x="268876" y="4048807"/>
                  <a:pt x="272633" y="4048807"/>
                </a:cubicBezTo>
                <a:cubicBezTo>
                  <a:pt x="302690" y="4050417"/>
                  <a:pt x="332210" y="4053101"/>
                  <a:pt x="361731" y="4068666"/>
                </a:cubicBezTo>
                <a:cubicBezTo>
                  <a:pt x="335431" y="4038072"/>
                  <a:pt x="344018" y="4004795"/>
                  <a:pt x="346703" y="3972591"/>
                </a:cubicBezTo>
                <a:cubicBezTo>
                  <a:pt x="349386" y="3940924"/>
                  <a:pt x="362267" y="3911940"/>
                  <a:pt x="369782" y="3881883"/>
                </a:cubicBezTo>
                <a:cubicBezTo>
                  <a:pt x="370855" y="3879199"/>
                  <a:pt x="371392" y="3874905"/>
                  <a:pt x="375149" y="3875978"/>
                </a:cubicBezTo>
                <a:cubicBezTo>
                  <a:pt x="379980" y="3877052"/>
                  <a:pt x="377833" y="3881346"/>
                  <a:pt x="376760" y="3884566"/>
                </a:cubicBezTo>
                <a:cubicBezTo>
                  <a:pt x="367635" y="3917307"/>
                  <a:pt x="361194" y="3950048"/>
                  <a:pt x="359047" y="3983862"/>
                </a:cubicBezTo>
                <a:cubicBezTo>
                  <a:pt x="358511" y="3997280"/>
                  <a:pt x="357973" y="4011235"/>
                  <a:pt x="356900" y="4025190"/>
                </a:cubicBezTo>
                <a:cubicBezTo>
                  <a:pt x="355827" y="4039683"/>
                  <a:pt x="362804" y="4049344"/>
                  <a:pt x="375149" y="4059541"/>
                </a:cubicBezTo>
                <a:cubicBezTo>
                  <a:pt x="372466" y="4021970"/>
                  <a:pt x="389641" y="3996744"/>
                  <a:pt x="418625" y="3978495"/>
                </a:cubicBezTo>
                <a:cubicBezTo>
                  <a:pt x="422919" y="3975811"/>
                  <a:pt x="423992" y="3973128"/>
                  <a:pt x="423455" y="3968834"/>
                </a:cubicBezTo>
                <a:cubicBezTo>
                  <a:pt x="416478" y="3894227"/>
                  <a:pt x="421308" y="3820158"/>
                  <a:pt x="419161" y="3745552"/>
                </a:cubicBezTo>
                <a:cubicBezTo>
                  <a:pt x="419161" y="3743942"/>
                  <a:pt x="418625" y="3742869"/>
                  <a:pt x="418088" y="3741259"/>
                </a:cubicBezTo>
                <a:cubicBezTo>
                  <a:pt x="415404" y="3738575"/>
                  <a:pt x="415941" y="3735354"/>
                  <a:pt x="415941" y="3732671"/>
                </a:cubicBezTo>
                <a:lnTo>
                  <a:pt x="415941" y="3560379"/>
                </a:lnTo>
                <a:cubicBezTo>
                  <a:pt x="415941" y="3557696"/>
                  <a:pt x="415404" y="3554475"/>
                  <a:pt x="418088" y="3552328"/>
                </a:cubicBezTo>
                <a:cubicBezTo>
                  <a:pt x="418625" y="3523345"/>
                  <a:pt x="419161" y="3493824"/>
                  <a:pt x="419698" y="3464840"/>
                </a:cubicBezTo>
                <a:cubicBezTo>
                  <a:pt x="420235" y="3433710"/>
                  <a:pt x="420235" y="3402579"/>
                  <a:pt x="421308" y="3371449"/>
                </a:cubicBezTo>
                <a:cubicBezTo>
                  <a:pt x="421845" y="3359104"/>
                  <a:pt x="417551" y="3351053"/>
                  <a:pt x="407890" y="3345149"/>
                </a:cubicBezTo>
                <a:cubicBezTo>
                  <a:pt x="366561" y="3318849"/>
                  <a:pt x="324696" y="3319386"/>
                  <a:pt x="281757" y="3339245"/>
                </a:cubicBezTo>
                <a:cubicBezTo>
                  <a:pt x="274243" y="3343002"/>
                  <a:pt x="269949" y="3349443"/>
                  <a:pt x="265119" y="3355884"/>
                </a:cubicBezTo>
                <a:lnTo>
                  <a:pt x="171899" y="3505753"/>
                </a:lnTo>
                <a:cubicBezTo>
                  <a:pt x="171803" y="3517898"/>
                  <a:pt x="171708" y="3530044"/>
                  <a:pt x="171612" y="3542189"/>
                </a:cubicBezTo>
                <a:cubicBezTo>
                  <a:pt x="170736" y="3646216"/>
                  <a:pt x="169234" y="3784807"/>
                  <a:pt x="167453" y="3787923"/>
                </a:cubicBezTo>
                <a:cubicBezTo>
                  <a:pt x="179560" y="3838485"/>
                  <a:pt x="185257" y="3890472"/>
                  <a:pt x="190954" y="3941747"/>
                </a:cubicBezTo>
                <a:cubicBezTo>
                  <a:pt x="195939" y="3941747"/>
                  <a:pt x="194515" y="4119072"/>
                  <a:pt x="185969" y="4204530"/>
                </a:cubicBezTo>
                <a:cubicBezTo>
                  <a:pt x="181696" y="4245835"/>
                  <a:pt x="240805" y="4492951"/>
                  <a:pt x="251487" y="4515740"/>
                </a:cubicBezTo>
                <a:cubicBezTo>
                  <a:pt x="251487" y="4516452"/>
                  <a:pt x="260033" y="4601198"/>
                  <a:pt x="257896" y="4636805"/>
                </a:cubicBezTo>
                <a:cubicBezTo>
                  <a:pt x="256472" y="4665291"/>
                  <a:pt x="264306" y="4692353"/>
                  <a:pt x="272139" y="4724399"/>
                </a:cubicBezTo>
                <a:cubicBezTo>
                  <a:pt x="284246" y="4709444"/>
                  <a:pt x="292792" y="4698762"/>
                  <a:pt x="301337" y="4688792"/>
                </a:cubicBezTo>
                <a:cubicBezTo>
                  <a:pt x="351188" y="4631107"/>
                  <a:pt x="411721" y="4586955"/>
                  <a:pt x="490057" y="4593364"/>
                </a:cubicBezTo>
                <a:cubicBezTo>
                  <a:pt x="548453" y="4598349"/>
                  <a:pt x="629638" y="4535680"/>
                  <a:pt x="621093" y="4543513"/>
                </a:cubicBezTo>
                <a:cubicBezTo>
                  <a:pt x="649578" y="4522861"/>
                  <a:pt x="678777" y="4502921"/>
                  <a:pt x="711536" y="4488678"/>
                </a:cubicBezTo>
                <a:cubicBezTo>
                  <a:pt x="821919" y="4442388"/>
                  <a:pt x="935863" y="4442388"/>
                  <a:pt x="1051231" y="4463040"/>
                </a:cubicBezTo>
                <a:cubicBezTo>
                  <a:pt x="1104642" y="4473011"/>
                  <a:pt x="1105354" y="4475859"/>
                  <a:pt x="1116036" y="4529983"/>
                </a:cubicBezTo>
                <a:cubicBezTo>
                  <a:pt x="1122446" y="4562029"/>
                  <a:pt x="1123158" y="4595500"/>
                  <a:pt x="1123870" y="4634668"/>
                </a:cubicBezTo>
                <a:cubicBezTo>
                  <a:pt x="1128855" y="4626123"/>
                  <a:pt x="1135977" y="4591939"/>
                  <a:pt x="1137401" y="4577696"/>
                </a:cubicBezTo>
                <a:cubicBezTo>
                  <a:pt x="1145235" y="4488678"/>
                  <a:pt x="1109627" y="4411766"/>
                  <a:pt x="1069035" y="4336278"/>
                </a:cubicBezTo>
                <a:cubicBezTo>
                  <a:pt x="1052655" y="4305655"/>
                  <a:pt x="992122" y="4271472"/>
                  <a:pt x="991410" y="4268624"/>
                </a:cubicBezTo>
                <a:cubicBezTo>
                  <a:pt x="971470" y="4252956"/>
                  <a:pt x="958651" y="4232304"/>
                  <a:pt x="955091" y="4207379"/>
                </a:cubicBezTo>
                <a:cubicBezTo>
                  <a:pt x="941560" y="4114087"/>
                  <a:pt x="910937" y="4025780"/>
                  <a:pt x="878179" y="3937474"/>
                </a:cubicBezTo>
                <a:cubicBezTo>
                  <a:pt x="867496" y="3908276"/>
                  <a:pt x="859663" y="3879790"/>
                  <a:pt x="875330" y="3850592"/>
                </a:cubicBezTo>
                <a:cubicBezTo>
                  <a:pt x="880315" y="3842046"/>
                  <a:pt x="883876" y="3832788"/>
                  <a:pt x="889573" y="3824242"/>
                </a:cubicBezTo>
                <a:cubicBezTo>
                  <a:pt x="910937" y="3790059"/>
                  <a:pt x="937999" y="3790059"/>
                  <a:pt x="959364" y="3824242"/>
                </a:cubicBezTo>
                <a:cubicBezTo>
                  <a:pt x="970046" y="3842046"/>
                  <a:pt x="977167" y="3861986"/>
                  <a:pt x="985713" y="3881214"/>
                </a:cubicBezTo>
                <a:cubicBezTo>
                  <a:pt x="993547" y="3915397"/>
                  <a:pt x="1002093" y="3949581"/>
                  <a:pt x="1008502" y="3984476"/>
                </a:cubicBezTo>
                <a:cubicBezTo>
                  <a:pt x="1017760" y="4033614"/>
                  <a:pt x="1023457" y="4082752"/>
                  <a:pt x="1019184" y="4132603"/>
                </a:cubicBezTo>
                <a:cubicBezTo>
                  <a:pt x="1018472" y="4143997"/>
                  <a:pt x="1020608" y="4162513"/>
                  <a:pt x="1007078" y="4165362"/>
                </a:cubicBezTo>
                <a:cubicBezTo>
                  <a:pt x="992835" y="4168923"/>
                  <a:pt x="987850" y="4151119"/>
                  <a:pt x="982864" y="4140437"/>
                </a:cubicBezTo>
                <a:cubicBezTo>
                  <a:pt x="972894" y="4119072"/>
                  <a:pt x="963636" y="4096995"/>
                  <a:pt x="955803" y="4074919"/>
                </a:cubicBezTo>
                <a:cubicBezTo>
                  <a:pt x="941560" y="4033614"/>
                  <a:pt x="928741" y="3992310"/>
                  <a:pt x="932302" y="3948868"/>
                </a:cubicBezTo>
                <a:cubicBezTo>
                  <a:pt x="933014" y="3937474"/>
                  <a:pt x="930878" y="3918958"/>
                  <a:pt x="946545" y="3918246"/>
                </a:cubicBezTo>
                <a:cubicBezTo>
                  <a:pt x="959364" y="3918246"/>
                  <a:pt x="962212" y="3935338"/>
                  <a:pt x="967197" y="3952429"/>
                </a:cubicBezTo>
                <a:cubicBezTo>
                  <a:pt x="948681" y="3936762"/>
                  <a:pt x="942272" y="3943171"/>
                  <a:pt x="945121" y="3959550"/>
                </a:cubicBezTo>
                <a:cubicBezTo>
                  <a:pt x="951530" y="4004416"/>
                  <a:pt x="962924" y="4048569"/>
                  <a:pt x="980728" y="4090586"/>
                </a:cubicBezTo>
                <a:cubicBezTo>
                  <a:pt x="982864" y="4095571"/>
                  <a:pt x="985001" y="4103405"/>
                  <a:pt x="992122" y="4102693"/>
                </a:cubicBezTo>
                <a:cubicBezTo>
                  <a:pt x="999244" y="4101980"/>
                  <a:pt x="1004229" y="4077768"/>
                  <a:pt x="1004941" y="4072070"/>
                </a:cubicBezTo>
                <a:cubicBezTo>
                  <a:pt x="1009926" y="4002992"/>
                  <a:pt x="994259" y="3938186"/>
                  <a:pt x="960076" y="3878366"/>
                </a:cubicBezTo>
                <a:cubicBezTo>
                  <a:pt x="955803" y="3869820"/>
                  <a:pt x="926605" y="3840621"/>
                  <a:pt x="915210" y="3844895"/>
                </a:cubicBezTo>
                <a:cubicBezTo>
                  <a:pt x="905240" y="3849167"/>
                  <a:pt x="904528" y="3859138"/>
                  <a:pt x="904528" y="3868395"/>
                </a:cubicBezTo>
                <a:cubicBezTo>
                  <a:pt x="904528" y="3881214"/>
                  <a:pt x="905240" y="3894033"/>
                  <a:pt x="907377" y="3906139"/>
                </a:cubicBezTo>
                <a:cubicBezTo>
                  <a:pt x="920195" y="3975218"/>
                  <a:pt x="933726" y="4043584"/>
                  <a:pt x="947257" y="4111951"/>
                </a:cubicBezTo>
                <a:cubicBezTo>
                  <a:pt x="953666" y="4147558"/>
                  <a:pt x="960076" y="4183166"/>
                  <a:pt x="977167" y="4215924"/>
                </a:cubicBezTo>
                <a:cubicBezTo>
                  <a:pt x="983577" y="4228031"/>
                  <a:pt x="991410" y="4240850"/>
                  <a:pt x="1007078" y="4239425"/>
                </a:cubicBezTo>
                <a:cubicBezTo>
                  <a:pt x="1022033" y="4238713"/>
                  <a:pt x="1026306" y="4225182"/>
                  <a:pt x="1030578" y="4213076"/>
                </a:cubicBezTo>
                <a:cubicBezTo>
                  <a:pt x="1040549" y="4186726"/>
                  <a:pt x="1043397" y="4158952"/>
                  <a:pt x="1045534" y="4131179"/>
                </a:cubicBezTo>
                <a:cubicBezTo>
                  <a:pt x="1051231" y="4062812"/>
                  <a:pt x="1039836" y="3996582"/>
                  <a:pt x="1024169" y="3931064"/>
                </a:cubicBezTo>
                <a:cubicBezTo>
                  <a:pt x="1024169" y="3919670"/>
                  <a:pt x="1023457" y="3907564"/>
                  <a:pt x="1024169" y="3896169"/>
                </a:cubicBezTo>
                <a:cubicBezTo>
                  <a:pt x="1024169" y="3889760"/>
                  <a:pt x="1024881" y="3880502"/>
                  <a:pt x="1033427" y="3880502"/>
                </a:cubicBezTo>
                <a:cubicBezTo>
                  <a:pt x="1044109" y="3880502"/>
                  <a:pt x="1039836" y="3890472"/>
                  <a:pt x="1039836" y="3896169"/>
                </a:cubicBezTo>
                <a:cubicBezTo>
                  <a:pt x="1039124" y="3913261"/>
                  <a:pt x="1042685" y="3929640"/>
                  <a:pt x="1052655" y="3943883"/>
                </a:cubicBezTo>
                <a:cubicBezTo>
                  <a:pt x="1081853" y="3986612"/>
                  <a:pt x="1154493" y="4143285"/>
                  <a:pt x="1164463" y="4170347"/>
                </a:cubicBezTo>
                <a:cubicBezTo>
                  <a:pt x="1198646" y="4274321"/>
                  <a:pt x="1202919" y="4492238"/>
                  <a:pt x="1169448" y="4607607"/>
                </a:cubicBezTo>
                <a:cubicBezTo>
                  <a:pt x="1190100" y="4569863"/>
                  <a:pt x="1205767" y="4531407"/>
                  <a:pt x="1207904" y="4488678"/>
                </a:cubicBezTo>
                <a:cubicBezTo>
                  <a:pt x="1210040" y="4445949"/>
                  <a:pt x="1242087" y="4440964"/>
                  <a:pt x="1259891" y="4434554"/>
                </a:cubicBezTo>
                <a:cubicBezTo>
                  <a:pt x="1427246" y="4434554"/>
                  <a:pt x="1486354" y="4480844"/>
                  <a:pt x="1569676" y="4571287"/>
                </a:cubicBezTo>
                <a:cubicBezTo>
                  <a:pt x="1632345" y="4574848"/>
                  <a:pt x="1712818" y="4599773"/>
                  <a:pt x="1752698" y="4623274"/>
                </a:cubicBezTo>
                <a:cubicBezTo>
                  <a:pt x="1826050" y="4658170"/>
                  <a:pt x="1885870" y="4709444"/>
                  <a:pt x="1934296" y="4774962"/>
                </a:cubicBezTo>
                <a:cubicBezTo>
                  <a:pt x="1957797" y="4810569"/>
                  <a:pt x="1977737" y="4847601"/>
                  <a:pt x="1995541" y="4886057"/>
                </a:cubicBezTo>
                <a:cubicBezTo>
                  <a:pt x="2000526" y="4896740"/>
                  <a:pt x="2004799" y="4907422"/>
                  <a:pt x="2009072" y="4918104"/>
                </a:cubicBezTo>
                <a:cubicBezTo>
                  <a:pt x="2014769" y="4936620"/>
                  <a:pt x="2020466" y="4955136"/>
                  <a:pt x="2025451" y="4973652"/>
                </a:cubicBezTo>
                <a:cubicBezTo>
                  <a:pt x="2068893" y="5137446"/>
                  <a:pt x="2072453" y="5304089"/>
                  <a:pt x="2063195" y="5471444"/>
                </a:cubicBezTo>
                <a:cubicBezTo>
                  <a:pt x="2062483" y="5484263"/>
                  <a:pt x="2059635" y="5497794"/>
                  <a:pt x="2063907" y="5512749"/>
                </a:cubicBezTo>
                <a:cubicBezTo>
                  <a:pt x="2134410" y="5477853"/>
                  <a:pt x="2207050" y="5477141"/>
                  <a:pt x="2280401" y="5487824"/>
                </a:cubicBezTo>
                <a:cubicBezTo>
                  <a:pt x="2304614" y="5491384"/>
                  <a:pt x="2317433" y="5501354"/>
                  <a:pt x="2320993" y="5526992"/>
                </a:cubicBezTo>
                <a:cubicBezTo>
                  <a:pt x="2323130" y="5543371"/>
                  <a:pt x="2323843" y="5560463"/>
                  <a:pt x="2327403" y="5577554"/>
                </a:cubicBezTo>
                <a:cubicBezTo>
                  <a:pt x="2330964" y="5572569"/>
                  <a:pt x="2332389" y="5568297"/>
                  <a:pt x="2333100" y="5563311"/>
                </a:cubicBezTo>
                <a:cubicBezTo>
                  <a:pt x="2338797" y="5498506"/>
                  <a:pt x="2313161" y="5442958"/>
                  <a:pt x="2278265" y="5390971"/>
                </a:cubicBezTo>
                <a:cubicBezTo>
                  <a:pt x="2274705" y="5385986"/>
                  <a:pt x="2270431" y="5382425"/>
                  <a:pt x="2264023" y="5381713"/>
                </a:cubicBezTo>
                <a:cubicBezTo>
                  <a:pt x="2238384" y="5379577"/>
                  <a:pt x="2229126" y="5361773"/>
                  <a:pt x="2225566" y="5341121"/>
                </a:cubicBezTo>
                <a:cubicBezTo>
                  <a:pt x="2214884" y="5282012"/>
                  <a:pt x="2195655" y="5225752"/>
                  <a:pt x="2175003" y="5169493"/>
                </a:cubicBezTo>
                <a:cubicBezTo>
                  <a:pt x="2165034" y="5143143"/>
                  <a:pt x="2184973" y="5106824"/>
                  <a:pt x="2211323" y="5100414"/>
                </a:cubicBezTo>
                <a:cubicBezTo>
                  <a:pt x="2222717" y="5107536"/>
                  <a:pt x="2230551" y="5118218"/>
                  <a:pt x="2235536" y="5131037"/>
                </a:cubicBezTo>
                <a:cubicBezTo>
                  <a:pt x="2250492" y="5169493"/>
                  <a:pt x="2259037" y="5209373"/>
                  <a:pt x="2261885" y="5250678"/>
                </a:cubicBezTo>
                <a:cubicBezTo>
                  <a:pt x="2260462" y="5254238"/>
                  <a:pt x="2259037" y="5257799"/>
                  <a:pt x="2258324" y="5261360"/>
                </a:cubicBezTo>
                <a:cubicBezTo>
                  <a:pt x="2258324" y="5257799"/>
                  <a:pt x="2258324" y="5254951"/>
                  <a:pt x="2259037" y="5252102"/>
                </a:cubicBezTo>
                <a:lnTo>
                  <a:pt x="2257613" y="5250678"/>
                </a:lnTo>
                <a:cubicBezTo>
                  <a:pt x="2251915" y="5213646"/>
                  <a:pt x="2247642" y="5175190"/>
                  <a:pt x="2224853" y="5143143"/>
                </a:cubicBezTo>
                <a:cubicBezTo>
                  <a:pt x="2219868" y="5136022"/>
                  <a:pt x="2213459" y="5126051"/>
                  <a:pt x="2202777" y="5130325"/>
                </a:cubicBezTo>
                <a:cubicBezTo>
                  <a:pt x="2192808" y="5133885"/>
                  <a:pt x="2195655" y="5144568"/>
                  <a:pt x="2196368" y="5152401"/>
                </a:cubicBezTo>
                <a:cubicBezTo>
                  <a:pt x="2204914" y="5215070"/>
                  <a:pt x="2217732" y="5277027"/>
                  <a:pt x="2234824" y="5337560"/>
                </a:cubicBezTo>
                <a:cubicBezTo>
                  <a:pt x="2237673" y="5348242"/>
                  <a:pt x="2242657" y="5360349"/>
                  <a:pt x="2255477" y="5360349"/>
                </a:cubicBezTo>
                <a:cubicBezTo>
                  <a:pt x="2269009" y="5360349"/>
                  <a:pt x="2270431" y="5346106"/>
                  <a:pt x="2273280" y="5336136"/>
                </a:cubicBezTo>
                <a:cubicBezTo>
                  <a:pt x="2283963" y="5294119"/>
                  <a:pt x="2281825" y="5252814"/>
                  <a:pt x="2273280" y="5210797"/>
                </a:cubicBezTo>
                <a:cubicBezTo>
                  <a:pt x="2269719" y="5190857"/>
                  <a:pt x="2261885" y="5170917"/>
                  <a:pt x="2273280" y="5150977"/>
                </a:cubicBezTo>
                <a:cubicBezTo>
                  <a:pt x="2276129" y="5183023"/>
                  <a:pt x="2298206" y="5205100"/>
                  <a:pt x="2313161" y="5230737"/>
                </a:cubicBezTo>
                <a:cubicBezTo>
                  <a:pt x="2349480" y="5305513"/>
                  <a:pt x="2372268" y="5383850"/>
                  <a:pt x="2368709" y="5468596"/>
                </a:cubicBezTo>
                <a:cubicBezTo>
                  <a:pt x="2367283" y="5499218"/>
                  <a:pt x="2361586" y="5528416"/>
                  <a:pt x="2358026" y="5559039"/>
                </a:cubicBezTo>
                <a:cubicBezTo>
                  <a:pt x="2368709" y="5541235"/>
                  <a:pt x="2375829" y="5522007"/>
                  <a:pt x="2374406" y="5502067"/>
                </a:cubicBezTo>
                <a:cubicBezTo>
                  <a:pt x="2372268" y="5477141"/>
                  <a:pt x="2386512" y="5472156"/>
                  <a:pt x="2406451" y="5472156"/>
                </a:cubicBezTo>
                <a:cubicBezTo>
                  <a:pt x="2476955" y="5471444"/>
                  <a:pt x="2536063" y="5498506"/>
                  <a:pt x="2584489" y="5548356"/>
                </a:cubicBezTo>
                <a:cubicBezTo>
                  <a:pt x="2591610" y="5556190"/>
                  <a:pt x="2596595" y="5563311"/>
                  <a:pt x="2608703" y="5564736"/>
                </a:cubicBezTo>
                <a:cubicBezTo>
                  <a:pt x="2691311" y="5572569"/>
                  <a:pt x="2756117" y="5612450"/>
                  <a:pt x="2804544" y="5679392"/>
                </a:cubicBezTo>
                <a:cubicBezTo>
                  <a:pt x="2879319" y="5815413"/>
                  <a:pt x="2900683" y="5937190"/>
                  <a:pt x="2896411" y="6066801"/>
                </a:cubicBezTo>
                <a:cubicBezTo>
                  <a:pt x="2886441" y="6140864"/>
                  <a:pt x="2879319" y="6214928"/>
                  <a:pt x="2855818" y="6286855"/>
                </a:cubicBezTo>
                <a:lnTo>
                  <a:pt x="2849410" y="6306083"/>
                </a:lnTo>
                <a:cubicBezTo>
                  <a:pt x="2830182" y="6345251"/>
                  <a:pt x="2810240" y="6385132"/>
                  <a:pt x="2777482" y="6415754"/>
                </a:cubicBezTo>
                <a:cubicBezTo>
                  <a:pt x="2758966" y="6432846"/>
                  <a:pt x="2759679" y="6432846"/>
                  <a:pt x="2780331" y="6446377"/>
                </a:cubicBezTo>
                <a:cubicBezTo>
                  <a:pt x="2802408" y="6461332"/>
                  <a:pt x="2823060" y="6479136"/>
                  <a:pt x="2844423" y="6494803"/>
                </a:cubicBezTo>
                <a:cubicBezTo>
                  <a:pt x="2871485" y="6514743"/>
                  <a:pt x="2900683" y="6528986"/>
                  <a:pt x="2931307" y="6540381"/>
                </a:cubicBezTo>
                <a:cubicBezTo>
                  <a:pt x="2947685" y="6546790"/>
                  <a:pt x="2952670" y="6541805"/>
                  <a:pt x="2949110" y="6524001"/>
                </a:cubicBezTo>
                <a:cubicBezTo>
                  <a:pt x="2942700" y="6494803"/>
                  <a:pt x="2921337" y="6474151"/>
                  <a:pt x="2907806" y="6449226"/>
                </a:cubicBezTo>
                <a:cubicBezTo>
                  <a:pt x="2902108" y="6437831"/>
                  <a:pt x="2897122" y="6426437"/>
                  <a:pt x="2897835" y="6413618"/>
                </a:cubicBezTo>
                <a:cubicBezTo>
                  <a:pt x="2891426" y="6363768"/>
                  <a:pt x="2909942" y="6316766"/>
                  <a:pt x="2909942" y="6267627"/>
                </a:cubicBezTo>
                <a:cubicBezTo>
                  <a:pt x="2909942" y="6254808"/>
                  <a:pt x="2911366" y="6241278"/>
                  <a:pt x="2912079" y="6227747"/>
                </a:cubicBezTo>
                <a:cubicBezTo>
                  <a:pt x="2913502" y="6197836"/>
                  <a:pt x="2920624" y="6169350"/>
                  <a:pt x="2943412" y="6147986"/>
                </a:cubicBezTo>
                <a:cubicBezTo>
                  <a:pt x="3001096" y="6114515"/>
                  <a:pt x="3062342" y="6089590"/>
                  <a:pt x="3124298" y="6066801"/>
                </a:cubicBezTo>
                <a:cubicBezTo>
                  <a:pt x="3141390" y="6060392"/>
                  <a:pt x="3160618" y="6058255"/>
                  <a:pt x="3174861" y="6045437"/>
                </a:cubicBezTo>
                <a:cubicBezTo>
                  <a:pt x="3212605" y="6036179"/>
                  <a:pt x="3243227" y="6049709"/>
                  <a:pt x="3272425" y="6073210"/>
                </a:cubicBezTo>
                <a:cubicBezTo>
                  <a:pt x="3319428" y="6111667"/>
                  <a:pt x="3363581" y="6154396"/>
                  <a:pt x="3409160" y="6194988"/>
                </a:cubicBezTo>
                <a:cubicBezTo>
                  <a:pt x="3430524" y="6214216"/>
                  <a:pt x="3443343" y="6237005"/>
                  <a:pt x="3425537" y="6266203"/>
                </a:cubicBezTo>
                <a:cubicBezTo>
                  <a:pt x="3421977" y="6271900"/>
                  <a:pt x="3422689" y="6279734"/>
                  <a:pt x="3425537" y="6285431"/>
                </a:cubicBezTo>
                <a:cubicBezTo>
                  <a:pt x="3431948" y="6299674"/>
                  <a:pt x="3428386" y="6313205"/>
                  <a:pt x="3426250" y="6326736"/>
                </a:cubicBezTo>
                <a:cubicBezTo>
                  <a:pt x="3406311" y="6360207"/>
                  <a:pt x="3403461" y="6399375"/>
                  <a:pt x="3392779" y="6435695"/>
                </a:cubicBezTo>
                <a:cubicBezTo>
                  <a:pt x="3385657" y="6459195"/>
                  <a:pt x="3374977" y="6481272"/>
                  <a:pt x="3365006" y="6504061"/>
                </a:cubicBezTo>
                <a:cubicBezTo>
                  <a:pt x="3357171" y="6521153"/>
                  <a:pt x="3344352" y="6527562"/>
                  <a:pt x="3325124" y="6526850"/>
                </a:cubicBezTo>
                <a:cubicBezTo>
                  <a:pt x="3290231" y="6525425"/>
                  <a:pt x="3259608" y="6511895"/>
                  <a:pt x="3228272" y="6499788"/>
                </a:cubicBezTo>
                <a:cubicBezTo>
                  <a:pt x="3192664" y="6486257"/>
                  <a:pt x="3157770" y="6471302"/>
                  <a:pt x="3124298" y="6454210"/>
                </a:cubicBezTo>
                <a:cubicBezTo>
                  <a:pt x="3112904" y="6448513"/>
                  <a:pt x="3105782" y="6440680"/>
                  <a:pt x="3102935" y="6427861"/>
                </a:cubicBezTo>
                <a:cubicBezTo>
                  <a:pt x="3089404" y="6374450"/>
                  <a:pt x="3077296" y="6321039"/>
                  <a:pt x="3069464" y="6266915"/>
                </a:cubicBezTo>
                <a:cubicBezTo>
                  <a:pt x="3064478" y="6229171"/>
                  <a:pt x="3070888" y="6217777"/>
                  <a:pt x="3105782" y="6204958"/>
                </a:cubicBezTo>
                <a:cubicBezTo>
                  <a:pt x="3147087" y="6190003"/>
                  <a:pt x="3187680" y="6173624"/>
                  <a:pt x="3232545" y="6172199"/>
                </a:cubicBezTo>
                <a:cubicBezTo>
                  <a:pt x="3252486" y="6171487"/>
                  <a:pt x="3266730" y="6179321"/>
                  <a:pt x="3277410" y="6194988"/>
                </a:cubicBezTo>
                <a:cubicBezTo>
                  <a:pt x="3297351" y="6224898"/>
                  <a:pt x="3315866" y="6256233"/>
                  <a:pt x="3327263" y="6291128"/>
                </a:cubicBezTo>
                <a:cubicBezTo>
                  <a:pt x="3341505" y="6333145"/>
                  <a:pt x="3330110" y="6360919"/>
                  <a:pt x="3291653" y="6382283"/>
                </a:cubicBezTo>
                <a:cubicBezTo>
                  <a:pt x="3275274" y="6391541"/>
                  <a:pt x="3257470" y="6396526"/>
                  <a:pt x="3238954" y="6399375"/>
                </a:cubicBezTo>
                <a:cubicBezTo>
                  <a:pt x="3224711" y="6402223"/>
                  <a:pt x="3211181" y="6399375"/>
                  <a:pt x="3201210" y="6389405"/>
                </a:cubicBezTo>
                <a:cubicBezTo>
                  <a:pt x="3174150" y="6362343"/>
                  <a:pt x="3155634" y="6330297"/>
                  <a:pt x="3155634" y="6291128"/>
                </a:cubicBezTo>
                <a:cubicBezTo>
                  <a:pt x="3155634" y="6265491"/>
                  <a:pt x="3176286" y="6250536"/>
                  <a:pt x="3201923" y="6256945"/>
                </a:cubicBezTo>
                <a:cubicBezTo>
                  <a:pt x="3220438" y="6261218"/>
                  <a:pt x="3236818" y="6270476"/>
                  <a:pt x="3252486" y="6279734"/>
                </a:cubicBezTo>
                <a:cubicBezTo>
                  <a:pt x="3257470" y="6283294"/>
                  <a:pt x="3261032" y="6286143"/>
                  <a:pt x="3263881" y="6288992"/>
                </a:cubicBezTo>
                <a:cubicBezTo>
                  <a:pt x="3257470" y="6263354"/>
                  <a:pt x="3238954" y="6242702"/>
                  <a:pt x="3217590" y="6239853"/>
                </a:cubicBezTo>
                <a:cubicBezTo>
                  <a:pt x="3195513" y="6237005"/>
                  <a:pt x="3152785" y="6260506"/>
                  <a:pt x="3142815" y="6280446"/>
                </a:cubicBezTo>
                <a:cubicBezTo>
                  <a:pt x="3137829" y="6289704"/>
                  <a:pt x="3137829" y="6299674"/>
                  <a:pt x="3140679" y="6309644"/>
                </a:cubicBezTo>
                <a:cubicBezTo>
                  <a:pt x="3148511" y="6334569"/>
                  <a:pt x="3157770" y="6358783"/>
                  <a:pt x="3169876" y="6382283"/>
                </a:cubicBezTo>
                <a:cubicBezTo>
                  <a:pt x="3176286" y="6394390"/>
                  <a:pt x="3185544" y="6403648"/>
                  <a:pt x="3197650" y="6410769"/>
                </a:cubicBezTo>
                <a:cubicBezTo>
                  <a:pt x="3226849" y="6427861"/>
                  <a:pt x="3258894" y="6437831"/>
                  <a:pt x="3293080" y="6441392"/>
                </a:cubicBezTo>
                <a:cubicBezTo>
                  <a:pt x="3317291" y="6444240"/>
                  <a:pt x="3330823" y="6436407"/>
                  <a:pt x="3337231" y="6413618"/>
                </a:cubicBezTo>
                <a:cubicBezTo>
                  <a:pt x="3351474" y="6363768"/>
                  <a:pt x="3358596" y="6313205"/>
                  <a:pt x="3362868" y="6261930"/>
                </a:cubicBezTo>
                <a:cubicBezTo>
                  <a:pt x="3363581" y="6247687"/>
                  <a:pt x="3355747" y="6236293"/>
                  <a:pt x="3346489" y="6226322"/>
                </a:cubicBezTo>
                <a:cubicBezTo>
                  <a:pt x="3316579" y="6193564"/>
                  <a:pt x="3283109" y="6163653"/>
                  <a:pt x="3247500" y="6136592"/>
                </a:cubicBezTo>
                <a:cubicBezTo>
                  <a:pt x="3226849" y="6120924"/>
                  <a:pt x="3204772" y="6118076"/>
                  <a:pt x="3180558" y="6126622"/>
                </a:cubicBezTo>
                <a:cubicBezTo>
                  <a:pt x="3129995" y="6144425"/>
                  <a:pt x="3080146" y="6165078"/>
                  <a:pt x="3033856" y="6192852"/>
                </a:cubicBezTo>
                <a:cubicBezTo>
                  <a:pt x="2986142" y="6220625"/>
                  <a:pt x="2977595" y="6298250"/>
                  <a:pt x="3018900" y="6334569"/>
                </a:cubicBezTo>
                <a:cubicBezTo>
                  <a:pt x="3037416" y="6350949"/>
                  <a:pt x="3045963" y="6370889"/>
                  <a:pt x="3047387" y="6393678"/>
                </a:cubicBezTo>
                <a:cubicBezTo>
                  <a:pt x="3048810" y="6420027"/>
                  <a:pt x="3063054" y="6435695"/>
                  <a:pt x="3081570" y="6454210"/>
                </a:cubicBezTo>
                <a:cubicBezTo>
                  <a:pt x="3125011" y="6497652"/>
                  <a:pt x="3181271" y="6519728"/>
                  <a:pt x="3228272" y="6556760"/>
                </a:cubicBezTo>
                <a:cubicBezTo>
                  <a:pt x="3267441" y="6587382"/>
                  <a:pt x="3315155" y="6574564"/>
                  <a:pt x="3357884" y="6555336"/>
                </a:cubicBezTo>
                <a:cubicBezTo>
                  <a:pt x="3372128" y="6548214"/>
                  <a:pt x="3387794" y="6541805"/>
                  <a:pt x="3398478" y="6525425"/>
                </a:cubicBezTo>
                <a:cubicBezTo>
                  <a:pt x="3406311" y="6513319"/>
                  <a:pt x="3427675" y="6516167"/>
                  <a:pt x="3443343" y="6517592"/>
                </a:cubicBezTo>
                <a:cubicBezTo>
                  <a:pt x="3446903" y="6518304"/>
                  <a:pt x="3450463" y="6519016"/>
                  <a:pt x="3453311" y="6520441"/>
                </a:cubicBezTo>
                <a:cubicBezTo>
                  <a:pt x="3515269" y="6551063"/>
                  <a:pt x="3575802" y="6542517"/>
                  <a:pt x="3634198" y="6510470"/>
                </a:cubicBezTo>
                <a:cubicBezTo>
                  <a:pt x="3659835" y="6496227"/>
                  <a:pt x="3689745" y="6487681"/>
                  <a:pt x="3711109" y="6466317"/>
                </a:cubicBezTo>
                <a:cubicBezTo>
                  <a:pt x="3727490" y="6452786"/>
                  <a:pt x="3739596" y="6433558"/>
                  <a:pt x="3765946" y="6431422"/>
                </a:cubicBezTo>
                <a:cubicBezTo>
                  <a:pt x="3782324" y="6430709"/>
                  <a:pt x="3790870" y="6409345"/>
                  <a:pt x="3811523" y="6407921"/>
                </a:cubicBezTo>
                <a:cubicBezTo>
                  <a:pt x="3829326" y="6406497"/>
                  <a:pt x="3845706" y="6402936"/>
                  <a:pt x="3862798" y="6410057"/>
                </a:cubicBezTo>
                <a:cubicBezTo>
                  <a:pt x="3869919" y="6412906"/>
                  <a:pt x="3877752" y="6412194"/>
                  <a:pt x="3884874" y="6409345"/>
                </a:cubicBezTo>
                <a:cubicBezTo>
                  <a:pt x="3926891" y="6393678"/>
                  <a:pt x="3968196" y="6377298"/>
                  <a:pt x="4004515" y="6350237"/>
                </a:cubicBezTo>
                <a:cubicBezTo>
                  <a:pt x="4006651" y="6348812"/>
                  <a:pt x="4009500" y="6347388"/>
                  <a:pt x="4010212" y="6345251"/>
                </a:cubicBezTo>
                <a:cubicBezTo>
                  <a:pt x="4025167" y="6308932"/>
                  <a:pt x="4053653" y="6281870"/>
                  <a:pt x="4072882" y="6249824"/>
                </a:cubicBezTo>
                <a:cubicBezTo>
                  <a:pt x="4092822" y="6217065"/>
                  <a:pt x="4083564" y="6191427"/>
                  <a:pt x="4053653" y="6167927"/>
                </a:cubicBezTo>
                <a:cubicBezTo>
                  <a:pt x="4025879" y="6145850"/>
                  <a:pt x="3995969" y="6127334"/>
                  <a:pt x="3964635" y="6110242"/>
                </a:cubicBezTo>
                <a:cubicBezTo>
                  <a:pt x="3946119" y="6100272"/>
                  <a:pt x="3927603" y="6099560"/>
                  <a:pt x="3909087" y="6109530"/>
                </a:cubicBezTo>
                <a:cubicBezTo>
                  <a:pt x="3881313" y="6124485"/>
                  <a:pt x="3855676" y="6142289"/>
                  <a:pt x="3830751" y="6160805"/>
                </a:cubicBezTo>
                <a:cubicBezTo>
                  <a:pt x="3818644" y="6170063"/>
                  <a:pt x="3812235" y="6182881"/>
                  <a:pt x="3811523" y="6197836"/>
                </a:cubicBezTo>
                <a:cubicBezTo>
                  <a:pt x="3810098" y="6226322"/>
                  <a:pt x="3809386" y="6254808"/>
                  <a:pt x="3812235" y="6283294"/>
                </a:cubicBezTo>
                <a:cubicBezTo>
                  <a:pt x="3815795" y="6313205"/>
                  <a:pt x="3830751" y="6325311"/>
                  <a:pt x="3859949" y="6323175"/>
                </a:cubicBezTo>
                <a:cubicBezTo>
                  <a:pt x="3906238" y="6320326"/>
                  <a:pt x="3942558" y="6301811"/>
                  <a:pt x="3961786" y="6256945"/>
                </a:cubicBezTo>
                <a:cubicBezTo>
                  <a:pt x="3968196" y="6242702"/>
                  <a:pt x="3971045" y="6228459"/>
                  <a:pt x="3961786" y="6214928"/>
                </a:cubicBezTo>
                <a:cubicBezTo>
                  <a:pt x="3966059" y="6223474"/>
                  <a:pt x="3966059" y="6235581"/>
                  <a:pt x="3959650" y="6249824"/>
                </a:cubicBezTo>
                <a:cubicBezTo>
                  <a:pt x="3956089" y="6256945"/>
                  <a:pt x="3952528" y="6263354"/>
                  <a:pt x="3948255" y="6269764"/>
                </a:cubicBezTo>
                <a:cubicBezTo>
                  <a:pt x="3915496" y="6317478"/>
                  <a:pt x="3853539" y="6313205"/>
                  <a:pt x="3826478" y="6261218"/>
                </a:cubicBezTo>
                <a:cubicBezTo>
                  <a:pt x="3819356" y="6248399"/>
                  <a:pt x="3820068" y="6236293"/>
                  <a:pt x="3825766" y="6222762"/>
                </a:cubicBezTo>
                <a:cubicBezTo>
                  <a:pt x="3839297" y="6192139"/>
                  <a:pt x="3860661" y="6167214"/>
                  <a:pt x="3882738" y="6143001"/>
                </a:cubicBezTo>
                <a:cubicBezTo>
                  <a:pt x="3893420" y="6130895"/>
                  <a:pt x="3907663" y="6127334"/>
                  <a:pt x="3924042" y="6132319"/>
                </a:cubicBezTo>
                <a:cubicBezTo>
                  <a:pt x="3958938" y="6143001"/>
                  <a:pt x="3990984" y="6160093"/>
                  <a:pt x="4021607" y="6179321"/>
                </a:cubicBezTo>
                <a:cubicBezTo>
                  <a:pt x="4033001" y="6187154"/>
                  <a:pt x="4037274" y="6197836"/>
                  <a:pt x="4033713" y="6212079"/>
                </a:cubicBezTo>
                <a:cubicBezTo>
                  <a:pt x="4021607" y="6257657"/>
                  <a:pt x="4004515" y="6301811"/>
                  <a:pt x="3985287" y="6344540"/>
                </a:cubicBezTo>
                <a:cubicBezTo>
                  <a:pt x="3981014" y="6354509"/>
                  <a:pt x="3971756" y="6358783"/>
                  <a:pt x="3961786" y="6361631"/>
                </a:cubicBezTo>
                <a:cubicBezTo>
                  <a:pt x="3921193" y="6374450"/>
                  <a:pt x="3879177" y="6385844"/>
                  <a:pt x="3836448" y="6389405"/>
                </a:cubicBezTo>
                <a:cubicBezTo>
                  <a:pt x="3814371" y="6391541"/>
                  <a:pt x="3788734" y="6395102"/>
                  <a:pt x="3770930" y="6373737"/>
                </a:cubicBezTo>
                <a:cubicBezTo>
                  <a:pt x="3768795" y="6368040"/>
                  <a:pt x="3766657" y="6362343"/>
                  <a:pt x="3768795" y="6356646"/>
                </a:cubicBezTo>
                <a:cubicBezTo>
                  <a:pt x="3776628" y="6330297"/>
                  <a:pt x="3763808" y="6305371"/>
                  <a:pt x="3759536" y="6280446"/>
                </a:cubicBezTo>
                <a:cubicBezTo>
                  <a:pt x="3757400" y="6267627"/>
                  <a:pt x="3754551" y="6254808"/>
                  <a:pt x="3755975" y="6241278"/>
                </a:cubicBezTo>
                <a:cubicBezTo>
                  <a:pt x="3760960" y="6211367"/>
                  <a:pt x="3766657" y="6182170"/>
                  <a:pt x="3764520" y="6152259"/>
                </a:cubicBezTo>
                <a:cubicBezTo>
                  <a:pt x="3765233" y="6144425"/>
                  <a:pt x="3772355" y="6140864"/>
                  <a:pt x="3775915" y="6134455"/>
                </a:cubicBezTo>
                <a:cubicBezTo>
                  <a:pt x="3820068" y="6102409"/>
                  <a:pt x="3864934" y="6072498"/>
                  <a:pt x="3912649" y="6046861"/>
                </a:cubicBezTo>
                <a:cubicBezTo>
                  <a:pt x="3934013" y="6035466"/>
                  <a:pt x="3955377" y="6036179"/>
                  <a:pt x="3976741" y="6048285"/>
                </a:cubicBezTo>
                <a:cubicBezTo>
                  <a:pt x="3988136" y="6055407"/>
                  <a:pt x="4000954" y="6059680"/>
                  <a:pt x="4013773" y="6062528"/>
                </a:cubicBezTo>
                <a:cubicBezTo>
                  <a:pt x="4040122" y="6086029"/>
                  <a:pt x="4072169" y="6101696"/>
                  <a:pt x="4101367" y="6120924"/>
                </a:cubicBezTo>
                <a:cubicBezTo>
                  <a:pt x="4118459" y="6132319"/>
                  <a:pt x="4127717" y="6128046"/>
                  <a:pt x="4141248" y="6105969"/>
                </a:cubicBezTo>
                <a:cubicBezTo>
                  <a:pt x="4171158" y="6057543"/>
                  <a:pt x="4209613" y="6015526"/>
                  <a:pt x="4245934" y="5971373"/>
                </a:cubicBezTo>
                <a:cubicBezTo>
                  <a:pt x="4253054" y="5962115"/>
                  <a:pt x="4262313" y="5954282"/>
                  <a:pt x="4271571" y="5947160"/>
                </a:cubicBezTo>
                <a:cubicBezTo>
                  <a:pt x="4280828" y="5942175"/>
                  <a:pt x="4285103" y="5933629"/>
                  <a:pt x="4287237" y="5923659"/>
                </a:cubicBezTo>
                <a:cubicBezTo>
                  <a:pt x="4288663" y="5914401"/>
                  <a:pt x="4294361" y="5909416"/>
                  <a:pt x="4302192" y="5905855"/>
                </a:cubicBezTo>
                <a:cubicBezTo>
                  <a:pt x="4322846" y="5893749"/>
                  <a:pt x="4344921" y="5890900"/>
                  <a:pt x="4369136" y="5894461"/>
                </a:cubicBezTo>
                <a:cubicBezTo>
                  <a:pt x="4404743" y="5898734"/>
                  <a:pt x="4439640" y="5906568"/>
                  <a:pt x="4475247" y="5907992"/>
                </a:cubicBezTo>
                <a:cubicBezTo>
                  <a:pt x="4503732" y="5919386"/>
                  <a:pt x="4533642" y="5925796"/>
                  <a:pt x="4564977" y="5927932"/>
                </a:cubicBezTo>
                <a:cubicBezTo>
                  <a:pt x="4591326" y="5943599"/>
                  <a:pt x="4621237" y="5948584"/>
                  <a:pt x="4649009" y="5958554"/>
                </a:cubicBezTo>
                <a:cubicBezTo>
                  <a:pt x="4673223" y="5967100"/>
                  <a:pt x="4689603" y="5982055"/>
                  <a:pt x="4697436" y="6006268"/>
                </a:cubicBezTo>
                <a:cubicBezTo>
                  <a:pt x="4723073" y="6083893"/>
                  <a:pt x="4745151" y="6162229"/>
                  <a:pt x="4752984" y="6243414"/>
                </a:cubicBezTo>
                <a:cubicBezTo>
                  <a:pt x="4753695" y="6252672"/>
                  <a:pt x="4757969" y="6260506"/>
                  <a:pt x="4761530" y="6269051"/>
                </a:cubicBezTo>
                <a:cubicBezTo>
                  <a:pt x="4765803" y="6281158"/>
                  <a:pt x="4763667" y="6293265"/>
                  <a:pt x="4757256" y="6304659"/>
                </a:cubicBezTo>
                <a:cubicBezTo>
                  <a:pt x="4729482" y="6333857"/>
                  <a:pt x="4700997" y="6360919"/>
                  <a:pt x="4671798" y="6387980"/>
                </a:cubicBezTo>
                <a:cubicBezTo>
                  <a:pt x="4640463" y="6417891"/>
                  <a:pt x="4604144" y="6442816"/>
                  <a:pt x="4577083" y="6477712"/>
                </a:cubicBezTo>
                <a:cubicBezTo>
                  <a:pt x="4555718" y="6486257"/>
                  <a:pt x="4537914" y="6501924"/>
                  <a:pt x="4517975" y="6513319"/>
                </a:cubicBezTo>
                <a:cubicBezTo>
                  <a:pt x="4516550" y="6514031"/>
                  <a:pt x="4515837" y="6514743"/>
                  <a:pt x="4514414" y="6515455"/>
                </a:cubicBezTo>
                <a:cubicBezTo>
                  <a:pt x="4535780" y="6514743"/>
                  <a:pt x="4557143" y="6517592"/>
                  <a:pt x="4578508" y="6524001"/>
                </a:cubicBezTo>
                <a:cubicBezTo>
                  <a:pt x="4589901" y="6527562"/>
                  <a:pt x="4599872" y="6528986"/>
                  <a:pt x="4609130" y="6520441"/>
                </a:cubicBezTo>
                <a:cubicBezTo>
                  <a:pt x="4615539" y="6514743"/>
                  <a:pt x="4624084" y="6515455"/>
                  <a:pt x="4632630" y="6514743"/>
                </a:cubicBezTo>
                <a:cubicBezTo>
                  <a:pt x="4654707" y="6515455"/>
                  <a:pt x="4676784" y="6511182"/>
                  <a:pt x="4698862" y="6518304"/>
                </a:cubicBezTo>
                <a:cubicBezTo>
                  <a:pt x="4712391" y="6527562"/>
                  <a:pt x="4719513" y="6542517"/>
                  <a:pt x="4728770" y="6555336"/>
                </a:cubicBezTo>
                <a:cubicBezTo>
                  <a:pt x="4760106" y="6600913"/>
                  <a:pt x="4804260" y="6623702"/>
                  <a:pt x="4859093" y="6625126"/>
                </a:cubicBezTo>
                <a:cubicBezTo>
                  <a:pt x="4885443" y="6625839"/>
                  <a:pt x="4911793" y="6626551"/>
                  <a:pt x="4937431" y="6621565"/>
                </a:cubicBezTo>
                <a:cubicBezTo>
                  <a:pt x="4968054" y="6615868"/>
                  <a:pt x="4998676" y="6625839"/>
                  <a:pt x="5029298" y="6625839"/>
                </a:cubicBezTo>
                <a:cubicBezTo>
                  <a:pt x="5040693" y="6625839"/>
                  <a:pt x="5052088" y="6637945"/>
                  <a:pt x="5065619" y="6642930"/>
                </a:cubicBezTo>
                <a:cubicBezTo>
                  <a:pt x="5101225" y="6655749"/>
                  <a:pt x="5138969" y="6660734"/>
                  <a:pt x="5175289" y="6670704"/>
                </a:cubicBezTo>
                <a:cubicBezTo>
                  <a:pt x="5195941" y="6676401"/>
                  <a:pt x="5219441" y="6673553"/>
                  <a:pt x="5241520" y="6679250"/>
                </a:cubicBezTo>
                <a:cubicBezTo>
                  <a:pt x="5255763" y="6682098"/>
                  <a:pt x="5267155" y="6688508"/>
                  <a:pt x="5278550" y="6697766"/>
                </a:cubicBezTo>
                <a:cubicBezTo>
                  <a:pt x="5298490" y="6714857"/>
                  <a:pt x="5322703" y="6723403"/>
                  <a:pt x="5346918" y="6733373"/>
                </a:cubicBezTo>
                <a:cubicBezTo>
                  <a:pt x="5359735" y="6738358"/>
                  <a:pt x="5374691" y="6744055"/>
                  <a:pt x="5363296" y="6763283"/>
                </a:cubicBezTo>
                <a:cubicBezTo>
                  <a:pt x="5334099" y="6771829"/>
                  <a:pt x="5307037" y="6759723"/>
                  <a:pt x="5279262" y="6756162"/>
                </a:cubicBezTo>
                <a:cubicBezTo>
                  <a:pt x="5267155" y="6754737"/>
                  <a:pt x="5255763" y="6752601"/>
                  <a:pt x="5245791" y="6760435"/>
                </a:cubicBezTo>
                <a:cubicBezTo>
                  <a:pt x="5239383" y="6764708"/>
                  <a:pt x="5232973" y="6765420"/>
                  <a:pt x="5227275" y="6761859"/>
                </a:cubicBezTo>
                <a:cubicBezTo>
                  <a:pt x="5205911" y="6748328"/>
                  <a:pt x="5182410" y="6751177"/>
                  <a:pt x="5159622" y="6751177"/>
                </a:cubicBezTo>
                <a:cubicBezTo>
                  <a:pt x="5143241" y="6750465"/>
                  <a:pt x="5128287" y="6762571"/>
                  <a:pt x="5111195" y="6759011"/>
                </a:cubicBezTo>
                <a:cubicBezTo>
                  <a:pt x="5104074" y="6757586"/>
                  <a:pt x="5098377" y="6753313"/>
                  <a:pt x="5089831" y="6756162"/>
                </a:cubicBezTo>
                <a:cubicBezTo>
                  <a:pt x="5044966" y="6771829"/>
                  <a:pt x="5003661" y="6766132"/>
                  <a:pt x="4966629" y="6734085"/>
                </a:cubicBezTo>
                <a:cubicBezTo>
                  <a:pt x="4955947" y="6724827"/>
                  <a:pt x="4943128" y="6720554"/>
                  <a:pt x="4929597" y="6720554"/>
                </a:cubicBezTo>
                <a:lnTo>
                  <a:pt x="4834168" y="6723403"/>
                </a:lnTo>
                <a:cubicBezTo>
                  <a:pt x="4792153" y="6727676"/>
                  <a:pt x="4755832" y="6712009"/>
                  <a:pt x="4721649" y="6688508"/>
                </a:cubicBezTo>
                <a:cubicBezTo>
                  <a:pt x="4702422" y="6674977"/>
                  <a:pt x="4683906" y="6659310"/>
                  <a:pt x="4657556" y="6664294"/>
                </a:cubicBezTo>
                <a:cubicBezTo>
                  <a:pt x="4638327" y="6669992"/>
                  <a:pt x="4621948" y="6679250"/>
                  <a:pt x="4609130" y="6694205"/>
                </a:cubicBezTo>
                <a:cubicBezTo>
                  <a:pt x="4604857" y="6698478"/>
                  <a:pt x="4601297" y="6703463"/>
                  <a:pt x="4604144" y="6709872"/>
                </a:cubicBezTo>
                <a:cubicBezTo>
                  <a:pt x="4606280" y="6715569"/>
                  <a:pt x="4613402" y="6719130"/>
                  <a:pt x="4618388" y="6716994"/>
                </a:cubicBezTo>
                <a:cubicBezTo>
                  <a:pt x="4635480" y="6709872"/>
                  <a:pt x="4648298" y="6720554"/>
                  <a:pt x="4663253" y="6723403"/>
                </a:cubicBezTo>
                <a:cubicBezTo>
                  <a:pt x="4705270" y="6722691"/>
                  <a:pt x="4734467" y="6750465"/>
                  <a:pt x="4767938" y="6768980"/>
                </a:cubicBezTo>
                <a:cubicBezTo>
                  <a:pt x="4775060" y="6773254"/>
                  <a:pt x="4780759" y="6778951"/>
                  <a:pt x="4790016" y="6778238"/>
                </a:cubicBezTo>
                <a:cubicBezTo>
                  <a:pt x="4848411" y="6809573"/>
                  <a:pt x="4912507" y="6820255"/>
                  <a:pt x="4978024" y="6825240"/>
                </a:cubicBezTo>
                <a:cubicBezTo>
                  <a:pt x="4993690" y="6825952"/>
                  <a:pt x="5009358" y="6828801"/>
                  <a:pt x="5025025" y="6831650"/>
                </a:cubicBezTo>
                <a:cubicBezTo>
                  <a:pt x="5037131" y="6833786"/>
                  <a:pt x="5048526" y="6836635"/>
                  <a:pt x="5059209" y="6827377"/>
                </a:cubicBezTo>
                <a:cubicBezTo>
                  <a:pt x="5059921" y="6825952"/>
                  <a:pt x="5062057" y="6824528"/>
                  <a:pt x="5063481" y="6825240"/>
                </a:cubicBezTo>
                <a:cubicBezTo>
                  <a:pt x="5073808" y="6828089"/>
                  <a:pt x="5084134" y="6827911"/>
                  <a:pt x="5094461" y="6826932"/>
                </a:cubicBezTo>
                <a:lnTo>
                  <a:pt x="5441870" y="6763480"/>
                </a:lnTo>
                <a:cubicBezTo>
                  <a:pt x="5680580" y="6729056"/>
                  <a:pt x="5685514" y="6632488"/>
                  <a:pt x="6158002" y="6660208"/>
                </a:cubicBezTo>
                <a:cubicBezTo>
                  <a:pt x="6470469" y="6664154"/>
                  <a:pt x="6492931" y="6600038"/>
                  <a:pt x="6731417" y="6651331"/>
                </a:cubicBezTo>
                <a:cubicBezTo>
                  <a:pt x="6865569" y="6653496"/>
                  <a:pt x="6834004" y="6626068"/>
                  <a:pt x="7024381" y="6613437"/>
                </a:cubicBezTo>
                <a:cubicBezTo>
                  <a:pt x="7334742" y="6600288"/>
                  <a:pt x="7693868" y="6562571"/>
                  <a:pt x="8587665" y="6566516"/>
                </a:cubicBezTo>
                <a:cubicBezTo>
                  <a:pt x="10496315" y="6678825"/>
                  <a:pt x="10428205" y="6551435"/>
                  <a:pt x="12191853" y="6601600"/>
                </a:cubicBezTo>
                <a:lnTo>
                  <a:pt x="12191853" y="6859807"/>
                </a:lnTo>
                <a:lnTo>
                  <a:pt x="4228841" y="6860848"/>
                </a:lnTo>
                <a:cubicBezTo>
                  <a:pt x="4141960" y="6843756"/>
                  <a:pt x="4052942" y="6838059"/>
                  <a:pt x="3964635" y="6831650"/>
                </a:cubicBezTo>
                <a:cubicBezTo>
                  <a:pt x="3899830" y="6826665"/>
                  <a:pt x="3836448" y="6845181"/>
                  <a:pt x="3773066" y="6853726"/>
                </a:cubicBezTo>
                <a:cubicBezTo>
                  <a:pt x="3755975" y="6855863"/>
                  <a:pt x="3739596" y="6857287"/>
                  <a:pt x="3723217" y="6860848"/>
                </a:cubicBezTo>
                <a:lnTo>
                  <a:pt x="29296" y="6860848"/>
                </a:lnTo>
                <a:cubicBezTo>
                  <a:pt x="-2038" y="6860848"/>
                  <a:pt x="810" y="6864409"/>
                  <a:pt x="810" y="6832362"/>
                </a:cubicBezTo>
                <a:lnTo>
                  <a:pt x="810" y="6549639"/>
                </a:lnTo>
                <a:cubicBezTo>
                  <a:pt x="810" y="6543229"/>
                  <a:pt x="2235" y="6538244"/>
                  <a:pt x="4371" y="6535396"/>
                </a:cubicBezTo>
                <a:lnTo>
                  <a:pt x="4371" y="6540381"/>
                </a:lnTo>
                <a:cubicBezTo>
                  <a:pt x="72737" y="6556760"/>
                  <a:pt x="137543" y="6544653"/>
                  <a:pt x="201636" y="6520441"/>
                </a:cubicBezTo>
                <a:cubicBezTo>
                  <a:pt x="218016" y="6514031"/>
                  <a:pt x="223713" y="6509758"/>
                  <a:pt x="206621" y="6495515"/>
                </a:cubicBezTo>
                <a:cubicBezTo>
                  <a:pt x="173863" y="6467741"/>
                  <a:pt x="150362" y="6432846"/>
                  <a:pt x="132558" y="6394390"/>
                </a:cubicBezTo>
                <a:cubicBezTo>
                  <a:pt x="128997" y="6387268"/>
                  <a:pt x="127573" y="6378723"/>
                  <a:pt x="117603" y="6373737"/>
                </a:cubicBezTo>
                <a:cubicBezTo>
                  <a:pt x="94814" y="6415042"/>
                  <a:pt x="66328" y="6449938"/>
                  <a:pt x="30008" y="6477712"/>
                </a:cubicBezTo>
                <a:cubicBezTo>
                  <a:pt x="24311" y="6481984"/>
                  <a:pt x="19326" y="6488394"/>
                  <a:pt x="12205" y="6485545"/>
                </a:cubicBezTo>
                <a:cubicBezTo>
                  <a:pt x="4371" y="6482696"/>
                  <a:pt x="7220" y="6474151"/>
                  <a:pt x="7220" y="6467741"/>
                </a:cubicBezTo>
                <a:cubicBezTo>
                  <a:pt x="4371" y="6396526"/>
                  <a:pt x="24311" y="6332433"/>
                  <a:pt x="75586" y="6281870"/>
                </a:cubicBezTo>
                <a:cubicBezTo>
                  <a:pt x="90541" y="6266915"/>
                  <a:pt x="89117" y="6256945"/>
                  <a:pt x="77010" y="6244126"/>
                </a:cubicBezTo>
                <a:cubicBezTo>
                  <a:pt x="57782" y="6222762"/>
                  <a:pt x="34281" y="6208519"/>
                  <a:pt x="4371" y="6209943"/>
                </a:cubicBezTo>
                <a:lnTo>
                  <a:pt x="4371" y="6215640"/>
                </a:lnTo>
                <a:cubicBezTo>
                  <a:pt x="1522" y="6212079"/>
                  <a:pt x="98" y="6208519"/>
                  <a:pt x="810" y="6202110"/>
                </a:cubicBezTo>
                <a:lnTo>
                  <a:pt x="810" y="32047"/>
                </a:lnTo>
                <a:cubicBezTo>
                  <a:pt x="810" y="21364"/>
                  <a:pt x="-2038" y="10682"/>
                  <a:pt x="2947" y="0"/>
                </a:cubicBezTo>
                <a:close/>
              </a:path>
            </a:pathLst>
          </a:custGeom>
          <a:solidFill>
            <a:schemeClr val="dk1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5" name="Google Shape;2275;p45"/>
          <p:cNvSpPr txBox="1">
            <a:spLocks noGrp="1"/>
          </p:cNvSpPr>
          <p:nvPr>
            <p:ph type="body" idx="1"/>
          </p:nvPr>
        </p:nvSpPr>
        <p:spPr>
          <a:xfrm>
            <a:off x="323529" y="501545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r>
              <a:rPr lang="en-US"/>
              <a:t>Fully Editable Shapes</a:t>
            </a:r>
            <a:endParaRPr/>
          </a:p>
        </p:txBody>
      </p:sp>
      <p:sp>
        <p:nvSpPr>
          <p:cNvPr id="2276" name="Google Shape;2276;p45"/>
          <p:cNvSpPr/>
          <p:nvPr/>
        </p:nvSpPr>
        <p:spPr>
          <a:xfrm>
            <a:off x="4598812" y="3877994"/>
            <a:ext cx="7613977" cy="3009850"/>
          </a:xfrm>
          <a:custGeom>
            <a:avLst/>
            <a:gdLst/>
            <a:ahLst/>
            <a:cxnLst/>
            <a:rect l="l" t="t" r="r" b="b"/>
            <a:pathLst>
              <a:path w="12194304" h="4820481" extrusionOk="0">
                <a:moveTo>
                  <a:pt x="6736472" y="2661826"/>
                </a:moveTo>
                <a:lnTo>
                  <a:pt x="6723570" y="2680257"/>
                </a:lnTo>
                <a:cubicBezTo>
                  <a:pt x="6719423" y="2688090"/>
                  <a:pt x="6716659" y="2695463"/>
                  <a:pt x="6702836" y="2694080"/>
                </a:cubicBezTo>
                <a:cubicBezTo>
                  <a:pt x="6696846" y="2693619"/>
                  <a:pt x="6687170" y="2708364"/>
                  <a:pt x="6674268" y="2706982"/>
                </a:cubicBezTo>
                <a:cubicBezTo>
                  <a:pt x="6673807" y="2706982"/>
                  <a:pt x="6672886" y="2712050"/>
                  <a:pt x="6671964" y="2714354"/>
                </a:cubicBezTo>
                <a:cubicBezTo>
                  <a:pt x="6670121" y="2719884"/>
                  <a:pt x="6667356" y="2723109"/>
                  <a:pt x="6661827" y="2718501"/>
                </a:cubicBezTo>
                <a:cubicBezTo>
                  <a:pt x="6654455" y="2712050"/>
                  <a:pt x="6650768" y="2716658"/>
                  <a:pt x="6647543" y="2722648"/>
                </a:cubicBezTo>
                <a:cubicBezTo>
                  <a:pt x="6643396" y="2730021"/>
                  <a:pt x="6638789" y="2733246"/>
                  <a:pt x="6632337" y="2724952"/>
                </a:cubicBezTo>
                <a:cubicBezTo>
                  <a:pt x="6626347" y="2718040"/>
                  <a:pt x="6622200" y="2719884"/>
                  <a:pt x="6620818" y="2727716"/>
                </a:cubicBezTo>
                <a:cubicBezTo>
                  <a:pt x="6617593" y="2744765"/>
                  <a:pt x="6611142" y="2743383"/>
                  <a:pt x="6601466" y="2732324"/>
                </a:cubicBezTo>
                <a:cubicBezTo>
                  <a:pt x="6600545" y="2730942"/>
                  <a:pt x="6598240" y="2730481"/>
                  <a:pt x="6595015" y="2729099"/>
                </a:cubicBezTo>
                <a:cubicBezTo>
                  <a:pt x="6595015" y="2748451"/>
                  <a:pt x="6586261" y="2748912"/>
                  <a:pt x="6573819" y="2739697"/>
                </a:cubicBezTo>
                <a:cubicBezTo>
                  <a:pt x="6564143" y="2732324"/>
                  <a:pt x="6560457" y="2742461"/>
                  <a:pt x="6554467" y="2747530"/>
                </a:cubicBezTo>
                <a:cubicBezTo>
                  <a:pt x="6552164" y="2742000"/>
                  <a:pt x="6549859" y="2737393"/>
                  <a:pt x="6547095" y="2730942"/>
                </a:cubicBezTo>
                <a:cubicBezTo>
                  <a:pt x="6538341" y="2742000"/>
                  <a:pt x="6531429" y="2755362"/>
                  <a:pt x="6514841" y="2745686"/>
                </a:cubicBezTo>
                <a:cubicBezTo>
                  <a:pt x="6525899" y="2754902"/>
                  <a:pt x="6536958" y="2764578"/>
                  <a:pt x="6548017" y="2774254"/>
                </a:cubicBezTo>
                <a:cubicBezTo>
                  <a:pt x="6559075" y="2783930"/>
                  <a:pt x="6570134" y="2786234"/>
                  <a:pt x="6581653" y="2775637"/>
                </a:cubicBezTo>
                <a:cubicBezTo>
                  <a:pt x="6584878" y="2772872"/>
                  <a:pt x="6587643" y="2774715"/>
                  <a:pt x="6590408" y="2776097"/>
                </a:cubicBezTo>
                <a:cubicBezTo>
                  <a:pt x="6595476" y="2778862"/>
                  <a:pt x="6600545" y="2781166"/>
                  <a:pt x="6607456" y="2784391"/>
                </a:cubicBezTo>
                <a:cubicBezTo>
                  <a:pt x="6606074" y="2768265"/>
                  <a:pt x="6613907" y="2770107"/>
                  <a:pt x="6623122" y="2775176"/>
                </a:cubicBezTo>
                <a:cubicBezTo>
                  <a:pt x="6628191" y="2777941"/>
                  <a:pt x="6632337" y="2777941"/>
                  <a:pt x="6633720" y="2771029"/>
                </a:cubicBezTo>
                <a:cubicBezTo>
                  <a:pt x="6636024" y="2761814"/>
                  <a:pt x="6641092" y="2763196"/>
                  <a:pt x="6647543" y="2767343"/>
                </a:cubicBezTo>
                <a:cubicBezTo>
                  <a:pt x="6650768" y="2769646"/>
                  <a:pt x="6657680" y="2777019"/>
                  <a:pt x="6658602" y="2769186"/>
                </a:cubicBezTo>
                <a:cubicBezTo>
                  <a:pt x="6661366" y="2753981"/>
                  <a:pt x="6669660" y="2757667"/>
                  <a:pt x="6677954" y="2760892"/>
                </a:cubicBezTo>
                <a:cubicBezTo>
                  <a:pt x="6682101" y="2754902"/>
                  <a:pt x="6677954" y="2742000"/>
                  <a:pt x="6684405" y="2744765"/>
                </a:cubicBezTo>
                <a:cubicBezTo>
                  <a:pt x="6695463" y="2749373"/>
                  <a:pt x="6695002" y="2742461"/>
                  <a:pt x="6696846" y="2737393"/>
                </a:cubicBezTo>
                <a:cubicBezTo>
                  <a:pt x="6699610" y="2729099"/>
                  <a:pt x="6703757" y="2726334"/>
                  <a:pt x="6711130" y="2733707"/>
                </a:cubicBezTo>
                <a:cubicBezTo>
                  <a:pt x="6712051" y="2722187"/>
                  <a:pt x="6712051" y="2722187"/>
                  <a:pt x="6724031" y="2712511"/>
                </a:cubicBezTo>
                <a:cubicBezTo>
                  <a:pt x="6725414" y="2711589"/>
                  <a:pt x="6725874" y="2709747"/>
                  <a:pt x="6726335" y="2708364"/>
                </a:cubicBezTo>
                <a:cubicBezTo>
                  <a:pt x="6730021" y="2692698"/>
                  <a:pt x="6733246" y="2677492"/>
                  <a:pt x="6736472" y="2661826"/>
                </a:cubicBezTo>
                <a:close/>
                <a:moveTo>
                  <a:pt x="6609760" y="2656758"/>
                </a:moveTo>
                <a:cubicBezTo>
                  <a:pt x="6606995" y="2665512"/>
                  <a:pt x="6605152" y="2671042"/>
                  <a:pt x="6603770" y="2677032"/>
                </a:cubicBezTo>
                <a:cubicBezTo>
                  <a:pt x="6601927" y="2685326"/>
                  <a:pt x="6595015" y="2695463"/>
                  <a:pt x="6600545" y="2700531"/>
                </a:cubicBezTo>
                <a:cubicBezTo>
                  <a:pt x="6606074" y="2706060"/>
                  <a:pt x="6616211" y="2698688"/>
                  <a:pt x="6624044" y="2696845"/>
                </a:cubicBezTo>
                <a:cubicBezTo>
                  <a:pt x="6641092" y="2692698"/>
                  <a:pt x="6640631" y="2692237"/>
                  <a:pt x="6629573" y="2679335"/>
                </a:cubicBezTo>
                <a:cubicBezTo>
                  <a:pt x="6623583" y="2672424"/>
                  <a:pt x="6617593" y="2665512"/>
                  <a:pt x="6609760" y="2656758"/>
                </a:cubicBezTo>
                <a:close/>
                <a:moveTo>
                  <a:pt x="6548765" y="2644720"/>
                </a:moveTo>
                <a:cubicBezTo>
                  <a:pt x="6547441" y="2643510"/>
                  <a:pt x="6545252" y="2643395"/>
                  <a:pt x="6542027" y="2644777"/>
                </a:cubicBezTo>
                <a:cubicBezTo>
                  <a:pt x="6530046" y="2650307"/>
                  <a:pt x="6517145" y="2653532"/>
                  <a:pt x="6505626" y="2661826"/>
                </a:cubicBezTo>
                <a:cubicBezTo>
                  <a:pt x="6515302" y="2672424"/>
                  <a:pt x="6527743" y="2678875"/>
                  <a:pt x="6538801" y="2686708"/>
                </a:cubicBezTo>
                <a:cubicBezTo>
                  <a:pt x="6543409" y="2689934"/>
                  <a:pt x="6546634" y="2688551"/>
                  <a:pt x="6547095" y="2682561"/>
                </a:cubicBezTo>
                <a:cubicBezTo>
                  <a:pt x="6548017" y="2672424"/>
                  <a:pt x="6549399" y="2661826"/>
                  <a:pt x="6550320" y="2651229"/>
                </a:cubicBezTo>
                <a:cubicBezTo>
                  <a:pt x="6550551" y="2648234"/>
                  <a:pt x="6550090" y="2645930"/>
                  <a:pt x="6548765" y="2644720"/>
                </a:cubicBezTo>
                <a:close/>
                <a:moveTo>
                  <a:pt x="6694081" y="2618053"/>
                </a:moveTo>
                <a:cubicBezTo>
                  <a:pt x="6676111" y="2618514"/>
                  <a:pt x="6658141" y="2616671"/>
                  <a:pt x="6648465" y="2626808"/>
                </a:cubicBezTo>
                <a:cubicBezTo>
                  <a:pt x="6643857" y="2631876"/>
                  <a:pt x="6661366" y="2645699"/>
                  <a:pt x="6667817" y="2655836"/>
                </a:cubicBezTo>
                <a:cubicBezTo>
                  <a:pt x="6667817" y="2656297"/>
                  <a:pt x="6668278" y="2656758"/>
                  <a:pt x="6668739" y="2657219"/>
                </a:cubicBezTo>
                <a:cubicBezTo>
                  <a:pt x="6673347" y="2663208"/>
                  <a:pt x="6676111" y="2661366"/>
                  <a:pt x="6678415" y="2655376"/>
                </a:cubicBezTo>
                <a:cubicBezTo>
                  <a:pt x="6683023" y="2643856"/>
                  <a:pt x="6688091" y="2632337"/>
                  <a:pt x="6694081" y="2618053"/>
                </a:cubicBezTo>
                <a:close/>
                <a:moveTo>
                  <a:pt x="9390397" y="2277140"/>
                </a:moveTo>
                <a:cubicBezTo>
                  <a:pt x="9388324" y="2276277"/>
                  <a:pt x="9385444" y="2277083"/>
                  <a:pt x="9381758" y="2278926"/>
                </a:cubicBezTo>
                <a:lnTo>
                  <a:pt x="9214038" y="2360943"/>
                </a:lnTo>
                <a:cubicBezTo>
                  <a:pt x="9208968" y="2363247"/>
                  <a:pt x="9205744" y="2366472"/>
                  <a:pt x="9207126" y="2372923"/>
                </a:cubicBezTo>
                <a:cubicBezTo>
                  <a:pt x="9214038" y="2405638"/>
                  <a:pt x="9220027" y="2438813"/>
                  <a:pt x="9226939" y="2472910"/>
                </a:cubicBezTo>
                <a:cubicBezTo>
                  <a:pt x="9230164" y="2471067"/>
                  <a:pt x="9232468" y="2470606"/>
                  <a:pt x="9233850" y="2469224"/>
                </a:cubicBezTo>
                <a:cubicBezTo>
                  <a:pt x="9285918" y="2430980"/>
                  <a:pt x="9338446" y="2393657"/>
                  <a:pt x="9393738" y="2360482"/>
                </a:cubicBezTo>
                <a:cubicBezTo>
                  <a:pt x="9401110" y="2356335"/>
                  <a:pt x="9401110" y="2350345"/>
                  <a:pt x="9400189" y="2343434"/>
                </a:cubicBezTo>
                <a:cubicBezTo>
                  <a:pt x="9398346" y="2324081"/>
                  <a:pt x="9395581" y="2304729"/>
                  <a:pt x="9394199" y="2285376"/>
                </a:cubicBezTo>
                <a:cubicBezTo>
                  <a:pt x="9393738" y="2280538"/>
                  <a:pt x="9392471" y="2278004"/>
                  <a:pt x="9390397" y="2277140"/>
                </a:cubicBezTo>
                <a:close/>
                <a:moveTo>
                  <a:pt x="9592791" y="2195987"/>
                </a:moveTo>
                <a:cubicBezTo>
                  <a:pt x="9536577" y="2208428"/>
                  <a:pt x="9485431" y="2233309"/>
                  <a:pt x="9432904" y="2255887"/>
                </a:cubicBezTo>
                <a:cubicBezTo>
                  <a:pt x="9426914" y="2258651"/>
                  <a:pt x="9427835" y="2262798"/>
                  <a:pt x="9428296" y="2267867"/>
                </a:cubicBezTo>
                <a:cubicBezTo>
                  <a:pt x="9430600" y="2286758"/>
                  <a:pt x="9433825" y="2305650"/>
                  <a:pt x="9435208" y="2324542"/>
                </a:cubicBezTo>
                <a:cubicBezTo>
                  <a:pt x="9436129" y="2335139"/>
                  <a:pt x="9439354" y="2334218"/>
                  <a:pt x="9446727" y="2330071"/>
                </a:cubicBezTo>
                <a:cubicBezTo>
                  <a:pt x="9481745" y="2310719"/>
                  <a:pt x="9516764" y="2292749"/>
                  <a:pt x="9554547" y="2279847"/>
                </a:cubicBezTo>
                <a:cubicBezTo>
                  <a:pt x="9559616" y="2278004"/>
                  <a:pt x="9562841" y="2275240"/>
                  <a:pt x="9564684" y="2270632"/>
                </a:cubicBezTo>
                <a:cubicBezTo>
                  <a:pt x="9574821" y="2246211"/>
                  <a:pt x="9585418" y="2222251"/>
                  <a:pt x="9596477" y="2197830"/>
                </a:cubicBezTo>
                <a:cubicBezTo>
                  <a:pt x="9593713" y="2196447"/>
                  <a:pt x="9593252" y="2195987"/>
                  <a:pt x="9592791" y="2195987"/>
                </a:cubicBezTo>
                <a:close/>
                <a:moveTo>
                  <a:pt x="9594980" y="2101414"/>
                </a:moveTo>
                <a:cubicBezTo>
                  <a:pt x="9592100" y="2099110"/>
                  <a:pt x="9586801" y="2099916"/>
                  <a:pt x="9576204" y="2101529"/>
                </a:cubicBezTo>
                <a:cubicBezTo>
                  <a:pt x="9533812" y="2107979"/>
                  <a:pt x="9492343" y="2118116"/>
                  <a:pt x="9451334" y="2130097"/>
                </a:cubicBezTo>
                <a:cubicBezTo>
                  <a:pt x="9411248" y="2142076"/>
                  <a:pt x="9411708" y="2141616"/>
                  <a:pt x="9417237" y="2182624"/>
                </a:cubicBezTo>
                <a:cubicBezTo>
                  <a:pt x="9419081" y="2195987"/>
                  <a:pt x="9423688" y="2196908"/>
                  <a:pt x="9435208" y="2192301"/>
                </a:cubicBezTo>
                <a:cubicBezTo>
                  <a:pt x="9484970" y="2172027"/>
                  <a:pt x="9535656" y="2154518"/>
                  <a:pt x="9586801" y="2137469"/>
                </a:cubicBezTo>
                <a:cubicBezTo>
                  <a:pt x="9596938" y="2134243"/>
                  <a:pt x="9602928" y="2130097"/>
                  <a:pt x="9599242" y="2119960"/>
                </a:cubicBezTo>
                <a:cubicBezTo>
                  <a:pt x="9598321" y="2109132"/>
                  <a:pt x="9597860" y="2103718"/>
                  <a:pt x="9594980" y="2101414"/>
                </a:cubicBezTo>
                <a:close/>
                <a:moveTo>
                  <a:pt x="9917059" y="1932426"/>
                </a:moveTo>
                <a:cubicBezTo>
                  <a:pt x="9915331" y="1933117"/>
                  <a:pt x="9914409" y="1934730"/>
                  <a:pt x="9915791" y="1937955"/>
                </a:cubicBezTo>
                <a:cubicBezTo>
                  <a:pt x="9919938" y="1947171"/>
                  <a:pt x="9914409" y="1963297"/>
                  <a:pt x="9931458" y="1964680"/>
                </a:cubicBezTo>
                <a:cubicBezTo>
                  <a:pt x="9942516" y="1965601"/>
                  <a:pt x="9946664" y="1959150"/>
                  <a:pt x="9944359" y="1949474"/>
                </a:cubicBezTo>
                <a:cubicBezTo>
                  <a:pt x="9947124" y="1931043"/>
                  <a:pt x="9933301" y="1933808"/>
                  <a:pt x="9923164" y="1932426"/>
                </a:cubicBezTo>
                <a:cubicBezTo>
                  <a:pt x="9921321" y="1931965"/>
                  <a:pt x="9918787" y="1931735"/>
                  <a:pt x="9917059" y="1932426"/>
                </a:cubicBezTo>
                <a:close/>
                <a:moveTo>
                  <a:pt x="9837921" y="1919985"/>
                </a:moveTo>
                <a:cubicBezTo>
                  <a:pt x="9828706" y="1918603"/>
                  <a:pt x="9824098" y="1920446"/>
                  <a:pt x="9826862" y="1931504"/>
                </a:cubicBezTo>
                <a:cubicBezTo>
                  <a:pt x="9830088" y="1943484"/>
                  <a:pt x="9832852" y="1955925"/>
                  <a:pt x="9835157" y="1968366"/>
                </a:cubicBezTo>
                <a:cubicBezTo>
                  <a:pt x="9836539" y="1975277"/>
                  <a:pt x="9838843" y="1980346"/>
                  <a:pt x="9845754" y="1978042"/>
                </a:cubicBezTo>
                <a:lnTo>
                  <a:pt x="9897361" y="1970209"/>
                </a:lnTo>
                <a:cubicBezTo>
                  <a:pt x="9906115" y="1969287"/>
                  <a:pt x="9907498" y="1964680"/>
                  <a:pt x="9905654" y="1957308"/>
                </a:cubicBezTo>
                <a:cubicBezTo>
                  <a:pt x="9903351" y="1950857"/>
                  <a:pt x="9901508" y="1943945"/>
                  <a:pt x="9899664" y="1937494"/>
                </a:cubicBezTo>
                <a:cubicBezTo>
                  <a:pt x="9897821" y="1931043"/>
                  <a:pt x="9894136" y="1926897"/>
                  <a:pt x="9886763" y="1925975"/>
                </a:cubicBezTo>
                <a:cubicBezTo>
                  <a:pt x="9870175" y="1924132"/>
                  <a:pt x="9854048" y="1922289"/>
                  <a:pt x="9837921" y="1919985"/>
                </a:cubicBezTo>
                <a:close/>
                <a:moveTo>
                  <a:pt x="11367220" y="1865614"/>
                </a:moveTo>
                <a:cubicBezTo>
                  <a:pt x="11336809" y="1866075"/>
                  <a:pt x="11340034" y="1861006"/>
                  <a:pt x="11340034" y="1893721"/>
                </a:cubicBezTo>
                <a:cubicBezTo>
                  <a:pt x="11340034" y="1925053"/>
                  <a:pt x="11340034" y="1925053"/>
                  <a:pt x="11368602" y="1930122"/>
                </a:cubicBezTo>
                <a:cubicBezTo>
                  <a:pt x="11401778" y="1936112"/>
                  <a:pt x="11401778" y="1936112"/>
                  <a:pt x="11401778" y="1900632"/>
                </a:cubicBezTo>
                <a:cubicBezTo>
                  <a:pt x="11401778" y="1865614"/>
                  <a:pt x="11401778" y="1865154"/>
                  <a:pt x="11367220" y="1865614"/>
                </a:cubicBezTo>
                <a:close/>
                <a:moveTo>
                  <a:pt x="11442326" y="1863310"/>
                </a:moveTo>
                <a:lnTo>
                  <a:pt x="11442326" y="1864693"/>
                </a:lnTo>
                <a:cubicBezTo>
                  <a:pt x="11437718" y="1864693"/>
                  <a:pt x="11432650" y="1865154"/>
                  <a:pt x="11428042" y="1864693"/>
                </a:cubicBezTo>
                <a:cubicBezTo>
                  <a:pt x="11420670" y="1864232"/>
                  <a:pt x="11416984" y="1866535"/>
                  <a:pt x="11416984" y="1874369"/>
                </a:cubicBezTo>
                <a:cubicBezTo>
                  <a:pt x="11417444" y="1892800"/>
                  <a:pt x="11416984" y="1911230"/>
                  <a:pt x="11417444" y="1929661"/>
                </a:cubicBezTo>
                <a:cubicBezTo>
                  <a:pt x="11417905" y="1943484"/>
                  <a:pt x="11430806" y="1937955"/>
                  <a:pt x="11438179" y="1940719"/>
                </a:cubicBezTo>
                <a:cubicBezTo>
                  <a:pt x="11444630" y="1942563"/>
                  <a:pt x="11449698" y="1940259"/>
                  <a:pt x="11451080" y="1932887"/>
                </a:cubicBezTo>
                <a:cubicBezTo>
                  <a:pt x="11455228" y="1913534"/>
                  <a:pt x="11459374" y="1893721"/>
                  <a:pt x="11463982" y="1874369"/>
                </a:cubicBezTo>
                <a:cubicBezTo>
                  <a:pt x="11465825" y="1866075"/>
                  <a:pt x="11463522" y="1862388"/>
                  <a:pt x="11454766" y="1863310"/>
                </a:cubicBezTo>
                <a:close/>
                <a:moveTo>
                  <a:pt x="9868332" y="1851330"/>
                </a:moveTo>
                <a:cubicBezTo>
                  <a:pt x="9857274" y="1852712"/>
                  <a:pt x="9848519" y="1854095"/>
                  <a:pt x="9839764" y="1855477"/>
                </a:cubicBezTo>
                <a:cubicBezTo>
                  <a:pt x="9810275" y="1859624"/>
                  <a:pt x="9810275" y="1859163"/>
                  <a:pt x="9816726" y="1888192"/>
                </a:cubicBezTo>
                <a:cubicBezTo>
                  <a:pt x="9818108" y="1895103"/>
                  <a:pt x="9818108" y="1902936"/>
                  <a:pt x="9829167" y="1904319"/>
                </a:cubicBezTo>
                <a:cubicBezTo>
                  <a:pt x="9846216" y="1905701"/>
                  <a:pt x="9863725" y="1908005"/>
                  <a:pt x="9880773" y="1910308"/>
                </a:cubicBezTo>
                <a:cubicBezTo>
                  <a:pt x="9887685" y="1910769"/>
                  <a:pt x="9892292" y="1910308"/>
                  <a:pt x="9889067" y="1901093"/>
                </a:cubicBezTo>
                <a:cubicBezTo>
                  <a:pt x="9884460" y="1887270"/>
                  <a:pt x="9880773" y="1872986"/>
                  <a:pt x="9876626" y="1858702"/>
                </a:cubicBezTo>
                <a:cubicBezTo>
                  <a:pt x="9874783" y="1853634"/>
                  <a:pt x="9872479" y="1849948"/>
                  <a:pt x="9868332" y="1851330"/>
                </a:cubicBezTo>
                <a:close/>
                <a:moveTo>
                  <a:pt x="9934683" y="1841193"/>
                </a:moveTo>
                <a:cubicBezTo>
                  <a:pt x="9923624" y="1843497"/>
                  <a:pt x="9912106" y="1845340"/>
                  <a:pt x="9900586" y="1846722"/>
                </a:cubicBezTo>
                <a:cubicBezTo>
                  <a:pt x="9890910" y="1847644"/>
                  <a:pt x="9889528" y="1852251"/>
                  <a:pt x="9892292" y="1860546"/>
                </a:cubicBezTo>
                <a:cubicBezTo>
                  <a:pt x="9895518" y="1870683"/>
                  <a:pt x="9899204" y="1880819"/>
                  <a:pt x="9900586" y="1890956"/>
                </a:cubicBezTo>
                <a:cubicBezTo>
                  <a:pt x="9903351" y="1910308"/>
                  <a:pt x="9914409" y="1918142"/>
                  <a:pt x="9932840" y="1918603"/>
                </a:cubicBezTo>
                <a:cubicBezTo>
                  <a:pt x="9940673" y="1918603"/>
                  <a:pt x="9944820" y="1917681"/>
                  <a:pt x="9944359" y="1908927"/>
                </a:cubicBezTo>
                <a:cubicBezTo>
                  <a:pt x="9943898" y="1899250"/>
                  <a:pt x="9944359" y="1890035"/>
                  <a:pt x="9944359" y="1880359"/>
                </a:cubicBezTo>
                <a:lnTo>
                  <a:pt x="9944359" y="1849026"/>
                </a:lnTo>
                <a:cubicBezTo>
                  <a:pt x="9944820" y="1842115"/>
                  <a:pt x="9941595" y="1839811"/>
                  <a:pt x="9934683" y="1841193"/>
                </a:cubicBezTo>
                <a:close/>
                <a:moveTo>
                  <a:pt x="11397630" y="1807096"/>
                </a:moveTo>
                <a:cubicBezTo>
                  <a:pt x="11396710" y="1806174"/>
                  <a:pt x="11393024" y="1807096"/>
                  <a:pt x="11390259" y="1807557"/>
                </a:cubicBezTo>
                <a:cubicBezTo>
                  <a:pt x="11377356" y="1808939"/>
                  <a:pt x="11364916" y="1810782"/>
                  <a:pt x="11352476" y="1812165"/>
                </a:cubicBezTo>
                <a:cubicBezTo>
                  <a:pt x="11342799" y="1813086"/>
                  <a:pt x="11339574" y="1818154"/>
                  <a:pt x="11339574" y="1827831"/>
                </a:cubicBezTo>
                <a:cubicBezTo>
                  <a:pt x="11339114" y="1850409"/>
                  <a:pt x="11338652" y="1850409"/>
                  <a:pt x="11361691" y="1850409"/>
                </a:cubicBezTo>
                <a:lnTo>
                  <a:pt x="11371367" y="1850409"/>
                </a:lnTo>
                <a:lnTo>
                  <a:pt x="11371367" y="1849948"/>
                </a:lnTo>
                <a:lnTo>
                  <a:pt x="11390259" y="1849948"/>
                </a:lnTo>
                <a:cubicBezTo>
                  <a:pt x="11395788" y="1849948"/>
                  <a:pt x="11401778" y="1849487"/>
                  <a:pt x="11401318" y="1842115"/>
                </a:cubicBezTo>
                <a:cubicBezTo>
                  <a:pt x="11400856" y="1830135"/>
                  <a:pt x="11405924" y="1817694"/>
                  <a:pt x="11397630" y="1807096"/>
                </a:cubicBezTo>
                <a:close/>
                <a:moveTo>
                  <a:pt x="11472737" y="1796959"/>
                </a:moveTo>
                <a:lnTo>
                  <a:pt x="11423895" y="1802489"/>
                </a:lnTo>
                <a:cubicBezTo>
                  <a:pt x="11421130" y="1802949"/>
                  <a:pt x="11418366" y="1803870"/>
                  <a:pt x="11417905" y="1806636"/>
                </a:cubicBezTo>
                <a:cubicBezTo>
                  <a:pt x="11416062" y="1819537"/>
                  <a:pt x="11413758" y="1833820"/>
                  <a:pt x="11418826" y="1845801"/>
                </a:cubicBezTo>
                <a:cubicBezTo>
                  <a:pt x="11422512" y="1854555"/>
                  <a:pt x="11434032" y="1848105"/>
                  <a:pt x="11440482" y="1849487"/>
                </a:cubicBezTo>
                <a:cubicBezTo>
                  <a:pt x="11470433" y="1848565"/>
                  <a:pt x="11470433" y="1848565"/>
                  <a:pt x="11476422" y="1819997"/>
                </a:cubicBezTo>
                <a:cubicBezTo>
                  <a:pt x="11477344" y="1814468"/>
                  <a:pt x="11478726" y="1809400"/>
                  <a:pt x="11479648" y="1804331"/>
                </a:cubicBezTo>
                <a:cubicBezTo>
                  <a:pt x="11481030" y="1798341"/>
                  <a:pt x="11478726" y="1796038"/>
                  <a:pt x="11472737" y="1796959"/>
                </a:cubicBezTo>
                <a:close/>
                <a:moveTo>
                  <a:pt x="9885380" y="1778989"/>
                </a:moveTo>
                <a:cubicBezTo>
                  <a:pt x="9878469" y="1778528"/>
                  <a:pt x="9875244" y="1780832"/>
                  <a:pt x="9876165" y="1789126"/>
                </a:cubicBezTo>
                <a:cubicBezTo>
                  <a:pt x="9880312" y="1834282"/>
                  <a:pt x="9881234" y="1835203"/>
                  <a:pt x="9924546" y="1827831"/>
                </a:cubicBezTo>
                <a:cubicBezTo>
                  <a:pt x="9927311" y="1827370"/>
                  <a:pt x="9929614" y="1826449"/>
                  <a:pt x="9932379" y="1826449"/>
                </a:cubicBezTo>
                <a:cubicBezTo>
                  <a:pt x="9942516" y="1825527"/>
                  <a:pt x="9945281" y="1820459"/>
                  <a:pt x="9945281" y="1810782"/>
                </a:cubicBezTo>
                <a:cubicBezTo>
                  <a:pt x="9945281" y="1778528"/>
                  <a:pt x="9945742" y="1778528"/>
                  <a:pt x="9913948" y="1778989"/>
                </a:cubicBezTo>
                <a:lnTo>
                  <a:pt x="9910723" y="1778989"/>
                </a:lnTo>
                <a:close/>
                <a:moveTo>
                  <a:pt x="9804285" y="1778989"/>
                </a:moveTo>
                <a:cubicBezTo>
                  <a:pt x="9794148" y="1778068"/>
                  <a:pt x="9791844" y="1781754"/>
                  <a:pt x="9794609" y="1791891"/>
                </a:cubicBezTo>
                <a:cubicBezTo>
                  <a:pt x="9798756" y="1805714"/>
                  <a:pt x="9801521" y="1820459"/>
                  <a:pt x="9804285" y="1834742"/>
                </a:cubicBezTo>
                <a:cubicBezTo>
                  <a:pt x="9805667" y="1842575"/>
                  <a:pt x="9808892" y="1845340"/>
                  <a:pt x="9817186" y="1843958"/>
                </a:cubicBezTo>
                <a:cubicBezTo>
                  <a:pt x="9830549" y="1841193"/>
                  <a:pt x="9844372" y="1838889"/>
                  <a:pt x="9857734" y="1837507"/>
                </a:cubicBezTo>
                <a:cubicBezTo>
                  <a:pt x="9867871" y="1836586"/>
                  <a:pt x="9870636" y="1832438"/>
                  <a:pt x="9868332" y="1823223"/>
                </a:cubicBezTo>
                <a:cubicBezTo>
                  <a:pt x="9866950" y="1818615"/>
                  <a:pt x="9866028" y="1814007"/>
                  <a:pt x="9865107" y="1809400"/>
                </a:cubicBezTo>
                <a:cubicBezTo>
                  <a:pt x="9858656" y="1778989"/>
                  <a:pt x="9858656" y="1778989"/>
                  <a:pt x="9826402" y="1778989"/>
                </a:cubicBezTo>
                <a:cubicBezTo>
                  <a:pt x="9819029" y="1778989"/>
                  <a:pt x="9811658" y="1779450"/>
                  <a:pt x="9804285" y="1778989"/>
                </a:cubicBezTo>
                <a:close/>
                <a:moveTo>
                  <a:pt x="11368142" y="1741666"/>
                </a:moveTo>
                <a:cubicBezTo>
                  <a:pt x="11337731" y="1741666"/>
                  <a:pt x="11340034" y="1736598"/>
                  <a:pt x="11340034" y="1769313"/>
                </a:cubicBezTo>
                <a:cubicBezTo>
                  <a:pt x="11340034" y="1774381"/>
                  <a:pt x="11340496" y="1779910"/>
                  <a:pt x="11340034" y="1784979"/>
                </a:cubicBezTo>
                <a:cubicBezTo>
                  <a:pt x="11339574" y="1795116"/>
                  <a:pt x="11342799" y="1799263"/>
                  <a:pt x="11353858" y="1796959"/>
                </a:cubicBezTo>
                <a:cubicBezTo>
                  <a:pt x="11365377" y="1794655"/>
                  <a:pt x="11377818" y="1793273"/>
                  <a:pt x="11389798" y="1791891"/>
                </a:cubicBezTo>
                <a:cubicBezTo>
                  <a:pt x="11398092" y="1790969"/>
                  <a:pt x="11401778" y="1787744"/>
                  <a:pt x="11402238" y="1778989"/>
                </a:cubicBezTo>
                <a:cubicBezTo>
                  <a:pt x="11405003" y="1741206"/>
                  <a:pt x="11405464" y="1741206"/>
                  <a:pt x="11368142" y="1741666"/>
                </a:cubicBezTo>
                <a:close/>
                <a:moveTo>
                  <a:pt x="11457070" y="1741206"/>
                </a:moveTo>
                <a:cubicBezTo>
                  <a:pt x="11413297" y="1741206"/>
                  <a:pt x="11413297" y="1741206"/>
                  <a:pt x="11416522" y="1775763"/>
                </a:cubicBezTo>
                <a:cubicBezTo>
                  <a:pt x="11416984" y="1784057"/>
                  <a:pt x="11419748" y="1787283"/>
                  <a:pt x="11428042" y="1786361"/>
                </a:cubicBezTo>
                <a:cubicBezTo>
                  <a:pt x="11444169" y="1784518"/>
                  <a:pt x="11460757" y="1782675"/>
                  <a:pt x="11476884" y="1781293"/>
                </a:cubicBezTo>
                <a:cubicBezTo>
                  <a:pt x="11482874" y="1780832"/>
                  <a:pt x="11485178" y="1778068"/>
                  <a:pt x="11487021" y="1772999"/>
                </a:cubicBezTo>
                <a:cubicBezTo>
                  <a:pt x="11498078" y="1744892"/>
                  <a:pt x="11495775" y="1741666"/>
                  <a:pt x="11466746" y="1741206"/>
                </a:cubicBezTo>
                <a:close/>
                <a:moveTo>
                  <a:pt x="10606185" y="1696151"/>
                </a:moveTo>
                <a:cubicBezTo>
                  <a:pt x="10580656" y="1691702"/>
                  <a:pt x="10556034" y="1701118"/>
                  <a:pt x="10537372" y="1723235"/>
                </a:cubicBezTo>
                <a:cubicBezTo>
                  <a:pt x="10524931" y="1737980"/>
                  <a:pt x="10515716" y="1754568"/>
                  <a:pt x="10508804" y="1772538"/>
                </a:cubicBezTo>
                <a:cubicBezTo>
                  <a:pt x="10467335" y="1880359"/>
                  <a:pt x="10465030" y="1993708"/>
                  <a:pt x="10462266" y="2107058"/>
                </a:cubicBezTo>
                <a:cubicBezTo>
                  <a:pt x="10462266" y="2115352"/>
                  <a:pt x="10466413" y="2117655"/>
                  <a:pt x="10474246" y="2117655"/>
                </a:cubicBezTo>
                <a:cubicBezTo>
                  <a:pt x="10494520" y="2117195"/>
                  <a:pt x="10515254" y="2117195"/>
                  <a:pt x="10535989" y="2117655"/>
                </a:cubicBezTo>
                <a:cubicBezTo>
                  <a:pt x="10544744" y="2118116"/>
                  <a:pt x="10547508" y="2114891"/>
                  <a:pt x="10545205" y="2106597"/>
                </a:cubicBezTo>
                <a:cubicBezTo>
                  <a:pt x="10544283" y="2101990"/>
                  <a:pt x="10543822" y="2096921"/>
                  <a:pt x="10543362" y="2092314"/>
                </a:cubicBezTo>
                <a:cubicBezTo>
                  <a:pt x="10529538" y="1989100"/>
                  <a:pt x="10534607" y="1887270"/>
                  <a:pt x="10561792" y="1786822"/>
                </a:cubicBezTo>
                <a:cubicBezTo>
                  <a:pt x="10579762" y="1721393"/>
                  <a:pt x="10618468" y="1709874"/>
                  <a:pt x="10670074" y="1754108"/>
                </a:cubicBezTo>
                <a:cubicBezTo>
                  <a:pt x="10677446" y="1760097"/>
                  <a:pt x="10684357" y="1767009"/>
                  <a:pt x="10693573" y="1776224"/>
                </a:cubicBezTo>
                <a:cubicBezTo>
                  <a:pt x="10679289" y="1743510"/>
                  <a:pt x="10657172" y="1718628"/>
                  <a:pt x="10631830" y="1705266"/>
                </a:cubicBezTo>
                <a:cubicBezTo>
                  <a:pt x="10623306" y="1700658"/>
                  <a:pt x="10614695" y="1697634"/>
                  <a:pt x="10606185" y="1696151"/>
                </a:cubicBezTo>
                <a:close/>
                <a:moveTo>
                  <a:pt x="9817799" y="1430668"/>
                </a:moveTo>
                <a:cubicBezTo>
                  <a:pt x="9802442" y="1430646"/>
                  <a:pt x="9802442" y="1437558"/>
                  <a:pt x="9802442" y="1465204"/>
                </a:cubicBezTo>
                <a:cubicBezTo>
                  <a:pt x="9802442" y="1473498"/>
                  <a:pt x="9802902" y="1481792"/>
                  <a:pt x="9801981" y="1490546"/>
                </a:cubicBezTo>
                <a:cubicBezTo>
                  <a:pt x="9801060" y="1501144"/>
                  <a:pt x="9806128" y="1502987"/>
                  <a:pt x="9815344" y="1500683"/>
                </a:cubicBezTo>
                <a:cubicBezTo>
                  <a:pt x="9833313" y="1496075"/>
                  <a:pt x="9851284" y="1491929"/>
                  <a:pt x="9869254" y="1487782"/>
                </a:cubicBezTo>
                <a:cubicBezTo>
                  <a:pt x="9895978" y="1481331"/>
                  <a:pt x="9895978" y="1480870"/>
                  <a:pt x="9897361" y="1453224"/>
                </a:cubicBezTo>
                <a:cubicBezTo>
                  <a:pt x="9897821" y="1451841"/>
                  <a:pt x="9897821" y="1449999"/>
                  <a:pt x="9897821" y="1448616"/>
                </a:cubicBezTo>
                <a:cubicBezTo>
                  <a:pt x="9899204" y="1439401"/>
                  <a:pt x="9895056" y="1436636"/>
                  <a:pt x="9886302" y="1436175"/>
                </a:cubicBezTo>
                <a:cubicBezTo>
                  <a:pt x="9870636" y="1435715"/>
                  <a:pt x="9854509" y="1434332"/>
                  <a:pt x="9838843" y="1432489"/>
                </a:cubicBezTo>
                <a:cubicBezTo>
                  <a:pt x="9829743" y="1431452"/>
                  <a:pt x="9822918" y="1430675"/>
                  <a:pt x="9817799" y="1430668"/>
                </a:cubicBezTo>
                <a:close/>
                <a:moveTo>
                  <a:pt x="9741145" y="1425564"/>
                </a:moveTo>
                <a:cubicBezTo>
                  <a:pt x="9723650" y="1426384"/>
                  <a:pt x="9723650" y="1434332"/>
                  <a:pt x="9723650" y="1466125"/>
                </a:cubicBezTo>
                <a:cubicBezTo>
                  <a:pt x="9723650" y="1513124"/>
                  <a:pt x="9725494" y="1514045"/>
                  <a:pt x="9770188" y="1508977"/>
                </a:cubicBezTo>
                <a:cubicBezTo>
                  <a:pt x="9782629" y="1507595"/>
                  <a:pt x="9789080" y="1503909"/>
                  <a:pt x="9788158" y="1489625"/>
                </a:cubicBezTo>
                <a:cubicBezTo>
                  <a:pt x="9786776" y="1476723"/>
                  <a:pt x="9787698" y="1463361"/>
                  <a:pt x="9787698" y="1449999"/>
                </a:cubicBezTo>
                <a:cubicBezTo>
                  <a:pt x="9787698" y="1427881"/>
                  <a:pt x="9787698" y="1427881"/>
                  <a:pt x="9765119" y="1426499"/>
                </a:cubicBezTo>
                <a:cubicBezTo>
                  <a:pt x="9754752" y="1425808"/>
                  <a:pt x="9746976" y="1425290"/>
                  <a:pt x="9741145" y="1425564"/>
                </a:cubicBezTo>
                <a:close/>
                <a:moveTo>
                  <a:pt x="9785221" y="1320292"/>
                </a:moveTo>
                <a:cubicBezTo>
                  <a:pt x="9783320" y="1319140"/>
                  <a:pt x="9780325" y="1319600"/>
                  <a:pt x="9776178" y="1321443"/>
                </a:cubicBezTo>
                <a:cubicBezTo>
                  <a:pt x="9747610" y="1333424"/>
                  <a:pt x="9723189" y="1348629"/>
                  <a:pt x="9727336" y="1385490"/>
                </a:cubicBezTo>
                <a:cubicBezTo>
                  <a:pt x="9727797" y="1389177"/>
                  <a:pt x="9726875" y="1392863"/>
                  <a:pt x="9726415" y="1396549"/>
                </a:cubicBezTo>
                <a:cubicBezTo>
                  <a:pt x="9725494" y="1403921"/>
                  <a:pt x="9726875" y="1408990"/>
                  <a:pt x="9736091" y="1408990"/>
                </a:cubicBezTo>
                <a:cubicBezTo>
                  <a:pt x="9749914" y="1409451"/>
                  <a:pt x="9763276" y="1410833"/>
                  <a:pt x="9777100" y="1411755"/>
                </a:cubicBezTo>
                <a:cubicBezTo>
                  <a:pt x="9785854" y="1412215"/>
                  <a:pt x="9788158" y="1408068"/>
                  <a:pt x="9788158" y="1400235"/>
                </a:cubicBezTo>
                <a:lnTo>
                  <a:pt x="9788158" y="1365216"/>
                </a:lnTo>
                <a:cubicBezTo>
                  <a:pt x="9788158" y="1353237"/>
                  <a:pt x="9787698" y="1341256"/>
                  <a:pt x="9787698" y="1328816"/>
                </a:cubicBezTo>
                <a:cubicBezTo>
                  <a:pt x="9787928" y="1324208"/>
                  <a:pt x="9787121" y="1321444"/>
                  <a:pt x="9785221" y="1320292"/>
                </a:cubicBezTo>
                <a:close/>
                <a:moveTo>
                  <a:pt x="10557184" y="1309003"/>
                </a:moveTo>
                <a:cubicBezTo>
                  <a:pt x="10553959" y="1309463"/>
                  <a:pt x="10548891" y="1308542"/>
                  <a:pt x="10548430" y="1313610"/>
                </a:cubicBezTo>
                <a:cubicBezTo>
                  <a:pt x="10547048" y="1324669"/>
                  <a:pt x="10546126" y="1336649"/>
                  <a:pt x="10550734" y="1346325"/>
                </a:cubicBezTo>
                <a:cubicBezTo>
                  <a:pt x="10554881" y="1355079"/>
                  <a:pt x="10565018" y="1347708"/>
                  <a:pt x="10572390" y="1347708"/>
                </a:cubicBezTo>
                <a:cubicBezTo>
                  <a:pt x="10580224" y="1347708"/>
                  <a:pt x="10588057" y="1344942"/>
                  <a:pt x="10595890" y="1344482"/>
                </a:cubicBezTo>
                <a:cubicBezTo>
                  <a:pt x="10604644" y="1344021"/>
                  <a:pt x="10607409" y="1339414"/>
                  <a:pt x="10607870" y="1331119"/>
                </a:cubicBezTo>
                <a:cubicBezTo>
                  <a:pt x="10609252" y="1309003"/>
                  <a:pt x="10609252" y="1309003"/>
                  <a:pt x="10587596" y="1309003"/>
                </a:cubicBezTo>
                <a:lnTo>
                  <a:pt x="10577919" y="1309003"/>
                </a:lnTo>
                <a:close/>
                <a:moveTo>
                  <a:pt x="10471942" y="1308081"/>
                </a:moveTo>
                <a:cubicBezTo>
                  <a:pt x="10429551" y="1308081"/>
                  <a:pt x="10430012" y="1308081"/>
                  <a:pt x="10433698" y="1351854"/>
                </a:cubicBezTo>
                <a:cubicBezTo>
                  <a:pt x="10434620" y="1362452"/>
                  <a:pt x="10437845" y="1366599"/>
                  <a:pt x="10449364" y="1364756"/>
                </a:cubicBezTo>
                <a:cubicBezTo>
                  <a:pt x="10469178" y="1361531"/>
                  <a:pt x="10488990" y="1359687"/>
                  <a:pt x="10508804" y="1356923"/>
                </a:cubicBezTo>
                <a:cubicBezTo>
                  <a:pt x="10537372" y="1352776"/>
                  <a:pt x="10536910" y="1352776"/>
                  <a:pt x="10534607" y="1323286"/>
                </a:cubicBezTo>
                <a:cubicBezTo>
                  <a:pt x="10533686" y="1312689"/>
                  <a:pt x="10530460" y="1307620"/>
                  <a:pt x="10519402" y="1308542"/>
                </a:cubicBezTo>
                <a:cubicBezTo>
                  <a:pt x="10507422" y="1309003"/>
                  <a:pt x="10494981" y="1308542"/>
                  <a:pt x="10483000" y="1308542"/>
                </a:cubicBezTo>
                <a:lnTo>
                  <a:pt x="10483000" y="1308081"/>
                </a:lnTo>
                <a:close/>
                <a:moveTo>
                  <a:pt x="11294880" y="1301169"/>
                </a:moveTo>
                <a:cubicBezTo>
                  <a:pt x="11262164" y="1301630"/>
                  <a:pt x="11262625" y="1293797"/>
                  <a:pt x="11263547" y="1333424"/>
                </a:cubicBezTo>
                <a:cubicBezTo>
                  <a:pt x="11264468" y="1366599"/>
                  <a:pt x="11264929" y="1366599"/>
                  <a:pt x="11298105" y="1366599"/>
                </a:cubicBezTo>
                <a:cubicBezTo>
                  <a:pt x="11335427" y="1365677"/>
                  <a:pt x="11331741" y="1372589"/>
                  <a:pt x="11332202" y="1338492"/>
                </a:cubicBezTo>
                <a:close/>
                <a:moveTo>
                  <a:pt x="11377818" y="1299327"/>
                </a:moveTo>
                <a:cubicBezTo>
                  <a:pt x="11347407" y="1300248"/>
                  <a:pt x="11347407" y="1300248"/>
                  <a:pt x="11347407" y="1331119"/>
                </a:cubicBezTo>
                <a:cubicBezTo>
                  <a:pt x="11347407" y="1338492"/>
                  <a:pt x="11347868" y="1345864"/>
                  <a:pt x="11347407" y="1353237"/>
                </a:cubicBezTo>
                <a:cubicBezTo>
                  <a:pt x="11346946" y="1362913"/>
                  <a:pt x="11350632" y="1366138"/>
                  <a:pt x="11360308" y="1366599"/>
                </a:cubicBezTo>
                <a:cubicBezTo>
                  <a:pt x="11399013" y="1368442"/>
                  <a:pt x="11399935" y="1368442"/>
                  <a:pt x="11405924" y="1330198"/>
                </a:cubicBezTo>
                <a:cubicBezTo>
                  <a:pt x="11411454" y="1294719"/>
                  <a:pt x="11415140" y="1298405"/>
                  <a:pt x="11377818" y="1299327"/>
                </a:cubicBezTo>
                <a:close/>
                <a:moveTo>
                  <a:pt x="9869311" y="1279110"/>
                </a:moveTo>
                <a:cubicBezTo>
                  <a:pt x="9864761" y="1277555"/>
                  <a:pt x="9858195" y="1281126"/>
                  <a:pt x="9844372" y="1286885"/>
                </a:cubicBezTo>
                <a:cubicBezTo>
                  <a:pt x="9809814" y="1301169"/>
                  <a:pt x="9793226" y="1321443"/>
                  <a:pt x="9803824" y="1352776"/>
                </a:cubicBezTo>
                <a:cubicBezTo>
                  <a:pt x="9803824" y="1373510"/>
                  <a:pt x="9804285" y="1387794"/>
                  <a:pt x="9803824" y="1402078"/>
                </a:cubicBezTo>
                <a:cubicBezTo>
                  <a:pt x="9803364" y="1410372"/>
                  <a:pt x="9806128" y="1414519"/>
                  <a:pt x="9815344" y="1414980"/>
                </a:cubicBezTo>
                <a:cubicBezTo>
                  <a:pt x="9838843" y="1416362"/>
                  <a:pt x="9862803" y="1418666"/>
                  <a:pt x="9886302" y="1421431"/>
                </a:cubicBezTo>
                <a:cubicBezTo>
                  <a:pt x="9895978" y="1422813"/>
                  <a:pt x="9899664" y="1419127"/>
                  <a:pt x="9899204" y="1409451"/>
                </a:cubicBezTo>
                <a:cubicBezTo>
                  <a:pt x="9898282" y="1373050"/>
                  <a:pt x="9895056" y="1336649"/>
                  <a:pt x="9882155" y="1302091"/>
                </a:cubicBezTo>
                <a:cubicBezTo>
                  <a:pt x="9876395" y="1287346"/>
                  <a:pt x="9873861" y="1280665"/>
                  <a:pt x="9869311" y="1279110"/>
                </a:cubicBezTo>
                <a:close/>
                <a:moveTo>
                  <a:pt x="9787698" y="1233436"/>
                </a:moveTo>
                <a:cubicBezTo>
                  <a:pt x="9764658" y="1246799"/>
                  <a:pt x="9743003" y="1288268"/>
                  <a:pt x="9739777" y="1323286"/>
                </a:cubicBezTo>
                <a:cubicBezTo>
                  <a:pt x="9754982" y="1315914"/>
                  <a:pt x="9767884" y="1309003"/>
                  <a:pt x="9781246" y="1302551"/>
                </a:cubicBezTo>
                <a:cubicBezTo>
                  <a:pt x="9784932" y="1301169"/>
                  <a:pt x="9787698" y="1298405"/>
                  <a:pt x="9787698" y="1294258"/>
                </a:cubicBezTo>
                <a:close/>
                <a:moveTo>
                  <a:pt x="9812118" y="1222839"/>
                </a:moveTo>
                <a:cubicBezTo>
                  <a:pt x="9807050" y="1221456"/>
                  <a:pt x="9804746" y="1224220"/>
                  <a:pt x="9804746" y="1228368"/>
                </a:cubicBezTo>
                <a:cubicBezTo>
                  <a:pt x="9804285" y="1246799"/>
                  <a:pt x="9803824" y="1265229"/>
                  <a:pt x="9804285" y="1283199"/>
                </a:cubicBezTo>
                <a:cubicBezTo>
                  <a:pt x="9804285" y="1289650"/>
                  <a:pt x="9807971" y="1289189"/>
                  <a:pt x="9812578" y="1286885"/>
                </a:cubicBezTo>
                <a:cubicBezTo>
                  <a:pt x="9825481" y="1279513"/>
                  <a:pt x="9838843" y="1272141"/>
                  <a:pt x="9852205" y="1264769"/>
                </a:cubicBezTo>
                <a:cubicBezTo>
                  <a:pt x="9855892" y="1262925"/>
                  <a:pt x="9859578" y="1260161"/>
                  <a:pt x="9855892" y="1255092"/>
                </a:cubicBezTo>
                <a:cubicBezTo>
                  <a:pt x="9844372" y="1240348"/>
                  <a:pt x="9830088" y="1228828"/>
                  <a:pt x="9812118" y="1222839"/>
                </a:cubicBezTo>
                <a:close/>
                <a:moveTo>
                  <a:pt x="11305938" y="1197957"/>
                </a:moveTo>
                <a:cubicBezTo>
                  <a:pt x="11298105" y="1197957"/>
                  <a:pt x="11290272" y="1198879"/>
                  <a:pt x="11282438" y="1198879"/>
                </a:cubicBezTo>
                <a:cubicBezTo>
                  <a:pt x="11274144" y="1198879"/>
                  <a:pt x="11269998" y="1203026"/>
                  <a:pt x="11269537" y="1211319"/>
                </a:cubicBezTo>
                <a:cubicBezTo>
                  <a:pt x="11268154" y="1231132"/>
                  <a:pt x="11266772" y="1251406"/>
                  <a:pt x="11264929" y="1271220"/>
                </a:cubicBezTo>
                <a:cubicBezTo>
                  <a:pt x="11264007" y="1282278"/>
                  <a:pt x="11267233" y="1287346"/>
                  <a:pt x="11278752" y="1285964"/>
                </a:cubicBezTo>
                <a:cubicBezTo>
                  <a:pt x="11282438" y="1285504"/>
                  <a:pt x="11286124" y="1285964"/>
                  <a:pt x="11289810" y="1285964"/>
                </a:cubicBezTo>
                <a:cubicBezTo>
                  <a:pt x="11333584" y="1285504"/>
                  <a:pt x="11333584" y="1285504"/>
                  <a:pt x="11330819" y="1241269"/>
                </a:cubicBezTo>
                <a:lnTo>
                  <a:pt x="11330819" y="1222378"/>
                </a:lnTo>
                <a:cubicBezTo>
                  <a:pt x="11330819" y="1197035"/>
                  <a:pt x="11330819" y="1197035"/>
                  <a:pt x="11305938" y="1197957"/>
                </a:cubicBezTo>
                <a:close/>
                <a:moveTo>
                  <a:pt x="11391180" y="1191045"/>
                </a:moveTo>
                <a:cubicBezTo>
                  <a:pt x="11347407" y="1194271"/>
                  <a:pt x="11347407" y="1194271"/>
                  <a:pt x="11347407" y="1240348"/>
                </a:cubicBezTo>
                <a:cubicBezTo>
                  <a:pt x="11349250" y="1252788"/>
                  <a:pt x="11340496" y="1272601"/>
                  <a:pt x="11351093" y="1281817"/>
                </a:cubicBezTo>
                <a:cubicBezTo>
                  <a:pt x="11361230" y="1290572"/>
                  <a:pt x="11380582" y="1283660"/>
                  <a:pt x="11395788" y="1283660"/>
                </a:cubicBezTo>
                <a:lnTo>
                  <a:pt x="11400395" y="1283660"/>
                </a:lnTo>
                <a:cubicBezTo>
                  <a:pt x="11409611" y="1283660"/>
                  <a:pt x="11414218" y="1279513"/>
                  <a:pt x="11414680" y="1270298"/>
                </a:cubicBezTo>
                <a:cubicBezTo>
                  <a:pt x="11415601" y="1252788"/>
                  <a:pt x="11417444" y="1235740"/>
                  <a:pt x="11418366" y="1218231"/>
                </a:cubicBezTo>
                <a:cubicBezTo>
                  <a:pt x="11419288" y="1189202"/>
                  <a:pt x="11419288" y="1189202"/>
                  <a:pt x="11391180" y="1191045"/>
                </a:cubicBezTo>
                <a:close/>
                <a:moveTo>
                  <a:pt x="10553038" y="1189663"/>
                </a:moveTo>
                <a:cubicBezTo>
                  <a:pt x="10543362" y="1186437"/>
                  <a:pt x="10539676" y="1190124"/>
                  <a:pt x="10540597" y="1200260"/>
                </a:cubicBezTo>
                <a:cubicBezTo>
                  <a:pt x="10542900" y="1225142"/>
                  <a:pt x="10545666" y="1249563"/>
                  <a:pt x="10546126" y="1274445"/>
                </a:cubicBezTo>
                <a:cubicBezTo>
                  <a:pt x="10546126" y="1291033"/>
                  <a:pt x="10552577" y="1294719"/>
                  <a:pt x="10567782" y="1294258"/>
                </a:cubicBezTo>
                <a:cubicBezTo>
                  <a:pt x="10610174" y="1293336"/>
                  <a:pt x="10610174" y="1294258"/>
                  <a:pt x="10607409" y="1251867"/>
                </a:cubicBezTo>
                <a:cubicBezTo>
                  <a:pt x="10606487" y="1237583"/>
                  <a:pt x="10605104" y="1223299"/>
                  <a:pt x="10604184" y="1209015"/>
                </a:cubicBezTo>
                <a:cubicBezTo>
                  <a:pt x="10603722" y="1200260"/>
                  <a:pt x="10600036" y="1195192"/>
                  <a:pt x="10590360" y="1195192"/>
                </a:cubicBezTo>
                <a:cubicBezTo>
                  <a:pt x="10577919" y="1195192"/>
                  <a:pt x="10565478" y="1193349"/>
                  <a:pt x="10553038" y="1189663"/>
                </a:cubicBezTo>
                <a:close/>
                <a:moveTo>
                  <a:pt x="10465952" y="1164321"/>
                </a:moveTo>
                <a:cubicBezTo>
                  <a:pt x="10456737" y="1161556"/>
                  <a:pt x="10452590" y="1164781"/>
                  <a:pt x="10449826" y="1173536"/>
                </a:cubicBezTo>
                <a:cubicBezTo>
                  <a:pt x="10438767" y="1208555"/>
                  <a:pt x="10434159" y="1244494"/>
                  <a:pt x="10433237" y="1280896"/>
                </a:cubicBezTo>
                <a:cubicBezTo>
                  <a:pt x="10432777" y="1289189"/>
                  <a:pt x="10436462" y="1292415"/>
                  <a:pt x="10444296" y="1292415"/>
                </a:cubicBezTo>
                <a:cubicBezTo>
                  <a:pt x="10456737" y="1292415"/>
                  <a:pt x="10469638" y="1292415"/>
                  <a:pt x="10482540" y="1291954"/>
                </a:cubicBezTo>
                <a:lnTo>
                  <a:pt x="10482540" y="1292875"/>
                </a:lnTo>
                <a:cubicBezTo>
                  <a:pt x="10494520" y="1292875"/>
                  <a:pt x="10506039" y="1291954"/>
                  <a:pt x="10517558" y="1292875"/>
                </a:cubicBezTo>
                <a:cubicBezTo>
                  <a:pt x="10531382" y="1294258"/>
                  <a:pt x="10534146" y="1287807"/>
                  <a:pt x="10532764" y="1276288"/>
                </a:cubicBezTo>
                <a:cubicBezTo>
                  <a:pt x="10530460" y="1252328"/>
                  <a:pt x="10527234" y="1228368"/>
                  <a:pt x="10526774" y="1203947"/>
                </a:cubicBezTo>
                <a:cubicBezTo>
                  <a:pt x="10526313" y="1185516"/>
                  <a:pt x="10518941" y="1176300"/>
                  <a:pt x="10500971" y="1173536"/>
                </a:cubicBezTo>
                <a:cubicBezTo>
                  <a:pt x="10488990" y="1171692"/>
                  <a:pt x="10477472" y="1168007"/>
                  <a:pt x="10465952" y="1164321"/>
                </a:cubicBezTo>
                <a:close/>
                <a:moveTo>
                  <a:pt x="10521015" y="1090540"/>
                </a:moveTo>
                <a:cubicBezTo>
                  <a:pt x="10518596" y="1089560"/>
                  <a:pt x="10514794" y="1090827"/>
                  <a:pt x="10510186" y="1092901"/>
                </a:cubicBezTo>
                <a:cubicBezTo>
                  <a:pt x="10489452" y="1103038"/>
                  <a:pt x="10474706" y="1119165"/>
                  <a:pt x="10463648" y="1138978"/>
                </a:cubicBezTo>
                <a:cubicBezTo>
                  <a:pt x="10459502" y="1146350"/>
                  <a:pt x="10462266" y="1148654"/>
                  <a:pt x="10469638" y="1150498"/>
                </a:cubicBezTo>
                <a:cubicBezTo>
                  <a:pt x="10483000" y="1153723"/>
                  <a:pt x="10496363" y="1157409"/>
                  <a:pt x="10509264" y="1161556"/>
                </a:cubicBezTo>
                <a:cubicBezTo>
                  <a:pt x="10518941" y="1164781"/>
                  <a:pt x="10523088" y="1162938"/>
                  <a:pt x="10522626" y="1152340"/>
                </a:cubicBezTo>
                <a:cubicBezTo>
                  <a:pt x="10522166" y="1143125"/>
                  <a:pt x="10522626" y="1134370"/>
                  <a:pt x="10522626" y="1125155"/>
                </a:cubicBezTo>
                <a:lnTo>
                  <a:pt x="10523548" y="1125155"/>
                </a:lnTo>
                <a:cubicBezTo>
                  <a:pt x="10523548" y="1117322"/>
                  <a:pt x="10522626" y="1109028"/>
                  <a:pt x="10523548" y="1101656"/>
                </a:cubicBezTo>
                <a:cubicBezTo>
                  <a:pt x="10524470" y="1094744"/>
                  <a:pt x="10523433" y="1091519"/>
                  <a:pt x="10521015" y="1090540"/>
                </a:cubicBezTo>
                <a:close/>
                <a:moveTo>
                  <a:pt x="11327133" y="1089214"/>
                </a:moveTo>
                <a:cubicBezTo>
                  <a:pt x="11320222" y="1086911"/>
                  <a:pt x="11315152" y="1092901"/>
                  <a:pt x="11311006" y="1097048"/>
                </a:cubicBezTo>
                <a:cubicBezTo>
                  <a:pt x="11294418" y="1113175"/>
                  <a:pt x="11287506" y="1134370"/>
                  <a:pt x="11281056" y="1155566"/>
                </a:cubicBezTo>
                <a:cubicBezTo>
                  <a:pt x="11272302" y="1184595"/>
                  <a:pt x="11272302" y="1184595"/>
                  <a:pt x="11296722" y="1183212"/>
                </a:cubicBezTo>
                <a:cubicBezTo>
                  <a:pt x="11308241" y="1182291"/>
                  <a:pt x="11315152" y="1182291"/>
                  <a:pt x="11322064" y="1181830"/>
                </a:cubicBezTo>
                <a:cubicBezTo>
                  <a:pt x="11326672" y="1181830"/>
                  <a:pt x="11330819" y="1180447"/>
                  <a:pt x="11330819" y="1174918"/>
                </a:cubicBezTo>
                <a:cubicBezTo>
                  <a:pt x="11330819" y="1151419"/>
                  <a:pt x="11338192" y="1127919"/>
                  <a:pt x="11334506" y="1103959"/>
                </a:cubicBezTo>
                <a:cubicBezTo>
                  <a:pt x="11333584" y="1098430"/>
                  <a:pt x="11333123" y="1091519"/>
                  <a:pt x="11327133" y="1089214"/>
                </a:cubicBezTo>
                <a:close/>
                <a:moveTo>
                  <a:pt x="10543535" y="1089100"/>
                </a:moveTo>
                <a:cubicBezTo>
                  <a:pt x="10540943" y="1090021"/>
                  <a:pt x="10539445" y="1093131"/>
                  <a:pt x="10539215" y="1099352"/>
                </a:cubicBezTo>
                <a:cubicBezTo>
                  <a:pt x="10539215" y="1109489"/>
                  <a:pt x="10538293" y="1120087"/>
                  <a:pt x="10537832" y="1126998"/>
                </a:cubicBezTo>
                <a:cubicBezTo>
                  <a:pt x="10539215" y="1174458"/>
                  <a:pt x="10529538" y="1168928"/>
                  <a:pt x="10576998" y="1177683"/>
                </a:cubicBezTo>
                <a:cubicBezTo>
                  <a:pt x="10581145" y="1178604"/>
                  <a:pt x="10585292" y="1178604"/>
                  <a:pt x="10589438" y="1179526"/>
                </a:cubicBezTo>
                <a:cubicBezTo>
                  <a:pt x="10597733" y="1181369"/>
                  <a:pt x="10600036" y="1177683"/>
                  <a:pt x="10598193" y="1169850"/>
                </a:cubicBezTo>
                <a:cubicBezTo>
                  <a:pt x="10594046" y="1155105"/>
                  <a:pt x="10589900" y="1140361"/>
                  <a:pt x="10583449" y="1126537"/>
                </a:cubicBezTo>
                <a:cubicBezTo>
                  <a:pt x="10576538" y="1112714"/>
                  <a:pt x="10568243" y="1100273"/>
                  <a:pt x="10554420" y="1091980"/>
                </a:cubicBezTo>
                <a:cubicBezTo>
                  <a:pt x="10549812" y="1089445"/>
                  <a:pt x="10546126" y="1088178"/>
                  <a:pt x="10543535" y="1089100"/>
                </a:cubicBezTo>
                <a:close/>
                <a:moveTo>
                  <a:pt x="11355240" y="1084146"/>
                </a:moveTo>
                <a:cubicBezTo>
                  <a:pt x="11348328" y="1083685"/>
                  <a:pt x="11345564" y="1085529"/>
                  <a:pt x="11347407" y="1093362"/>
                </a:cubicBezTo>
                <a:cubicBezTo>
                  <a:pt x="11351093" y="1108106"/>
                  <a:pt x="11349710" y="1122851"/>
                  <a:pt x="11348328" y="1137595"/>
                </a:cubicBezTo>
                <a:cubicBezTo>
                  <a:pt x="11348328" y="1148193"/>
                  <a:pt x="11348790" y="1158791"/>
                  <a:pt x="11348328" y="1169389"/>
                </a:cubicBezTo>
                <a:cubicBezTo>
                  <a:pt x="11347868" y="1176761"/>
                  <a:pt x="11350172" y="1179987"/>
                  <a:pt x="11358004" y="1179065"/>
                </a:cubicBezTo>
                <a:cubicBezTo>
                  <a:pt x="11373671" y="1177222"/>
                  <a:pt x="11389798" y="1176300"/>
                  <a:pt x="11405464" y="1175379"/>
                </a:cubicBezTo>
                <a:cubicBezTo>
                  <a:pt x="11413297" y="1174918"/>
                  <a:pt x="11416522" y="1171692"/>
                  <a:pt x="11415601" y="1163399"/>
                </a:cubicBezTo>
                <a:cubicBezTo>
                  <a:pt x="11413297" y="1143125"/>
                  <a:pt x="11408229" y="1123772"/>
                  <a:pt x="11396710" y="1106724"/>
                </a:cubicBezTo>
                <a:cubicBezTo>
                  <a:pt x="11386572" y="1092440"/>
                  <a:pt x="11372750" y="1085068"/>
                  <a:pt x="11355240" y="1084146"/>
                </a:cubicBezTo>
                <a:close/>
                <a:moveTo>
                  <a:pt x="10506500" y="664384"/>
                </a:moveTo>
                <a:cubicBezTo>
                  <a:pt x="10497284" y="664384"/>
                  <a:pt x="10492676" y="666688"/>
                  <a:pt x="10494520" y="677286"/>
                </a:cubicBezTo>
                <a:cubicBezTo>
                  <a:pt x="10497284" y="694334"/>
                  <a:pt x="10499588" y="711383"/>
                  <a:pt x="10501431" y="728892"/>
                </a:cubicBezTo>
                <a:cubicBezTo>
                  <a:pt x="10502353" y="739490"/>
                  <a:pt x="10507422" y="741332"/>
                  <a:pt x="10516176" y="737186"/>
                </a:cubicBezTo>
                <a:cubicBezTo>
                  <a:pt x="10542440" y="725206"/>
                  <a:pt x="10561332" y="706314"/>
                  <a:pt x="10572851" y="680050"/>
                </a:cubicBezTo>
                <a:cubicBezTo>
                  <a:pt x="10578380" y="668070"/>
                  <a:pt x="10574234" y="663923"/>
                  <a:pt x="10561792" y="664384"/>
                </a:cubicBezTo>
                <a:cubicBezTo>
                  <a:pt x="10553038" y="664844"/>
                  <a:pt x="10543822" y="664384"/>
                  <a:pt x="10535068" y="664384"/>
                </a:cubicBezTo>
                <a:cubicBezTo>
                  <a:pt x="10525392" y="664384"/>
                  <a:pt x="10516176" y="664844"/>
                  <a:pt x="10506500" y="664384"/>
                </a:cubicBezTo>
                <a:close/>
                <a:moveTo>
                  <a:pt x="10391768" y="661619"/>
                </a:moveTo>
                <a:cubicBezTo>
                  <a:pt x="10384396" y="661619"/>
                  <a:pt x="10381631" y="663923"/>
                  <a:pt x="10383474" y="672217"/>
                </a:cubicBezTo>
                <a:cubicBezTo>
                  <a:pt x="10392690" y="709079"/>
                  <a:pt x="10437384" y="743637"/>
                  <a:pt x="10475168" y="743637"/>
                </a:cubicBezTo>
                <a:cubicBezTo>
                  <a:pt x="10485765" y="743637"/>
                  <a:pt x="10488530" y="739950"/>
                  <a:pt x="10486687" y="730274"/>
                </a:cubicBezTo>
                <a:cubicBezTo>
                  <a:pt x="10484383" y="717372"/>
                  <a:pt x="10483000" y="704010"/>
                  <a:pt x="10481158" y="691109"/>
                </a:cubicBezTo>
                <a:cubicBezTo>
                  <a:pt x="10477932" y="664844"/>
                  <a:pt x="10477932" y="664844"/>
                  <a:pt x="10452129" y="663462"/>
                </a:cubicBezTo>
                <a:lnTo>
                  <a:pt x="10430012" y="662080"/>
                </a:lnTo>
                <a:lnTo>
                  <a:pt x="10430012" y="661619"/>
                </a:lnTo>
                <a:close/>
                <a:moveTo>
                  <a:pt x="10456391" y="531452"/>
                </a:moveTo>
                <a:cubicBezTo>
                  <a:pt x="10453972" y="530184"/>
                  <a:pt x="10450516" y="530760"/>
                  <a:pt x="10445678" y="532603"/>
                </a:cubicBezTo>
                <a:cubicBezTo>
                  <a:pt x="10401444" y="549652"/>
                  <a:pt x="10378406" y="590661"/>
                  <a:pt x="10377023" y="635816"/>
                </a:cubicBezTo>
                <a:cubicBezTo>
                  <a:pt x="10376562" y="643649"/>
                  <a:pt x="10380710" y="647336"/>
                  <a:pt x="10388082" y="647336"/>
                </a:cubicBezTo>
                <a:lnTo>
                  <a:pt x="10426326" y="647336"/>
                </a:lnTo>
                <a:lnTo>
                  <a:pt x="10426326" y="648718"/>
                </a:lnTo>
                <a:cubicBezTo>
                  <a:pt x="10438306" y="648718"/>
                  <a:pt x="10449826" y="648257"/>
                  <a:pt x="10461344" y="648718"/>
                </a:cubicBezTo>
                <a:cubicBezTo>
                  <a:pt x="10471481" y="649178"/>
                  <a:pt x="10476089" y="646875"/>
                  <a:pt x="10474246" y="635355"/>
                </a:cubicBezTo>
                <a:cubicBezTo>
                  <a:pt x="10469178" y="604023"/>
                  <a:pt x="10464570" y="572690"/>
                  <a:pt x="10460884" y="541358"/>
                </a:cubicBezTo>
                <a:cubicBezTo>
                  <a:pt x="10460193" y="535829"/>
                  <a:pt x="10458810" y="532719"/>
                  <a:pt x="10456391" y="531452"/>
                </a:cubicBezTo>
                <a:close/>
                <a:moveTo>
                  <a:pt x="10488070" y="526613"/>
                </a:moveTo>
                <a:cubicBezTo>
                  <a:pt x="10477472" y="526613"/>
                  <a:pt x="10473785" y="529839"/>
                  <a:pt x="10476089" y="539976"/>
                </a:cubicBezTo>
                <a:cubicBezTo>
                  <a:pt x="10479776" y="562093"/>
                  <a:pt x="10481618" y="584210"/>
                  <a:pt x="10485765" y="605866"/>
                </a:cubicBezTo>
                <a:cubicBezTo>
                  <a:pt x="10488070" y="619689"/>
                  <a:pt x="10483922" y="638581"/>
                  <a:pt x="10494520" y="645953"/>
                </a:cubicBezTo>
                <a:cubicBezTo>
                  <a:pt x="10504657" y="652865"/>
                  <a:pt x="10521706" y="648718"/>
                  <a:pt x="10535989" y="649639"/>
                </a:cubicBezTo>
                <a:lnTo>
                  <a:pt x="10535989" y="649178"/>
                </a:lnTo>
                <a:lnTo>
                  <a:pt x="10547048" y="649178"/>
                </a:lnTo>
                <a:cubicBezTo>
                  <a:pt x="10585752" y="649178"/>
                  <a:pt x="10588057" y="646414"/>
                  <a:pt x="10579762" y="608170"/>
                </a:cubicBezTo>
                <a:cubicBezTo>
                  <a:pt x="10570086" y="563936"/>
                  <a:pt x="10528617" y="527535"/>
                  <a:pt x="10488070" y="526613"/>
                </a:cubicBezTo>
                <a:close/>
                <a:moveTo>
                  <a:pt x="10473728" y="10"/>
                </a:moveTo>
                <a:cubicBezTo>
                  <a:pt x="10477241" y="182"/>
                  <a:pt x="10480697" y="2717"/>
                  <a:pt x="10484383" y="7785"/>
                </a:cubicBezTo>
                <a:cubicBezTo>
                  <a:pt x="10507422" y="40039"/>
                  <a:pt x="10530460" y="72754"/>
                  <a:pt x="10552577" y="105469"/>
                </a:cubicBezTo>
                <a:cubicBezTo>
                  <a:pt x="10595428" y="168134"/>
                  <a:pt x="10640124" y="230337"/>
                  <a:pt x="10682514" y="293463"/>
                </a:cubicBezTo>
                <a:cubicBezTo>
                  <a:pt x="10706474" y="329403"/>
                  <a:pt x="10741493" y="349216"/>
                  <a:pt x="10780659" y="362579"/>
                </a:cubicBezTo>
                <a:cubicBezTo>
                  <a:pt x="10808766" y="372255"/>
                  <a:pt x="10822589" y="365343"/>
                  <a:pt x="10835951" y="339080"/>
                </a:cubicBezTo>
                <a:cubicBezTo>
                  <a:pt x="10838255" y="334011"/>
                  <a:pt x="10841020" y="328943"/>
                  <a:pt x="10847010" y="330325"/>
                </a:cubicBezTo>
                <a:cubicBezTo>
                  <a:pt x="10853000" y="331707"/>
                  <a:pt x="10853460" y="337236"/>
                  <a:pt x="10854382" y="342766"/>
                </a:cubicBezTo>
                <a:cubicBezTo>
                  <a:pt x="10862676" y="409117"/>
                  <a:pt x="10823971" y="457958"/>
                  <a:pt x="10757620" y="465331"/>
                </a:cubicBezTo>
                <a:cubicBezTo>
                  <a:pt x="10753473" y="465791"/>
                  <a:pt x="10749326" y="466252"/>
                  <a:pt x="10745180" y="467174"/>
                </a:cubicBezTo>
                <a:cubicBezTo>
                  <a:pt x="10729513" y="470860"/>
                  <a:pt x="10724444" y="476850"/>
                  <a:pt x="10725366" y="492516"/>
                </a:cubicBezTo>
                <a:cubicBezTo>
                  <a:pt x="10727670" y="529839"/>
                  <a:pt x="10729052" y="567622"/>
                  <a:pt x="10731817" y="604944"/>
                </a:cubicBezTo>
                <a:cubicBezTo>
                  <a:pt x="10734120" y="634894"/>
                  <a:pt x="10735042" y="665305"/>
                  <a:pt x="10736885" y="695256"/>
                </a:cubicBezTo>
                <a:cubicBezTo>
                  <a:pt x="10738268" y="713686"/>
                  <a:pt x="10744718" y="724745"/>
                  <a:pt x="10762228" y="731196"/>
                </a:cubicBezTo>
                <a:cubicBezTo>
                  <a:pt x="10817520" y="751469"/>
                  <a:pt x="10871891" y="773126"/>
                  <a:pt x="10926723" y="794782"/>
                </a:cubicBezTo>
                <a:cubicBezTo>
                  <a:pt x="10942850" y="801233"/>
                  <a:pt x="10957134" y="800772"/>
                  <a:pt x="10972800" y="793860"/>
                </a:cubicBezTo>
                <a:cubicBezTo>
                  <a:pt x="10995838" y="783724"/>
                  <a:pt x="11018416" y="772204"/>
                  <a:pt x="11041455" y="761145"/>
                </a:cubicBezTo>
                <a:cubicBezTo>
                  <a:pt x="11047906" y="758381"/>
                  <a:pt x="11053896" y="755616"/>
                  <a:pt x="11060347" y="760224"/>
                </a:cubicBezTo>
                <a:cubicBezTo>
                  <a:pt x="11183833" y="692951"/>
                  <a:pt x="11292575" y="610934"/>
                  <a:pt x="11352936" y="477772"/>
                </a:cubicBezTo>
                <a:cubicBezTo>
                  <a:pt x="11360308" y="481458"/>
                  <a:pt x="11359387" y="487909"/>
                  <a:pt x="11361230" y="492977"/>
                </a:cubicBezTo>
                <a:cubicBezTo>
                  <a:pt x="11394866" y="597111"/>
                  <a:pt x="11437257" y="697559"/>
                  <a:pt x="11500843" y="787410"/>
                </a:cubicBezTo>
                <a:cubicBezTo>
                  <a:pt x="11542312" y="846389"/>
                  <a:pt x="11590234" y="897995"/>
                  <a:pt x="11658426" y="926563"/>
                </a:cubicBezTo>
                <a:cubicBezTo>
                  <a:pt x="11679623" y="935317"/>
                  <a:pt x="11701740" y="945454"/>
                  <a:pt x="11725700" y="939464"/>
                </a:cubicBezTo>
                <a:cubicBezTo>
                  <a:pt x="11763022" y="930249"/>
                  <a:pt x="11780993" y="909053"/>
                  <a:pt x="11791129" y="862054"/>
                </a:cubicBezTo>
                <a:cubicBezTo>
                  <a:pt x="11802648" y="912279"/>
                  <a:pt x="11809560" y="957895"/>
                  <a:pt x="11784218" y="1001208"/>
                </a:cubicBezTo>
                <a:cubicBezTo>
                  <a:pt x="11763483" y="1036687"/>
                  <a:pt x="11728925" y="1049589"/>
                  <a:pt x="11690220" y="1051892"/>
                </a:cubicBezTo>
                <a:cubicBezTo>
                  <a:pt x="11662114" y="1053275"/>
                  <a:pt x="11634006" y="1051892"/>
                  <a:pt x="11608204" y="1038530"/>
                </a:cubicBezTo>
                <a:cubicBezTo>
                  <a:pt x="11597145" y="1033001"/>
                  <a:pt x="11600370" y="1042677"/>
                  <a:pt x="11600370" y="1047285"/>
                </a:cubicBezTo>
                <a:cubicBezTo>
                  <a:pt x="11601292" y="1082303"/>
                  <a:pt x="11618340" y="1479027"/>
                  <a:pt x="11619262" y="1508977"/>
                </a:cubicBezTo>
                <a:cubicBezTo>
                  <a:pt x="11619722" y="1517732"/>
                  <a:pt x="11623408" y="1524183"/>
                  <a:pt x="11628016" y="1530633"/>
                </a:cubicBezTo>
                <a:cubicBezTo>
                  <a:pt x="11665800" y="1586387"/>
                  <a:pt x="11703122" y="1642140"/>
                  <a:pt x="11741366" y="1697432"/>
                </a:cubicBezTo>
                <a:cubicBezTo>
                  <a:pt x="11749200" y="1708491"/>
                  <a:pt x="11748277" y="1715864"/>
                  <a:pt x="11740444" y="1726461"/>
                </a:cubicBezTo>
                <a:cubicBezTo>
                  <a:pt x="11705426" y="1774381"/>
                  <a:pt x="11672712" y="1824144"/>
                  <a:pt x="11662574" y="1884506"/>
                </a:cubicBezTo>
                <a:cubicBezTo>
                  <a:pt x="11655662" y="1926436"/>
                  <a:pt x="11661192" y="1968827"/>
                  <a:pt x="11667182" y="2010757"/>
                </a:cubicBezTo>
                <a:cubicBezTo>
                  <a:pt x="11673632" y="2054069"/>
                  <a:pt x="11685613" y="2095539"/>
                  <a:pt x="11706808" y="2134243"/>
                </a:cubicBezTo>
                <a:cubicBezTo>
                  <a:pt x="11739062" y="2192761"/>
                  <a:pt x="11786061" y="2232388"/>
                  <a:pt x="11853333" y="2242064"/>
                </a:cubicBezTo>
                <a:cubicBezTo>
                  <a:pt x="11900332" y="2248975"/>
                  <a:pt x="11938576" y="2267406"/>
                  <a:pt x="11975438" y="2298739"/>
                </a:cubicBezTo>
                <a:cubicBezTo>
                  <a:pt x="12014603" y="2331914"/>
                  <a:pt x="12061602" y="2356796"/>
                  <a:pt x="12104914" y="2384903"/>
                </a:cubicBezTo>
                <a:cubicBezTo>
                  <a:pt x="12127492" y="2399648"/>
                  <a:pt x="12150070" y="2414853"/>
                  <a:pt x="12173108" y="2428676"/>
                </a:cubicBezTo>
                <a:cubicBezTo>
                  <a:pt x="12183245" y="2434666"/>
                  <a:pt x="12187392" y="2442038"/>
                  <a:pt x="12187392" y="2454019"/>
                </a:cubicBezTo>
                <a:cubicBezTo>
                  <a:pt x="12186932" y="2516223"/>
                  <a:pt x="12194304" y="3552496"/>
                  <a:pt x="12194304" y="3575075"/>
                </a:cubicBezTo>
                <a:lnTo>
                  <a:pt x="12192000" y="3575135"/>
                </a:lnTo>
                <a:lnTo>
                  <a:pt x="12192000" y="4820481"/>
                </a:lnTo>
                <a:lnTo>
                  <a:pt x="0" y="4820481"/>
                </a:lnTo>
                <a:lnTo>
                  <a:pt x="0" y="3487792"/>
                </a:lnTo>
                <a:lnTo>
                  <a:pt x="6096353" y="3487792"/>
                </a:lnTo>
                <a:cubicBezTo>
                  <a:pt x="6236514" y="3486721"/>
                  <a:pt x="6349811" y="3485301"/>
                  <a:pt x="6440981" y="3483613"/>
                </a:cubicBezTo>
                <a:lnTo>
                  <a:pt x="6446234" y="3483495"/>
                </a:lnTo>
                <a:lnTo>
                  <a:pt x="6745220" y="3425988"/>
                </a:lnTo>
                <a:lnTo>
                  <a:pt x="6744766" y="3416109"/>
                </a:lnTo>
                <a:lnTo>
                  <a:pt x="6688091" y="3144254"/>
                </a:lnTo>
                <a:cubicBezTo>
                  <a:pt x="6687630" y="3140568"/>
                  <a:pt x="6686248" y="3137342"/>
                  <a:pt x="6682101" y="3133656"/>
                </a:cubicBezTo>
                <a:cubicBezTo>
                  <a:pt x="6678415" y="3184341"/>
                  <a:pt x="6674268" y="3234564"/>
                  <a:pt x="6670581" y="3285250"/>
                </a:cubicBezTo>
                <a:cubicBezTo>
                  <a:pt x="6669199" y="3285710"/>
                  <a:pt x="6668278" y="3285710"/>
                  <a:pt x="6667356" y="3286171"/>
                </a:cubicBezTo>
                <a:cubicBezTo>
                  <a:pt x="6656298" y="3241476"/>
                  <a:pt x="6644779" y="3196321"/>
                  <a:pt x="6633259" y="3150244"/>
                </a:cubicBezTo>
                <a:cubicBezTo>
                  <a:pt x="6623122" y="3167292"/>
                  <a:pt x="6623122" y="3167292"/>
                  <a:pt x="6610221" y="3154391"/>
                </a:cubicBezTo>
                <a:cubicBezTo>
                  <a:pt x="6591329" y="3135499"/>
                  <a:pt x="6590869" y="3135499"/>
                  <a:pt x="6580731" y="3159459"/>
                </a:cubicBezTo>
                <a:cubicBezTo>
                  <a:pt x="6577967" y="3166370"/>
                  <a:pt x="6574741" y="3168675"/>
                  <a:pt x="6567830" y="3164988"/>
                </a:cubicBezTo>
                <a:cubicBezTo>
                  <a:pt x="6559996" y="3160841"/>
                  <a:pt x="6552164" y="3158077"/>
                  <a:pt x="6544791" y="3153930"/>
                </a:cubicBezTo>
                <a:cubicBezTo>
                  <a:pt x="6535115" y="3148401"/>
                  <a:pt x="6531890" y="3152087"/>
                  <a:pt x="6531890" y="3162224"/>
                </a:cubicBezTo>
                <a:lnTo>
                  <a:pt x="6531890" y="3262211"/>
                </a:lnTo>
                <a:cubicBezTo>
                  <a:pt x="6531890" y="3265436"/>
                  <a:pt x="6532811" y="3268662"/>
                  <a:pt x="6528204" y="3272809"/>
                </a:cubicBezTo>
                <a:cubicBezTo>
                  <a:pt x="6505165" y="3235486"/>
                  <a:pt x="6482126" y="3199085"/>
                  <a:pt x="6458166" y="3160841"/>
                </a:cubicBezTo>
                <a:cubicBezTo>
                  <a:pt x="6449872" y="3171439"/>
                  <a:pt x="6452637" y="3183880"/>
                  <a:pt x="6445265" y="3194938"/>
                </a:cubicBezTo>
                <a:cubicBezTo>
                  <a:pt x="6433745" y="3178351"/>
                  <a:pt x="6430520" y="3158999"/>
                  <a:pt x="6419461" y="3139646"/>
                </a:cubicBezTo>
                <a:cubicBezTo>
                  <a:pt x="6415775" y="3156694"/>
                  <a:pt x="6418079" y="3170517"/>
                  <a:pt x="6417158" y="3183880"/>
                </a:cubicBezTo>
                <a:cubicBezTo>
                  <a:pt x="6416697" y="3188488"/>
                  <a:pt x="6419461" y="3195860"/>
                  <a:pt x="6413011" y="3197703"/>
                </a:cubicBezTo>
                <a:cubicBezTo>
                  <a:pt x="6407482" y="3199085"/>
                  <a:pt x="6402874" y="3194017"/>
                  <a:pt x="6399648" y="3190330"/>
                </a:cubicBezTo>
                <a:cubicBezTo>
                  <a:pt x="6380756" y="3169596"/>
                  <a:pt x="6355875" y="3055785"/>
                  <a:pt x="6354493" y="3024453"/>
                </a:cubicBezTo>
                <a:cubicBezTo>
                  <a:pt x="6353571" y="3011551"/>
                  <a:pt x="6349425" y="3009709"/>
                  <a:pt x="6337905" y="3012934"/>
                </a:cubicBezTo>
                <a:cubicBezTo>
                  <a:pt x="6318552" y="3018463"/>
                  <a:pt x="6298739" y="3022610"/>
                  <a:pt x="6279387" y="3027679"/>
                </a:cubicBezTo>
                <a:cubicBezTo>
                  <a:pt x="6262800" y="3032286"/>
                  <a:pt x="6262800" y="3020306"/>
                  <a:pt x="6260034" y="3010169"/>
                </a:cubicBezTo>
                <a:cubicBezTo>
                  <a:pt x="6256809" y="2999571"/>
                  <a:pt x="6257270" y="2992659"/>
                  <a:pt x="6270632" y="2989435"/>
                </a:cubicBezTo>
                <a:lnTo>
                  <a:pt x="6625426" y="2902349"/>
                </a:lnTo>
                <a:cubicBezTo>
                  <a:pt x="6633720" y="2900505"/>
                  <a:pt x="6637406" y="2896359"/>
                  <a:pt x="6635102" y="2887604"/>
                </a:cubicBezTo>
                <a:cubicBezTo>
                  <a:pt x="6631416" y="2871938"/>
                  <a:pt x="6627269" y="2855811"/>
                  <a:pt x="6624966" y="2839684"/>
                </a:cubicBezTo>
                <a:cubicBezTo>
                  <a:pt x="6623122" y="2827704"/>
                  <a:pt x="6617593" y="2825861"/>
                  <a:pt x="6606535" y="2826782"/>
                </a:cubicBezTo>
                <a:cubicBezTo>
                  <a:pt x="6562761" y="2830469"/>
                  <a:pt x="6520831" y="2823096"/>
                  <a:pt x="6482587" y="2800519"/>
                </a:cubicBezTo>
                <a:cubicBezTo>
                  <a:pt x="6405638" y="2755362"/>
                  <a:pt x="6395501" y="2669659"/>
                  <a:pt x="6459549" y="2606995"/>
                </a:cubicBezTo>
                <a:cubicBezTo>
                  <a:pt x="6485813" y="2581652"/>
                  <a:pt x="6516684" y="2564604"/>
                  <a:pt x="6551242" y="2554927"/>
                </a:cubicBezTo>
                <a:cubicBezTo>
                  <a:pt x="6559996" y="2552163"/>
                  <a:pt x="6564143" y="2549859"/>
                  <a:pt x="6559536" y="2538800"/>
                </a:cubicBezTo>
                <a:cubicBezTo>
                  <a:pt x="6552164" y="2520830"/>
                  <a:pt x="6558154" y="2504242"/>
                  <a:pt x="6571516" y="2490880"/>
                </a:cubicBezTo>
                <a:cubicBezTo>
                  <a:pt x="6577045" y="2485351"/>
                  <a:pt x="6583957" y="2481204"/>
                  <a:pt x="6592711" y="2485811"/>
                </a:cubicBezTo>
                <a:cubicBezTo>
                  <a:pt x="6593633" y="2492263"/>
                  <a:pt x="6588103" y="2493645"/>
                  <a:pt x="6585339" y="2497331"/>
                </a:cubicBezTo>
                <a:cubicBezTo>
                  <a:pt x="6575202" y="2510693"/>
                  <a:pt x="6575663" y="2524977"/>
                  <a:pt x="6582114" y="2539261"/>
                </a:cubicBezTo>
                <a:cubicBezTo>
                  <a:pt x="6588103" y="2551702"/>
                  <a:pt x="6599623" y="2545251"/>
                  <a:pt x="6608838" y="2544791"/>
                </a:cubicBezTo>
                <a:cubicBezTo>
                  <a:pt x="6648926" y="2542947"/>
                  <a:pt x="6687170" y="2548476"/>
                  <a:pt x="6722649" y="2567368"/>
                </a:cubicBezTo>
                <a:cubicBezTo>
                  <a:pt x="6759511" y="2586720"/>
                  <a:pt x="6786696" y="2614367"/>
                  <a:pt x="6793147" y="2657679"/>
                </a:cubicBezTo>
                <a:cubicBezTo>
                  <a:pt x="6798676" y="2695002"/>
                  <a:pt x="6785774" y="2726795"/>
                  <a:pt x="6762275" y="2754441"/>
                </a:cubicBezTo>
                <a:cubicBezTo>
                  <a:pt x="6739697" y="2781166"/>
                  <a:pt x="6711591" y="2799597"/>
                  <a:pt x="6678876" y="2810655"/>
                </a:cubicBezTo>
                <a:cubicBezTo>
                  <a:pt x="6663210" y="2815724"/>
                  <a:pt x="6659063" y="2823096"/>
                  <a:pt x="6663670" y="2838301"/>
                </a:cubicBezTo>
                <a:cubicBezTo>
                  <a:pt x="6667356" y="2850282"/>
                  <a:pt x="6669199" y="2862261"/>
                  <a:pt x="6671042" y="2874242"/>
                </a:cubicBezTo>
                <a:cubicBezTo>
                  <a:pt x="6672886" y="2885761"/>
                  <a:pt x="6677033" y="2889447"/>
                  <a:pt x="6689934" y="2886222"/>
                </a:cubicBezTo>
                <a:lnTo>
                  <a:pt x="7039659" y="2799597"/>
                </a:lnTo>
                <a:cubicBezTo>
                  <a:pt x="7054865" y="2795450"/>
                  <a:pt x="7059012" y="2800519"/>
                  <a:pt x="7062237" y="2813880"/>
                </a:cubicBezTo>
                <a:cubicBezTo>
                  <a:pt x="7065462" y="2826782"/>
                  <a:pt x="7065002" y="2835998"/>
                  <a:pt x="7049336" y="2837380"/>
                </a:cubicBezTo>
                <a:cubicBezTo>
                  <a:pt x="7035513" y="2838762"/>
                  <a:pt x="7029522" y="2845674"/>
                  <a:pt x="7029061" y="2859958"/>
                </a:cubicBezTo>
                <a:cubicBezTo>
                  <a:pt x="7028140" y="2888526"/>
                  <a:pt x="7022610" y="2955798"/>
                  <a:pt x="7021689" y="2963170"/>
                </a:cubicBezTo>
                <a:cubicBezTo>
                  <a:pt x="7009709" y="2953955"/>
                  <a:pt x="7006945" y="2940593"/>
                  <a:pt x="6996347" y="2929534"/>
                </a:cubicBezTo>
                <a:cubicBezTo>
                  <a:pt x="6986210" y="2961328"/>
                  <a:pt x="6976995" y="2990817"/>
                  <a:pt x="6966857" y="3023071"/>
                </a:cubicBezTo>
                <a:cubicBezTo>
                  <a:pt x="6953956" y="3008326"/>
                  <a:pt x="6949348" y="2992199"/>
                  <a:pt x="6936907" y="2974229"/>
                </a:cubicBezTo>
                <a:cubicBezTo>
                  <a:pt x="6932760" y="3027217"/>
                  <a:pt x="6929535" y="3075598"/>
                  <a:pt x="6925849" y="3123979"/>
                </a:cubicBezTo>
                <a:cubicBezTo>
                  <a:pt x="6924927" y="3123979"/>
                  <a:pt x="6896359" y="3053942"/>
                  <a:pt x="6883458" y="3018463"/>
                </a:cubicBezTo>
                <a:lnTo>
                  <a:pt x="6879311" y="3018463"/>
                </a:lnTo>
                <a:cubicBezTo>
                  <a:pt x="6871017" y="3038737"/>
                  <a:pt x="6852586" y="3092647"/>
                  <a:pt x="6846136" y="3093568"/>
                </a:cubicBezTo>
                <a:cubicBezTo>
                  <a:pt x="6841067" y="3094029"/>
                  <a:pt x="6831852" y="3073755"/>
                  <a:pt x="6824479" y="3070530"/>
                </a:cubicBezTo>
                <a:lnTo>
                  <a:pt x="6824479" y="3158999"/>
                </a:lnTo>
                <a:cubicBezTo>
                  <a:pt x="6823097" y="3159459"/>
                  <a:pt x="6805587" y="3134578"/>
                  <a:pt x="6798676" y="3121676"/>
                </a:cubicBezTo>
                <a:cubicBezTo>
                  <a:pt x="6797294" y="3121676"/>
                  <a:pt x="6795911" y="3122136"/>
                  <a:pt x="6794529" y="3122597"/>
                </a:cubicBezTo>
                <a:lnTo>
                  <a:pt x="6794529" y="3311513"/>
                </a:lnTo>
                <a:cubicBezTo>
                  <a:pt x="6793147" y="3311974"/>
                  <a:pt x="6791303" y="3311974"/>
                  <a:pt x="6789921" y="3312435"/>
                </a:cubicBezTo>
                <a:cubicBezTo>
                  <a:pt x="6773334" y="3272348"/>
                  <a:pt x="6756746" y="3232261"/>
                  <a:pt x="6739697" y="3190330"/>
                </a:cubicBezTo>
                <a:cubicBezTo>
                  <a:pt x="6735551" y="3196782"/>
                  <a:pt x="6769187" y="3346071"/>
                  <a:pt x="6783010" y="3416569"/>
                </a:cubicBezTo>
                <a:lnTo>
                  <a:pt x="6784029" y="3418523"/>
                </a:lnTo>
                <a:lnTo>
                  <a:pt x="6884710" y="3399158"/>
                </a:lnTo>
                <a:lnTo>
                  <a:pt x="6918477" y="3380168"/>
                </a:lnTo>
                <a:cubicBezTo>
                  <a:pt x="6985288" y="3329483"/>
                  <a:pt x="7192174" y="3159920"/>
                  <a:pt x="7239634" y="3146097"/>
                </a:cubicBezTo>
                <a:cubicBezTo>
                  <a:pt x="7290319" y="3131352"/>
                  <a:pt x="7334092" y="3104166"/>
                  <a:pt x="7380629" y="3082050"/>
                </a:cubicBezTo>
                <a:cubicBezTo>
                  <a:pt x="7384776" y="3079745"/>
                  <a:pt x="7391227" y="3078824"/>
                  <a:pt x="7391227" y="3073755"/>
                </a:cubicBezTo>
                <a:cubicBezTo>
                  <a:pt x="7391688" y="3068687"/>
                  <a:pt x="7385237" y="3067305"/>
                  <a:pt x="7381090" y="3065001"/>
                </a:cubicBezTo>
                <a:cubicBezTo>
                  <a:pt x="7348837" y="3045648"/>
                  <a:pt x="7319347" y="3023532"/>
                  <a:pt x="7299534" y="2990817"/>
                </a:cubicBezTo>
                <a:cubicBezTo>
                  <a:pt x="7275574" y="2950730"/>
                  <a:pt x="7279260" y="2903731"/>
                  <a:pt x="7308749" y="2867791"/>
                </a:cubicBezTo>
                <a:cubicBezTo>
                  <a:pt x="7328563" y="2843831"/>
                  <a:pt x="7354366" y="2835998"/>
                  <a:pt x="7384316" y="2842448"/>
                </a:cubicBezTo>
                <a:cubicBezTo>
                  <a:pt x="7424403" y="2850743"/>
                  <a:pt x="7456657" y="2874242"/>
                  <a:pt x="7487529" y="2899584"/>
                </a:cubicBezTo>
                <a:cubicBezTo>
                  <a:pt x="7510106" y="2918015"/>
                  <a:pt x="7531302" y="2938289"/>
                  <a:pt x="7549733" y="2960867"/>
                </a:cubicBezTo>
                <a:cubicBezTo>
                  <a:pt x="7556184" y="2968700"/>
                  <a:pt x="7561252" y="2969160"/>
                  <a:pt x="7569085" y="2963170"/>
                </a:cubicBezTo>
                <a:cubicBezTo>
                  <a:pt x="7592123" y="2946122"/>
                  <a:pt x="7615623" y="2929534"/>
                  <a:pt x="7639123" y="2913407"/>
                </a:cubicBezTo>
                <a:cubicBezTo>
                  <a:pt x="7649259" y="2906496"/>
                  <a:pt x="7650181" y="2900966"/>
                  <a:pt x="7644191" y="2890369"/>
                </a:cubicBezTo>
                <a:cubicBezTo>
                  <a:pt x="7613319" y="2834615"/>
                  <a:pt x="7587516" y="2776558"/>
                  <a:pt x="7572311" y="2714354"/>
                </a:cubicBezTo>
                <a:cubicBezTo>
                  <a:pt x="7563556" y="2679335"/>
                  <a:pt x="7558948" y="2643856"/>
                  <a:pt x="7563556" y="2607455"/>
                </a:cubicBezTo>
                <a:cubicBezTo>
                  <a:pt x="7570007" y="2561378"/>
                  <a:pt x="7587516" y="2520369"/>
                  <a:pt x="7631289" y="2501017"/>
                </a:cubicBezTo>
                <a:cubicBezTo>
                  <a:pt x="7678288" y="2480282"/>
                  <a:pt x="7728972" y="2485811"/>
                  <a:pt x="7766295" y="2520830"/>
                </a:cubicBezTo>
                <a:cubicBezTo>
                  <a:pt x="7796706" y="2549398"/>
                  <a:pt x="7828499" y="2579349"/>
                  <a:pt x="7884253" y="2714354"/>
                </a:cubicBezTo>
                <a:cubicBezTo>
                  <a:pt x="7888860" y="2725873"/>
                  <a:pt x="7890243" y="2737853"/>
                  <a:pt x="7893007" y="2749833"/>
                </a:cubicBezTo>
                <a:cubicBezTo>
                  <a:pt x="7897154" y="2766882"/>
                  <a:pt x="7902683" y="2770568"/>
                  <a:pt x="7918811" y="2765499"/>
                </a:cubicBezTo>
                <a:cubicBezTo>
                  <a:pt x="7937241" y="2759970"/>
                  <a:pt x="7955211" y="2754902"/>
                  <a:pt x="7973642" y="2749833"/>
                </a:cubicBezTo>
                <a:cubicBezTo>
                  <a:pt x="7992534" y="2744304"/>
                  <a:pt x="7988386" y="2676111"/>
                  <a:pt x="7987465" y="2665512"/>
                </a:cubicBezTo>
                <a:cubicBezTo>
                  <a:pt x="7986083" y="2648924"/>
                  <a:pt x="7980554" y="2644317"/>
                  <a:pt x="7963505" y="2642013"/>
                </a:cubicBezTo>
                <a:cubicBezTo>
                  <a:pt x="7944153" y="2639248"/>
                  <a:pt x="7923879" y="2639709"/>
                  <a:pt x="7904527" y="2636023"/>
                </a:cubicBezTo>
                <a:cubicBezTo>
                  <a:pt x="7897615" y="2634641"/>
                  <a:pt x="7894389" y="2632798"/>
                  <a:pt x="7892546" y="2624964"/>
                </a:cubicBezTo>
                <a:cubicBezTo>
                  <a:pt x="7887938" y="2604230"/>
                  <a:pt x="7894389" y="2583956"/>
                  <a:pt x="7894389" y="2563221"/>
                </a:cubicBezTo>
                <a:cubicBezTo>
                  <a:pt x="7894389" y="2555388"/>
                  <a:pt x="7901761" y="2553545"/>
                  <a:pt x="7908673" y="2553545"/>
                </a:cubicBezTo>
                <a:cubicBezTo>
                  <a:pt x="7923879" y="2553545"/>
                  <a:pt x="7939545" y="2553084"/>
                  <a:pt x="7954750" y="2554006"/>
                </a:cubicBezTo>
                <a:cubicBezTo>
                  <a:pt x="7973181" y="2554927"/>
                  <a:pt x="7978250" y="2549859"/>
                  <a:pt x="7976868" y="2532350"/>
                </a:cubicBezTo>
                <a:cubicBezTo>
                  <a:pt x="7975024" y="2509311"/>
                  <a:pt x="7973181" y="2486733"/>
                  <a:pt x="7970877" y="2464156"/>
                </a:cubicBezTo>
                <a:cubicBezTo>
                  <a:pt x="7969495" y="2450332"/>
                  <a:pt x="7975485" y="2444803"/>
                  <a:pt x="7986544" y="2443421"/>
                </a:cubicBezTo>
                <a:cubicBezTo>
                  <a:pt x="8001289" y="2441117"/>
                  <a:pt x="8016033" y="2439274"/>
                  <a:pt x="8030778" y="2438813"/>
                </a:cubicBezTo>
                <a:cubicBezTo>
                  <a:pt x="8042297" y="2437891"/>
                  <a:pt x="8047826" y="2442960"/>
                  <a:pt x="8049209" y="2454940"/>
                </a:cubicBezTo>
                <a:cubicBezTo>
                  <a:pt x="8051973" y="2477979"/>
                  <a:pt x="8053816" y="2501478"/>
                  <a:pt x="8055659" y="2524516"/>
                </a:cubicBezTo>
                <a:cubicBezTo>
                  <a:pt x="8058424" y="2554006"/>
                  <a:pt x="8063493" y="2559535"/>
                  <a:pt x="8092982" y="2559535"/>
                </a:cubicBezTo>
                <a:cubicBezTo>
                  <a:pt x="8104961" y="2559535"/>
                  <a:pt x="8117403" y="2559074"/>
                  <a:pt x="8129382" y="2559535"/>
                </a:cubicBezTo>
                <a:cubicBezTo>
                  <a:pt x="8148274" y="2560457"/>
                  <a:pt x="8153803" y="2565525"/>
                  <a:pt x="8153803" y="2584417"/>
                </a:cubicBezTo>
                <a:cubicBezTo>
                  <a:pt x="8153803" y="2601465"/>
                  <a:pt x="8150117" y="2618053"/>
                  <a:pt x="8150117" y="2635101"/>
                </a:cubicBezTo>
                <a:cubicBezTo>
                  <a:pt x="8150117" y="2644317"/>
                  <a:pt x="8144127" y="2647543"/>
                  <a:pt x="8135373" y="2648003"/>
                </a:cubicBezTo>
                <a:cubicBezTo>
                  <a:pt x="8121089" y="2648924"/>
                  <a:pt x="8106805" y="2645238"/>
                  <a:pt x="8092521" y="2645699"/>
                </a:cubicBezTo>
                <a:cubicBezTo>
                  <a:pt x="8072708" y="2646621"/>
                  <a:pt x="8067639" y="2651689"/>
                  <a:pt x="8068100" y="2671963"/>
                </a:cubicBezTo>
                <a:cubicBezTo>
                  <a:pt x="8068561" y="2685326"/>
                  <a:pt x="8070404" y="2698227"/>
                  <a:pt x="8071786" y="2711589"/>
                </a:cubicBezTo>
                <a:cubicBezTo>
                  <a:pt x="8073169" y="2726795"/>
                  <a:pt x="8080080" y="2732785"/>
                  <a:pt x="8095285" y="2730942"/>
                </a:cubicBezTo>
                <a:cubicBezTo>
                  <a:pt x="8133069" y="2726795"/>
                  <a:pt x="8171313" y="2723570"/>
                  <a:pt x="8209096" y="2720805"/>
                </a:cubicBezTo>
                <a:cubicBezTo>
                  <a:pt x="8227066" y="2719423"/>
                  <a:pt x="8245036" y="2719884"/>
                  <a:pt x="8263006" y="2719423"/>
                </a:cubicBezTo>
                <a:cubicBezTo>
                  <a:pt x="8310926" y="2718501"/>
                  <a:pt x="8359307" y="2722648"/>
                  <a:pt x="8407228" y="2719423"/>
                </a:cubicBezTo>
                <a:cubicBezTo>
                  <a:pt x="8499382" y="2713433"/>
                  <a:pt x="8933428" y="2617592"/>
                  <a:pt x="9053228" y="2565525"/>
                </a:cubicBezTo>
                <a:cubicBezTo>
                  <a:pt x="9086404" y="2551241"/>
                  <a:pt x="9117736" y="2534192"/>
                  <a:pt x="9149990" y="2517605"/>
                </a:cubicBezTo>
                <a:cubicBezTo>
                  <a:pt x="9165196" y="2509771"/>
                  <a:pt x="9172107" y="2497792"/>
                  <a:pt x="9170264" y="2480282"/>
                </a:cubicBezTo>
                <a:cubicBezTo>
                  <a:pt x="9167960" y="2460009"/>
                  <a:pt x="9166578" y="2439274"/>
                  <a:pt x="9162892" y="2419000"/>
                </a:cubicBezTo>
                <a:cubicBezTo>
                  <a:pt x="9160588" y="2403334"/>
                  <a:pt x="9154137" y="2400108"/>
                  <a:pt x="9139393" y="2407020"/>
                </a:cubicBezTo>
                <a:cubicBezTo>
                  <a:pt x="9116814" y="2417617"/>
                  <a:pt x="9061983" y="2447568"/>
                  <a:pt x="9055993" y="2449872"/>
                </a:cubicBezTo>
                <a:cubicBezTo>
                  <a:pt x="9050924" y="2452175"/>
                  <a:pt x="9045395" y="2453558"/>
                  <a:pt x="9040787" y="2448950"/>
                </a:cubicBezTo>
                <a:cubicBezTo>
                  <a:pt x="9036180" y="2444342"/>
                  <a:pt x="9038484" y="2438813"/>
                  <a:pt x="9040326" y="2433745"/>
                </a:cubicBezTo>
                <a:cubicBezTo>
                  <a:pt x="9054610" y="2394579"/>
                  <a:pt x="9076728" y="2360943"/>
                  <a:pt x="9112207" y="2337444"/>
                </a:cubicBezTo>
                <a:cubicBezTo>
                  <a:pt x="9114511" y="2336061"/>
                  <a:pt x="9116354" y="2334218"/>
                  <a:pt x="9118658" y="2332836"/>
                </a:cubicBezTo>
                <a:cubicBezTo>
                  <a:pt x="9142157" y="2314866"/>
                  <a:pt x="9144461" y="2307493"/>
                  <a:pt x="9129255" y="2281229"/>
                </a:cubicBezTo>
                <a:cubicBezTo>
                  <a:pt x="9122805" y="2269249"/>
                  <a:pt x="9124648" y="2261877"/>
                  <a:pt x="9134785" y="2254965"/>
                </a:cubicBezTo>
                <a:cubicBezTo>
                  <a:pt x="9146304" y="2247132"/>
                  <a:pt x="9158284" y="2239760"/>
                  <a:pt x="9173950" y="2240221"/>
                </a:cubicBezTo>
                <a:cubicBezTo>
                  <a:pt x="9185470" y="2240682"/>
                  <a:pt x="9190999" y="2244828"/>
                  <a:pt x="9194224" y="2255887"/>
                </a:cubicBezTo>
                <a:cubicBezTo>
                  <a:pt x="9200675" y="2279847"/>
                  <a:pt x="9204822" y="2281690"/>
                  <a:pt x="9227400" y="2270171"/>
                </a:cubicBezTo>
                <a:cubicBezTo>
                  <a:pt x="9268869" y="2249436"/>
                  <a:pt x="9311721" y="2231466"/>
                  <a:pt x="9354572" y="2212575"/>
                </a:cubicBezTo>
                <a:cubicBezTo>
                  <a:pt x="9366553" y="2207506"/>
                  <a:pt x="9376229" y="2201055"/>
                  <a:pt x="9374385" y="2185849"/>
                </a:cubicBezTo>
                <a:cubicBezTo>
                  <a:pt x="9373004" y="2172027"/>
                  <a:pt x="9367014" y="2167419"/>
                  <a:pt x="9353190" y="2170644"/>
                </a:cubicBezTo>
                <a:cubicBezTo>
                  <a:pt x="9343514" y="2173409"/>
                  <a:pt x="9334298" y="2177556"/>
                  <a:pt x="9324622" y="2180781"/>
                </a:cubicBezTo>
                <a:cubicBezTo>
                  <a:pt x="9312181" y="2184928"/>
                  <a:pt x="9304810" y="2178478"/>
                  <a:pt x="9309417" y="2166036"/>
                </a:cubicBezTo>
                <a:cubicBezTo>
                  <a:pt x="9316328" y="2145763"/>
                  <a:pt x="9324622" y="2126410"/>
                  <a:pt x="9336142" y="2108440"/>
                </a:cubicBezTo>
                <a:cubicBezTo>
                  <a:pt x="9341210" y="2101068"/>
                  <a:pt x="9349044" y="2097382"/>
                  <a:pt x="9356877" y="2094156"/>
                </a:cubicBezTo>
                <a:cubicBezTo>
                  <a:pt x="9403875" y="2076186"/>
                  <a:pt x="9542106" y="2049001"/>
                  <a:pt x="9561920" y="2044854"/>
                </a:cubicBezTo>
                <a:cubicBezTo>
                  <a:pt x="9579429" y="2041167"/>
                  <a:pt x="9583115" y="2036099"/>
                  <a:pt x="9584037" y="2019051"/>
                </a:cubicBezTo>
                <a:cubicBezTo>
                  <a:pt x="9585880" y="1986336"/>
                  <a:pt x="9579429" y="1977121"/>
                  <a:pt x="9547636" y="1967444"/>
                </a:cubicBezTo>
                <a:lnTo>
                  <a:pt x="9546714" y="1967444"/>
                </a:lnTo>
                <a:cubicBezTo>
                  <a:pt x="9546714" y="1967444"/>
                  <a:pt x="9546253" y="1966984"/>
                  <a:pt x="9545793" y="1966984"/>
                </a:cubicBezTo>
                <a:cubicBezTo>
                  <a:pt x="9499254" y="1951778"/>
                  <a:pt x="9509391" y="1962376"/>
                  <a:pt x="9505245" y="1912613"/>
                </a:cubicBezTo>
                <a:cubicBezTo>
                  <a:pt x="9500176" y="1845340"/>
                  <a:pt x="9467462" y="1313610"/>
                  <a:pt x="9467000" y="1296562"/>
                </a:cubicBezTo>
                <a:cubicBezTo>
                  <a:pt x="9466540" y="1277670"/>
                  <a:pt x="9458246" y="1266612"/>
                  <a:pt x="9442119" y="1257857"/>
                </a:cubicBezTo>
                <a:cubicBezTo>
                  <a:pt x="9404336" y="1238044"/>
                  <a:pt x="9373925" y="1210397"/>
                  <a:pt x="9351347" y="1173536"/>
                </a:cubicBezTo>
                <a:cubicBezTo>
                  <a:pt x="9331073" y="1140361"/>
                  <a:pt x="9329230" y="1104420"/>
                  <a:pt x="9333838" y="1067559"/>
                </a:cubicBezTo>
                <a:cubicBezTo>
                  <a:pt x="9334298" y="1062490"/>
                  <a:pt x="9336602" y="1058343"/>
                  <a:pt x="9341671" y="1057422"/>
                </a:cubicBezTo>
                <a:cubicBezTo>
                  <a:pt x="9346739" y="1056500"/>
                  <a:pt x="9349965" y="1060647"/>
                  <a:pt x="9352730" y="1064333"/>
                </a:cubicBezTo>
                <a:cubicBezTo>
                  <a:pt x="9355955" y="1068480"/>
                  <a:pt x="9357798" y="1073549"/>
                  <a:pt x="9360562" y="1078156"/>
                </a:cubicBezTo>
                <a:cubicBezTo>
                  <a:pt x="9382680" y="1115018"/>
                  <a:pt x="9415855" y="1126537"/>
                  <a:pt x="9455482" y="1109028"/>
                </a:cubicBezTo>
                <a:cubicBezTo>
                  <a:pt x="9490961" y="1093362"/>
                  <a:pt x="9521372" y="1070323"/>
                  <a:pt x="9543949" y="1038530"/>
                </a:cubicBezTo>
                <a:cubicBezTo>
                  <a:pt x="9612143" y="942229"/>
                  <a:pt x="9668358" y="839016"/>
                  <a:pt x="9707984" y="727509"/>
                </a:cubicBezTo>
                <a:cubicBezTo>
                  <a:pt x="9730562" y="663462"/>
                  <a:pt x="9746228" y="597572"/>
                  <a:pt x="9749454" y="529378"/>
                </a:cubicBezTo>
                <a:cubicBezTo>
                  <a:pt x="9749914" y="522927"/>
                  <a:pt x="9749454" y="515555"/>
                  <a:pt x="9757747" y="514172"/>
                </a:cubicBezTo>
                <a:cubicBezTo>
                  <a:pt x="9765580" y="512790"/>
                  <a:pt x="9768806" y="519241"/>
                  <a:pt x="9771570" y="524770"/>
                </a:cubicBezTo>
                <a:cubicBezTo>
                  <a:pt x="9812118" y="605866"/>
                  <a:pt x="9864646" y="678667"/>
                  <a:pt x="9930997" y="740872"/>
                </a:cubicBezTo>
                <a:cubicBezTo>
                  <a:pt x="9990898" y="797086"/>
                  <a:pt x="10059552" y="837173"/>
                  <a:pt x="10141569" y="851457"/>
                </a:cubicBezTo>
                <a:cubicBezTo>
                  <a:pt x="10146177" y="852378"/>
                  <a:pt x="10150784" y="853300"/>
                  <a:pt x="10155392" y="855143"/>
                </a:cubicBezTo>
                <a:cubicBezTo>
                  <a:pt x="10163226" y="858829"/>
                  <a:pt x="10166451" y="863898"/>
                  <a:pt x="10162304" y="872652"/>
                </a:cubicBezTo>
                <a:cubicBezTo>
                  <a:pt x="10144334" y="909975"/>
                  <a:pt x="10123138" y="944993"/>
                  <a:pt x="10082590" y="961581"/>
                </a:cubicBezTo>
                <a:cubicBezTo>
                  <a:pt x="10074757" y="964807"/>
                  <a:pt x="10073376" y="969414"/>
                  <a:pt x="10077983" y="976326"/>
                </a:cubicBezTo>
                <a:cubicBezTo>
                  <a:pt x="10084434" y="985541"/>
                  <a:pt x="10089963" y="995218"/>
                  <a:pt x="10096874" y="1003972"/>
                </a:cubicBezTo>
                <a:cubicBezTo>
                  <a:pt x="10104247" y="1012727"/>
                  <a:pt x="10112540" y="1013187"/>
                  <a:pt x="10119913" y="1004894"/>
                </a:cubicBezTo>
                <a:cubicBezTo>
                  <a:pt x="10158157" y="962963"/>
                  <a:pt x="10201470" y="925641"/>
                  <a:pt x="10238331" y="882789"/>
                </a:cubicBezTo>
                <a:cubicBezTo>
                  <a:pt x="10248468" y="870349"/>
                  <a:pt x="10251694" y="857907"/>
                  <a:pt x="10249851" y="841781"/>
                </a:cubicBezTo>
                <a:cubicBezTo>
                  <a:pt x="10236949" y="741332"/>
                  <a:pt x="10224508" y="640884"/>
                  <a:pt x="10211146" y="540897"/>
                </a:cubicBezTo>
                <a:cubicBezTo>
                  <a:pt x="10208842" y="522467"/>
                  <a:pt x="10206999" y="521084"/>
                  <a:pt x="10189029" y="522467"/>
                </a:cubicBezTo>
                <a:cubicBezTo>
                  <a:pt x="10166451" y="524770"/>
                  <a:pt x="10143873" y="524770"/>
                  <a:pt x="10121296" y="519702"/>
                </a:cubicBezTo>
                <a:cubicBezTo>
                  <a:pt x="10075679" y="509104"/>
                  <a:pt x="10051719" y="472242"/>
                  <a:pt x="10045268" y="429852"/>
                </a:cubicBezTo>
                <a:cubicBezTo>
                  <a:pt x="10042043" y="410038"/>
                  <a:pt x="10041582" y="390686"/>
                  <a:pt x="10045268" y="371334"/>
                </a:cubicBezTo>
                <a:cubicBezTo>
                  <a:pt x="10046190" y="366265"/>
                  <a:pt x="10046190" y="360736"/>
                  <a:pt x="10052641" y="359353"/>
                </a:cubicBezTo>
                <a:cubicBezTo>
                  <a:pt x="10058630" y="357511"/>
                  <a:pt x="10061395" y="362118"/>
                  <a:pt x="10064160" y="366265"/>
                </a:cubicBezTo>
                <a:cubicBezTo>
                  <a:pt x="10089963" y="407734"/>
                  <a:pt x="10129128" y="403126"/>
                  <a:pt x="10160922" y="379627"/>
                </a:cubicBezTo>
                <a:cubicBezTo>
                  <a:pt x="10196862" y="353364"/>
                  <a:pt x="10222665" y="317884"/>
                  <a:pt x="10249390" y="282865"/>
                </a:cubicBezTo>
                <a:lnTo>
                  <a:pt x="10456276" y="13314"/>
                </a:lnTo>
                <a:cubicBezTo>
                  <a:pt x="10458119" y="11010"/>
                  <a:pt x="10460423" y="8707"/>
                  <a:pt x="10462727" y="6403"/>
                </a:cubicBezTo>
                <a:cubicBezTo>
                  <a:pt x="10466644" y="2025"/>
                  <a:pt x="10470215" y="-163"/>
                  <a:pt x="10473728" y="1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7" name="Google Shape;2277;p45"/>
          <p:cNvSpPr/>
          <p:nvPr/>
        </p:nvSpPr>
        <p:spPr>
          <a:xfrm>
            <a:off x="8077671" y="1899711"/>
            <a:ext cx="2258813" cy="1486879"/>
          </a:xfrm>
          <a:custGeom>
            <a:avLst/>
            <a:gdLst/>
            <a:ahLst/>
            <a:cxnLst/>
            <a:rect l="l" t="t" r="r" b="b"/>
            <a:pathLst>
              <a:path w="8305800" h="5467350" extrusionOk="0">
                <a:moveTo>
                  <a:pt x="8252460" y="1882968"/>
                </a:moveTo>
                <a:cubicBezTo>
                  <a:pt x="8234363" y="1884873"/>
                  <a:pt x="8216265" y="1891541"/>
                  <a:pt x="8200073" y="1898208"/>
                </a:cubicBezTo>
                <a:cubicBezTo>
                  <a:pt x="7945755" y="2000125"/>
                  <a:pt x="7691438" y="2102996"/>
                  <a:pt x="7437120" y="2204913"/>
                </a:cubicBezTo>
                <a:cubicBezTo>
                  <a:pt x="7406640" y="2217296"/>
                  <a:pt x="7377113" y="2242061"/>
                  <a:pt x="7340918" y="2217296"/>
                </a:cubicBezTo>
                <a:cubicBezTo>
                  <a:pt x="7339013" y="2215391"/>
                  <a:pt x="7334250" y="2216343"/>
                  <a:pt x="7331393" y="2217296"/>
                </a:cubicBezTo>
                <a:cubicBezTo>
                  <a:pt x="7301865" y="2229678"/>
                  <a:pt x="7289483" y="2210628"/>
                  <a:pt x="7279005" y="2189673"/>
                </a:cubicBezTo>
                <a:cubicBezTo>
                  <a:pt x="7256145" y="2143001"/>
                  <a:pt x="7242810" y="2092518"/>
                  <a:pt x="7223760" y="2043941"/>
                </a:cubicBezTo>
                <a:cubicBezTo>
                  <a:pt x="7199948" y="1982980"/>
                  <a:pt x="7198995" y="1924878"/>
                  <a:pt x="7222808" y="1863918"/>
                </a:cubicBezTo>
                <a:cubicBezTo>
                  <a:pt x="7239953" y="1820103"/>
                  <a:pt x="7237095" y="1775336"/>
                  <a:pt x="7219950" y="1730568"/>
                </a:cubicBezTo>
                <a:cubicBezTo>
                  <a:pt x="7206615" y="1693420"/>
                  <a:pt x="7189470" y="1658178"/>
                  <a:pt x="7170420" y="1624841"/>
                </a:cubicBezTo>
                <a:cubicBezTo>
                  <a:pt x="7157085" y="1601980"/>
                  <a:pt x="7155180" y="1585788"/>
                  <a:pt x="7175183" y="1565786"/>
                </a:cubicBezTo>
                <a:cubicBezTo>
                  <a:pt x="7197090" y="1543878"/>
                  <a:pt x="7211378" y="1517208"/>
                  <a:pt x="7214235" y="1485775"/>
                </a:cubicBezTo>
                <a:cubicBezTo>
                  <a:pt x="7215188" y="1477203"/>
                  <a:pt x="7217093" y="1465773"/>
                  <a:pt x="7206615" y="1463868"/>
                </a:cubicBezTo>
                <a:cubicBezTo>
                  <a:pt x="7158990" y="1451486"/>
                  <a:pt x="7118033" y="1420053"/>
                  <a:pt x="7068503" y="1417195"/>
                </a:cubicBezTo>
                <a:cubicBezTo>
                  <a:pt x="7043738" y="1416243"/>
                  <a:pt x="7031355" y="1406718"/>
                  <a:pt x="7025640" y="1383858"/>
                </a:cubicBezTo>
                <a:cubicBezTo>
                  <a:pt x="7023735" y="1376238"/>
                  <a:pt x="7019925" y="1369570"/>
                  <a:pt x="7016115" y="1362903"/>
                </a:cubicBezTo>
                <a:cubicBezTo>
                  <a:pt x="7004685" y="1346711"/>
                  <a:pt x="7001828" y="1314325"/>
                  <a:pt x="6981825" y="1317183"/>
                </a:cubicBezTo>
                <a:cubicBezTo>
                  <a:pt x="6962775" y="1320041"/>
                  <a:pt x="6955155" y="1348616"/>
                  <a:pt x="6949440" y="1369570"/>
                </a:cubicBezTo>
                <a:cubicBezTo>
                  <a:pt x="6941820" y="1395288"/>
                  <a:pt x="6939915" y="1422911"/>
                  <a:pt x="6918960" y="1443866"/>
                </a:cubicBezTo>
                <a:cubicBezTo>
                  <a:pt x="6865620" y="1495300"/>
                  <a:pt x="6859905" y="1557213"/>
                  <a:pt x="6881813" y="1623888"/>
                </a:cubicBezTo>
                <a:cubicBezTo>
                  <a:pt x="6885623" y="1635318"/>
                  <a:pt x="6886575" y="1646748"/>
                  <a:pt x="6881813" y="1658178"/>
                </a:cubicBezTo>
                <a:cubicBezTo>
                  <a:pt x="6863715" y="1702945"/>
                  <a:pt x="6838950" y="1744855"/>
                  <a:pt x="6797040" y="1770573"/>
                </a:cubicBezTo>
                <a:cubicBezTo>
                  <a:pt x="6680835" y="1841058"/>
                  <a:pt x="6669405" y="1958216"/>
                  <a:pt x="6670358" y="2075373"/>
                </a:cubicBezTo>
                <a:cubicBezTo>
                  <a:pt x="6671310" y="2163003"/>
                  <a:pt x="6718935" y="2241108"/>
                  <a:pt x="6758940" y="2317308"/>
                </a:cubicBezTo>
                <a:cubicBezTo>
                  <a:pt x="6783705" y="2364933"/>
                  <a:pt x="6773228" y="2414463"/>
                  <a:pt x="6774180" y="2463993"/>
                </a:cubicBezTo>
                <a:cubicBezTo>
                  <a:pt x="6774180" y="2466851"/>
                  <a:pt x="6772275" y="2470661"/>
                  <a:pt x="6770370" y="2472565"/>
                </a:cubicBezTo>
                <a:cubicBezTo>
                  <a:pt x="6752273" y="2493521"/>
                  <a:pt x="6674168" y="2509713"/>
                  <a:pt x="6651308" y="2494473"/>
                </a:cubicBezTo>
                <a:cubicBezTo>
                  <a:pt x="6591300" y="2455421"/>
                  <a:pt x="6529388" y="2447801"/>
                  <a:pt x="6462713" y="2472565"/>
                </a:cubicBezTo>
                <a:cubicBezTo>
                  <a:pt x="6438900" y="2481138"/>
                  <a:pt x="6411278" y="2490663"/>
                  <a:pt x="6386513" y="2480186"/>
                </a:cubicBezTo>
                <a:cubicBezTo>
                  <a:pt x="6309360" y="2447801"/>
                  <a:pt x="6230303" y="2422083"/>
                  <a:pt x="6151245" y="2394461"/>
                </a:cubicBezTo>
                <a:cubicBezTo>
                  <a:pt x="6121718" y="2383983"/>
                  <a:pt x="6098858" y="2362076"/>
                  <a:pt x="6100763" y="2329691"/>
                </a:cubicBezTo>
                <a:cubicBezTo>
                  <a:pt x="6104573" y="2269683"/>
                  <a:pt x="6076950" y="2226821"/>
                  <a:pt x="6040755" y="2184911"/>
                </a:cubicBezTo>
                <a:cubicBezTo>
                  <a:pt x="6021705" y="2163003"/>
                  <a:pt x="6004560" y="2139191"/>
                  <a:pt x="5987415" y="2115378"/>
                </a:cubicBezTo>
                <a:cubicBezTo>
                  <a:pt x="5928360" y="2033463"/>
                  <a:pt x="5855970" y="1967741"/>
                  <a:pt x="5766435" y="1918211"/>
                </a:cubicBezTo>
                <a:cubicBezTo>
                  <a:pt x="5656898" y="1858203"/>
                  <a:pt x="5551170" y="1793433"/>
                  <a:pt x="5456873" y="1709613"/>
                </a:cubicBezTo>
                <a:cubicBezTo>
                  <a:pt x="5434965" y="1689611"/>
                  <a:pt x="5427345" y="1667703"/>
                  <a:pt x="5434965" y="1640080"/>
                </a:cubicBezTo>
                <a:cubicBezTo>
                  <a:pt x="5440680" y="1619125"/>
                  <a:pt x="5452110" y="1601980"/>
                  <a:pt x="5475923" y="1598170"/>
                </a:cubicBezTo>
                <a:cubicBezTo>
                  <a:pt x="5504498" y="1593408"/>
                  <a:pt x="5518785" y="1615316"/>
                  <a:pt x="5533073" y="1634366"/>
                </a:cubicBezTo>
                <a:cubicBezTo>
                  <a:pt x="5553075" y="1661036"/>
                  <a:pt x="5568315" y="1691516"/>
                  <a:pt x="5594033" y="1714375"/>
                </a:cubicBezTo>
                <a:cubicBezTo>
                  <a:pt x="5615940" y="1733425"/>
                  <a:pt x="5658803" y="1736283"/>
                  <a:pt x="5680710" y="1716280"/>
                </a:cubicBezTo>
                <a:cubicBezTo>
                  <a:pt x="5696903" y="1700088"/>
                  <a:pt x="5680710" y="1680086"/>
                  <a:pt x="5674995" y="1662941"/>
                </a:cubicBezTo>
                <a:cubicBezTo>
                  <a:pt x="5668328" y="1643891"/>
                  <a:pt x="5658803" y="1624841"/>
                  <a:pt x="5649278" y="1606743"/>
                </a:cubicBezTo>
                <a:cubicBezTo>
                  <a:pt x="5626418" y="1561975"/>
                  <a:pt x="5613083" y="1514350"/>
                  <a:pt x="5607368" y="1463868"/>
                </a:cubicBezTo>
                <a:cubicBezTo>
                  <a:pt x="5605463" y="1443866"/>
                  <a:pt x="5605463" y="1423863"/>
                  <a:pt x="5623560" y="1410528"/>
                </a:cubicBezTo>
                <a:cubicBezTo>
                  <a:pt x="5642610" y="1397193"/>
                  <a:pt x="5662613" y="1400050"/>
                  <a:pt x="5682615" y="1409575"/>
                </a:cubicBezTo>
                <a:cubicBezTo>
                  <a:pt x="5717858" y="1425768"/>
                  <a:pt x="5736908" y="1454343"/>
                  <a:pt x="5743575" y="1492443"/>
                </a:cubicBezTo>
                <a:cubicBezTo>
                  <a:pt x="5746433" y="1509588"/>
                  <a:pt x="5752148" y="1511493"/>
                  <a:pt x="5766435" y="1501968"/>
                </a:cubicBezTo>
                <a:cubicBezTo>
                  <a:pt x="5802630" y="1478155"/>
                  <a:pt x="5809298" y="1443866"/>
                  <a:pt x="5804535" y="1404813"/>
                </a:cubicBezTo>
                <a:cubicBezTo>
                  <a:pt x="5798820" y="1356236"/>
                  <a:pt x="5772150" y="1318136"/>
                  <a:pt x="5739765" y="1283845"/>
                </a:cubicBezTo>
                <a:cubicBezTo>
                  <a:pt x="5712143" y="1253366"/>
                  <a:pt x="5679758" y="1227648"/>
                  <a:pt x="5655945" y="1193358"/>
                </a:cubicBezTo>
                <a:cubicBezTo>
                  <a:pt x="5637848" y="1167641"/>
                  <a:pt x="5632133" y="1139066"/>
                  <a:pt x="5650230" y="1111443"/>
                </a:cubicBezTo>
                <a:cubicBezTo>
                  <a:pt x="5668328" y="1082868"/>
                  <a:pt x="5687378" y="1057150"/>
                  <a:pt x="5729288" y="1062866"/>
                </a:cubicBezTo>
                <a:cubicBezTo>
                  <a:pt x="5772150" y="1068581"/>
                  <a:pt x="5816918" y="1067628"/>
                  <a:pt x="5855018" y="1042863"/>
                </a:cubicBezTo>
                <a:cubicBezTo>
                  <a:pt x="5896928" y="1016193"/>
                  <a:pt x="5942648" y="995238"/>
                  <a:pt x="5987415" y="973330"/>
                </a:cubicBezTo>
                <a:cubicBezTo>
                  <a:pt x="6020753" y="957138"/>
                  <a:pt x="6052185" y="939040"/>
                  <a:pt x="6079808" y="913323"/>
                </a:cubicBezTo>
                <a:cubicBezTo>
                  <a:pt x="6101715" y="893320"/>
                  <a:pt x="6115050" y="871413"/>
                  <a:pt x="6115050" y="839980"/>
                </a:cubicBezTo>
                <a:cubicBezTo>
                  <a:pt x="6115050" y="802833"/>
                  <a:pt x="6114098" y="766638"/>
                  <a:pt x="6109335" y="729490"/>
                </a:cubicBezTo>
                <a:cubicBezTo>
                  <a:pt x="6103620" y="691390"/>
                  <a:pt x="6094095" y="655195"/>
                  <a:pt x="6071235" y="623763"/>
                </a:cubicBezTo>
                <a:cubicBezTo>
                  <a:pt x="6052185" y="597093"/>
                  <a:pt x="6034088" y="587568"/>
                  <a:pt x="6008370" y="589473"/>
                </a:cubicBezTo>
                <a:cubicBezTo>
                  <a:pt x="6034088" y="625668"/>
                  <a:pt x="6035993" y="666625"/>
                  <a:pt x="6032183" y="708535"/>
                </a:cubicBezTo>
                <a:cubicBezTo>
                  <a:pt x="6030278" y="726633"/>
                  <a:pt x="6023610" y="736158"/>
                  <a:pt x="6005513" y="728538"/>
                </a:cubicBezTo>
                <a:cubicBezTo>
                  <a:pt x="5974080" y="714250"/>
                  <a:pt x="5955030" y="726633"/>
                  <a:pt x="5938838" y="753303"/>
                </a:cubicBezTo>
                <a:cubicBezTo>
                  <a:pt x="5931218" y="765685"/>
                  <a:pt x="5919788" y="774258"/>
                  <a:pt x="5912168" y="786640"/>
                </a:cubicBezTo>
                <a:cubicBezTo>
                  <a:pt x="5883593" y="831408"/>
                  <a:pt x="5841683" y="846648"/>
                  <a:pt x="5790248" y="845695"/>
                </a:cubicBezTo>
                <a:cubicBezTo>
                  <a:pt x="5710238" y="843790"/>
                  <a:pt x="5630228" y="848553"/>
                  <a:pt x="5550218" y="855220"/>
                </a:cubicBezTo>
                <a:cubicBezTo>
                  <a:pt x="5530215" y="857125"/>
                  <a:pt x="5518785" y="851410"/>
                  <a:pt x="5507355" y="835218"/>
                </a:cubicBezTo>
                <a:cubicBezTo>
                  <a:pt x="5460683" y="766638"/>
                  <a:pt x="5409248" y="701868"/>
                  <a:pt x="5341620" y="653290"/>
                </a:cubicBezTo>
                <a:cubicBezTo>
                  <a:pt x="5310188" y="630430"/>
                  <a:pt x="5302568" y="606618"/>
                  <a:pt x="5305425" y="571375"/>
                </a:cubicBezTo>
                <a:cubicBezTo>
                  <a:pt x="5309235" y="536133"/>
                  <a:pt x="5309235" y="499938"/>
                  <a:pt x="5287328" y="467553"/>
                </a:cubicBezTo>
                <a:cubicBezTo>
                  <a:pt x="5266373" y="436120"/>
                  <a:pt x="5244465" y="404688"/>
                  <a:pt x="5222558" y="374208"/>
                </a:cubicBezTo>
                <a:cubicBezTo>
                  <a:pt x="5192078" y="331345"/>
                  <a:pt x="5152073" y="303723"/>
                  <a:pt x="5098733" y="291340"/>
                </a:cubicBezTo>
                <a:cubicBezTo>
                  <a:pt x="5013960" y="272290"/>
                  <a:pt x="4992053" y="238953"/>
                  <a:pt x="5002530" y="151323"/>
                </a:cubicBezTo>
                <a:cubicBezTo>
                  <a:pt x="5013008" y="58930"/>
                  <a:pt x="4931093" y="-15365"/>
                  <a:pt x="4840605" y="2733"/>
                </a:cubicBezTo>
                <a:cubicBezTo>
                  <a:pt x="4800600" y="10353"/>
                  <a:pt x="4764405" y="26545"/>
                  <a:pt x="4727258" y="41785"/>
                </a:cubicBezTo>
                <a:cubicBezTo>
                  <a:pt x="4681538" y="61788"/>
                  <a:pt x="4635818" y="74170"/>
                  <a:pt x="4585335" y="69408"/>
                </a:cubicBezTo>
                <a:cubicBezTo>
                  <a:pt x="4558665" y="66550"/>
                  <a:pt x="4531043" y="70360"/>
                  <a:pt x="4504373" y="76075"/>
                </a:cubicBezTo>
                <a:cubicBezTo>
                  <a:pt x="4458653" y="86553"/>
                  <a:pt x="4411980" y="101793"/>
                  <a:pt x="4371975" y="59883"/>
                </a:cubicBezTo>
                <a:cubicBezTo>
                  <a:pt x="4371023" y="58930"/>
                  <a:pt x="4370070" y="58930"/>
                  <a:pt x="4369118" y="57978"/>
                </a:cubicBezTo>
                <a:cubicBezTo>
                  <a:pt x="4358640" y="54168"/>
                  <a:pt x="4347210" y="50358"/>
                  <a:pt x="4338638" y="57978"/>
                </a:cubicBezTo>
                <a:cubicBezTo>
                  <a:pt x="4328160" y="67503"/>
                  <a:pt x="4334828" y="77980"/>
                  <a:pt x="4338638" y="87505"/>
                </a:cubicBezTo>
                <a:cubicBezTo>
                  <a:pt x="4368165" y="167515"/>
                  <a:pt x="4496753" y="238953"/>
                  <a:pt x="4581525" y="219903"/>
                </a:cubicBezTo>
                <a:cubicBezTo>
                  <a:pt x="4613910" y="212283"/>
                  <a:pt x="4640580" y="217998"/>
                  <a:pt x="4659630" y="248478"/>
                </a:cubicBezTo>
                <a:cubicBezTo>
                  <a:pt x="4673918" y="272290"/>
                  <a:pt x="4692015" y="294198"/>
                  <a:pt x="4707255" y="318010"/>
                </a:cubicBezTo>
                <a:cubicBezTo>
                  <a:pt x="4726305" y="347538"/>
                  <a:pt x="4746308" y="379923"/>
                  <a:pt x="4740593" y="414213"/>
                </a:cubicBezTo>
                <a:cubicBezTo>
                  <a:pt x="4727258" y="490413"/>
                  <a:pt x="4752023" y="559945"/>
                  <a:pt x="4765358" y="632335"/>
                </a:cubicBezTo>
                <a:cubicBezTo>
                  <a:pt x="4772025" y="670435"/>
                  <a:pt x="4789170" y="703773"/>
                  <a:pt x="4815840" y="732348"/>
                </a:cubicBezTo>
                <a:cubicBezTo>
                  <a:pt x="4840605" y="758065"/>
                  <a:pt x="4863465" y="785688"/>
                  <a:pt x="4885373" y="814263"/>
                </a:cubicBezTo>
                <a:cubicBezTo>
                  <a:pt x="4910138" y="845695"/>
                  <a:pt x="4919663" y="880938"/>
                  <a:pt x="4912995" y="920943"/>
                </a:cubicBezTo>
                <a:cubicBezTo>
                  <a:pt x="4909185" y="945708"/>
                  <a:pt x="4904423" y="970473"/>
                  <a:pt x="4901565" y="995238"/>
                </a:cubicBezTo>
                <a:cubicBezTo>
                  <a:pt x="4896803" y="1040005"/>
                  <a:pt x="4873943" y="1064770"/>
                  <a:pt x="4830128" y="1075248"/>
                </a:cubicBezTo>
                <a:cubicBezTo>
                  <a:pt x="4746308" y="1095250"/>
                  <a:pt x="4662488" y="1119063"/>
                  <a:pt x="4580573" y="1148591"/>
                </a:cubicBezTo>
                <a:cubicBezTo>
                  <a:pt x="4507230" y="1175260"/>
                  <a:pt x="4436745" y="1209550"/>
                  <a:pt x="4373880" y="1257175"/>
                </a:cubicBezTo>
                <a:cubicBezTo>
                  <a:pt x="4355783" y="1271463"/>
                  <a:pt x="4359593" y="1277178"/>
                  <a:pt x="4377690" y="1283845"/>
                </a:cubicBezTo>
                <a:cubicBezTo>
                  <a:pt x="4420553" y="1300038"/>
                  <a:pt x="4464368" y="1300038"/>
                  <a:pt x="4509135" y="1295275"/>
                </a:cubicBezTo>
                <a:cubicBezTo>
                  <a:pt x="4536758" y="1292418"/>
                  <a:pt x="4563428" y="1289561"/>
                  <a:pt x="4595813" y="1285750"/>
                </a:cubicBezTo>
                <a:cubicBezTo>
                  <a:pt x="4556760" y="1349568"/>
                  <a:pt x="4502468" y="1377191"/>
                  <a:pt x="4436745" y="1382905"/>
                </a:cubicBezTo>
                <a:cubicBezTo>
                  <a:pt x="4386263" y="1387668"/>
                  <a:pt x="4332923" y="1379095"/>
                  <a:pt x="4284345" y="1391478"/>
                </a:cubicBezTo>
                <a:cubicBezTo>
                  <a:pt x="4196715" y="1413386"/>
                  <a:pt x="4122420" y="1384811"/>
                  <a:pt x="4044315" y="1353378"/>
                </a:cubicBezTo>
                <a:cubicBezTo>
                  <a:pt x="3973830" y="1324803"/>
                  <a:pt x="3922395" y="1281941"/>
                  <a:pt x="3888105" y="1215266"/>
                </a:cubicBezTo>
                <a:cubicBezTo>
                  <a:pt x="3874770" y="1189548"/>
                  <a:pt x="3863340" y="1162878"/>
                  <a:pt x="3842385" y="1139066"/>
                </a:cubicBezTo>
                <a:cubicBezTo>
                  <a:pt x="3857625" y="1230505"/>
                  <a:pt x="3923348" y="1336233"/>
                  <a:pt x="3999548" y="1395288"/>
                </a:cubicBezTo>
                <a:cubicBezTo>
                  <a:pt x="4015740" y="1407670"/>
                  <a:pt x="4031933" y="1414338"/>
                  <a:pt x="4052888" y="1415291"/>
                </a:cubicBezTo>
                <a:cubicBezTo>
                  <a:pt x="4097655" y="1417195"/>
                  <a:pt x="4139565" y="1427673"/>
                  <a:pt x="4177665" y="1457200"/>
                </a:cubicBezTo>
                <a:cubicBezTo>
                  <a:pt x="4072890" y="1469583"/>
                  <a:pt x="3960495" y="1441008"/>
                  <a:pt x="3897630" y="1379095"/>
                </a:cubicBezTo>
                <a:cubicBezTo>
                  <a:pt x="3790950" y="1275273"/>
                  <a:pt x="3651885" y="1268605"/>
                  <a:pt x="3508058" y="1252413"/>
                </a:cubicBezTo>
                <a:cubicBezTo>
                  <a:pt x="3539490" y="1300038"/>
                  <a:pt x="3575685" y="1328613"/>
                  <a:pt x="3622358" y="1342900"/>
                </a:cubicBezTo>
                <a:cubicBezTo>
                  <a:pt x="3656648" y="1353378"/>
                  <a:pt x="3691890" y="1360998"/>
                  <a:pt x="3726180" y="1368618"/>
                </a:cubicBezTo>
                <a:cubicBezTo>
                  <a:pt x="3792855" y="1383858"/>
                  <a:pt x="3849053" y="1416243"/>
                  <a:pt x="3890010" y="1472441"/>
                </a:cubicBezTo>
                <a:cubicBezTo>
                  <a:pt x="3899535" y="1485775"/>
                  <a:pt x="3911918" y="1492443"/>
                  <a:pt x="3927158" y="1496253"/>
                </a:cubicBezTo>
                <a:cubicBezTo>
                  <a:pt x="3991928" y="1513398"/>
                  <a:pt x="4057650" y="1525780"/>
                  <a:pt x="4125278" y="1526733"/>
                </a:cubicBezTo>
                <a:cubicBezTo>
                  <a:pt x="4108133" y="1540068"/>
                  <a:pt x="4088130" y="1542925"/>
                  <a:pt x="4068128" y="1544830"/>
                </a:cubicBezTo>
                <a:cubicBezTo>
                  <a:pt x="4007168" y="1550545"/>
                  <a:pt x="3947160" y="1544830"/>
                  <a:pt x="3886200" y="1541020"/>
                </a:cubicBezTo>
                <a:cubicBezTo>
                  <a:pt x="3807143" y="1536258"/>
                  <a:pt x="3728085" y="1532448"/>
                  <a:pt x="3649028" y="1543878"/>
                </a:cubicBezTo>
                <a:cubicBezTo>
                  <a:pt x="3607118" y="1550545"/>
                  <a:pt x="3566160" y="1560070"/>
                  <a:pt x="3529965" y="1583883"/>
                </a:cubicBezTo>
                <a:cubicBezTo>
                  <a:pt x="3632835" y="1577216"/>
                  <a:pt x="3733800" y="1589598"/>
                  <a:pt x="3835718" y="1588645"/>
                </a:cubicBezTo>
                <a:cubicBezTo>
                  <a:pt x="3877628" y="1588645"/>
                  <a:pt x="3919538" y="1592455"/>
                  <a:pt x="3955733" y="1611505"/>
                </a:cubicBezTo>
                <a:cubicBezTo>
                  <a:pt x="4019550" y="1644843"/>
                  <a:pt x="4083368" y="1643891"/>
                  <a:pt x="4151948" y="1630555"/>
                </a:cubicBezTo>
                <a:cubicBezTo>
                  <a:pt x="4194810" y="1621983"/>
                  <a:pt x="4238625" y="1615316"/>
                  <a:pt x="4284345" y="1623888"/>
                </a:cubicBezTo>
                <a:cubicBezTo>
                  <a:pt x="4276725" y="1636270"/>
                  <a:pt x="4265295" y="1638175"/>
                  <a:pt x="4256723" y="1641986"/>
                </a:cubicBezTo>
                <a:cubicBezTo>
                  <a:pt x="4138613" y="1695325"/>
                  <a:pt x="4012883" y="1707708"/>
                  <a:pt x="3885248" y="1702945"/>
                </a:cubicBezTo>
                <a:cubicBezTo>
                  <a:pt x="3801428" y="1699136"/>
                  <a:pt x="3718560" y="1695325"/>
                  <a:pt x="3634740" y="1700088"/>
                </a:cubicBezTo>
                <a:cubicBezTo>
                  <a:pt x="3603308" y="1701993"/>
                  <a:pt x="3570923" y="1702945"/>
                  <a:pt x="3540443" y="1716280"/>
                </a:cubicBezTo>
                <a:cubicBezTo>
                  <a:pt x="3555683" y="1718186"/>
                  <a:pt x="3569970" y="1719138"/>
                  <a:pt x="3584258" y="1718186"/>
                </a:cubicBezTo>
                <a:cubicBezTo>
                  <a:pt x="3650933" y="1713423"/>
                  <a:pt x="3716655" y="1716280"/>
                  <a:pt x="3782378" y="1725805"/>
                </a:cubicBezTo>
                <a:cubicBezTo>
                  <a:pt x="3907155" y="1742950"/>
                  <a:pt x="4031933" y="1756286"/>
                  <a:pt x="4153853" y="1705803"/>
                </a:cubicBezTo>
                <a:cubicBezTo>
                  <a:pt x="4186238" y="1692468"/>
                  <a:pt x="4221480" y="1694373"/>
                  <a:pt x="4257675" y="1705803"/>
                </a:cubicBezTo>
                <a:cubicBezTo>
                  <a:pt x="4243388" y="1727711"/>
                  <a:pt x="4225290" y="1741998"/>
                  <a:pt x="4208145" y="1755333"/>
                </a:cubicBezTo>
                <a:cubicBezTo>
                  <a:pt x="4122420" y="1820103"/>
                  <a:pt x="4023360" y="1843916"/>
                  <a:pt x="3918585" y="1848678"/>
                </a:cubicBezTo>
                <a:cubicBezTo>
                  <a:pt x="3778568" y="1854393"/>
                  <a:pt x="3645218" y="1823913"/>
                  <a:pt x="3514725" y="1776288"/>
                </a:cubicBezTo>
                <a:cubicBezTo>
                  <a:pt x="3434715" y="1746761"/>
                  <a:pt x="3354705" y="1740093"/>
                  <a:pt x="3271838" y="1759143"/>
                </a:cubicBezTo>
                <a:cubicBezTo>
                  <a:pt x="3211830" y="1772478"/>
                  <a:pt x="3154680" y="1794386"/>
                  <a:pt x="3103245" y="1828675"/>
                </a:cubicBezTo>
                <a:cubicBezTo>
                  <a:pt x="3149918" y="1823913"/>
                  <a:pt x="3195638" y="1815341"/>
                  <a:pt x="3241358" y="1806768"/>
                </a:cubicBezTo>
                <a:cubicBezTo>
                  <a:pt x="3309938" y="1794386"/>
                  <a:pt x="3374708" y="1798195"/>
                  <a:pt x="3432810" y="1842011"/>
                </a:cubicBezTo>
                <a:cubicBezTo>
                  <a:pt x="3458528" y="1861061"/>
                  <a:pt x="3487103" y="1878205"/>
                  <a:pt x="3518535" y="1888683"/>
                </a:cubicBezTo>
                <a:cubicBezTo>
                  <a:pt x="3661410" y="1935355"/>
                  <a:pt x="3803333" y="1987743"/>
                  <a:pt x="3956685" y="1986791"/>
                </a:cubicBezTo>
                <a:cubicBezTo>
                  <a:pt x="3964305" y="1986791"/>
                  <a:pt x="3973830" y="1982980"/>
                  <a:pt x="3981450" y="1994411"/>
                </a:cubicBezTo>
                <a:cubicBezTo>
                  <a:pt x="3945255" y="2021080"/>
                  <a:pt x="3907155" y="2042036"/>
                  <a:pt x="3867150" y="2062038"/>
                </a:cubicBezTo>
                <a:cubicBezTo>
                  <a:pt x="3788093" y="2102996"/>
                  <a:pt x="3705225" y="2117283"/>
                  <a:pt x="3618548" y="2096328"/>
                </a:cubicBezTo>
                <a:cubicBezTo>
                  <a:pt x="3524250" y="2073468"/>
                  <a:pt x="3428048" y="2067753"/>
                  <a:pt x="3330893" y="2072516"/>
                </a:cubicBezTo>
                <a:cubicBezTo>
                  <a:pt x="3201353" y="2078230"/>
                  <a:pt x="3070860" y="2082041"/>
                  <a:pt x="2943225" y="2110616"/>
                </a:cubicBezTo>
                <a:cubicBezTo>
                  <a:pt x="2908935" y="2118236"/>
                  <a:pt x="2874645" y="2127761"/>
                  <a:pt x="2846070" y="2153478"/>
                </a:cubicBezTo>
                <a:cubicBezTo>
                  <a:pt x="2949893" y="2122998"/>
                  <a:pt x="3035618" y="2160146"/>
                  <a:pt x="3124200" y="2209676"/>
                </a:cubicBezTo>
                <a:cubicBezTo>
                  <a:pt x="3237548" y="2273493"/>
                  <a:pt x="3358515" y="2314451"/>
                  <a:pt x="3490913" y="2321118"/>
                </a:cubicBezTo>
                <a:cubicBezTo>
                  <a:pt x="3568065" y="2324928"/>
                  <a:pt x="3644265" y="2323976"/>
                  <a:pt x="3721418" y="2335405"/>
                </a:cubicBezTo>
                <a:cubicBezTo>
                  <a:pt x="3756660" y="2340168"/>
                  <a:pt x="3772853" y="2358266"/>
                  <a:pt x="3781425" y="2389698"/>
                </a:cubicBezTo>
                <a:cubicBezTo>
                  <a:pt x="3787140" y="2410653"/>
                  <a:pt x="3789998" y="2434466"/>
                  <a:pt x="3806190" y="2448753"/>
                </a:cubicBezTo>
                <a:cubicBezTo>
                  <a:pt x="3824288" y="2464946"/>
                  <a:pt x="3818573" y="2476376"/>
                  <a:pt x="3809048" y="2492568"/>
                </a:cubicBezTo>
                <a:cubicBezTo>
                  <a:pt x="3765233" y="2569721"/>
                  <a:pt x="3701415" y="2624013"/>
                  <a:pt x="3624263" y="2665923"/>
                </a:cubicBezTo>
                <a:cubicBezTo>
                  <a:pt x="3543300" y="2710690"/>
                  <a:pt x="3455670" y="2739265"/>
                  <a:pt x="3369945" y="2773555"/>
                </a:cubicBezTo>
                <a:cubicBezTo>
                  <a:pt x="3271838" y="2813561"/>
                  <a:pt x="3174683" y="2857376"/>
                  <a:pt x="3104198" y="2938338"/>
                </a:cubicBezTo>
                <a:cubicBezTo>
                  <a:pt x="3057525" y="2990726"/>
                  <a:pt x="3005138" y="3005013"/>
                  <a:pt x="2940368" y="3002155"/>
                </a:cubicBezTo>
                <a:cubicBezTo>
                  <a:pt x="2833688" y="2997393"/>
                  <a:pt x="2639378" y="2929765"/>
                  <a:pt x="2557463" y="2945005"/>
                </a:cubicBezTo>
                <a:cubicBezTo>
                  <a:pt x="2676525" y="2991678"/>
                  <a:pt x="2788920" y="3040255"/>
                  <a:pt x="2907030" y="3071688"/>
                </a:cubicBezTo>
                <a:cubicBezTo>
                  <a:pt x="2950845" y="3083118"/>
                  <a:pt x="2992755" y="3078355"/>
                  <a:pt x="3032760" y="3056448"/>
                </a:cubicBezTo>
                <a:cubicBezTo>
                  <a:pt x="3100388" y="3020253"/>
                  <a:pt x="3172778" y="2999298"/>
                  <a:pt x="3248025" y="2986915"/>
                </a:cubicBezTo>
                <a:cubicBezTo>
                  <a:pt x="3338513" y="2971676"/>
                  <a:pt x="3429953" y="2966913"/>
                  <a:pt x="3514725" y="2924051"/>
                </a:cubicBezTo>
                <a:cubicBezTo>
                  <a:pt x="3560445" y="2901190"/>
                  <a:pt x="3614738" y="2904048"/>
                  <a:pt x="3673793" y="2908811"/>
                </a:cubicBezTo>
                <a:cubicBezTo>
                  <a:pt x="3632835" y="2936433"/>
                  <a:pt x="3597593" y="2957388"/>
                  <a:pt x="3569018" y="2986915"/>
                </a:cubicBezTo>
                <a:cubicBezTo>
                  <a:pt x="3472815" y="3085976"/>
                  <a:pt x="3481388" y="3224088"/>
                  <a:pt x="3589973" y="3306955"/>
                </a:cubicBezTo>
                <a:cubicBezTo>
                  <a:pt x="3610928" y="3323148"/>
                  <a:pt x="3776663" y="3423161"/>
                  <a:pt x="3832860" y="3464118"/>
                </a:cubicBezTo>
                <a:cubicBezTo>
                  <a:pt x="3847148" y="3474596"/>
                  <a:pt x="3859530" y="3485073"/>
                  <a:pt x="3863340" y="3504123"/>
                </a:cubicBezTo>
                <a:cubicBezTo>
                  <a:pt x="3841433" y="3507933"/>
                  <a:pt x="3821430" y="3505076"/>
                  <a:pt x="3801428" y="3502218"/>
                </a:cubicBezTo>
                <a:cubicBezTo>
                  <a:pt x="3698558" y="3489836"/>
                  <a:pt x="3600450" y="3460308"/>
                  <a:pt x="3499485" y="3437448"/>
                </a:cubicBezTo>
                <a:cubicBezTo>
                  <a:pt x="3409950" y="3417446"/>
                  <a:pt x="3320415" y="3389823"/>
                  <a:pt x="3227070" y="3397443"/>
                </a:cubicBezTo>
                <a:cubicBezTo>
                  <a:pt x="3146108" y="3404111"/>
                  <a:pt x="3065145" y="3406015"/>
                  <a:pt x="2983230" y="3406968"/>
                </a:cubicBezTo>
                <a:cubicBezTo>
                  <a:pt x="2844165" y="3408873"/>
                  <a:pt x="2714625" y="3446021"/>
                  <a:pt x="2602230" y="3528888"/>
                </a:cubicBezTo>
                <a:cubicBezTo>
                  <a:pt x="2494598" y="3607946"/>
                  <a:pt x="2375535" y="3629853"/>
                  <a:pt x="2245995" y="3619376"/>
                </a:cubicBezTo>
                <a:cubicBezTo>
                  <a:pt x="2123123" y="3608898"/>
                  <a:pt x="1874520" y="3530793"/>
                  <a:pt x="1793558" y="3546986"/>
                </a:cubicBezTo>
                <a:cubicBezTo>
                  <a:pt x="1927860" y="3588896"/>
                  <a:pt x="2050733" y="3632711"/>
                  <a:pt x="2167890" y="3690813"/>
                </a:cubicBezTo>
                <a:cubicBezTo>
                  <a:pt x="2231708" y="3722246"/>
                  <a:pt x="2292668" y="3728913"/>
                  <a:pt x="2358390" y="3706053"/>
                </a:cubicBezTo>
                <a:cubicBezTo>
                  <a:pt x="2413635" y="3687003"/>
                  <a:pt x="2470785" y="3684146"/>
                  <a:pt x="2527935" y="3698433"/>
                </a:cubicBezTo>
                <a:cubicBezTo>
                  <a:pt x="2587943" y="3712721"/>
                  <a:pt x="2646045" y="3710815"/>
                  <a:pt x="2702243" y="3683193"/>
                </a:cubicBezTo>
                <a:cubicBezTo>
                  <a:pt x="2721293" y="3673668"/>
                  <a:pt x="2776538" y="3672715"/>
                  <a:pt x="2797493" y="3670811"/>
                </a:cubicBezTo>
                <a:cubicBezTo>
                  <a:pt x="2868930" y="3663190"/>
                  <a:pt x="3021330" y="3602230"/>
                  <a:pt x="3054668" y="3603183"/>
                </a:cubicBezTo>
                <a:cubicBezTo>
                  <a:pt x="3044190" y="3608898"/>
                  <a:pt x="2839403" y="3678430"/>
                  <a:pt x="2714625" y="3778443"/>
                </a:cubicBezTo>
                <a:cubicBezTo>
                  <a:pt x="2693670" y="3792730"/>
                  <a:pt x="2669858" y="3793683"/>
                  <a:pt x="2646045" y="3791778"/>
                </a:cubicBezTo>
                <a:cubicBezTo>
                  <a:pt x="2581275" y="3786063"/>
                  <a:pt x="2446020" y="3776538"/>
                  <a:pt x="2358390" y="3778443"/>
                </a:cubicBezTo>
                <a:cubicBezTo>
                  <a:pt x="2527935" y="3846071"/>
                  <a:pt x="2692718" y="3920365"/>
                  <a:pt x="2810828" y="4069908"/>
                </a:cubicBezTo>
                <a:cubicBezTo>
                  <a:pt x="2800350" y="4074671"/>
                  <a:pt x="2375535" y="4248026"/>
                  <a:pt x="2174558" y="4330893"/>
                </a:cubicBezTo>
                <a:cubicBezTo>
                  <a:pt x="2144078" y="4343276"/>
                  <a:pt x="2119313" y="4346133"/>
                  <a:pt x="2087880" y="4332798"/>
                </a:cubicBezTo>
                <a:cubicBezTo>
                  <a:pt x="2041208" y="4312796"/>
                  <a:pt x="1991678" y="4297556"/>
                  <a:pt x="1940243" y="4299461"/>
                </a:cubicBezTo>
                <a:cubicBezTo>
                  <a:pt x="1876425" y="4288031"/>
                  <a:pt x="1841183" y="4335656"/>
                  <a:pt x="1828800" y="4400426"/>
                </a:cubicBezTo>
                <a:cubicBezTo>
                  <a:pt x="1823085" y="4430906"/>
                  <a:pt x="1783080" y="4451861"/>
                  <a:pt x="1753553" y="4452813"/>
                </a:cubicBezTo>
                <a:cubicBezTo>
                  <a:pt x="1746885" y="4452813"/>
                  <a:pt x="1742123" y="4450908"/>
                  <a:pt x="1742123" y="4445193"/>
                </a:cubicBezTo>
                <a:cubicBezTo>
                  <a:pt x="1743075" y="4406141"/>
                  <a:pt x="1708785" y="4403283"/>
                  <a:pt x="1685925" y="4387091"/>
                </a:cubicBezTo>
                <a:cubicBezTo>
                  <a:pt x="1561148" y="4301366"/>
                  <a:pt x="1424940" y="4303271"/>
                  <a:pt x="1290638" y="4351848"/>
                </a:cubicBezTo>
                <a:cubicBezTo>
                  <a:pt x="1184910" y="4389948"/>
                  <a:pt x="1077278" y="4418523"/>
                  <a:pt x="967740" y="4434716"/>
                </a:cubicBezTo>
                <a:cubicBezTo>
                  <a:pt x="782955" y="4462338"/>
                  <a:pt x="610553" y="4521393"/>
                  <a:pt x="452438" y="4620453"/>
                </a:cubicBezTo>
                <a:cubicBezTo>
                  <a:pt x="375285" y="4669031"/>
                  <a:pt x="295275" y="4713798"/>
                  <a:pt x="209550" y="4743326"/>
                </a:cubicBezTo>
                <a:cubicBezTo>
                  <a:pt x="110490" y="4777616"/>
                  <a:pt x="58103" y="4860483"/>
                  <a:pt x="0" y="4937635"/>
                </a:cubicBezTo>
                <a:cubicBezTo>
                  <a:pt x="62865" y="4910966"/>
                  <a:pt x="122873" y="4881438"/>
                  <a:pt x="195263" y="4855721"/>
                </a:cubicBezTo>
                <a:cubicBezTo>
                  <a:pt x="174308" y="4883343"/>
                  <a:pt x="159068" y="4904298"/>
                  <a:pt x="140970" y="4928110"/>
                </a:cubicBezTo>
                <a:cubicBezTo>
                  <a:pt x="170498" y="4928110"/>
                  <a:pt x="189548" y="4906203"/>
                  <a:pt x="220028" y="4903346"/>
                </a:cubicBezTo>
                <a:cubicBezTo>
                  <a:pt x="176213" y="4950018"/>
                  <a:pt x="120968" y="4971926"/>
                  <a:pt x="70485" y="5009073"/>
                </a:cubicBezTo>
                <a:cubicBezTo>
                  <a:pt x="133350" y="5022408"/>
                  <a:pt x="190500" y="4996691"/>
                  <a:pt x="250508" y="5015741"/>
                </a:cubicBezTo>
                <a:cubicBezTo>
                  <a:pt x="193358" y="5082416"/>
                  <a:pt x="120968" y="5126231"/>
                  <a:pt x="58103" y="5182428"/>
                </a:cubicBezTo>
                <a:cubicBezTo>
                  <a:pt x="138113" y="5158616"/>
                  <a:pt x="209550" y="5111943"/>
                  <a:pt x="292418" y="5093846"/>
                </a:cubicBezTo>
                <a:cubicBezTo>
                  <a:pt x="264795" y="5129088"/>
                  <a:pt x="224790" y="5150043"/>
                  <a:pt x="190500" y="5181476"/>
                </a:cubicBezTo>
                <a:cubicBezTo>
                  <a:pt x="225743" y="5184333"/>
                  <a:pt x="247650" y="5155758"/>
                  <a:pt x="280988" y="5154806"/>
                </a:cubicBezTo>
                <a:cubicBezTo>
                  <a:pt x="248603" y="5207193"/>
                  <a:pt x="194310" y="5225291"/>
                  <a:pt x="138113" y="5254818"/>
                </a:cubicBezTo>
                <a:cubicBezTo>
                  <a:pt x="195263" y="5259581"/>
                  <a:pt x="246698" y="5242435"/>
                  <a:pt x="294323" y="5263391"/>
                </a:cubicBezTo>
                <a:cubicBezTo>
                  <a:pt x="288608" y="5277678"/>
                  <a:pt x="271463" y="5281488"/>
                  <a:pt x="274320" y="5297681"/>
                </a:cubicBezTo>
                <a:cubicBezTo>
                  <a:pt x="292418" y="5301491"/>
                  <a:pt x="308610" y="5286251"/>
                  <a:pt x="326708" y="5298633"/>
                </a:cubicBezTo>
                <a:cubicBezTo>
                  <a:pt x="252413" y="5358641"/>
                  <a:pt x="172403" y="5403408"/>
                  <a:pt x="79058" y="5425316"/>
                </a:cubicBezTo>
                <a:cubicBezTo>
                  <a:pt x="130493" y="5431983"/>
                  <a:pt x="181928" y="5420553"/>
                  <a:pt x="232410" y="5434841"/>
                </a:cubicBezTo>
                <a:cubicBezTo>
                  <a:pt x="227648" y="5451033"/>
                  <a:pt x="209550" y="5453891"/>
                  <a:pt x="209550" y="5469131"/>
                </a:cubicBezTo>
                <a:cubicBezTo>
                  <a:pt x="526733" y="5440556"/>
                  <a:pt x="664845" y="5419601"/>
                  <a:pt x="781050" y="5351021"/>
                </a:cubicBezTo>
                <a:cubicBezTo>
                  <a:pt x="858203" y="5305301"/>
                  <a:pt x="940118" y="5283393"/>
                  <a:pt x="1028700" y="5282441"/>
                </a:cubicBezTo>
                <a:cubicBezTo>
                  <a:pt x="1185863" y="5278631"/>
                  <a:pt x="1341120" y="5238626"/>
                  <a:pt x="1429703" y="5131946"/>
                </a:cubicBezTo>
                <a:cubicBezTo>
                  <a:pt x="1488758" y="5060508"/>
                  <a:pt x="1569720" y="5016693"/>
                  <a:pt x="1658303" y="4989071"/>
                </a:cubicBezTo>
                <a:cubicBezTo>
                  <a:pt x="1789748" y="4962401"/>
                  <a:pt x="1830705" y="4889058"/>
                  <a:pt x="1838325" y="4842386"/>
                </a:cubicBezTo>
                <a:cubicBezTo>
                  <a:pt x="1845945" y="4789998"/>
                  <a:pt x="1850708" y="4729991"/>
                  <a:pt x="1834515" y="4670936"/>
                </a:cubicBezTo>
                <a:cubicBezTo>
                  <a:pt x="1829753" y="4651886"/>
                  <a:pt x="1821180" y="4629978"/>
                  <a:pt x="1850708" y="4620453"/>
                </a:cubicBezTo>
                <a:cubicBezTo>
                  <a:pt x="1876425" y="4612833"/>
                  <a:pt x="1899285" y="4585211"/>
                  <a:pt x="1927860" y="4624263"/>
                </a:cubicBezTo>
                <a:cubicBezTo>
                  <a:pt x="1962150" y="4669983"/>
                  <a:pt x="1994535" y="4671888"/>
                  <a:pt x="2044065" y="4640456"/>
                </a:cubicBezTo>
                <a:cubicBezTo>
                  <a:pt x="2121218" y="4583306"/>
                  <a:pt x="2134553" y="4496628"/>
                  <a:pt x="2145983" y="4464243"/>
                </a:cubicBezTo>
                <a:cubicBezTo>
                  <a:pt x="2150745" y="4450908"/>
                  <a:pt x="2157413" y="4442336"/>
                  <a:pt x="2170748" y="4436621"/>
                </a:cubicBezTo>
                <a:cubicBezTo>
                  <a:pt x="2401253" y="4345181"/>
                  <a:pt x="2631758" y="4252788"/>
                  <a:pt x="2861310" y="4160396"/>
                </a:cubicBezTo>
                <a:cubicBezTo>
                  <a:pt x="2873693" y="4155633"/>
                  <a:pt x="2882265" y="4152776"/>
                  <a:pt x="2888933" y="4168968"/>
                </a:cubicBezTo>
                <a:cubicBezTo>
                  <a:pt x="2904173" y="4204211"/>
                  <a:pt x="2931795" y="4228023"/>
                  <a:pt x="2963228" y="4248978"/>
                </a:cubicBezTo>
                <a:cubicBezTo>
                  <a:pt x="2988945" y="4266123"/>
                  <a:pt x="3013710" y="4283268"/>
                  <a:pt x="3039428" y="4299461"/>
                </a:cubicBezTo>
                <a:cubicBezTo>
                  <a:pt x="3053715" y="4308986"/>
                  <a:pt x="3059430" y="4318511"/>
                  <a:pt x="3053715" y="4337561"/>
                </a:cubicBezTo>
                <a:cubicBezTo>
                  <a:pt x="3038475" y="4388996"/>
                  <a:pt x="3005138" y="4427096"/>
                  <a:pt x="2966085" y="4459481"/>
                </a:cubicBezTo>
                <a:cubicBezTo>
                  <a:pt x="2928938" y="4490913"/>
                  <a:pt x="2895600" y="4531871"/>
                  <a:pt x="2837498" y="4522346"/>
                </a:cubicBezTo>
                <a:cubicBezTo>
                  <a:pt x="2832735" y="4521393"/>
                  <a:pt x="2826068" y="4521393"/>
                  <a:pt x="2826068" y="4529966"/>
                </a:cubicBezTo>
                <a:cubicBezTo>
                  <a:pt x="2887028" y="4540443"/>
                  <a:pt x="2947988" y="4550921"/>
                  <a:pt x="3007995" y="4562351"/>
                </a:cubicBezTo>
                <a:cubicBezTo>
                  <a:pt x="3113723" y="4582353"/>
                  <a:pt x="3213735" y="4575686"/>
                  <a:pt x="3307080" y="4513773"/>
                </a:cubicBezTo>
                <a:cubicBezTo>
                  <a:pt x="3359468" y="4478531"/>
                  <a:pt x="3420428" y="4458528"/>
                  <a:pt x="3481388" y="4445193"/>
                </a:cubicBezTo>
                <a:cubicBezTo>
                  <a:pt x="3597593" y="4419476"/>
                  <a:pt x="3696653" y="4361373"/>
                  <a:pt x="3770948" y="4270886"/>
                </a:cubicBezTo>
                <a:cubicBezTo>
                  <a:pt x="3819525" y="4212783"/>
                  <a:pt x="3881438" y="4204211"/>
                  <a:pt x="3947160" y="4195638"/>
                </a:cubicBezTo>
                <a:cubicBezTo>
                  <a:pt x="3962400" y="4193733"/>
                  <a:pt x="3966210" y="4199448"/>
                  <a:pt x="3962400" y="4213736"/>
                </a:cubicBezTo>
                <a:cubicBezTo>
                  <a:pt x="3956685" y="4240406"/>
                  <a:pt x="3940493" y="4260408"/>
                  <a:pt x="3919538" y="4276601"/>
                </a:cubicBezTo>
                <a:cubicBezTo>
                  <a:pt x="3888105" y="4301366"/>
                  <a:pt x="3855720" y="4325178"/>
                  <a:pt x="3824288" y="4349943"/>
                </a:cubicBezTo>
                <a:cubicBezTo>
                  <a:pt x="3768090" y="4394711"/>
                  <a:pt x="3739515" y="4452813"/>
                  <a:pt x="3745230" y="4526156"/>
                </a:cubicBezTo>
                <a:cubicBezTo>
                  <a:pt x="3748088" y="4558541"/>
                  <a:pt x="3740468" y="4588068"/>
                  <a:pt x="3726180" y="4617596"/>
                </a:cubicBezTo>
                <a:cubicBezTo>
                  <a:pt x="3716655" y="4636646"/>
                  <a:pt x="3707130" y="4656648"/>
                  <a:pt x="3696653" y="4675698"/>
                </a:cubicBezTo>
                <a:cubicBezTo>
                  <a:pt x="3689985" y="4687128"/>
                  <a:pt x="3690938" y="4696653"/>
                  <a:pt x="3699510" y="4707131"/>
                </a:cubicBezTo>
                <a:cubicBezTo>
                  <a:pt x="3730943" y="4748088"/>
                  <a:pt x="3728085" y="4771901"/>
                  <a:pt x="3692843" y="4809048"/>
                </a:cubicBezTo>
                <a:cubicBezTo>
                  <a:pt x="3672840" y="4830003"/>
                  <a:pt x="3648075" y="4845243"/>
                  <a:pt x="3626168" y="4864293"/>
                </a:cubicBezTo>
                <a:cubicBezTo>
                  <a:pt x="3688080" y="4861436"/>
                  <a:pt x="3743325" y="4844291"/>
                  <a:pt x="3779520" y="4789046"/>
                </a:cubicBezTo>
                <a:cubicBezTo>
                  <a:pt x="3802380" y="4754756"/>
                  <a:pt x="3822383" y="4717608"/>
                  <a:pt x="3848100" y="4686176"/>
                </a:cubicBezTo>
                <a:cubicBezTo>
                  <a:pt x="3877628" y="4649028"/>
                  <a:pt x="3893820" y="4608071"/>
                  <a:pt x="3896678" y="4561398"/>
                </a:cubicBezTo>
                <a:cubicBezTo>
                  <a:pt x="3898583" y="4526156"/>
                  <a:pt x="3915728" y="4500438"/>
                  <a:pt x="3946208" y="4482341"/>
                </a:cubicBezTo>
                <a:cubicBezTo>
                  <a:pt x="4036695" y="4426143"/>
                  <a:pt x="4134803" y="4408046"/>
                  <a:pt x="4239578" y="4420428"/>
                </a:cubicBezTo>
                <a:cubicBezTo>
                  <a:pt x="4270058" y="4424238"/>
                  <a:pt x="4273868" y="4434716"/>
                  <a:pt x="4257675" y="4460433"/>
                </a:cubicBezTo>
                <a:cubicBezTo>
                  <a:pt x="4244340" y="4481388"/>
                  <a:pt x="4222433" y="4492818"/>
                  <a:pt x="4203383" y="4506153"/>
                </a:cubicBezTo>
                <a:cubicBezTo>
                  <a:pt x="4168140" y="4531871"/>
                  <a:pt x="4147185" y="4563303"/>
                  <a:pt x="4157663" y="4608071"/>
                </a:cubicBezTo>
                <a:cubicBezTo>
                  <a:pt x="4163378" y="4632836"/>
                  <a:pt x="4159568" y="4654743"/>
                  <a:pt x="4146233" y="4676651"/>
                </a:cubicBezTo>
                <a:cubicBezTo>
                  <a:pt x="4137660" y="4689986"/>
                  <a:pt x="4139565" y="4700463"/>
                  <a:pt x="4153853" y="4708083"/>
                </a:cubicBezTo>
                <a:cubicBezTo>
                  <a:pt x="4163378" y="4713798"/>
                  <a:pt x="4172903" y="4719513"/>
                  <a:pt x="4179570" y="4727133"/>
                </a:cubicBezTo>
                <a:cubicBezTo>
                  <a:pt x="4201478" y="4749993"/>
                  <a:pt x="4218623" y="4747136"/>
                  <a:pt x="4241483" y="4726181"/>
                </a:cubicBezTo>
                <a:cubicBezTo>
                  <a:pt x="4276725" y="4693796"/>
                  <a:pt x="4296728" y="4697606"/>
                  <a:pt x="4328160" y="4734753"/>
                </a:cubicBezTo>
                <a:cubicBezTo>
                  <a:pt x="4354830" y="4765233"/>
                  <a:pt x="4372928" y="4801428"/>
                  <a:pt x="4394835" y="4834766"/>
                </a:cubicBezTo>
                <a:cubicBezTo>
                  <a:pt x="4426268" y="4883343"/>
                  <a:pt x="4462463" y="4927158"/>
                  <a:pt x="4512945" y="4957638"/>
                </a:cubicBezTo>
                <a:cubicBezTo>
                  <a:pt x="4581525" y="4999548"/>
                  <a:pt x="4653915" y="4996691"/>
                  <a:pt x="4725353" y="4969068"/>
                </a:cubicBezTo>
                <a:cubicBezTo>
                  <a:pt x="4784408" y="4947160"/>
                  <a:pt x="4803458" y="4850006"/>
                  <a:pt x="4758690" y="4816668"/>
                </a:cubicBezTo>
                <a:cubicBezTo>
                  <a:pt x="4755833" y="4850958"/>
                  <a:pt x="4737735" y="4870961"/>
                  <a:pt x="4705350" y="4877628"/>
                </a:cubicBezTo>
                <a:cubicBezTo>
                  <a:pt x="4672965" y="4884296"/>
                  <a:pt x="4650105" y="4871913"/>
                  <a:pt x="4631055" y="4845243"/>
                </a:cubicBezTo>
                <a:cubicBezTo>
                  <a:pt x="4605338" y="4809048"/>
                  <a:pt x="4578668" y="4772853"/>
                  <a:pt x="4565333" y="4729991"/>
                </a:cubicBezTo>
                <a:cubicBezTo>
                  <a:pt x="4548188" y="4671888"/>
                  <a:pt x="4521518" y="4619501"/>
                  <a:pt x="4486275" y="4570923"/>
                </a:cubicBezTo>
                <a:cubicBezTo>
                  <a:pt x="4471035" y="4549968"/>
                  <a:pt x="4458653" y="4525203"/>
                  <a:pt x="4464368" y="4497581"/>
                </a:cubicBezTo>
                <a:cubicBezTo>
                  <a:pt x="4483418" y="4401378"/>
                  <a:pt x="4518660" y="4315653"/>
                  <a:pt x="4625340" y="4286126"/>
                </a:cubicBezTo>
                <a:cubicBezTo>
                  <a:pt x="4630103" y="4284221"/>
                  <a:pt x="4634865" y="4281363"/>
                  <a:pt x="4640580" y="4279458"/>
                </a:cubicBezTo>
                <a:cubicBezTo>
                  <a:pt x="4703445" y="4250883"/>
                  <a:pt x="4757738" y="4213736"/>
                  <a:pt x="4777740" y="4141346"/>
                </a:cubicBezTo>
                <a:cubicBezTo>
                  <a:pt x="4782503" y="4125153"/>
                  <a:pt x="4792028" y="4109913"/>
                  <a:pt x="4805363" y="4097530"/>
                </a:cubicBezTo>
                <a:cubicBezTo>
                  <a:pt x="4811078" y="4091815"/>
                  <a:pt x="4817745" y="4084196"/>
                  <a:pt x="4827270" y="4084196"/>
                </a:cubicBezTo>
                <a:cubicBezTo>
                  <a:pt x="4856798" y="4085148"/>
                  <a:pt x="4886325" y="4084196"/>
                  <a:pt x="4903470" y="4116580"/>
                </a:cubicBezTo>
                <a:cubicBezTo>
                  <a:pt x="4922520" y="4150871"/>
                  <a:pt x="4922520" y="4174683"/>
                  <a:pt x="4897755" y="4203258"/>
                </a:cubicBezTo>
                <a:cubicBezTo>
                  <a:pt x="4887278" y="4215641"/>
                  <a:pt x="4875848" y="4227071"/>
                  <a:pt x="4863465" y="4238501"/>
                </a:cubicBezTo>
                <a:cubicBezTo>
                  <a:pt x="4837748" y="4263266"/>
                  <a:pt x="4830128" y="4290888"/>
                  <a:pt x="4835843" y="4327083"/>
                </a:cubicBezTo>
                <a:cubicBezTo>
                  <a:pt x="4843463" y="4373756"/>
                  <a:pt x="4870133" y="4416618"/>
                  <a:pt x="4870133" y="4461386"/>
                </a:cubicBezTo>
                <a:cubicBezTo>
                  <a:pt x="4871085" y="4513773"/>
                  <a:pt x="4898708" y="4532823"/>
                  <a:pt x="4939665" y="4545206"/>
                </a:cubicBezTo>
                <a:cubicBezTo>
                  <a:pt x="4945380" y="4547111"/>
                  <a:pt x="4952048" y="4549016"/>
                  <a:pt x="4957763" y="4552826"/>
                </a:cubicBezTo>
                <a:cubicBezTo>
                  <a:pt x="4981575" y="4566161"/>
                  <a:pt x="4993958" y="4565208"/>
                  <a:pt x="5006340" y="4534728"/>
                </a:cubicBezTo>
                <a:cubicBezTo>
                  <a:pt x="5034915" y="4464243"/>
                  <a:pt x="5093970" y="4452813"/>
                  <a:pt x="5152073" y="4501391"/>
                </a:cubicBezTo>
                <a:cubicBezTo>
                  <a:pt x="5155883" y="4505201"/>
                  <a:pt x="5160645" y="4508058"/>
                  <a:pt x="5164455" y="4511868"/>
                </a:cubicBezTo>
                <a:cubicBezTo>
                  <a:pt x="5196840" y="4546158"/>
                  <a:pt x="5235893" y="4566161"/>
                  <a:pt x="5283518" y="4569971"/>
                </a:cubicBezTo>
                <a:cubicBezTo>
                  <a:pt x="5340668" y="4574733"/>
                  <a:pt x="5395913" y="4591878"/>
                  <a:pt x="5454015" y="4586163"/>
                </a:cubicBezTo>
                <a:cubicBezTo>
                  <a:pt x="5492115" y="4582353"/>
                  <a:pt x="5519738" y="4564256"/>
                  <a:pt x="5533073" y="4528061"/>
                </a:cubicBezTo>
                <a:cubicBezTo>
                  <a:pt x="5548313" y="4489008"/>
                  <a:pt x="5544503" y="4450908"/>
                  <a:pt x="5517833" y="4410903"/>
                </a:cubicBezTo>
                <a:cubicBezTo>
                  <a:pt x="5514975" y="4423286"/>
                  <a:pt x="5512118" y="4430906"/>
                  <a:pt x="5511165" y="4437573"/>
                </a:cubicBezTo>
                <a:cubicBezTo>
                  <a:pt x="5503545" y="4476626"/>
                  <a:pt x="5494973" y="4484246"/>
                  <a:pt x="5454015" y="4483293"/>
                </a:cubicBezTo>
                <a:cubicBezTo>
                  <a:pt x="5414010" y="4482341"/>
                  <a:pt x="5380673" y="4466148"/>
                  <a:pt x="5353050" y="4437573"/>
                </a:cubicBezTo>
                <a:cubicBezTo>
                  <a:pt x="5328285" y="4411856"/>
                  <a:pt x="5305425" y="4384233"/>
                  <a:pt x="5282565" y="4356611"/>
                </a:cubicBezTo>
                <a:cubicBezTo>
                  <a:pt x="5238750" y="4305176"/>
                  <a:pt x="5185410" y="4270886"/>
                  <a:pt x="5115878" y="4266123"/>
                </a:cubicBezTo>
                <a:cubicBezTo>
                  <a:pt x="5100638" y="4265171"/>
                  <a:pt x="5093970" y="4258503"/>
                  <a:pt x="5093970" y="4244216"/>
                </a:cubicBezTo>
                <a:cubicBezTo>
                  <a:pt x="5090160" y="4159443"/>
                  <a:pt x="5083493" y="4075623"/>
                  <a:pt x="5083493" y="3990851"/>
                </a:cubicBezTo>
                <a:cubicBezTo>
                  <a:pt x="5083493" y="3924176"/>
                  <a:pt x="5120640" y="3869883"/>
                  <a:pt x="5159693" y="3818448"/>
                </a:cubicBezTo>
                <a:cubicBezTo>
                  <a:pt x="5207318" y="3755583"/>
                  <a:pt x="5263515" y="3696528"/>
                  <a:pt x="5293043" y="3623186"/>
                </a:cubicBezTo>
                <a:cubicBezTo>
                  <a:pt x="5329238" y="3535555"/>
                  <a:pt x="5388293" y="3469833"/>
                  <a:pt x="5463540" y="3415540"/>
                </a:cubicBezTo>
                <a:cubicBezTo>
                  <a:pt x="5514023" y="3378393"/>
                  <a:pt x="5564505" y="3340293"/>
                  <a:pt x="5606415" y="3293621"/>
                </a:cubicBezTo>
                <a:cubicBezTo>
                  <a:pt x="5666423" y="3225993"/>
                  <a:pt x="5690235" y="3147888"/>
                  <a:pt x="5673090" y="3059305"/>
                </a:cubicBezTo>
                <a:cubicBezTo>
                  <a:pt x="5669280" y="3037398"/>
                  <a:pt x="5674043" y="3028826"/>
                  <a:pt x="5694045" y="3021205"/>
                </a:cubicBezTo>
                <a:cubicBezTo>
                  <a:pt x="5823585" y="2969771"/>
                  <a:pt x="5954078" y="2919288"/>
                  <a:pt x="6082665" y="2864996"/>
                </a:cubicBezTo>
                <a:cubicBezTo>
                  <a:pt x="6126480" y="2845946"/>
                  <a:pt x="6164580" y="2843088"/>
                  <a:pt x="6204585" y="2869758"/>
                </a:cubicBezTo>
                <a:cubicBezTo>
                  <a:pt x="6221730" y="2880236"/>
                  <a:pt x="6241733" y="2887855"/>
                  <a:pt x="6260783" y="2880236"/>
                </a:cubicBezTo>
                <a:cubicBezTo>
                  <a:pt x="6311265" y="2861186"/>
                  <a:pt x="6362700" y="2841183"/>
                  <a:pt x="6395085" y="2793558"/>
                </a:cubicBezTo>
                <a:cubicBezTo>
                  <a:pt x="6402705" y="2782128"/>
                  <a:pt x="6411278" y="2778318"/>
                  <a:pt x="6424613" y="2776413"/>
                </a:cubicBezTo>
                <a:cubicBezTo>
                  <a:pt x="6477953" y="2768793"/>
                  <a:pt x="6477000" y="2768793"/>
                  <a:pt x="6466523" y="2717358"/>
                </a:cubicBezTo>
                <a:cubicBezTo>
                  <a:pt x="6466523" y="2716405"/>
                  <a:pt x="6468428" y="2714501"/>
                  <a:pt x="6471285" y="2711643"/>
                </a:cubicBezTo>
                <a:cubicBezTo>
                  <a:pt x="6484620" y="2721168"/>
                  <a:pt x="6497003" y="2730693"/>
                  <a:pt x="6510338" y="2740218"/>
                </a:cubicBezTo>
                <a:cubicBezTo>
                  <a:pt x="6525578" y="2751648"/>
                  <a:pt x="6541770" y="2760221"/>
                  <a:pt x="6559868" y="2762126"/>
                </a:cubicBezTo>
                <a:cubicBezTo>
                  <a:pt x="6630353" y="2766888"/>
                  <a:pt x="6697028" y="2762126"/>
                  <a:pt x="6742748" y="2696403"/>
                </a:cubicBezTo>
                <a:cubicBezTo>
                  <a:pt x="6748463" y="2687830"/>
                  <a:pt x="6757035" y="2680211"/>
                  <a:pt x="6765608" y="2673543"/>
                </a:cubicBezTo>
                <a:cubicBezTo>
                  <a:pt x="6782753" y="2661161"/>
                  <a:pt x="6783705" y="2646873"/>
                  <a:pt x="6775133" y="2628776"/>
                </a:cubicBezTo>
                <a:cubicBezTo>
                  <a:pt x="6770370" y="2618298"/>
                  <a:pt x="6759893" y="2605915"/>
                  <a:pt x="6766560" y="2592580"/>
                </a:cubicBezTo>
                <a:cubicBezTo>
                  <a:pt x="6772275" y="2582103"/>
                  <a:pt x="6840855" y="2564005"/>
                  <a:pt x="6854190" y="2568768"/>
                </a:cubicBezTo>
                <a:cubicBezTo>
                  <a:pt x="6923723" y="2598296"/>
                  <a:pt x="6996113" y="2598296"/>
                  <a:pt x="7067550" y="2580198"/>
                </a:cubicBezTo>
                <a:cubicBezTo>
                  <a:pt x="7146608" y="2559243"/>
                  <a:pt x="7217093" y="2521143"/>
                  <a:pt x="7276148" y="2462088"/>
                </a:cubicBezTo>
                <a:cubicBezTo>
                  <a:pt x="7159943" y="2474471"/>
                  <a:pt x="7056120" y="2555433"/>
                  <a:pt x="6925628" y="2526858"/>
                </a:cubicBezTo>
                <a:cubicBezTo>
                  <a:pt x="6941820" y="2520190"/>
                  <a:pt x="6952298" y="2514476"/>
                  <a:pt x="6962775" y="2510665"/>
                </a:cubicBezTo>
                <a:cubicBezTo>
                  <a:pt x="7379970" y="2344930"/>
                  <a:pt x="7799070" y="2181101"/>
                  <a:pt x="8211503" y="2002983"/>
                </a:cubicBezTo>
                <a:cubicBezTo>
                  <a:pt x="8245793" y="1987743"/>
                  <a:pt x="8281988" y="1975361"/>
                  <a:pt x="8311515" y="1950595"/>
                </a:cubicBezTo>
                <a:cubicBezTo>
                  <a:pt x="8311515" y="1940118"/>
                  <a:pt x="8311515" y="1928688"/>
                  <a:pt x="8311515" y="1918211"/>
                </a:cubicBezTo>
                <a:cubicBezTo>
                  <a:pt x="8301990" y="1900113"/>
                  <a:pt x="8282940" y="1879158"/>
                  <a:pt x="8252460" y="1882968"/>
                </a:cubicBezTo>
                <a:close/>
                <a:moveTo>
                  <a:pt x="3441383" y="2204913"/>
                </a:moveTo>
                <a:cubicBezTo>
                  <a:pt x="3373755" y="2183958"/>
                  <a:pt x="3306128" y="2159193"/>
                  <a:pt x="3234690" y="2153478"/>
                </a:cubicBezTo>
                <a:cubicBezTo>
                  <a:pt x="3211830" y="2151573"/>
                  <a:pt x="3188018" y="2151573"/>
                  <a:pt x="3162300" y="2140143"/>
                </a:cubicBezTo>
                <a:cubicBezTo>
                  <a:pt x="3272790" y="2112521"/>
                  <a:pt x="3377565" y="2120141"/>
                  <a:pt x="3482340" y="2153478"/>
                </a:cubicBezTo>
                <a:cubicBezTo>
                  <a:pt x="3537585" y="2171576"/>
                  <a:pt x="3592830" y="2190626"/>
                  <a:pt x="3651885" y="2198246"/>
                </a:cubicBezTo>
                <a:cubicBezTo>
                  <a:pt x="3581400" y="2223011"/>
                  <a:pt x="3510915" y="2226821"/>
                  <a:pt x="3441383" y="2204913"/>
                </a:cubicBezTo>
                <a:close/>
                <a:moveTo>
                  <a:pt x="3643313" y="4098483"/>
                </a:moveTo>
                <a:cubicBezTo>
                  <a:pt x="3576638" y="4208021"/>
                  <a:pt x="3483293" y="4278506"/>
                  <a:pt x="3355658" y="4301366"/>
                </a:cubicBezTo>
                <a:cubicBezTo>
                  <a:pt x="3298508" y="4311843"/>
                  <a:pt x="3241358" y="4325178"/>
                  <a:pt x="3188018" y="4353753"/>
                </a:cubicBezTo>
                <a:cubicBezTo>
                  <a:pt x="3247073" y="4250883"/>
                  <a:pt x="3322320" y="4165158"/>
                  <a:pt x="3435668" y="4121343"/>
                </a:cubicBezTo>
                <a:cubicBezTo>
                  <a:pt x="3515678" y="4090863"/>
                  <a:pt x="3594735" y="4059430"/>
                  <a:pt x="3680460" y="4033713"/>
                </a:cubicBezTo>
                <a:cubicBezTo>
                  <a:pt x="3668078" y="4055621"/>
                  <a:pt x="3655695" y="4077528"/>
                  <a:pt x="3643313" y="4098483"/>
                </a:cubicBezTo>
                <a:close/>
                <a:moveTo>
                  <a:pt x="6054090" y="2764983"/>
                </a:moveTo>
                <a:cubicBezTo>
                  <a:pt x="5919788" y="2819276"/>
                  <a:pt x="5784533" y="2872615"/>
                  <a:pt x="5650230" y="2926908"/>
                </a:cubicBezTo>
                <a:cubicBezTo>
                  <a:pt x="5630228" y="2935480"/>
                  <a:pt x="5616893" y="2934528"/>
                  <a:pt x="5603558" y="2915478"/>
                </a:cubicBezTo>
                <a:cubicBezTo>
                  <a:pt x="5591175" y="2897380"/>
                  <a:pt x="5575935" y="2882140"/>
                  <a:pt x="5561648" y="2865948"/>
                </a:cubicBezTo>
                <a:cubicBezTo>
                  <a:pt x="5519738" y="2817371"/>
                  <a:pt x="5466398" y="2793558"/>
                  <a:pt x="5402580" y="2787843"/>
                </a:cubicBezTo>
                <a:cubicBezTo>
                  <a:pt x="5327333" y="2780223"/>
                  <a:pt x="5251133" y="2781176"/>
                  <a:pt x="5174933" y="2780223"/>
                </a:cubicBezTo>
                <a:cubicBezTo>
                  <a:pt x="5145405" y="2780223"/>
                  <a:pt x="5115878" y="2772603"/>
                  <a:pt x="5105400" y="2747838"/>
                </a:cubicBezTo>
                <a:cubicBezTo>
                  <a:pt x="5093970" y="2721168"/>
                  <a:pt x="5104448" y="2690688"/>
                  <a:pt x="5122545" y="2665923"/>
                </a:cubicBezTo>
                <a:cubicBezTo>
                  <a:pt x="5140643" y="2642111"/>
                  <a:pt x="5166360" y="2630680"/>
                  <a:pt x="5193030" y="2622108"/>
                </a:cubicBezTo>
                <a:cubicBezTo>
                  <a:pt x="5238750" y="2607821"/>
                  <a:pt x="5286375" y="2603058"/>
                  <a:pt x="5334000" y="2600201"/>
                </a:cubicBezTo>
                <a:cubicBezTo>
                  <a:pt x="5371148" y="2598296"/>
                  <a:pt x="5378768" y="2612583"/>
                  <a:pt x="5366385" y="2647826"/>
                </a:cubicBezTo>
                <a:cubicBezTo>
                  <a:pt x="5341620" y="2719263"/>
                  <a:pt x="5323523" y="2716405"/>
                  <a:pt x="5414963" y="2713548"/>
                </a:cubicBezTo>
                <a:cubicBezTo>
                  <a:pt x="5468303" y="2712596"/>
                  <a:pt x="5518785" y="2697355"/>
                  <a:pt x="5567363" y="2672590"/>
                </a:cubicBezTo>
                <a:cubicBezTo>
                  <a:pt x="5647373" y="2631633"/>
                  <a:pt x="5728335" y="2592580"/>
                  <a:pt x="5808345" y="2551623"/>
                </a:cubicBezTo>
                <a:cubicBezTo>
                  <a:pt x="5824538" y="2544003"/>
                  <a:pt x="5835015" y="2544003"/>
                  <a:pt x="5849303" y="2555433"/>
                </a:cubicBezTo>
                <a:cubicBezTo>
                  <a:pt x="5905500" y="2598296"/>
                  <a:pt x="5965508" y="2634490"/>
                  <a:pt x="6014085" y="2686878"/>
                </a:cubicBezTo>
                <a:cubicBezTo>
                  <a:pt x="6032183" y="2706880"/>
                  <a:pt x="6058853" y="2707833"/>
                  <a:pt x="6083618" y="2706880"/>
                </a:cubicBezTo>
                <a:cubicBezTo>
                  <a:pt x="6096953" y="2705928"/>
                  <a:pt x="6109335" y="2704976"/>
                  <a:pt x="6132195" y="2702118"/>
                </a:cubicBezTo>
                <a:cubicBezTo>
                  <a:pt x="6106478" y="2732598"/>
                  <a:pt x="6083618" y="2752601"/>
                  <a:pt x="6054090" y="2764983"/>
                </a:cubicBezTo>
                <a:close/>
                <a:moveTo>
                  <a:pt x="7141845" y="2294448"/>
                </a:moveTo>
                <a:cubicBezTo>
                  <a:pt x="7148513" y="2270636"/>
                  <a:pt x="7153275" y="2249680"/>
                  <a:pt x="7158990" y="2228726"/>
                </a:cubicBezTo>
                <a:cubicBezTo>
                  <a:pt x="7178993" y="2248728"/>
                  <a:pt x="7197090" y="2267778"/>
                  <a:pt x="7218045" y="2289686"/>
                </a:cubicBezTo>
                <a:cubicBezTo>
                  <a:pt x="7193280" y="2290638"/>
                  <a:pt x="7169468" y="2292543"/>
                  <a:pt x="7141845" y="2294448"/>
                </a:cubicBezTo>
                <a:close/>
              </a:path>
            </a:pathLst>
          </a:custGeom>
          <a:solidFill>
            <a:srgbClr val="02020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8" name="Google Shape;2278;p45"/>
          <p:cNvSpPr/>
          <p:nvPr/>
        </p:nvSpPr>
        <p:spPr>
          <a:xfrm>
            <a:off x="7747483" y="4690638"/>
            <a:ext cx="856703" cy="1362211"/>
          </a:xfrm>
          <a:custGeom>
            <a:avLst/>
            <a:gdLst/>
            <a:ahLst/>
            <a:cxnLst/>
            <a:rect l="l" t="t" r="r" b="b"/>
            <a:pathLst>
              <a:path w="1533525" h="2438400" extrusionOk="0">
                <a:moveTo>
                  <a:pt x="1388589" y="1502240"/>
                </a:moveTo>
                <a:cubicBezTo>
                  <a:pt x="1413354" y="1476522"/>
                  <a:pt x="1437643" y="1449852"/>
                  <a:pt x="1458597" y="1420324"/>
                </a:cubicBezTo>
                <a:cubicBezTo>
                  <a:pt x="1494793" y="1368890"/>
                  <a:pt x="1528606" y="1316026"/>
                  <a:pt x="1536226" y="1251256"/>
                </a:cubicBezTo>
                <a:cubicBezTo>
                  <a:pt x="1536226" y="1228396"/>
                  <a:pt x="1532893" y="1167912"/>
                  <a:pt x="1519081" y="1107428"/>
                </a:cubicBezTo>
                <a:cubicBezTo>
                  <a:pt x="1494316" y="996938"/>
                  <a:pt x="1419069" y="906927"/>
                  <a:pt x="1403829" y="881686"/>
                </a:cubicBezTo>
                <a:cubicBezTo>
                  <a:pt x="1381445" y="845491"/>
                  <a:pt x="1357156" y="810724"/>
                  <a:pt x="1333820" y="775006"/>
                </a:cubicBezTo>
                <a:cubicBezTo>
                  <a:pt x="1317628" y="749764"/>
                  <a:pt x="1310484" y="722618"/>
                  <a:pt x="1314294" y="692614"/>
                </a:cubicBezTo>
                <a:cubicBezTo>
                  <a:pt x="1319533" y="649752"/>
                  <a:pt x="1316199" y="606889"/>
                  <a:pt x="1302864" y="565456"/>
                </a:cubicBezTo>
                <a:cubicBezTo>
                  <a:pt x="1285719" y="511639"/>
                  <a:pt x="1255239" y="468301"/>
                  <a:pt x="1199994" y="449727"/>
                </a:cubicBezTo>
                <a:cubicBezTo>
                  <a:pt x="1135224" y="427819"/>
                  <a:pt x="1070930" y="434011"/>
                  <a:pt x="1009970" y="465443"/>
                </a:cubicBezTo>
                <a:cubicBezTo>
                  <a:pt x="994730" y="473539"/>
                  <a:pt x="926150" y="531166"/>
                  <a:pt x="866619" y="543072"/>
                </a:cubicBezTo>
                <a:cubicBezTo>
                  <a:pt x="863285" y="543548"/>
                  <a:pt x="859475" y="546882"/>
                  <a:pt x="856617" y="544501"/>
                </a:cubicBezTo>
                <a:cubicBezTo>
                  <a:pt x="853760" y="542119"/>
                  <a:pt x="856617" y="537833"/>
                  <a:pt x="857570" y="534976"/>
                </a:cubicBezTo>
                <a:cubicBezTo>
                  <a:pt x="867095" y="509734"/>
                  <a:pt x="876620" y="430201"/>
                  <a:pt x="871381" y="416865"/>
                </a:cubicBezTo>
                <a:cubicBezTo>
                  <a:pt x="852808" y="367812"/>
                  <a:pt x="852808" y="318758"/>
                  <a:pt x="875667" y="271133"/>
                </a:cubicBezTo>
                <a:cubicBezTo>
                  <a:pt x="893289" y="234938"/>
                  <a:pt x="920435" y="205410"/>
                  <a:pt x="949486" y="178740"/>
                </a:cubicBezTo>
                <a:cubicBezTo>
                  <a:pt x="989491" y="142069"/>
                  <a:pt x="1033306" y="110637"/>
                  <a:pt x="1075216" y="76823"/>
                </a:cubicBezTo>
                <a:cubicBezTo>
                  <a:pt x="1079979" y="73013"/>
                  <a:pt x="1085218" y="70155"/>
                  <a:pt x="1090933" y="68727"/>
                </a:cubicBezTo>
                <a:cubicBezTo>
                  <a:pt x="1109030" y="64917"/>
                  <a:pt x="1176658" y="61583"/>
                  <a:pt x="1171895" y="47772"/>
                </a:cubicBezTo>
                <a:cubicBezTo>
                  <a:pt x="1167609" y="35389"/>
                  <a:pt x="1118555" y="33960"/>
                  <a:pt x="1100458" y="33960"/>
                </a:cubicBezTo>
                <a:cubicBezTo>
                  <a:pt x="1073788" y="33960"/>
                  <a:pt x="960440" y="89205"/>
                  <a:pt x="925198" y="100159"/>
                </a:cubicBezTo>
                <a:cubicBezTo>
                  <a:pt x="905671" y="106350"/>
                  <a:pt x="885192" y="105874"/>
                  <a:pt x="865190" y="109684"/>
                </a:cubicBezTo>
                <a:cubicBezTo>
                  <a:pt x="807088" y="119685"/>
                  <a:pt x="760415" y="149689"/>
                  <a:pt x="721363" y="193028"/>
                </a:cubicBezTo>
                <a:cubicBezTo>
                  <a:pt x="695169" y="222079"/>
                  <a:pt x="637066" y="321139"/>
                  <a:pt x="584679" y="360668"/>
                </a:cubicBezTo>
                <a:cubicBezTo>
                  <a:pt x="579440" y="364478"/>
                  <a:pt x="575154" y="365430"/>
                  <a:pt x="568963" y="362097"/>
                </a:cubicBezTo>
                <a:cubicBezTo>
                  <a:pt x="557056" y="355429"/>
                  <a:pt x="545626" y="347809"/>
                  <a:pt x="536101" y="338284"/>
                </a:cubicBezTo>
                <a:cubicBezTo>
                  <a:pt x="506574" y="310185"/>
                  <a:pt x="448948" y="218745"/>
                  <a:pt x="427993" y="143022"/>
                </a:cubicBezTo>
                <a:cubicBezTo>
                  <a:pt x="426564" y="137783"/>
                  <a:pt x="423706" y="129210"/>
                  <a:pt x="418468" y="130639"/>
                </a:cubicBezTo>
                <a:cubicBezTo>
                  <a:pt x="411800" y="132068"/>
                  <a:pt x="413229" y="141117"/>
                  <a:pt x="412752" y="146832"/>
                </a:cubicBezTo>
                <a:cubicBezTo>
                  <a:pt x="405132" y="225413"/>
                  <a:pt x="424182" y="345904"/>
                  <a:pt x="451329" y="385433"/>
                </a:cubicBezTo>
                <a:cubicBezTo>
                  <a:pt x="462759" y="402578"/>
                  <a:pt x="463235" y="402102"/>
                  <a:pt x="452281" y="420199"/>
                </a:cubicBezTo>
                <a:cubicBezTo>
                  <a:pt x="443232" y="434963"/>
                  <a:pt x="433707" y="449251"/>
                  <a:pt x="430850" y="466396"/>
                </a:cubicBezTo>
                <a:cubicBezTo>
                  <a:pt x="428469" y="478302"/>
                  <a:pt x="430374" y="489732"/>
                  <a:pt x="440375" y="497352"/>
                </a:cubicBezTo>
                <a:cubicBezTo>
                  <a:pt x="449900" y="504496"/>
                  <a:pt x="459901" y="513068"/>
                  <a:pt x="473712" y="505448"/>
                </a:cubicBezTo>
                <a:cubicBezTo>
                  <a:pt x="478951" y="502114"/>
                  <a:pt x="480856" y="505924"/>
                  <a:pt x="481809" y="510687"/>
                </a:cubicBezTo>
                <a:cubicBezTo>
                  <a:pt x="484190" y="526879"/>
                  <a:pt x="483237" y="543072"/>
                  <a:pt x="480856" y="559264"/>
                </a:cubicBezTo>
                <a:cubicBezTo>
                  <a:pt x="480380" y="562598"/>
                  <a:pt x="470379" y="590221"/>
                  <a:pt x="433707" y="587839"/>
                </a:cubicBezTo>
                <a:cubicBezTo>
                  <a:pt x="421801" y="586887"/>
                  <a:pt x="417515" y="592126"/>
                  <a:pt x="414657" y="603556"/>
                </a:cubicBezTo>
                <a:cubicBezTo>
                  <a:pt x="409419" y="622606"/>
                  <a:pt x="415134" y="641179"/>
                  <a:pt x="418944" y="659753"/>
                </a:cubicBezTo>
                <a:cubicBezTo>
                  <a:pt x="419896" y="665468"/>
                  <a:pt x="425611" y="667373"/>
                  <a:pt x="430850" y="667849"/>
                </a:cubicBezTo>
                <a:cubicBezTo>
                  <a:pt x="436565" y="668326"/>
                  <a:pt x="435136" y="662611"/>
                  <a:pt x="436565" y="659753"/>
                </a:cubicBezTo>
                <a:cubicBezTo>
                  <a:pt x="439423" y="654038"/>
                  <a:pt x="440375" y="645942"/>
                  <a:pt x="448948" y="645466"/>
                </a:cubicBezTo>
                <a:cubicBezTo>
                  <a:pt x="456091" y="644989"/>
                  <a:pt x="463711" y="648799"/>
                  <a:pt x="470855" y="643561"/>
                </a:cubicBezTo>
                <a:cubicBezTo>
                  <a:pt x="472284" y="642608"/>
                  <a:pt x="488000" y="660706"/>
                  <a:pt x="494191" y="667849"/>
                </a:cubicBezTo>
                <a:cubicBezTo>
                  <a:pt x="498477" y="673088"/>
                  <a:pt x="499906" y="678803"/>
                  <a:pt x="496096" y="685471"/>
                </a:cubicBezTo>
                <a:cubicBezTo>
                  <a:pt x="488476" y="698806"/>
                  <a:pt x="463235" y="745002"/>
                  <a:pt x="460377" y="755479"/>
                </a:cubicBezTo>
                <a:cubicBezTo>
                  <a:pt x="457996" y="764528"/>
                  <a:pt x="455615" y="773101"/>
                  <a:pt x="458949" y="782626"/>
                </a:cubicBezTo>
                <a:cubicBezTo>
                  <a:pt x="462759" y="794056"/>
                  <a:pt x="470379" y="796913"/>
                  <a:pt x="480856" y="791198"/>
                </a:cubicBezTo>
                <a:cubicBezTo>
                  <a:pt x="518480" y="771672"/>
                  <a:pt x="548484" y="753574"/>
                  <a:pt x="578011" y="749288"/>
                </a:cubicBezTo>
                <a:cubicBezTo>
                  <a:pt x="587060" y="747859"/>
                  <a:pt x="593727" y="746431"/>
                  <a:pt x="601824" y="749288"/>
                </a:cubicBezTo>
                <a:cubicBezTo>
                  <a:pt x="609920" y="752146"/>
                  <a:pt x="616588" y="755956"/>
                  <a:pt x="617540" y="765481"/>
                </a:cubicBezTo>
                <a:cubicBezTo>
                  <a:pt x="618492" y="775006"/>
                  <a:pt x="616588" y="780721"/>
                  <a:pt x="607539" y="789769"/>
                </a:cubicBezTo>
                <a:cubicBezTo>
                  <a:pt x="584202" y="813106"/>
                  <a:pt x="549436" y="830727"/>
                  <a:pt x="518956" y="837394"/>
                </a:cubicBezTo>
                <a:cubicBezTo>
                  <a:pt x="490857" y="843586"/>
                  <a:pt x="462759" y="845014"/>
                  <a:pt x="435136" y="835489"/>
                </a:cubicBezTo>
                <a:cubicBezTo>
                  <a:pt x="410848" y="826917"/>
                  <a:pt x="288927" y="797866"/>
                  <a:pt x="238921" y="745954"/>
                </a:cubicBezTo>
                <a:cubicBezTo>
                  <a:pt x="227967" y="734524"/>
                  <a:pt x="219871" y="720713"/>
                  <a:pt x="207489" y="710236"/>
                </a:cubicBezTo>
                <a:cubicBezTo>
                  <a:pt x="203679" y="706902"/>
                  <a:pt x="202726" y="703568"/>
                  <a:pt x="203202" y="698329"/>
                </a:cubicBezTo>
                <a:cubicBezTo>
                  <a:pt x="205107" y="675946"/>
                  <a:pt x="206060" y="654038"/>
                  <a:pt x="208441" y="631654"/>
                </a:cubicBezTo>
                <a:cubicBezTo>
                  <a:pt x="210346" y="611176"/>
                  <a:pt x="207489" y="592602"/>
                  <a:pt x="194154" y="575933"/>
                </a:cubicBezTo>
                <a:cubicBezTo>
                  <a:pt x="192249" y="573552"/>
                  <a:pt x="189867" y="571171"/>
                  <a:pt x="189867" y="567837"/>
                </a:cubicBezTo>
                <a:cubicBezTo>
                  <a:pt x="189867" y="543548"/>
                  <a:pt x="187486" y="519736"/>
                  <a:pt x="186534" y="494971"/>
                </a:cubicBezTo>
                <a:cubicBezTo>
                  <a:pt x="185105" y="442583"/>
                  <a:pt x="218919" y="356382"/>
                  <a:pt x="238445" y="323044"/>
                </a:cubicBezTo>
                <a:cubicBezTo>
                  <a:pt x="250351" y="302565"/>
                  <a:pt x="257495" y="281134"/>
                  <a:pt x="257019" y="256845"/>
                </a:cubicBezTo>
                <a:cubicBezTo>
                  <a:pt x="257019" y="248749"/>
                  <a:pt x="246541" y="206363"/>
                  <a:pt x="243684" y="192075"/>
                </a:cubicBezTo>
                <a:cubicBezTo>
                  <a:pt x="238445" y="165405"/>
                  <a:pt x="240350" y="140164"/>
                  <a:pt x="259400" y="118733"/>
                </a:cubicBezTo>
                <a:cubicBezTo>
                  <a:pt x="266068" y="111589"/>
                  <a:pt x="272735" y="103969"/>
                  <a:pt x="276545" y="94920"/>
                </a:cubicBezTo>
                <a:cubicBezTo>
                  <a:pt x="287975" y="68727"/>
                  <a:pt x="283212" y="14910"/>
                  <a:pt x="226539" y="1099"/>
                </a:cubicBezTo>
                <a:cubicBezTo>
                  <a:pt x="197487" y="-6045"/>
                  <a:pt x="199392" y="23483"/>
                  <a:pt x="193201" y="36342"/>
                </a:cubicBezTo>
                <a:cubicBezTo>
                  <a:pt x="184152" y="56344"/>
                  <a:pt x="177961" y="77775"/>
                  <a:pt x="183200" y="101112"/>
                </a:cubicBezTo>
                <a:cubicBezTo>
                  <a:pt x="185581" y="111113"/>
                  <a:pt x="187010" y="121590"/>
                  <a:pt x="187010" y="132068"/>
                </a:cubicBezTo>
                <a:cubicBezTo>
                  <a:pt x="188915" y="188742"/>
                  <a:pt x="184629" y="244939"/>
                  <a:pt x="168436" y="299708"/>
                </a:cubicBezTo>
                <a:cubicBezTo>
                  <a:pt x="159387" y="330188"/>
                  <a:pt x="136527" y="388767"/>
                  <a:pt x="133670" y="430677"/>
                </a:cubicBezTo>
                <a:cubicBezTo>
                  <a:pt x="131289" y="464490"/>
                  <a:pt x="129384" y="497828"/>
                  <a:pt x="128431" y="531642"/>
                </a:cubicBezTo>
                <a:cubicBezTo>
                  <a:pt x="127955" y="543072"/>
                  <a:pt x="123669" y="546406"/>
                  <a:pt x="113667" y="547358"/>
                </a:cubicBezTo>
                <a:cubicBezTo>
                  <a:pt x="101761" y="548787"/>
                  <a:pt x="92712" y="554502"/>
                  <a:pt x="89855" y="566884"/>
                </a:cubicBezTo>
                <a:cubicBezTo>
                  <a:pt x="88902" y="571647"/>
                  <a:pt x="85569" y="574028"/>
                  <a:pt x="81282" y="574981"/>
                </a:cubicBezTo>
                <a:cubicBezTo>
                  <a:pt x="69376" y="578314"/>
                  <a:pt x="65566" y="587839"/>
                  <a:pt x="64137" y="598793"/>
                </a:cubicBezTo>
                <a:cubicBezTo>
                  <a:pt x="62232" y="618319"/>
                  <a:pt x="61280" y="638322"/>
                  <a:pt x="62709" y="657848"/>
                </a:cubicBezTo>
                <a:cubicBezTo>
                  <a:pt x="63661" y="671183"/>
                  <a:pt x="62709" y="684994"/>
                  <a:pt x="69852" y="696901"/>
                </a:cubicBezTo>
                <a:cubicBezTo>
                  <a:pt x="76996" y="708807"/>
                  <a:pt x="82711" y="720713"/>
                  <a:pt x="87474" y="733572"/>
                </a:cubicBezTo>
                <a:cubicBezTo>
                  <a:pt x="89379" y="738334"/>
                  <a:pt x="91284" y="743573"/>
                  <a:pt x="96999" y="745002"/>
                </a:cubicBezTo>
                <a:cubicBezTo>
                  <a:pt x="106524" y="747383"/>
                  <a:pt x="106524" y="753574"/>
                  <a:pt x="105571" y="761671"/>
                </a:cubicBezTo>
                <a:cubicBezTo>
                  <a:pt x="102714" y="789769"/>
                  <a:pt x="94617" y="816916"/>
                  <a:pt x="88426" y="844538"/>
                </a:cubicBezTo>
                <a:cubicBezTo>
                  <a:pt x="84140" y="862636"/>
                  <a:pt x="85092" y="881209"/>
                  <a:pt x="78901" y="898831"/>
                </a:cubicBezTo>
                <a:cubicBezTo>
                  <a:pt x="67947" y="930263"/>
                  <a:pt x="68900" y="962172"/>
                  <a:pt x="73186" y="994081"/>
                </a:cubicBezTo>
                <a:cubicBezTo>
                  <a:pt x="77472" y="1025513"/>
                  <a:pt x="87950" y="1055993"/>
                  <a:pt x="94141" y="1087426"/>
                </a:cubicBezTo>
                <a:cubicBezTo>
                  <a:pt x="96999" y="1102666"/>
                  <a:pt x="94617" y="1111714"/>
                  <a:pt x="81759" y="1120287"/>
                </a:cubicBezTo>
                <a:cubicBezTo>
                  <a:pt x="65090" y="1131241"/>
                  <a:pt x="61280" y="1146957"/>
                  <a:pt x="67471" y="1166483"/>
                </a:cubicBezTo>
                <a:cubicBezTo>
                  <a:pt x="68900" y="1171722"/>
                  <a:pt x="71281" y="1176961"/>
                  <a:pt x="71757" y="1182199"/>
                </a:cubicBezTo>
                <a:cubicBezTo>
                  <a:pt x="72710" y="1194106"/>
                  <a:pt x="75567" y="1205059"/>
                  <a:pt x="83187" y="1215061"/>
                </a:cubicBezTo>
                <a:cubicBezTo>
                  <a:pt x="87474" y="1220299"/>
                  <a:pt x="88426" y="1226014"/>
                  <a:pt x="85569" y="1232682"/>
                </a:cubicBezTo>
                <a:cubicBezTo>
                  <a:pt x="82711" y="1239826"/>
                  <a:pt x="82235" y="1247922"/>
                  <a:pt x="83664" y="1255066"/>
                </a:cubicBezTo>
                <a:cubicBezTo>
                  <a:pt x="88426" y="1276497"/>
                  <a:pt x="85092" y="1297452"/>
                  <a:pt x="77949" y="1317454"/>
                </a:cubicBezTo>
                <a:cubicBezTo>
                  <a:pt x="67947" y="1345553"/>
                  <a:pt x="64137" y="1452710"/>
                  <a:pt x="64137" y="1476522"/>
                </a:cubicBezTo>
                <a:cubicBezTo>
                  <a:pt x="64137" y="1527957"/>
                  <a:pt x="64137" y="1578916"/>
                  <a:pt x="64614" y="1630351"/>
                </a:cubicBezTo>
                <a:cubicBezTo>
                  <a:pt x="64614" y="1635113"/>
                  <a:pt x="35562" y="1809421"/>
                  <a:pt x="42706" y="1854665"/>
                </a:cubicBezTo>
                <a:cubicBezTo>
                  <a:pt x="50326" y="1903718"/>
                  <a:pt x="44135" y="1953725"/>
                  <a:pt x="40801" y="2003255"/>
                </a:cubicBezTo>
                <a:cubicBezTo>
                  <a:pt x="36991" y="2058500"/>
                  <a:pt x="21751" y="2194231"/>
                  <a:pt x="2701" y="2272812"/>
                </a:cubicBezTo>
                <a:cubicBezTo>
                  <a:pt x="-2538" y="2293767"/>
                  <a:pt x="-156" y="2331867"/>
                  <a:pt x="9845" y="2353775"/>
                </a:cubicBezTo>
                <a:cubicBezTo>
                  <a:pt x="11750" y="2358061"/>
                  <a:pt x="26037" y="2386636"/>
                  <a:pt x="32705" y="2403781"/>
                </a:cubicBezTo>
                <a:cubicBezTo>
                  <a:pt x="52707" y="2458550"/>
                  <a:pt x="57946" y="2389493"/>
                  <a:pt x="59851" y="2344250"/>
                </a:cubicBezTo>
                <a:cubicBezTo>
                  <a:pt x="61280" y="2308055"/>
                  <a:pt x="59851" y="2245666"/>
                  <a:pt x="79377" y="2167561"/>
                </a:cubicBezTo>
                <a:cubicBezTo>
                  <a:pt x="81759" y="2157560"/>
                  <a:pt x="89379" y="2120888"/>
                  <a:pt x="88902" y="2119460"/>
                </a:cubicBezTo>
                <a:cubicBezTo>
                  <a:pt x="87950" y="2114221"/>
                  <a:pt x="82235" y="2014685"/>
                  <a:pt x="83664" y="1977537"/>
                </a:cubicBezTo>
                <a:cubicBezTo>
                  <a:pt x="84140" y="1972298"/>
                  <a:pt x="85092" y="1968488"/>
                  <a:pt x="89855" y="1965631"/>
                </a:cubicBezTo>
                <a:cubicBezTo>
                  <a:pt x="96522" y="1961821"/>
                  <a:pt x="98427" y="1955630"/>
                  <a:pt x="96999" y="1948486"/>
                </a:cubicBezTo>
                <a:cubicBezTo>
                  <a:pt x="95570" y="1941818"/>
                  <a:pt x="96522" y="1936580"/>
                  <a:pt x="103190" y="1932293"/>
                </a:cubicBezTo>
                <a:cubicBezTo>
                  <a:pt x="111286" y="1926578"/>
                  <a:pt x="114144" y="1918958"/>
                  <a:pt x="111762" y="1908957"/>
                </a:cubicBezTo>
                <a:cubicBezTo>
                  <a:pt x="109381" y="1899908"/>
                  <a:pt x="109857" y="1890383"/>
                  <a:pt x="112715" y="1880858"/>
                </a:cubicBezTo>
                <a:cubicBezTo>
                  <a:pt x="116525" y="1867523"/>
                  <a:pt x="116525" y="1855141"/>
                  <a:pt x="104619" y="1845140"/>
                </a:cubicBezTo>
                <a:cubicBezTo>
                  <a:pt x="100809" y="1841806"/>
                  <a:pt x="110334" y="1794657"/>
                  <a:pt x="110334" y="1784180"/>
                </a:cubicBezTo>
                <a:cubicBezTo>
                  <a:pt x="110810" y="1765606"/>
                  <a:pt x="110810" y="1746556"/>
                  <a:pt x="110810" y="1727982"/>
                </a:cubicBezTo>
                <a:cubicBezTo>
                  <a:pt x="110810" y="1714171"/>
                  <a:pt x="112239" y="1700360"/>
                  <a:pt x="104142" y="1688453"/>
                </a:cubicBezTo>
                <a:cubicBezTo>
                  <a:pt x="103190" y="1687025"/>
                  <a:pt x="103666" y="1586060"/>
                  <a:pt x="104142" y="1537958"/>
                </a:cubicBezTo>
                <a:cubicBezTo>
                  <a:pt x="104142" y="1534624"/>
                  <a:pt x="111762" y="1527957"/>
                  <a:pt x="110334" y="1525099"/>
                </a:cubicBezTo>
                <a:cubicBezTo>
                  <a:pt x="106047" y="1517003"/>
                  <a:pt x="112715" y="1471760"/>
                  <a:pt x="110334" y="1466521"/>
                </a:cubicBezTo>
                <a:cubicBezTo>
                  <a:pt x="106524" y="1458901"/>
                  <a:pt x="120335" y="1393178"/>
                  <a:pt x="122240" y="1370318"/>
                </a:cubicBezTo>
                <a:cubicBezTo>
                  <a:pt x="124145" y="1342696"/>
                  <a:pt x="130336" y="1316026"/>
                  <a:pt x="133670" y="1288403"/>
                </a:cubicBezTo>
                <a:cubicBezTo>
                  <a:pt x="134622" y="1280307"/>
                  <a:pt x="138432" y="1278878"/>
                  <a:pt x="144624" y="1278878"/>
                </a:cubicBezTo>
                <a:cubicBezTo>
                  <a:pt x="172246" y="1280307"/>
                  <a:pt x="244160" y="1256494"/>
                  <a:pt x="270354" y="1250303"/>
                </a:cubicBezTo>
                <a:cubicBezTo>
                  <a:pt x="302739" y="1243160"/>
                  <a:pt x="387035" y="1239826"/>
                  <a:pt x="418944" y="1234111"/>
                </a:cubicBezTo>
                <a:cubicBezTo>
                  <a:pt x="496096" y="1220776"/>
                  <a:pt x="568963" y="1196011"/>
                  <a:pt x="638019" y="1157911"/>
                </a:cubicBezTo>
                <a:cubicBezTo>
                  <a:pt x="696121" y="1126002"/>
                  <a:pt x="748033" y="1085044"/>
                  <a:pt x="799467" y="1043611"/>
                </a:cubicBezTo>
                <a:cubicBezTo>
                  <a:pt x="828519" y="1020274"/>
                  <a:pt x="856141" y="995509"/>
                  <a:pt x="889002" y="977888"/>
                </a:cubicBezTo>
                <a:cubicBezTo>
                  <a:pt x="905671" y="968839"/>
                  <a:pt x="922816" y="961696"/>
                  <a:pt x="941866" y="961219"/>
                </a:cubicBezTo>
                <a:cubicBezTo>
                  <a:pt x="983776" y="960743"/>
                  <a:pt x="1015209" y="983603"/>
                  <a:pt x="1040926" y="1012654"/>
                </a:cubicBezTo>
                <a:cubicBezTo>
                  <a:pt x="1074740" y="1051231"/>
                  <a:pt x="1080455" y="1098856"/>
                  <a:pt x="1072359" y="1147909"/>
                </a:cubicBezTo>
                <a:cubicBezTo>
                  <a:pt x="1061405" y="1216966"/>
                  <a:pt x="1015685" y="1263162"/>
                  <a:pt x="964250" y="1303643"/>
                </a:cubicBezTo>
                <a:cubicBezTo>
                  <a:pt x="928055" y="1332218"/>
                  <a:pt x="746604" y="1487952"/>
                  <a:pt x="737555" y="1497477"/>
                </a:cubicBezTo>
                <a:cubicBezTo>
                  <a:pt x="724696" y="1510812"/>
                  <a:pt x="716600" y="1527481"/>
                  <a:pt x="704217" y="1541292"/>
                </a:cubicBezTo>
                <a:cubicBezTo>
                  <a:pt x="666117" y="1584631"/>
                  <a:pt x="634685" y="1631779"/>
                  <a:pt x="618016" y="1687977"/>
                </a:cubicBezTo>
                <a:cubicBezTo>
                  <a:pt x="605634" y="1728935"/>
                  <a:pt x="602776" y="1770845"/>
                  <a:pt x="614683" y="1812755"/>
                </a:cubicBezTo>
                <a:cubicBezTo>
                  <a:pt x="630875" y="1868000"/>
                  <a:pt x="668023" y="1906100"/>
                  <a:pt x="716600" y="1934675"/>
                </a:cubicBezTo>
                <a:cubicBezTo>
                  <a:pt x="765654" y="1963250"/>
                  <a:pt x="882811" y="1988967"/>
                  <a:pt x="884240" y="1993730"/>
                </a:cubicBezTo>
                <a:cubicBezTo>
                  <a:pt x="891860" y="2014685"/>
                  <a:pt x="895670" y="2035640"/>
                  <a:pt x="895670" y="2058023"/>
                </a:cubicBezTo>
                <a:cubicBezTo>
                  <a:pt x="895670" y="2065167"/>
                  <a:pt x="893289" y="2070882"/>
                  <a:pt x="887098" y="2074692"/>
                </a:cubicBezTo>
                <a:cubicBezTo>
                  <a:pt x="879001" y="2079931"/>
                  <a:pt x="871858" y="2087075"/>
                  <a:pt x="865666" y="2095171"/>
                </a:cubicBezTo>
                <a:cubicBezTo>
                  <a:pt x="857570" y="2105172"/>
                  <a:pt x="850902" y="2107077"/>
                  <a:pt x="840425" y="2099933"/>
                </a:cubicBezTo>
                <a:cubicBezTo>
                  <a:pt x="829948" y="2093266"/>
                  <a:pt x="819470" y="2092313"/>
                  <a:pt x="807564" y="2092790"/>
                </a:cubicBezTo>
                <a:cubicBezTo>
                  <a:pt x="799944" y="2093266"/>
                  <a:pt x="794705" y="2096600"/>
                  <a:pt x="790895" y="2103267"/>
                </a:cubicBezTo>
                <a:cubicBezTo>
                  <a:pt x="783275" y="2115173"/>
                  <a:pt x="772798" y="2124698"/>
                  <a:pt x="759939" y="2131842"/>
                </a:cubicBezTo>
                <a:cubicBezTo>
                  <a:pt x="744699" y="2140415"/>
                  <a:pt x="728506" y="2138986"/>
                  <a:pt x="712790" y="2138986"/>
                </a:cubicBezTo>
                <a:cubicBezTo>
                  <a:pt x="704694" y="2138986"/>
                  <a:pt x="696121" y="2135176"/>
                  <a:pt x="687549" y="2134700"/>
                </a:cubicBezTo>
                <a:cubicBezTo>
                  <a:pt x="681834" y="2134223"/>
                  <a:pt x="676119" y="2131366"/>
                  <a:pt x="673738" y="2125651"/>
                </a:cubicBezTo>
                <a:cubicBezTo>
                  <a:pt x="669451" y="2117079"/>
                  <a:pt x="661831" y="2112316"/>
                  <a:pt x="655640" y="2105172"/>
                </a:cubicBezTo>
                <a:cubicBezTo>
                  <a:pt x="653259" y="2102315"/>
                  <a:pt x="650401" y="2098981"/>
                  <a:pt x="645639" y="2100886"/>
                </a:cubicBezTo>
                <a:cubicBezTo>
                  <a:pt x="641829" y="2102315"/>
                  <a:pt x="641829" y="2106125"/>
                  <a:pt x="641352" y="2109935"/>
                </a:cubicBezTo>
                <a:cubicBezTo>
                  <a:pt x="638971" y="2128508"/>
                  <a:pt x="640876" y="2147082"/>
                  <a:pt x="645639" y="2164704"/>
                </a:cubicBezTo>
                <a:cubicBezTo>
                  <a:pt x="649925" y="2180420"/>
                  <a:pt x="661831" y="2193279"/>
                  <a:pt x="678024" y="2197088"/>
                </a:cubicBezTo>
                <a:cubicBezTo>
                  <a:pt x="725173" y="2208995"/>
                  <a:pt x="771845" y="2220901"/>
                  <a:pt x="819470" y="2230426"/>
                </a:cubicBezTo>
                <a:cubicBezTo>
                  <a:pt x="847569" y="2236141"/>
                  <a:pt x="869476" y="2229473"/>
                  <a:pt x="885669" y="2205185"/>
                </a:cubicBezTo>
                <a:cubicBezTo>
                  <a:pt x="900433" y="2182801"/>
                  <a:pt x="923292" y="2177562"/>
                  <a:pt x="948058" y="2178991"/>
                </a:cubicBezTo>
                <a:cubicBezTo>
                  <a:pt x="954725" y="2179467"/>
                  <a:pt x="958059" y="2182801"/>
                  <a:pt x="957106" y="2189468"/>
                </a:cubicBezTo>
                <a:cubicBezTo>
                  <a:pt x="954725" y="2204709"/>
                  <a:pt x="952820" y="2220425"/>
                  <a:pt x="949963" y="2235665"/>
                </a:cubicBezTo>
                <a:cubicBezTo>
                  <a:pt x="948534" y="2244237"/>
                  <a:pt x="948534" y="2250905"/>
                  <a:pt x="959488" y="2251857"/>
                </a:cubicBezTo>
                <a:cubicBezTo>
                  <a:pt x="963774" y="2252334"/>
                  <a:pt x="967584" y="2255191"/>
                  <a:pt x="971870" y="2257096"/>
                </a:cubicBezTo>
                <a:cubicBezTo>
                  <a:pt x="985205" y="2264240"/>
                  <a:pt x="991873" y="2262811"/>
                  <a:pt x="1000445" y="2250429"/>
                </a:cubicBezTo>
                <a:cubicBezTo>
                  <a:pt x="1008065" y="2239475"/>
                  <a:pt x="1011399" y="2227092"/>
                  <a:pt x="1014256" y="2214234"/>
                </a:cubicBezTo>
                <a:cubicBezTo>
                  <a:pt x="1019019" y="2194707"/>
                  <a:pt x="1021400" y="2174229"/>
                  <a:pt x="1029496" y="2155655"/>
                </a:cubicBezTo>
                <a:cubicBezTo>
                  <a:pt x="1035211" y="2142320"/>
                  <a:pt x="1035688" y="2128508"/>
                  <a:pt x="1028544" y="2115173"/>
                </a:cubicBezTo>
                <a:cubicBezTo>
                  <a:pt x="1025686" y="2109458"/>
                  <a:pt x="1024734" y="2103267"/>
                  <a:pt x="1023781" y="2097076"/>
                </a:cubicBezTo>
                <a:cubicBezTo>
                  <a:pt x="1019495" y="2069930"/>
                  <a:pt x="1016161" y="2042307"/>
                  <a:pt x="1001398" y="2018018"/>
                </a:cubicBezTo>
                <a:cubicBezTo>
                  <a:pt x="998540" y="2013256"/>
                  <a:pt x="996635" y="2007065"/>
                  <a:pt x="998064" y="1999921"/>
                </a:cubicBezTo>
                <a:cubicBezTo>
                  <a:pt x="1009970" y="2006588"/>
                  <a:pt x="1021400" y="2005160"/>
                  <a:pt x="1033306" y="2002778"/>
                </a:cubicBezTo>
                <a:cubicBezTo>
                  <a:pt x="1085694" y="1992301"/>
                  <a:pt x="1105220" y="2018971"/>
                  <a:pt x="1115221" y="2027543"/>
                </a:cubicBezTo>
                <a:cubicBezTo>
                  <a:pt x="1132843" y="2042783"/>
                  <a:pt x="1151893" y="2045641"/>
                  <a:pt x="1173800" y="2037545"/>
                </a:cubicBezTo>
                <a:cubicBezTo>
                  <a:pt x="1187611" y="2032306"/>
                  <a:pt x="1208566" y="2010398"/>
                  <a:pt x="1249047" y="2006588"/>
                </a:cubicBezTo>
                <a:cubicBezTo>
                  <a:pt x="1266193" y="2005160"/>
                  <a:pt x="1276194" y="2013732"/>
                  <a:pt x="1283338" y="2028020"/>
                </a:cubicBezTo>
                <a:cubicBezTo>
                  <a:pt x="1288576" y="2039450"/>
                  <a:pt x="1319056" y="2103267"/>
                  <a:pt x="1319056" y="2125651"/>
                </a:cubicBezTo>
                <a:cubicBezTo>
                  <a:pt x="1319056" y="2131842"/>
                  <a:pt x="1320485" y="2136605"/>
                  <a:pt x="1317628" y="2141843"/>
                </a:cubicBezTo>
                <a:cubicBezTo>
                  <a:pt x="1311913" y="2152321"/>
                  <a:pt x="1306674" y="2162798"/>
                  <a:pt x="1308579" y="2175181"/>
                </a:cubicBezTo>
                <a:cubicBezTo>
                  <a:pt x="1309055" y="2179467"/>
                  <a:pt x="1306197" y="2181848"/>
                  <a:pt x="1302864" y="2184230"/>
                </a:cubicBezTo>
                <a:cubicBezTo>
                  <a:pt x="1295244" y="2190421"/>
                  <a:pt x="1294291" y="2198041"/>
                  <a:pt x="1301435" y="2204232"/>
                </a:cubicBezTo>
                <a:cubicBezTo>
                  <a:pt x="1304769" y="2207090"/>
                  <a:pt x="1293815" y="2227568"/>
                  <a:pt x="1290481" y="2235665"/>
                </a:cubicBezTo>
                <a:cubicBezTo>
                  <a:pt x="1286671" y="2245190"/>
                  <a:pt x="1280480" y="2250429"/>
                  <a:pt x="1270003" y="2251381"/>
                </a:cubicBezTo>
                <a:cubicBezTo>
                  <a:pt x="1261906" y="2251857"/>
                  <a:pt x="1255239" y="2256143"/>
                  <a:pt x="1249047" y="2261859"/>
                </a:cubicBezTo>
                <a:cubicBezTo>
                  <a:pt x="1240951" y="2269002"/>
                  <a:pt x="1236665" y="2278527"/>
                  <a:pt x="1232379" y="2288052"/>
                </a:cubicBezTo>
                <a:cubicBezTo>
                  <a:pt x="1226664" y="2300435"/>
                  <a:pt x="1219520" y="2312341"/>
                  <a:pt x="1208090" y="2320437"/>
                </a:cubicBezTo>
                <a:cubicBezTo>
                  <a:pt x="1195231" y="2329486"/>
                  <a:pt x="1124746" y="2379016"/>
                  <a:pt x="1080931" y="2349489"/>
                </a:cubicBezTo>
                <a:cubicBezTo>
                  <a:pt x="1075693" y="2345679"/>
                  <a:pt x="1069501" y="2342345"/>
                  <a:pt x="1063786" y="2339011"/>
                </a:cubicBezTo>
                <a:cubicBezTo>
                  <a:pt x="1061405" y="2337582"/>
                  <a:pt x="1058548" y="2335201"/>
                  <a:pt x="1056166" y="2336630"/>
                </a:cubicBezTo>
                <a:cubicBezTo>
                  <a:pt x="1053309" y="2338059"/>
                  <a:pt x="1055214" y="2341868"/>
                  <a:pt x="1055214" y="2344726"/>
                </a:cubicBezTo>
                <a:cubicBezTo>
                  <a:pt x="1055214" y="2346631"/>
                  <a:pt x="1042355" y="2394256"/>
                  <a:pt x="1075216" y="2418545"/>
                </a:cubicBezTo>
                <a:cubicBezTo>
                  <a:pt x="1089028" y="2428546"/>
                  <a:pt x="1106173" y="2432356"/>
                  <a:pt x="1121889" y="2438071"/>
                </a:cubicBezTo>
                <a:cubicBezTo>
                  <a:pt x="1154274" y="2444262"/>
                  <a:pt x="1199041" y="2433785"/>
                  <a:pt x="1216663" y="2427117"/>
                </a:cubicBezTo>
                <a:cubicBezTo>
                  <a:pt x="1266193" y="2408067"/>
                  <a:pt x="1313341" y="2383302"/>
                  <a:pt x="1364776" y="2368539"/>
                </a:cubicBezTo>
                <a:cubicBezTo>
                  <a:pt x="1375254" y="2365681"/>
                  <a:pt x="1379540" y="2359014"/>
                  <a:pt x="1380493" y="2348536"/>
                </a:cubicBezTo>
                <a:cubicBezTo>
                  <a:pt x="1381921" y="2334248"/>
                  <a:pt x="1387636" y="2320914"/>
                  <a:pt x="1394780" y="2308531"/>
                </a:cubicBezTo>
                <a:cubicBezTo>
                  <a:pt x="1397638" y="2303292"/>
                  <a:pt x="1401447" y="2298530"/>
                  <a:pt x="1408591" y="2300911"/>
                </a:cubicBezTo>
                <a:cubicBezTo>
                  <a:pt x="1414783" y="2303292"/>
                  <a:pt x="1413830" y="2309484"/>
                  <a:pt x="1413354" y="2315198"/>
                </a:cubicBezTo>
                <a:cubicBezTo>
                  <a:pt x="1412878" y="2317580"/>
                  <a:pt x="1413354" y="2355680"/>
                  <a:pt x="1422403" y="2354727"/>
                </a:cubicBezTo>
                <a:cubicBezTo>
                  <a:pt x="1431451" y="2353775"/>
                  <a:pt x="1440024" y="2350917"/>
                  <a:pt x="1448120" y="2347584"/>
                </a:cubicBezTo>
                <a:cubicBezTo>
                  <a:pt x="1459074" y="2342821"/>
                  <a:pt x="1465265" y="2334248"/>
                  <a:pt x="1466694" y="2321866"/>
                </a:cubicBezTo>
                <a:cubicBezTo>
                  <a:pt x="1468122" y="2310912"/>
                  <a:pt x="1476219" y="2268526"/>
                  <a:pt x="1477171" y="2258048"/>
                </a:cubicBezTo>
                <a:cubicBezTo>
                  <a:pt x="1478600" y="2241856"/>
                  <a:pt x="1479553" y="2225187"/>
                  <a:pt x="1471456" y="2210423"/>
                </a:cubicBezTo>
                <a:cubicBezTo>
                  <a:pt x="1446691" y="2165180"/>
                  <a:pt x="1434785" y="2115173"/>
                  <a:pt x="1417164" y="2067072"/>
                </a:cubicBezTo>
                <a:cubicBezTo>
                  <a:pt x="1416211" y="2064215"/>
                  <a:pt x="1415259" y="2060405"/>
                  <a:pt x="1418116" y="2058023"/>
                </a:cubicBezTo>
                <a:cubicBezTo>
                  <a:pt x="1420974" y="2055642"/>
                  <a:pt x="1424308" y="2057071"/>
                  <a:pt x="1426689" y="2058500"/>
                </a:cubicBezTo>
                <a:cubicBezTo>
                  <a:pt x="1437166" y="2065643"/>
                  <a:pt x="1449549" y="2069930"/>
                  <a:pt x="1460503" y="2075645"/>
                </a:cubicBezTo>
                <a:cubicBezTo>
                  <a:pt x="1470980" y="2081360"/>
                  <a:pt x="1482410" y="2082312"/>
                  <a:pt x="1493840" y="2081836"/>
                </a:cubicBezTo>
                <a:cubicBezTo>
                  <a:pt x="1508128" y="2080883"/>
                  <a:pt x="1516224" y="2070406"/>
                  <a:pt x="1514319" y="2056595"/>
                </a:cubicBezTo>
                <a:cubicBezTo>
                  <a:pt x="1512890" y="2048498"/>
                  <a:pt x="1483839" y="1994206"/>
                  <a:pt x="1469551" y="1976585"/>
                </a:cubicBezTo>
                <a:cubicBezTo>
                  <a:pt x="1423355" y="1920863"/>
                  <a:pt x="1383826" y="1861332"/>
                  <a:pt x="1357156" y="1793705"/>
                </a:cubicBezTo>
                <a:cubicBezTo>
                  <a:pt x="1347155" y="1768463"/>
                  <a:pt x="1336201" y="1743698"/>
                  <a:pt x="1314770" y="1725601"/>
                </a:cubicBezTo>
                <a:cubicBezTo>
                  <a:pt x="1308579" y="1720362"/>
                  <a:pt x="1309055" y="1713695"/>
                  <a:pt x="1312389" y="1706551"/>
                </a:cubicBezTo>
                <a:cubicBezTo>
                  <a:pt x="1318104" y="1694168"/>
                  <a:pt x="1290481" y="1666546"/>
                  <a:pt x="1283814" y="1666070"/>
                </a:cubicBezTo>
                <a:cubicBezTo>
                  <a:pt x="1278099" y="1665593"/>
                  <a:pt x="1268574" y="1649401"/>
                  <a:pt x="1266193" y="1645591"/>
                </a:cubicBezTo>
                <a:cubicBezTo>
                  <a:pt x="1261430" y="1638447"/>
                  <a:pt x="1261906" y="1631779"/>
                  <a:pt x="1268097" y="1626065"/>
                </a:cubicBezTo>
                <a:cubicBezTo>
                  <a:pt x="1278099" y="1617968"/>
                  <a:pt x="1356680" y="1535101"/>
                  <a:pt x="1388589" y="1502240"/>
                </a:cubicBezTo>
                <a:close/>
                <a:moveTo>
                  <a:pt x="634209" y="974554"/>
                </a:moveTo>
                <a:cubicBezTo>
                  <a:pt x="626589" y="983127"/>
                  <a:pt x="591823" y="1018846"/>
                  <a:pt x="579916" y="1025989"/>
                </a:cubicBezTo>
                <a:cubicBezTo>
                  <a:pt x="565629" y="1034562"/>
                  <a:pt x="556104" y="1048849"/>
                  <a:pt x="547531" y="1063137"/>
                </a:cubicBezTo>
                <a:cubicBezTo>
                  <a:pt x="544198" y="1068852"/>
                  <a:pt x="539435" y="1073614"/>
                  <a:pt x="533244" y="1076472"/>
                </a:cubicBezTo>
                <a:cubicBezTo>
                  <a:pt x="520861" y="1082187"/>
                  <a:pt x="445614" y="1133146"/>
                  <a:pt x="414657" y="1141242"/>
                </a:cubicBezTo>
                <a:cubicBezTo>
                  <a:pt x="376557" y="1151243"/>
                  <a:pt x="337029" y="1156958"/>
                  <a:pt x="292261" y="1159816"/>
                </a:cubicBezTo>
                <a:cubicBezTo>
                  <a:pt x="280355" y="1162197"/>
                  <a:pt x="267020" y="1154101"/>
                  <a:pt x="254637" y="1144099"/>
                </a:cubicBezTo>
                <a:cubicBezTo>
                  <a:pt x="242255" y="1134098"/>
                  <a:pt x="229872" y="1124097"/>
                  <a:pt x="218442" y="1113143"/>
                </a:cubicBezTo>
                <a:cubicBezTo>
                  <a:pt x="205584" y="1100761"/>
                  <a:pt x="190820" y="1093617"/>
                  <a:pt x="173199" y="1092188"/>
                </a:cubicBezTo>
                <a:cubicBezTo>
                  <a:pt x="160340" y="1091236"/>
                  <a:pt x="155577" y="1086473"/>
                  <a:pt x="153196" y="1074567"/>
                </a:cubicBezTo>
                <a:cubicBezTo>
                  <a:pt x="142242" y="1015036"/>
                  <a:pt x="142242" y="886448"/>
                  <a:pt x="162721" y="796913"/>
                </a:cubicBezTo>
                <a:cubicBezTo>
                  <a:pt x="163674" y="793103"/>
                  <a:pt x="340839" y="927406"/>
                  <a:pt x="435612" y="958838"/>
                </a:cubicBezTo>
                <a:cubicBezTo>
                  <a:pt x="455139" y="965506"/>
                  <a:pt x="473712" y="975983"/>
                  <a:pt x="494668" y="978841"/>
                </a:cubicBezTo>
                <a:cubicBezTo>
                  <a:pt x="514670" y="981698"/>
                  <a:pt x="533720" y="981698"/>
                  <a:pt x="551818" y="971221"/>
                </a:cubicBezTo>
                <a:cubicBezTo>
                  <a:pt x="573725" y="958838"/>
                  <a:pt x="597061" y="948361"/>
                  <a:pt x="619445" y="936454"/>
                </a:cubicBezTo>
                <a:cubicBezTo>
                  <a:pt x="625636" y="933597"/>
                  <a:pt x="628970" y="934073"/>
                  <a:pt x="629923" y="941217"/>
                </a:cubicBezTo>
                <a:cubicBezTo>
                  <a:pt x="629923" y="941693"/>
                  <a:pt x="629923" y="941693"/>
                  <a:pt x="629923" y="942169"/>
                </a:cubicBezTo>
                <a:cubicBezTo>
                  <a:pt x="632304" y="953123"/>
                  <a:pt x="645163" y="962172"/>
                  <a:pt x="634209" y="97455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79" name="Google Shape;2279;p45"/>
          <p:cNvGrpSpPr/>
          <p:nvPr/>
        </p:nvGrpSpPr>
        <p:grpSpPr>
          <a:xfrm flipH="1">
            <a:off x="9857860" y="3696"/>
            <a:ext cx="2334140" cy="2816157"/>
            <a:chOff x="-3827" y="360053"/>
            <a:chExt cx="5192132" cy="6264344"/>
          </a:xfrm>
        </p:grpSpPr>
        <p:sp>
          <p:nvSpPr>
            <p:cNvPr id="2280" name="Google Shape;2280;p45"/>
            <p:cNvSpPr/>
            <p:nvPr/>
          </p:nvSpPr>
          <p:spPr>
            <a:xfrm>
              <a:off x="470442" y="496958"/>
              <a:ext cx="4555215" cy="2809349"/>
            </a:xfrm>
            <a:custGeom>
              <a:avLst/>
              <a:gdLst/>
              <a:ahLst/>
              <a:cxnLst/>
              <a:rect l="l" t="t" r="r" b="b"/>
              <a:pathLst>
                <a:path w="4246169" h="2879709" extrusionOk="0">
                  <a:moveTo>
                    <a:pt x="3755305" y="1101803"/>
                  </a:moveTo>
                  <a:cubicBezTo>
                    <a:pt x="3805858" y="1124732"/>
                    <a:pt x="3769275" y="1206175"/>
                    <a:pt x="3705013" y="1222137"/>
                  </a:cubicBezTo>
                  <a:cubicBezTo>
                    <a:pt x="3652376" y="1247110"/>
                    <a:pt x="3577237" y="1251677"/>
                    <a:pt x="3513349" y="1266447"/>
                  </a:cubicBezTo>
                  <a:cubicBezTo>
                    <a:pt x="3573524" y="1296925"/>
                    <a:pt x="3673466" y="1260946"/>
                    <a:pt x="3753524" y="1258196"/>
                  </a:cubicBezTo>
                  <a:cubicBezTo>
                    <a:pt x="3858700" y="1203337"/>
                    <a:pt x="3930971" y="1169107"/>
                    <a:pt x="4038442" y="1127369"/>
                  </a:cubicBezTo>
                  <a:cubicBezTo>
                    <a:pt x="4141424" y="1093630"/>
                    <a:pt x="4243287" y="1084427"/>
                    <a:pt x="4246169" y="1158799"/>
                  </a:cubicBezTo>
                  <a:lnTo>
                    <a:pt x="4141864" y="1200002"/>
                  </a:lnTo>
                  <a:cubicBezTo>
                    <a:pt x="4183166" y="1208970"/>
                    <a:pt x="4221939" y="1257597"/>
                    <a:pt x="4189234" y="1268689"/>
                  </a:cubicBezTo>
                  <a:cubicBezTo>
                    <a:pt x="3998899" y="1325434"/>
                    <a:pt x="3857704" y="1392519"/>
                    <a:pt x="3677537" y="1461010"/>
                  </a:cubicBezTo>
                  <a:cubicBezTo>
                    <a:pt x="3644473" y="1481912"/>
                    <a:pt x="3580275" y="1525840"/>
                    <a:pt x="3549541" y="1536868"/>
                  </a:cubicBezTo>
                  <a:cubicBezTo>
                    <a:pt x="3454652" y="1559904"/>
                    <a:pt x="3269900" y="1523133"/>
                    <a:pt x="3130087" y="1569709"/>
                  </a:cubicBezTo>
                  <a:cubicBezTo>
                    <a:pt x="2712540" y="1793373"/>
                    <a:pt x="1509841" y="2915102"/>
                    <a:pt x="1044259" y="2878850"/>
                  </a:cubicBezTo>
                  <a:cubicBezTo>
                    <a:pt x="864030" y="2809939"/>
                    <a:pt x="557825" y="2371545"/>
                    <a:pt x="355125" y="1474456"/>
                  </a:cubicBezTo>
                  <a:cubicBezTo>
                    <a:pt x="189402" y="1217296"/>
                    <a:pt x="-124561" y="685058"/>
                    <a:pt x="52515" y="0"/>
                  </a:cubicBezTo>
                  <a:cubicBezTo>
                    <a:pt x="218542" y="4530"/>
                    <a:pt x="671778" y="386012"/>
                    <a:pt x="1004573" y="1531602"/>
                  </a:cubicBezTo>
                  <a:cubicBezTo>
                    <a:pt x="1093304" y="1815198"/>
                    <a:pt x="1224490" y="2062516"/>
                    <a:pt x="1243043" y="2210941"/>
                  </a:cubicBezTo>
                  <a:cubicBezTo>
                    <a:pt x="1622236" y="2063387"/>
                    <a:pt x="2562900" y="1511297"/>
                    <a:pt x="2937758" y="1309716"/>
                  </a:cubicBezTo>
                  <a:cubicBezTo>
                    <a:pt x="3162739" y="1118865"/>
                    <a:pt x="3350647" y="1123022"/>
                    <a:pt x="3444480" y="1144581"/>
                  </a:cubicBezTo>
                  <a:cubicBezTo>
                    <a:pt x="3508698" y="1152536"/>
                    <a:pt x="3652509" y="1089775"/>
                    <a:pt x="3755305" y="1101803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81" name="Google Shape;2281;p45"/>
            <p:cNvGrpSpPr/>
            <p:nvPr/>
          </p:nvGrpSpPr>
          <p:grpSpPr>
            <a:xfrm>
              <a:off x="884023" y="2597110"/>
              <a:ext cx="4304282" cy="3689125"/>
              <a:chOff x="-682423" y="2850482"/>
              <a:chExt cx="5592744" cy="5176236"/>
            </a:xfrm>
          </p:grpSpPr>
          <p:grpSp>
            <p:nvGrpSpPr>
              <p:cNvPr id="2282" name="Google Shape;2282;p45"/>
              <p:cNvGrpSpPr/>
              <p:nvPr/>
            </p:nvGrpSpPr>
            <p:grpSpPr>
              <a:xfrm rot="1800000">
                <a:off x="3676" y="3928713"/>
                <a:ext cx="3074897" cy="3568313"/>
                <a:chOff x="5097314" y="2786062"/>
                <a:chExt cx="2324100" cy="2697039"/>
              </a:xfrm>
            </p:grpSpPr>
            <p:sp>
              <p:nvSpPr>
                <p:cNvPr id="2283" name="Google Shape;2283;p45"/>
                <p:cNvSpPr/>
                <p:nvPr/>
              </p:nvSpPr>
              <p:spPr>
                <a:xfrm>
                  <a:off x="5397351" y="2786062"/>
                  <a:ext cx="2024063" cy="23637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063" h="2363788" extrusionOk="0">
                      <a:moveTo>
                        <a:pt x="614363" y="0"/>
                      </a:moveTo>
                      <a:lnTo>
                        <a:pt x="0" y="354013"/>
                      </a:lnTo>
                      <a:lnTo>
                        <a:pt x="1635125" y="2363788"/>
                      </a:lnTo>
                      <a:lnTo>
                        <a:pt x="2024063" y="1601788"/>
                      </a:lnTo>
                      <a:lnTo>
                        <a:pt x="614363" y="0"/>
                      </a:lnTo>
                      <a:close/>
                    </a:path>
                  </a:pathLst>
                </a:custGeom>
                <a:solidFill>
                  <a:srgbClr val="C28CC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84" name="Google Shape;2284;p45"/>
                <p:cNvSpPr/>
                <p:nvPr/>
              </p:nvSpPr>
              <p:spPr>
                <a:xfrm>
                  <a:off x="5097314" y="3203575"/>
                  <a:ext cx="1323975" cy="22620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3975" h="2262036" extrusionOk="0">
                      <a:moveTo>
                        <a:pt x="284163" y="0"/>
                      </a:moveTo>
                      <a:lnTo>
                        <a:pt x="0" y="117475"/>
                      </a:lnTo>
                      <a:lnTo>
                        <a:pt x="1157371" y="2262036"/>
                      </a:lnTo>
                      <a:lnTo>
                        <a:pt x="1323975" y="1727199"/>
                      </a:lnTo>
                      <a:lnTo>
                        <a:pt x="28416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85" name="Google Shape;2285;p45"/>
                <p:cNvSpPr/>
                <p:nvPr/>
              </p:nvSpPr>
              <p:spPr>
                <a:xfrm>
                  <a:off x="5384800" y="3140074"/>
                  <a:ext cx="1647675" cy="20097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7675" h="2009776" extrusionOk="0">
                      <a:moveTo>
                        <a:pt x="1647675" y="2009776"/>
                      </a:moveTo>
                      <a:lnTo>
                        <a:pt x="1019025" y="1785937"/>
                      </a:lnTo>
                      <a:cubicBezTo>
                        <a:pt x="707925" y="1234546"/>
                        <a:pt x="330150" y="621242"/>
                        <a:pt x="0" y="74614"/>
                      </a:cubicBezTo>
                      <a:lnTo>
                        <a:pt x="22076" y="0"/>
                      </a:lnTo>
                      <a:lnTo>
                        <a:pt x="1647675" y="2009776"/>
                      </a:lnTo>
                      <a:close/>
                    </a:path>
                  </a:pathLst>
                </a:custGeom>
                <a:solidFill>
                  <a:srgbClr val="4A235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86" name="Google Shape;2286;p45"/>
                <p:cNvSpPr/>
                <p:nvPr/>
              </p:nvSpPr>
              <p:spPr>
                <a:xfrm>
                  <a:off x="6249936" y="4918074"/>
                  <a:ext cx="795241" cy="5650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5241" h="565027" extrusionOk="0">
                      <a:moveTo>
                        <a:pt x="795241" y="230187"/>
                      </a:moveTo>
                      <a:lnTo>
                        <a:pt x="0" y="565027"/>
                      </a:lnTo>
                      <a:lnTo>
                        <a:pt x="153890" y="0"/>
                      </a:lnTo>
                      <a:lnTo>
                        <a:pt x="795241" y="230187"/>
                      </a:lnTo>
                      <a:close/>
                    </a:path>
                  </a:pathLst>
                </a:custGeom>
                <a:solidFill>
                  <a:srgbClr val="7034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287" name="Google Shape;2287;p45"/>
              <p:cNvGrpSpPr/>
              <p:nvPr/>
            </p:nvGrpSpPr>
            <p:grpSpPr>
              <a:xfrm rot="1302834">
                <a:off x="897374" y="3683555"/>
                <a:ext cx="2689250" cy="3120783"/>
                <a:chOff x="5097314" y="2786062"/>
                <a:chExt cx="2324100" cy="2697039"/>
              </a:xfrm>
            </p:grpSpPr>
            <p:sp>
              <p:nvSpPr>
                <p:cNvPr id="2288" name="Google Shape;2288;p45"/>
                <p:cNvSpPr/>
                <p:nvPr/>
              </p:nvSpPr>
              <p:spPr>
                <a:xfrm>
                  <a:off x="5397351" y="2786062"/>
                  <a:ext cx="2024063" cy="23637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063" h="2363788" extrusionOk="0">
                      <a:moveTo>
                        <a:pt x="614363" y="0"/>
                      </a:moveTo>
                      <a:lnTo>
                        <a:pt x="0" y="354013"/>
                      </a:lnTo>
                      <a:lnTo>
                        <a:pt x="1635125" y="2363788"/>
                      </a:lnTo>
                      <a:lnTo>
                        <a:pt x="2024063" y="1601788"/>
                      </a:lnTo>
                      <a:lnTo>
                        <a:pt x="614363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89" name="Google Shape;2289;p45"/>
                <p:cNvSpPr/>
                <p:nvPr/>
              </p:nvSpPr>
              <p:spPr>
                <a:xfrm>
                  <a:off x="5097314" y="3203575"/>
                  <a:ext cx="1323975" cy="22620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3975" h="2262036" extrusionOk="0">
                      <a:moveTo>
                        <a:pt x="284163" y="0"/>
                      </a:moveTo>
                      <a:lnTo>
                        <a:pt x="0" y="117475"/>
                      </a:lnTo>
                      <a:lnTo>
                        <a:pt x="1157371" y="2262036"/>
                      </a:lnTo>
                      <a:lnTo>
                        <a:pt x="1323975" y="1727199"/>
                      </a:lnTo>
                      <a:lnTo>
                        <a:pt x="284163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90" name="Google Shape;2290;p45"/>
                <p:cNvSpPr/>
                <p:nvPr/>
              </p:nvSpPr>
              <p:spPr>
                <a:xfrm>
                  <a:off x="5384800" y="3140074"/>
                  <a:ext cx="1647675" cy="20097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7675" h="2009776" extrusionOk="0">
                      <a:moveTo>
                        <a:pt x="1647675" y="2009776"/>
                      </a:moveTo>
                      <a:lnTo>
                        <a:pt x="1019025" y="1785937"/>
                      </a:lnTo>
                      <a:cubicBezTo>
                        <a:pt x="707925" y="1234546"/>
                        <a:pt x="330150" y="621242"/>
                        <a:pt x="0" y="74614"/>
                      </a:cubicBezTo>
                      <a:lnTo>
                        <a:pt x="22076" y="0"/>
                      </a:lnTo>
                      <a:lnTo>
                        <a:pt x="1647675" y="2009776"/>
                      </a:lnTo>
                      <a:close/>
                    </a:path>
                  </a:pathLst>
                </a:custGeom>
                <a:solidFill>
                  <a:srgbClr val="97740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91" name="Google Shape;2291;p45"/>
                <p:cNvSpPr/>
                <p:nvPr/>
              </p:nvSpPr>
              <p:spPr>
                <a:xfrm>
                  <a:off x="6249936" y="4918074"/>
                  <a:ext cx="795241" cy="5650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5241" h="565027" extrusionOk="0">
                      <a:moveTo>
                        <a:pt x="795241" y="230187"/>
                      </a:moveTo>
                      <a:lnTo>
                        <a:pt x="0" y="565027"/>
                      </a:lnTo>
                      <a:lnTo>
                        <a:pt x="153890" y="0"/>
                      </a:lnTo>
                      <a:lnTo>
                        <a:pt x="795241" y="230187"/>
                      </a:lnTo>
                      <a:close/>
                    </a:path>
                  </a:pathLst>
                </a:custGeom>
                <a:solidFill>
                  <a:srgbClr val="E2AE0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292" name="Google Shape;2292;p45"/>
              <p:cNvGrpSpPr/>
              <p:nvPr/>
            </p:nvGrpSpPr>
            <p:grpSpPr>
              <a:xfrm rot="848653">
                <a:off x="1733447" y="3720175"/>
                <a:ext cx="2819803" cy="3272285"/>
                <a:chOff x="5097314" y="2786062"/>
                <a:chExt cx="2324100" cy="2697039"/>
              </a:xfrm>
            </p:grpSpPr>
            <p:sp>
              <p:nvSpPr>
                <p:cNvPr id="2293" name="Google Shape;2293;p45"/>
                <p:cNvSpPr/>
                <p:nvPr/>
              </p:nvSpPr>
              <p:spPr>
                <a:xfrm>
                  <a:off x="5397351" y="2786062"/>
                  <a:ext cx="2024063" cy="23637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063" h="2363788" extrusionOk="0">
                      <a:moveTo>
                        <a:pt x="614363" y="0"/>
                      </a:moveTo>
                      <a:lnTo>
                        <a:pt x="0" y="354013"/>
                      </a:lnTo>
                      <a:lnTo>
                        <a:pt x="1635125" y="2363788"/>
                      </a:lnTo>
                      <a:lnTo>
                        <a:pt x="2024063" y="1601788"/>
                      </a:lnTo>
                      <a:lnTo>
                        <a:pt x="614363" y="0"/>
                      </a:lnTo>
                      <a:close/>
                    </a:path>
                  </a:pathLst>
                </a:custGeom>
                <a:solidFill>
                  <a:srgbClr val="B2D79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94" name="Google Shape;2294;p45"/>
                <p:cNvSpPr/>
                <p:nvPr/>
              </p:nvSpPr>
              <p:spPr>
                <a:xfrm>
                  <a:off x="5097314" y="3203575"/>
                  <a:ext cx="1323975" cy="22620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3975" h="2262036" extrusionOk="0">
                      <a:moveTo>
                        <a:pt x="284163" y="0"/>
                      </a:moveTo>
                      <a:lnTo>
                        <a:pt x="0" y="117475"/>
                      </a:lnTo>
                      <a:lnTo>
                        <a:pt x="1157371" y="2262036"/>
                      </a:lnTo>
                      <a:lnTo>
                        <a:pt x="1323975" y="1727199"/>
                      </a:lnTo>
                      <a:lnTo>
                        <a:pt x="284163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95" name="Google Shape;2295;p45"/>
                <p:cNvSpPr/>
                <p:nvPr/>
              </p:nvSpPr>
              <p:spPr>
                <a:xfrm>
                  <a:off x="5384800" y="3140074"/>
                  <a:ext cx="1647675" cy="20097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7675" h="2009776" extrusionOk="0">
                      <a:moveTo>
                        <a:pt x="1647675" y="2009776"/>
                      </a:moveTo>
                      <a:lnTo>
                        <a:pt x="1019025" y="1785937"/>
                      </a:lnTo>
                      <a:cubicBezTo>
                        <a:pt x="707925" y="1234546"/>
                        <a:pt x="330150" y="621242"/>
                        <a:pt x="0" y="74614"/>
                      </a:cubicBezTo>
                      <a:lnTo>
                        <a:pt x="22076" y="0"/>
                      </a:lnTo>
                      <a:lnTo>
                        <a:pt x="1647675" y="2009776"/>
                      </a:lnTo>
                      <a:close/>
                    </a:path>
                  </a:pathLst>
                </a:custGeom>
                <a:solidFill>
                  <a:srgbClr val="3E642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96" name="Google Shape;2296;p45"/>
                <p:cNvSpPr/>
                <p:nvPr/>
              </p:nvSpPr>
              <p:spPr>
                <a:xfrm>
                  <a:off x="6249936" y="4918074"/>
                  <a:ext cx="795241" cy="5650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5241" h="565027" extrusionOk="0">
                      <a:moveTo>
                        <a:pt x="795241" y="230187"/>
                      </a:moveTo>
                      <a:lnTo>
                        <a:pt x="0" y="565027"/>
                      </a:lnTo>
                      <a:lnTo>
                        <a:pt x="153890" y="0"/>
                      </a:lnTo>
                      <a:lnTo>
                        <a:pt x="795241" y="230187"/>
                      </a:lnTo>
                      <a:close/>
                    </a:path>
                  </a:pathLst>
                </a:custGeom>
                <a:solidFill>
                  <a:srgbClr val="5E963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297" name="Google Shape;2297;p45"/>
              <p:cNvGrpSpPr/>
              <p:nvPr/>
            </p:nvGrpSpPr>
            <p:grpSpPr>
              <a:xfrm>
                <a:off x="2202952" y="2850482"/>
                <a:ext cx="2518253" cy="2922347"/>
                <a:chOff x="5097314" y="2786062"/>
                <a:chExt cx="2324100" cy="2697039"/>
              </a:xfrm>
            </p:grpSpPr>
            <p:sp>
              <p:nvSpPr>
                <p:cNvPr id="2298" name="Google Shape;2298;p45"/>
                <p:cNvSpPr/>
                <p:nvPr/>
              </p:nvSpPr>
              <p:spPr>
                <a:xfrm>
                  <a:off x="5397351" y="2786062"/>
                  <a:ext cx="2024063" cy="23637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063" h="2363788" extrusionOk="0">
                      <a:moveTo>
                        <a:pt x="614363" y="0"/>
                      </a:moveTo>
                      <a:lnTo>
                        <a:pt x="0" y="354013"/>
                      </a:lnTo>
                      <a:lnTo>
                        <a:pt x="1635125" y="2363788"/>
                      </a:lnTo>
                      <a:lnTo>
                        <a:pt x="2024063" y="1601788"/>
                      </a:lnTo>
                      <a:lnTo>
                        <a:pt x="61436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AAE53"/>
                    </a:gs>
                    <a:gs pos="100000">
                      <a:srgbClr val="FAAE53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99" name="Google Shape;2299;p45"/>
                <p:cNvSpPr/>
                <p:nvPr/>
              </p:nvSpPr>
              <p:spPr>
                <a:xfrm>
                  <a:off x="5097314" y="3203575"/>
                  <a:ext cx="1323975" cy="22620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3975" h="2262036" extrusionOk="0">
                      <a:moveTo>
                        <a:pt x="284163" y="0"/>
                      </a:moveTo>
                      <a:lnTo>
                        <a:pt x="0" y="117475"/>
                      </a:lnTo>
                      <a:lnTo>
                        <a:pt x="1157371" y="2262036"/>
                      </a:lnTo>
                      <a:lnTo>
                        <a:pt x="1323975" y="1727199"/>
                      </a:lnTo>
                      <a:lnTo>
                        <a:pt x="284163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00" name="Google Shape;2300;p45"/>
                <p:cNvSpPr/>
                <p:nvPr/>
              </p:nvSpPr>
              <p:spPr>
                <a:xfrm>
                  <a:off x="5384800" y="3140074"/>
                  <a:ext cx="1647675" cy="20097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7675" h="2009776" extrusionOk="0">
                      <a:moveTo>
                        <a:pt x="1647675" y="2009776"/>
                      </a:moveTo>
                      <a:lnTo>
                        <a:pt x="1019025" y="1785937"/>
                      </a:lnTo>
                      <a:cubicBezTo>
                        <a:pt x="707925" y="1234546"/>
                        <a:pt x="330150" y="621242"/>
                        <a:pt x="0" y="74614"/>
                      </a:cubicBezTo>
                      <a:lnTo>
                        <a:pt x="22076" y="0"/>
                      </a:lnTo>
                      <a:lnTo>
                        <a:pt x="1647675" y="2009776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B06205"/>
                    </a:gs>
                    <a:gs pos="100000">
                      <a:srgbClr val="B06205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01" name="Google Shape;2301;p45"/>
                <p:cNvSpPr/>
                <p:nvPr/>
              </p:nvSpPr>
              <p:spPr>
                <a:xfrm>
                  <a:off x="6249936" y="4918074"/>
                  <a:ext cx="795241" cy="5650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5241" h="565027" extrusionOk="0">
                      <a:moveTo>
                        <a:pt x="795241" y="230187"/>
                      </a:moveTo>
                      <a:lnTo>
                        <a:pt x="0" y="565027"/>
                      </a:lnTo>
                      <a:lnTo>
                        <a:pt x="153890" y="0"/>
                      </a:lnTo>
                      <a:lnTo>
                        <a:pt x="795241" y="230187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AAE53"/>
                    </a:gs>
                    <a:gs pos="100000">
                      <a:srgbClr val="FAAE53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302" name="Google Shape;2302;p45"/>
            <p:cNvGrpSpPr/>
            <p:nvPr/>
          </p:nvGrpSpPr>
          <p:grpSpPr>
            <a:xfrm>
              <a:off x="1756845" y="1980123"/>
              <a:ext cx="2108036" cy="1457158"/>
              <a:chOff x="2922004" y="2527763"/>
              <a:chExt cx="1965017" cy="1493652"/>
            </a:xfrm>
          </p:grpSpPr>
          <p:sp>
            <p:nvSpPr>
              <p:cNvPr id="2303" name="Google Shape;2303;p45"/>
              <p:cNvSpPr/>
              <p:nvPr/>
            </p:nvSpPr>
            <p:spPr>
              <a:xfrm>
                <a:off x="4141347" y="2527763"/>
                <a:ext cx="551618" cy="962935"/>
              </a:xfrm>
              <a:custGeom>
                <a:avLst/>
                <a:gdLst/>
                <a:ahLst/>
                <a:cxnLst/>
                <a:rect l="l" t="t" r="r" b="b"/>
                <a:pathLst>
                  <a:path w="551618" h="962935" extrusionOk="0">
                    <a:moveTo>
                      <a:pt x="551618" y="962935"/>
                    </a:moveTo>
                    <a:cubicBezTo>
                      <a:pt x="253444" y="516336"/>
                      <a:pt x="90442" y="264545"/>
                      <a:pt x="18880" y="104194"/>
                    </a:cubicBezTo>
                    <a:cubicBezTo>
                      <a:pt x="-52682" y="-56157"/>
                      <a:pt x="100712" y="22362"/>
                      <a:pt x="122247" y="827"/>
                    </a:cubicBezTo>
                  </a:path>
                </a:pathLst>
              </a:custGeom>
              <a:noFill/>
              <a:ln w="38100" cap="flat" cmpd="sng">
                <a:solidFill>
                  <a:srgbClr val="BD690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4" name="Google Shape;2304;p45"/>
              <p:cNvSpPr/>
              <p:nvPr/>
            </p:nvSpPr>
            <p:spPr>
              <a:xfrm>
                <a:off x="3958377" y="2635642"/>
                <a:ext cx="341478" cy="898498"/>
              </a:xfrm>
              <a:custGeom>
                <a:avLst/>
                <a:gdLst/>
                <a:ahLst/>
                <a:cxnLst/>
                <a:rect l="l" t="t" r="r" b="b"/>
                <a:pathLst>
                  <a:path w="341478" h="898498" extrusionOk="0">
                    <a:moveTo>
                      <a:pt x="341478" y="898498"/>
                    </a:moveTo>
                    <a:cubicBezTo>
                      <a:pt x="146671" y="443948"/>
                      <a:pt x="45953" y="253117"/>
                      <a:pt x="7522" y="103367"/>
                    </a:cubicBezTo>
                    <a:cubicBezTo>
                      <a:pt x="-30909" y="-46383"/>
                      <a:pt x="89354" y="21535"/>
                      <a:pt x="110889" y="0"/>
                    </a:cubicBezTo>
                  </a:path>
                </a:pathLst>
              </a:custGeom>
              <a:noFill/>
              <a:ln w="38100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5" name="Google Shape;2305;p45"/>
              <p:cNvSpPr/>
              <p:nvPr/>
            </p:nvSpPr>
            <p:spPr>
              <a:xfrm rot="424058">
                <a:off x="3744773" y="2762589"/>
                <a:ext cx="598849" cy="1189741"/>
              </a:xfrm>
              <a:custGeom>
                <a:avLst/>
                <a:gdLst/>
                <a:ahLst/>
                <a:cxnLst/>
                <a:rect l="l" t="t" r="r" b="b"/>
                <a:pathLst>
                  <a:path w="598849" h="1189741" extrusionOk="0">
                    <a:moveTo>
                      <a:pt x="598849" y="1189741"/>
                    </a:moveTo>
                    <a:cubicBezTo>
                      <a:pt x="382326" y="753909"/>
                      <a:pt x="124832" y="364848"/>
                      <a:pt x="36316" y="166558"/>
                    </a:cubicBezTo>
                    <a:cubicBezTo>
                      <a:pt x="-52200" y="-31732"/>
                      <a:pt x="46215" y="21535"/>
                      <a:pt x="67750" y="0"/>
                    </a:cubicBezTo>
                  </a:path>
                </a:pathLst>
              </a:custGeom>
              <a:noFill/>
              <a:ln w="38100" cap="flat" cmpd="sng">
                <a:solidFill>
                  <a:srgbClr val="5E963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6" name="Google Shape;2306;p45"/>
              <p:cNvSpPr/>
              <p:nvPr/>
            </p:nvSpPr>
            <p:spPr>
              <a:xfrm rot="1547584">
                <a:off x="3064080" y="3116301"/>
                <a:ext cx="654077" cy="802803"/>
              </a:xfrm>
              <a:custGeom>
                <a:avLst/>
                <a:gdLst/>
                <a:ahLst/>
                <a:cxnLst/>
                <a:rect l="l" t="t" r="r" b="b"/>
                <a:pathLst>
                  <a:path w="654077" h="802803" extrusionOk="0">
                    <a:moveTo>
                      <a:pt x="654077" y="802803"/>
                    </a:moveTo>
                    <a:cubicBezTo>
                      <a:pt x="294131" y="453945"/>
                      <a:pt x="137190" y="300358"/>
                      <a:pt x="40100" y="166558"/>
                    </a:cubicBezTo>
                    <a:cubicBezTo>
                      <a:pt x="-56990" y="32758"/>
                      <a:pt x="49999" y="21535"/>
                      <a:pt x="71534" y="0"/>
                    </a:cubicBezTo>
                  </a:path>
                </a:pathLst>
              </a:custGeom>
              <a:noFill/>
              <a:ln w="38100" cap="flat" cmpd="sng">
                <a:solidFill>
                  <a:srgbClr val="7034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7" name="Google Shape;2307;p45"/>
              <p:cNvSpPr/>
              <p:nvPr/>
            </p:nvSpPr>
            <p:spPr>
              <a:xfrm rot="1547584">
                <a:off x="3348474" y="2959035"/>
                <a:ext cx="676620" cy="827980"/>
              </a:xfrm>
              <a:custGeom>
                <a:avLst/>
                <a:gdLst/>
                <a:ahLst/>
                <a:cxnLst/>
                <a:rect l="l" t="t" r="r" b="b"/>
                <a:pathLst>
                  <a:path w="676620" h="827980" extrusionOk="0">
                    <a:moveTo>
                      <a:pt x="676620" y="827980"/>
                    </a:moveTo>
                    <a:cubicBezTo>
                      <a:pt x="316674" y="479122"/>
                      <a:pt x="142236" y="304555"/>
                      <a:pt x="41646" y="166558"/>
                    </a:cubicBezTo>
                    <a:cubicBezTo>
                      <a:pt x="-58944" y="28561"/>
                      <a:pt x="51545" y="21535"/>
                      <a:pt x="73080" y="0"/>
                    </a:cubicBezTo>
                  </a:path>
                </a:pathLst>
              </a:custGeom>
              <a:noFill/>
              <a:ln w="38100" cap="flat" cmpd="sng">
                <a:solidFill>
                  <a:srgbClr val="E2AE07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8" name="Google Shape;2308;p45"/>
              <p:cNvSpPr/>
              <p:nvPr/>
            </p:nvSpPr>
            <p:spPr>
              <a:xfrm rot="1547584">
                <a:off x="3445577" y="2947008"/>
                <a:ext cx="901202" cy="877029"/>
              </a:xfrm>
              <a:custGeom>
                <a:avLst/>
                <a:gdLst/>
                <a:ahLst/>
                <a:cxnLst/>
                <a:rect l="l" t="t" r="r" b="b"/>
                <a:pathLst>
                  <a:path w="901202" h="877029" extrusionOk="0">
                    <a:moveTo>
                      <a:pt x="901202" y="877029"/>
                    </a:moveTo>
                    <a:cubicBezTo>
                      <a:pt x="501761" y="556089"/>
                      <a:pt x="192518" y="312729"/>
                      <a:pt x="57068" y="166558"/>
                    </a:cubicBezTo>
                    <a:cubicBezTo>
                      <a:pt x="-78382" y="20387"/>
                      <a:pt x="66967" y="21535"/>
                      <a:pt x="88502" y="0"/>
                    </a:cubicBezTo>
                  </a:path>
                </a:pathLst>
              </a:custGeom>
              <a:noFill/>
              <a:ln w="38100" cap="flat" cmpd="sng">
                <a:solidFill>
                  <a:srgbClr val="5E963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9" name="Google Shape;2309;p45"/>
              <p:cNvSpPr/>
              <p:nvPr/>
            </p:nvSpPr>
            <p:spPr>
              <a:xfrm rot="1547584">
                <a:off x="3267432" y="3054722"/>
                <a:ext cx="643707" cy="727992"/>
              </a:xfrm>
              <a:custGeom>
                <a:avLst/>
                <a:gdLst/>
                <a:ahLst/>
                <a:cxnLst/>
                <a:rect l="l" t="t" r="r" b="b"/>
                <a:pathLst>
                  <a:path w="643707" h="727992" extrusionOk="0">
                    <a:moveTo>
                      <a:pt x="643707" y="727992"/>
                    </a:moveTo>
                    <a:cubicBezTo>
                      <a:pt x="244266" y="407052"/>
                      <a:pt x="134870" y="287890"/>
                      <a:pt x="39390" y="166558"/>
                    </a:cubicBezTo>
                    <a:cubicBezTo>
                      <a:pt x="-56090" y="45226"/>
                      <a:pt x="49289" y="21535"/>
                      <a:pt x="70824" y="0"/>
                    </a:cubicBezTo>
                  </a:path>
                </a:pathLst>
              </a:custGeom>
              <a:noFill/>
              <a:ln w="38100" cap="flat" cmpd="sng">
                <a:solidFill>
                  <a:srgbClr val="7034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0" name="Google Shape;2310;p45"/>
              <p:cNvSpPr/>
              <p:nvPr/>
            </p:nvSpPr>
            <p:spPr>
              <a:xfrm>
                <a:off x="4054881" y="2604251"/>
                <a:ext cx="374940" cy="803082"/>
              </a:xfrm>
              <a:custGeom>
                <a:avLst/>
                <a:gdLst/>
                <a:ahLst/>
                <a:cxnLst/>
                <a:rect l="l" t="t" r="r" b="b"/>
                <a:pathLst>
                  <a:path w="374940" h="803082" extrusionOk="0">
                    <a:moveTo>
                      <a:pt x="374940" y="803082"/>
                    </a:moveTo>
                    <a:cubicBezTo>
                      <a:pt x="140376" y="364434"/>
                      <a:pt x="52912" y="237214"/>
                      <a:pt x="9180" y="103367"/>
                    </a:cubicBezTo>
                    <a:cubicBezTo>
                      <a:pt x="-34552" y="-30480"/>
                      <a:pt x="91012" y="21535"/>
                      <a:pt x="112547" y="0"/>
                    </a:cubicBezTo>
                  </a:path>
                </a:pathLst>
              </a:custGeom>
              <a:noFill/>
              <a:ln w="38100" cap="flat" cmpd="sng">
                <a:solidFill>
                  <a:srgbClr val="BD690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2311" name="Google Shape;2311;p45"/>
              <p:cNvCxnSpPr/>
              <p:nvPr/>
            </p:nvCxnSpPr>
            <p:spPr>
              <a:xfrm>
                <a:off x="4429821" y="2853074"/>
                <a:ext cx="457200" cy="504385"/>
              </a:xfrm>
              <a:prstGeom prst="straightConnector1">
                <a:avLst/>
              </a:prstGeom>
              <a:noFill/>
              <a:ln w="38100" cap="flat" cmpd="sng">
                <a:solidFill>
                  <a:srgbClr val="BD690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12" name="Google Shape;2312;p45"/>
              <p:cNvCxnSpPr/>
              <p:nvPr/>
            </p:nvCxnSpPr>
            <p:spPr>
              <a:xfrm>
                <a:off x="4362502" y="2933678"/>
                <a:ext cx="295919" cy="351306"/>
              </a:xfrm>
              <a:prstGeom prst="straightConnector1">
                <a:avLst/>
              </a:prstGeom>
              <a:noFill/>
              <a:ln w="38100" cap="flat" cmpd="sng">
                <a:solidFill>
                  <a:srgbClr val="BD690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13" name="Google Shape;2313;p45"/>
              <p:cNvCxnSpPr/>
              <p:nvPr/>
            </p:nvCxnSpPr>
            <p:spPr>
              <a:xfrm>
                <a:off x="3913737" y="3264779"/>
                <a:ext cx="227610" cy="555919"/>
              </a:xfrm>
              <a:prstGeom prst="straightConnector1">
                <a:avLst/>
              </a:prstGeom>
              <a:noFill/>
              <a:ln w="38100" cap="flat" cmpd="sng">
                <a:solidFill>
                  <a:srgbClr val="5E963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14" name="Google Shape;2314;p45"/>
              <p:cNvCxnSpPr/>
              <p:nvPr/>
            </p:nvCxnSpPr>
            <p:spPr>
              <a:xfrm>
                <a:off x="3464972" y="3595880"/>
                <a:ext cx="124313" cy="297096"/>
              </a:xfrm>
              <a:prstGeom prst="straightConnector1">
                <a:avLst/>
              </a:prstGeom>
              <a:noFill/>
              <a:ln w="38100" cap="flat" cmpd="sng">
                <a:solidFill>
                  <a:srgbClr val="7034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15" name="Google Shape;2315;p45"/>
              <p:cNvCxnSpPr/>
              <p:nvPr/>
            </p:nvCxnSpPr>
            <p:spPr>
              <a:xfrm>
                <a:off x="3735921" y="3403843"/>
                <a:ext cx="234952" cy="455277"/>
              </a:xfrm>
              <a:prstGeom prst="straightConnector1">
                <a:avLst/>
              </a:prstGeom>
              <a:noFill/>
              <a:ln w="38100" cap="flat" cmpd="sng">
                <a:solidFill>
                  <a:srgbClr val="E2AE07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16" name="Google Shape;2316;p45"/>
              <p:cNvCxnSpPr/>
              <p:nvPr/>
            </p:nvCxnSpPr>
            <p:spPr>
              <a:xfrm>
                <a:off x="4054881" y="3160202"/>
                <a:ext cx="173608" cy="416836"/>
              </a:xfrm>
              <a:prstGeom prst="straightConnector1">
                <a:avLst/>
              </a:prstGeom>
              <a:noFill/>
              <a:ln w="38100" cap="flat" cmpd="sng">
                <a:solidFill>
                  <a:srgbClr val="BD690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sp>
          <p:nvSpPr>
            <p:cNvPr id="2317" name="Google Shape;2317;p45"/>
            <p:cNvSpPr/>
            <p:nvPr/>
          </p:nvSpPr>
          <p:spPr>
            <a:xfrm>
              <a:off x="-3827" y="360053"/>
              <a:ext cx="1773101" cy="6264344"/>
            </a:xfrm>
            <a:custGeom>
              <a:avLst/>
              <a:gdLst/>
              <a:ahLst/>
              <a:cxnLst/>
              <a:rect l="l" t="t" r="r" b="b"/>
              <a:pathLst>
                <a:path w="1652806" h="6539169" extrusionOk="0">
                  <a:moveTo>
                    <a:pt x="520976" y="140994"/>
                  </a:moveTo>
                  <a:cubicBezTo>
                    <a:pt x="479101" y="735067"/>
                    <a:pt x="576197" y="1173514"/>
                    <a:pt x="821531" y="1643086"/>
                  </a:cubicBezTo>
                  <a:cubicBezTo>
                    <a:pt x="559138" y="2064506"/>
                    <a:pt x="573588" y="2832177"/>
                    <a:pt x="597441" y="3054814"/>
                  </a:cubicBezTo>
                  <a:cubicBezTo>
                    <a:pt x="637197" y="3380818"/>
                    <a:pt x="1525585" y="6259499"/>
                    <a:pt x="1652806" y="6521892"/>
                  </a:cubicBezTo>
                  <a:cubicBezTo>
                    <a:pt x="1250308" y="6556702"/>
                    <a:pt x="551336" y="6529262"/>
                    <a:pt x="9866" y="6522572"/>
                  </a:cubicBezTo>
                  <a:cubicBezTo>
                    <a:pt x="12884" y="4957058"/>
                    <a:pt x="-2627" y="1565514"/>
                    <a:pt x="391" y="0"/>
                  </a:cubicBezTo>
                  <a:cubicBezTo>
                    <a:pt x="371570" y="140375"/>
                    <a:pt x="242445" y="62871"/>
                    <a:pt x="520976" y="140994"/>
                  </a:cubicBezTo>
                  <a:close/>
                </a:path>
              </a:pathLst>
            </a:custGeom>
            <a:solidFill>
              <a:srgbClr val="7E4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18" name="Google Shape;2318;p45"/>
          <p:cNvGrpSpPr/>
          <p:nvPr/>
        </p:nvGrpSpPr>
        <p:grpSpPr>
          <a:xfrm>
            <a:off x="4227028" y="1822775"/>
            <a:ext cx="1464888" cy="3674353"/>
            <a:chOff x="3084732" y="51222"/>
            <a:chExt cx="2671272" cy="6700308"/>
          </a:xfrm>
        </p:grpSpPr>
        <p:grpSp>
          <p:nvGrpSpPr>
            <p:cNvPr id="2319" name="Google Shape;2319;p45"/>
            <p:cNvGrpSpPr/>
            <p:nvPr/>
          </p:nvGrpSpPr>
          <p:grpSpPr>
            <a:xfrm>
              <a:off x="3084732" y="278903"/>
              <a:ext cx="2671272" cy="6472627"/>
              <a:chOff x="7937428" y="59006"/>
              <a:chExt cx="2061972" cy="4996262"/>
            </a:xfrm>
          </p:grpSpPr>
          <p:sp>
            <p:nvSpPr>
              <p:cNvPr id="2320" name="Google Shape;2320;p45"/>
              <p:cNvSpPr/>
              <p:nvPr/>
            </p:nvSpPr>
            <p:spPr>
              <a:xfrm rot="2641174">
                <a:off x="8730252" y="1948577"/>
                <a:ext cx="18288" cy="320040"/>
              </a:xfrm>
              <a:prstGeom prst="roundRect">
                <a:avLst>
                  <a:gd name="adj" fmla="val 50000"/>
                </a:avLst>
              </a:prstGeom>
              <a:solidFill>
                <a:srgbClr val="F58E8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321" name="Google Shape;2321;p45"/>
              <p:cNvGrpSpPr/>
              <p:nvPr/>
            </p:nvGrpSpPr>
            <p:grpSpPr>
              <a:xfrm>
                <a:off x="7937428" y="59006"/>
                <a:ext cx="2061972" cy="4996262"/>
                <a:chOff x="7937428" y="59006"/>
                <a:chExt cx="2061972" cy="4996262"/>
              </a:xfrm>
            </p:grpSpPr>
            <p:sp>
              <p:nvSpPr>
                <p:cNvPr id="2322" name="Google Shape;2322;p45"/>
                <p:cNvSpPr/>
                <p:nvPr/>
              </p:nvSpPr>
              <p:spPr>
                <a:xfrm>
                  <a:off x="9503894" y="1808696"/>
                  <a:ext cx="475357" cy="501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357" h="501907" extrusionOk="0">
                      <a:moveTo>
                        <a:pt x="470494" y="283773"/>
                      </a:moveTo>
                      <a:cubicBezTo>
                        <a:pt x="476747" y="288636"/>
                        <a:pt x="477441" y="292805"/>
                        <a:pt x="469799" y="297668"/>
                      </a:cubicBezTo>
                      <a:cubicBezTo>
                        <a:pt x="375307" y="364368"/>
                        <a:pt x="280816" y="431068"/>
                        <a:pt x="186324" y="498463"/>
                      </a:cubicBezTo>
                      <a:cubicBezTo>
                        <a:pt x="177292" y="504716"/>
                        <a:pt x="174513" y="501937"/>
                        <a:pt x="171039" y="494294"/>
                      </a:cubicBezTo>
                      <a:cubicBezTo>
                        <a:pt x="145332" y="441490"/>
                        <a:pt x="119624" y="388686"/>
                        <a:pt x="94612" y="335882"/>
                      </a:cubicBezTo>
                      <a:cubicBezTo>
                        <a:pt x="64041" y="272656"/>
                        <a:pt x="33470" y="210125"/>
                        <a:pt x="2900" y="147594"/>
                      </a:cubicBezTo>
                      <a:cubicBezTo>
                        <a:pt x="-1269" y="138561"/>
                        <a:pt x="-1964" y="133698"/>
                        <a:pt x="7763" y="128140"/>
                      </a:cubicBezTo>
                      <a:cubicBezTo>
                        <a:pt x="20964" y="120497"/>
                        <a:pt x="180766" y="11415"/>
                        <a:pt x="184935" y="5856"/>
                      </a:cubicBezTo>
                      <a:cubicBezTo>
                        <a:pt x="202999" y="-2481"/>
                        <a:pt x="202999" y="-3176"/>
                        <a:pt x="217590" y="12109"/>
                      </a:cubicBezTo>
                      <a:cubicBezTo>
                        <a:pt x="234960" y="30174"/>
                        <a:pt x="435059" y="244864"/>
                        <a:pt x="470494" y="283773"/>
                      </a:cubicBezTo>
                      <a:lnTo>
                        <a:pt x="470494" y="283773"/>
                      </a:lnTo>
                      <a:close/>
                    </a:path>
                  </a:pathLst>
                </a:custGeom>
                <a:solidFill>
                  <a:srgbClr val="B2D79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23" name="Google Shape;2323;p45"/>
                <p:cNvSpPr/>
                <p:nvPr/>
              </p:nvSpPr>
              <p:spPr>
                <a:xfrm>
                  <a:off x="9416032" y="1871293"/>
                  <a:ext cx="508551" cy="5606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8551" h="560658" extrusionOk="0">
                      <a:moveTo>
                        <a:pt x="504161" y="367082"/>
                      </a:moveTo>
                      <a:cubicBezTo>
                        <a:pt x="510414" y="374030"/>
                        <a:pt x="510414" y="378198"/>
                        <a:pt x="501382" y="383062"/>
                      </a:cubicBezTo>
                      <a:cubicBezTo>
                        <a:pt x="382573" y="441424"/>
                        <a:pt x="264459" y="499092"/>
                        <a:pt x="145649" y="558149"/>
                      </a:cubicBezTo>
                      <a:cubicBezTo>
                        <a:pt x="134533" y="563707"/>
                        <a:pt x="131754" y="559539"/>
                        <a:pt x="128974" y="550506"/>
                      </a:cubicBezTo>
                      <a:cubicBezTo>
                        <a:pt x="109520" y="486586"/>
                        <a:pt x="90066" y="422665"/>
                        <a:pt x="71307" y="358744"/>
                      </a:cubicBezTo>
                      <a:cubicBezTo>
                        <a:pt x="48379" y="282317"/>
                        <a:pt x="25451" y="205890"/>
                        <a:pt x="1828" y="130158"/>
                      </a:cubicBezTo>
                      <a:cubicBezTo>
                        <a:pt x="-1646" y="119042"/>
                        <a:pt x="-951" y="113483"/>
                        <a:pt x="10860" y="109314"/>
                      </a:cubicBezTo>
                      <a:cubicBezTo>
                        <a:pt x="27535" y="103061"/>
                        <a:pt x="226940" y="9265"/>
                        <a:pt x="232498" y="3706"/>
                      </a:cubicBezTo>
                      <a:cubicBezTo>
                        <a:pt x="254037" y="-2547"/>
                        <a:pt x="254732" y="-2547"/>
                        <a:pt x="267933" y="16907"/>
                      </a:cubicBezTo>
                      <a:cubicBezTo>
                        <a:pt x="285302" y="39835"/>
                        <a:pt x="471506" y="317057"/>
                        <a:pt x="504161" y="367082"/>
                      </a:cubicBezTo>
                      <a:lnTo>
                        <a:pt x="504161" y="367082"/>
                      </a:lnTo>
                      <a:close/>
                    </a:path>
                  </a:pathLst>
                </a:custGeom>
                <a:solidFill>
                  <a:srgbClr val="B2D79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24" name="Google Shape;2324;p45"/>
                <p:cNvSpPr/>
                <p:nvPr/>
              </p:nvSpPr>
              <p:spPr>
                <a:xfrm>
                  <a:off x="8479021" y="59006"/>
                  <a:ext cx="1520379" cy="49962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379" h="4996262" extrusionOk="0">
                      <a:moveTo>
                        <a:pt x="1389759" y="1797233"/>
                      </a:moveTo>
                      <a:cubicBezTo>
                        <a:pt x="1437699" y="1811129"/>
                        <a:pt x="1475913" y="1836142"/>
                        <a:pt x="1520379" y="1843090"/>
                      </a:cubicBezTo>
                      <a:cubicBezTo>
                        <a:pt x="1507873" y="1825025"/>
                        <a:pt x="1490503" y="1813908"/>
                        <a:pt x="1472439" y="1805571"/>
                      </a:cubicBezTo>
                      <a:cubicBezTo>
                        <a:pt x="1430057" y="1786117"/>
                        <a:pt x="1391843" y="1756936"/>
                        <a:pt x="1349461" y="1738176"/>
                      </a:cubicBezTo>
                      <a:cubicBezTo>
                        <a:pt x="1339039" y="1733313"/>
                        <a:pt x="1330007" y="1727060"/>
                        <a:pt x="1320975" y="1720112"/>
                      </a:cubicBezTo>
                      <a:cubicBezTo>
                        <a:pt x="1311942" y="1713164"/>
                        <a:pt x="1311247" y="1706911"/>
                        <a:pt x="1325143" y="1703437"/>
                      </a:cubicBezTo>
                      <a:cubicBezTo>
                        <a:pt x="1339039" y="1700658"/>
                        <a:pt x="1352935" y="1697878"/>
                        <a:pt x="1366831" y="1694404"/>
                      </a:cubicBezTo>
                      <a:cubicBezTo>
                        <a:pt x="1376558" y="1691625"/>
                        <a:pt x="1393928" y="1695099"/>
                        <a:pt x="1392538" y="1682593"/>
                      </a:cubicBezTo>
                      <a:cubicBezTo>
                        <a:pt x="1391148" y="1667308"/>
                        <a:pt x="1373779" y="1676340"/>
                        <a:pt x="1364052" y="1675645"/>
                      </a:cubicBezTo>
                      <a:cubicBezTo>
                        <a:pt x="1353630" y="1674950"/>
                        <a:pt x="1343208" y="1678424"/>
                        <a:pt x="1332091" y="1677729"/>
                      </a:cubicBezTo>
                      <a:cubicBezTo>
                        <a:pt x="1279982" y="1676340"/>
                        <a:pt x="1227178" y="1680509"/>
                        <a:pt x="1176458" y="1693710"/>
                      </a:cubicBezTo>
                      <a:cubicBezTo>
                        <a:pt x="1154225" y="1699963"/>
                        <a:pt x="1132686" y="1700658"/>
                        <a:pt x="1109758" y="1693710"/>
                      </a:cubicBezTo>
                      <a:cubicBezTo>
                        <a:pt x="1077798" y="1683983"/>
                        <a:pt x="979138" y="1657580"/>
                        <a:pt x="973579" y="1656191"/>
                      </a:cubicBezTo>
                      <a:cubicBezTo>
                        <a:pt x="935366" y="1645769"/>
                        <a:pt x="906185" y="1633263"/>
                        <a:pt x="867276" y="1624925"/>
                      </a:cubicBezTo>
                      <a:cubicBezTo>
                        <a:pt x="861718" y="1618672"/>
                        <a:pt x="858244" y="1614503"/>
                        <a:pt x="857549" y="1613809"/>
                      </a:cubicBezTo>
                      <a:cubicBezTo>
                        <a:pt x="787375" y="1516538"/>
                        <a:pt x="739435" y="1408846"/>
                        <a:pt x="700526" y="1295595"/>
                      </a:cubicBezTo>
                      <a:cubicBezTo>
                        <a:pt x="694968" y="1279615"/>
                        <a:pt x="694968" y="1269888"/>
                        <a:pt x="709559" y="1258076"/>
                      </a:cubicBezTo>
                      <a:cubicBezTo>
                        <a:pt x="734571" y="1237927"/>
                        <a:pt x="749857" y="1210830"/>
                        <a:pt x="754720" y="1178870"/>
                      </a:cubicBezTo>
                      <a:cubicBezTo>
                        <a:pt x="760279" y="1143436"/>
                        <a:pt x="749857" y="1125371"/>
                        <a:pt x="715812" y="1114949"/>
                      </a:cubicBezTo>
                      <a:cubicBezTo>
                        <a:pt x="681767" y="1104527"/>
                        <a:pt x="646333" y="1094800"/>
                        <a:pt x="614373" y="1078820"/>
                      </a:cubicBezTo>
                      <a:cubicBezTo>
                        <a:pt x="588665" y="1065619"/>
                        <a:pt x="540725" y="1032964"/>
                        <a:pt x="514323" y="1014899"/>
                      </a:cubicBezTo>
                      <a:cubicBezTo>
                        <a:pt x="514323" y="1014205"/>
                        <a:pt x="513628" y="1012815"/>
                        <a:pt x="513628" y="1012120"/>
                      </a:cubicBezTo>
                      <a:cubicBezTo>
                        <a:pt x="497648" y="962790"/>
                        <a:pt x="476804" y="915544"/>
                        <a:pt x="439285" y="878720"/>
                      </a:cubicBezTo>
                      <a:cubicBezTo>
                        <a:pt x="419136" y="858572"/>
                        <a:pt x="397598" y="841897"/>
                        <a:pt x="367027" y="843286"/>
                      </a:cubicBezTo>
                      <a:lnTo>
                        <a:pt x="362858" y="843286"/>
                      </a:lnTo>
                      <a:cubicBezTo>
                        <a:pt x="362163" y="842591"/>
                        <a:pt x="361469" y="842591"/>
                        <a:pt x="360774" y="842591"/>
                      </a:cubicBezTo>
                      <a:cubicBezTo>
                        <a:pt x="356605" y="840507"/>
                        <a:pt x="356605" y="836338"/>
                        <a:pt x="356605" y="830780"/>
                      </a:cubicBezTo>
                      <a:cubicBezTo>
                        <a:pt x="357300" y="793956"/>
                        <a:pt x="389260" y="697380"/>
                        <a:pt x="393429" y="684874"/>
                      </a:cubicBezTo>
                      <a:cubicBezTo>
                        <a:pt x="398293" y="669588"/>
                        <a:pt x="404546" y="663335"/>
                        <a:pt x="419136" y="676536"/>
                      </a:cubicBezTo>
                      <a:cubicBezTo>
                        <a:pt x="449012" y="702244"/>
                        <a:pt x="476109" y="698770"/>
                        <a:pt x="508764" y="675147"/>
                      </a:cubicBezTo>
                      <a:cubicBezTo>
                        <a:pt x="560179" y="637628"/>
                        <a:pt x="598392" y="593856"/>
                        <a:pt x="612288" y="530630"/>
                      </a:cubicBezTo>
                      <a:cubicBezTo>
                        <a:pt x="617152" y="506313"/>
                        <a:pt x="626879" y="483385"/>
                        <a:pt x="635216" y="454898"/>
                      </a:cubicBezTo>
                      <a:cubicBezTo>
                        <a:pt x="638690" y="473658"/>
                        <a:pt x="647028" y="483385"/>
                        <a:pt x="661618" y="490333"/>
                      </a:cubicBezTo>
                      <a:cubicBezTo>
                        <a:pt x="653281" y="468099"/>
                        <a:pt x="656755" y="447256"/>
                        <a:pt x="663703" y="427107"/>
                      </a:cubicBezTo>
                      <a:lnTo>
                        <a:pt x="676209" y="393757"/>
                      </a:lnTo>
                      <a:cubicBezTo>
                        <a:pt x="719286" y="277727"/>
                        <a:pt x="678988" y="155444"/>
                        <a:pt x="574769" y="90828"/>
                      </a:cubicBezTo>
                      <a:cubicBezTo>
                        <a:pt x="553231" y="77627"/>
                        <a:pt x="533082" y="62342"/>
                        <a:pt x="512238" y="47751"/>
                      </a:cubicBezTo>
                      <a:cubicBezTo>
                        <a:pt x="492784" y="33855"/>
                        <a:pt x="471246" y="24128"/>
                        <a:pt x="447623" y="22044"/>
                      </a:cubicBezTo>
                      <a:cubicBezTo>
                        <a:pt x="402461" y="17180"/>
                        <a:pt x="366702" y="-8040"/>
                        <a:pt x="312139" y="2590"/>
                      </a:cubicBezTo>
                      <a:cubicBezTo>
                        <a:pt x="257576" y="13220"/>
                        <a:pt x="156373" y="39966"/>
                        <a:pt x="120243" y="85822"/>
                      </a:cubicBezTo>
                      <a:cubicBezTo>
                        <a:pt x="67002" y="122413"/>
                        <a:pt x="7110" y="240907"/>
                        <a:pt x="4342" y="268726"/>
                      </a:cubicBezTo>
                      <a:cubicBezTo>
                        <a:pt x="-15807" y="326394"/>
                        <a:pt x="40039" y="364227"/>
                        <a:pt x="52287" y="396536"/>
                      </a:cubicBezTo>
                      <a:cubicBezTo>
                        <a:pt x="62014" y="400705"/>
                        <a:pt x="64098" y="407653"/>
                        <a:pt x="66183" y="415990"/>
                      </a:cubicBezTo>
                      <a:cubicBezTo>
                        <a:pt x="68962" y="425717"/>
                        <a:pt x="59235" y="422938"/>
                        <a:pt x="55761" y="425717"/>
                      </a:cubicBezTo>
                      <a:cubicBezTo>
                        <a:pt x="42560" y="433360"/>
                        <a:pt x="37696" y="445171"/>
                        <a:pt x="39781" y="459762"/>
                      </a:cubicBezTo>
                      <a:cubicBezTo>
                        <a:pt x="42560" y="474352"/>
                        <a:pt x="50203" y="484774"/>
                        <a:pt x="65488" y="487553"/>
                      </a:cubicBezTo>
                      <a:cubicBezTo>
                        <a:pt x="73825" y="488943"/>
                        <a:pt x="82163" y="488248"/>
                        <a:pt x="93280" y="488943"/>
                      </a:cubicBezTo>
                      <a:cubicBezTo>
                        <a:pt x="67572" y="509092"/>
                        <a:pt x="65488" y="533410"/>
                        <a:pt x="72436" y="560506"/>
                      </a:cubicBezTo>
                      <a:cubicBezTo>
                        <a:pt x="73825" y="567454"/>
                        <a:pt x="73131" y="575097"/>
                        <a:pt x="73131" y="581350"/>
                      </a:cubicBezTo>
                      <a:cubicBezTo>
                        <a:pt x="72436" y="590382"/>
                        <a:pt x="66183" y="593856"/>
                        <a:pt x="56456" y="593856"/>
                      </a:cubicBezTo>
                      <a:cubicBezTo>
                        <a:pt x="47423" y="593162"/>
                        <a:pt x="43255" y="586908"/>
                        <a:pt x="41170" y="578571"/>
                      </a:cubicBezTo>
                      <a:cubicBezTo>
                        <a:pt x="40475" y="573707"/>
                        <a:pt x="41865" y="570233"/>
                        <a:pt x="46034" y="568149"/>
                      </a:cubicBezTo>
                      <a:cubicBezTo>
                        <a:pt x="50203" y="566760"/>
                        <a:pt x="55066" y="566760"/>
                        <a:pt x="55761" y="572318"/>
                      </a:cubicBezTo>
                      <a:cubicBezTo>
                        <a:pt x="56456" y="576487"/>
                        <a:pt x="56456" y="582045"/>
                        <a:pt x="62709" y="577181"/>
                      </a:cubicBezTo>
                      <a:cubicBezTo>
                        <a:pt x="67572" y="574402"/>
                        <a:pt x="71046" y="568844"/>
                        <a:pt x="67572" y="562591"/>
                      </a:cubicBezTo>
                      <a:cubicBezTo>
                        <a:pt x="62014" y="553559"/>
                        <a:pt x="52982" y="551474"/>
                        <a:pt x="43255" y="555643"/>
                      </a:cubicBezTo>
                      <a:cubicBezTo>
                        <a:pt x="27969" y="563286"/>
                        <a:pt x="24495" y="575792"/>
                        <a:pt x="30748" y="591077"/>
                      </a:cubicBezTo>
                      <a:cubicBezTo>
                        <a:pt x="37002" y="607057"/>
                        <a:pt x="47423" y="615395"/>
                        <a:pt x="65488" y="609142"/>
                      </a:cubicBezTo>
                      <a:cubicBezTo>
                        <a:pt x="71046" y="607057"/>
                        <a:pt x="79384" y="598720"/>
                        <a:pt x="81468" y="602194"/>
                      </a:cubicBezTo>
                      <a:cubicBezTo>
                        <a:pt x="92585" y="621648"/>
                        <a:pt x="116902" y="632070"/>
                        <a:pt x="118987" y="657082"/>
                      </a:cubicBezTo>
                      <a:cubicBezTo>
                        <a:pt x="120376" y="672368"/>
                        <a:pt x="114123" y="686958"/>
                        <a:pt x="98838" y="693211"/>
                      </a:cubicBezTo>
                      <a:cubicBezTo>
                        <a:pt x="87721" y="698075"/>
                        <a:pt x="80079" y="690432"/>
                        <a:pt x="73825" y="682095"/>
                      </a:cubicBezTo>
                      <a:cubicBezTo>
                        <a:pt x="69657" y="676536"/>
                        <a:pt x="65488" y="669588"/>
                        <a:pt x="71046" y="662641"/>
                      </a:cubicBezTo>
                      <a:cubicBezTo>
                        <a:pt x="75215" y="657777"/>
                        <a:pt x="81468" y="657777"/>
                        <a:pt x="86332" y="660556"/>
                      </a:cubicBezTo>
                      <a:cubicBezTo>
                        <a:pt x="96059" y="666809"/>
                        <a:pt x="87026" y="673062"/>
                        <a:pt x="84942" y="680705"/>
                      </a:cubicBezTo>
                      <a:cubicBezTo>
                        <a:pt x="98143" y="682095"/>
                        <a:pt x="103007" y="675147"/>
                        <a:pt x="105786" y="665420"/>
                      </a:cubicBezTo>
                      <a:cubicBezTo>
                        <a:pt x="108565" y="655693"/>
                        <a:pt x="102312" y="649440"/>
                        <a:pt x="93974" y="645271"/>
                      </a:cubicBezTo>
                      <a:cubicBezTo>
                        <a:pt x="80079" y="639713"/>
                        <a:pt x="66183" y="639018"/>
                        <a:pt x="53677" y="648050"/>
                      </a:cubicBezTo>
                      <a:cubicBezTo>
                        <a:pt x="41170" y="656388"/>
                        <a:pt x="36307" y="670283"/>
                        <a:pt x="39086" y="685569"/>
                      </a:cubicBezTo>
                      <a:cubicBezTo>
                        <a:pt x="43255" y="714055"/>
                        <a:pt x="68267" y="732814"/>
                        <a:pt x="96754" y="728646"/>
                      </a:cubicBezTo>
                      <a:cubicBezTo>
                        <a:pt x="121071" y="725867"/>
                        <a:pt x="139830" y="714055"/>
                        <a:pt x="150252" y="689043"/>
                      </a:cubicBezTo>
                      <a:cubicBezTo>
                        <a:pt x="164843" y="706412"/>
                        <a:pt x="180128" y="718919"/>
                        <a:pt x="200972" y="721698"/>
                      </a:cubicBezTo>
                      <a:cubicBezTo>
                        <a:pt x="222511" y="724477"/>
                        <a:pt x="239880" y="715445"/>
                        <a:pt x="255861" y="702244"/>
                      </a:cubicBezTo>
                      <a:cubicBezTo>
                        <a:pt x="228069" y="768944"/>
                        <a:pt x="200277" y="836338"/>
                        <a:pt x="172486" y="903733"/>
                      </a:cubicBezTo>
                      <a:lnTo>
                        <a:pt x="172486" y="903733"/>
                      </a:lnTo>
                      <a:cubicBezTo>
                        <a:pt x="172486" y="903733"/>
                        <a:pt x="163453" y="921103"/>
                        <a:pt x="153032" y="934998"/>
                      </a:cubicBezTo>
                      <a:cubicBezTo>
                        <a:pt x="118292" y="980855"/>
                        <a:pt x="112734" y="1022542"/>
                        <a:pt x="110649" y="1067009"/>
                      </a:cubicBezTo>
                      <a:cubicBezTo>
                        <a:pt x="107870" y="1098274"/>
                        <a:pt x="103701" y="1129540"/>
                        <a:pt x="103007" y="1161500"/>
                      </a:cubicBezTo>
                      <a:cubicBezTo>
                        <a:pt x="100227" y="1244180"/>
                        <a:pt x="89806" y="1326860"/>
                        <a:pt x="66183" y="1406066"/>
                      </a:cubicBezTo>
                      <a:cubicBezTo>
                        <a:pt x="32833" y="1515148"/>
                        <a:pt x="13379" y="1627010"/>
                        <a:pt x="872" y="1740261"/>
                      </a:cubicBezTo>
                      <a:cubicBezTo>
                        <a:pt x="-1907" y="1763883"/>
                        <a:pt x="2957" y="1782643"/>
                        <a:pt x="24495" y="1797233"/>
                      </a:cubicBezTo>
                      <a:cubicBezTo>
                        <a:pt x="50897" y="1813908"/>
                        <a:pt x="323950" y="1999417"/>
                        <a:pt x="426084" y="2068202"/>
                      </a:cubicBezTo>
                      <a:cubicBezTo>
                        <a:pt x="372585" y="2186316"/>
                        <a:pt x="240575" y="2471875"/>
                        <a:pt x="228069" y="2520510"/>
                      </a:cubicBezTo>
                      <a:cubicBezTo>
                        <a:pt x="225985" y="2529543"/>
                        <a:pt x="220426" y="2539964"/>
                        <a:pt x="232932" y="2546912"/>
                      </a:cubicBezTo>
                      <a:lnTo>
                        <a:pt x="485836" y="2581652"/>
                      </a:lnTo>
                      <a:cubicBezTo>
                        <a:pt x="502511" y="2585126"/>
                        <a:pt x="537251" y="2588600"/>
                        <a:pt x="558789" y="2591379"/>
                      </a:cubicBezTo>
                      <a:cubicBezTo>
                        <a:pt x="558789" y="2592768"/>
                        <a:pt x="558094" y="2593463"/>
                        <a:pt x="558094" y="2594853"/>
                      </a:cubicBezTo>
                      <a:cubicBezTo>
                        <a:pt x="574075" y="2687955"/>
                        <a:pt x="591444" y="2780362"/>
                        <a:pt x="606730" y="2874159"/>
                      </a:cubicBezTo>
                      <a:cubicBezTo>
                        <a:pt x="615762" y="2928352"/>
                        <a:pt x="627573" y="3100660"/>
                        <a:pt x="624794" y="3132621"/>
                      </a:cubicBezTo>
                      <a:cubicBezTo>
                        <a:pt x="619931" y="3190288"/>
                        <a:pt x="608119" y="3247261"/>
                        <a:pt x="578243" y="3296591"/>
                      </a:cubicBezTo>
                      <a:cubicBezTo>
                        <a:pt x="490005" y="3441108"/>
                        <a:pt x="442064" y="3781555"/>
                        <a:pt x="419136" y="3889942"/>
                      </a:cubicBezTo>
                      <a:cubicBezTo>
                        <a:pt x="401767" y="3971927"/>
                        <a:pt x="305885" y="4402003"/>
                        <a:pt x="203056" y="4616693"/>
                      </a:cubicBezTo>
                      <a:cubicBezTo>
                        <a:pt x="197498" y="4627810"/>
                        <a:pt x="189855" y="4636147"/>
                        <a:pt x="179434" y="4642400"/>
                      </a:cubicBezTo>
                      <a:cubicBezTo>
                        <a:pt x="147473" y="4662549"/>
                        <a:pt x="127324" y="4690341"/>
                        <a:pt x="118987" y="4727859"/>
                      </a:cubicBezTo>
                      <a:cubicBezTo>
                        <a:pt x="112039" y="4761209"/>
                        <a:pt x="98838" y="4792475"/>
                        <a:pt x="80079" y="4820267"/>
                      </a:cubicBezTo>
                      <a:cubicBezTo>
                        <a:pt x="70351" y="4834857"/>
                        <a:pt x="62709" y="4850143"/>
                        <a:pt x="58540" y="4867513"/>
                      </a:cubicBezTo>
                      <a:cubicBezTo>
                        <a:pt x="55066" y="4880713"/>
                        <a:pt x="57150" y="4893220"/>
                        <a:pt x="68962" y="4900862"/>
                      </a:cubicBezTo>
                      <a:lnTo>
                        <a:pt x="216952" y="4993964"/>
                      </a:lnTo>
                      <a:cubicBezTo>
                        <a:pt x="239186" y="5007165"/>
                        <a:pt x="219037" y="4959920"/>
                        <a:pt x="209310" y="4943245"/>
                      </a:cubicBezTo>
                      <a:cubicBezTo>
                        <a:pt x="201667" y="4929349"/>
                        <a:pt x="191245" y="4916148"/>
                        <a:pt x="196109" y="4900167"/>
                      </a:cubicBezTo>
                      <a:cubicBezTo>
                        <a:pt x="204446" y="4868902"/>
                        <a:pt x="207920" y="4836247"/>
                        <a:pt x="219731" y="4806371"/>
                      </a:cubicBezTo>
                      <a:cubicBezTo>
                        <a:pt x="273230" y="4671582"/>
                        <a:pt x="330203" y="4538182"/>
                        <a:pt x="373280" y="4399224"/>
                      </a:cubicBezTo>
                      <a:cubicBezTo>
                        <a:pt x="402461" y="4304037"/>
                        <a:pt x="530303" y="3985129"/>
                        <a:pt x="550452" y="3930935"/>
                      </a:cubicBezTo>
                      <a:cubicBezTo>
                        <a:pt x="549062" y="3943441"/>
                        <a:pt x="548367" y="3960811"/>
                        <a:pt x="551147" y="3978875"/>
                      </a:cubicBezTo>
                      <a:cubicBezTo>
                        <a:pt x="556010" y="4007362"/>
                        <a:pt x="563653" y="4423541"/>
                        <a:pt x="562958" y="4485378"/>
                      </a:cubicBezTo>
                      <a:cubicBezTo>
                        <a:pt x="562263" y="4527065"/>
                        <a:pt x="542809" y="4563889"/>
                        <a:pt x="528913" y="4602103"/>
                      </a:cubicBezTo>
                      <a:cubicBezTo>
                        <a:pt x="521271" y="4621557"/>
                        <a:pt x="514323" y="4641706"/>
                        <a:pt x="524050" y="4661160"/>
                      </a:cubicBezTo>
                      <a:cubicBezTo>
                        <a:pt x="545588" y="4702152"/>
                        <a:pt x="546978" y="4746619"/>
                        <a:pt x="547673" y="4791086"/>
                      </a:cubicBezTo>
                      <a:cubicBezTo>
                        <a:pt x="549062" y="4851532"/>
                        <a:pt x="555315" y="4857091"/>
                        <a:pt x="615067" y="4859175"/>
                      </a:cubicBezTo>
                      <a:cubicBezTo>
                        <a:pt x="664397" y="4862649"/>
                        <a:pt x="714422" y="4859870"/>
                        <a:pt x="763752" y="4859870"/>
                      </a:cubicBezTo>
                      <a:cubicBezTo>
                        <a:pt x="764447" y="4859870"/>
                        <a:pt x="765142" y="4857785"/>
                        <a:pt x="766532" y="4857091"/>
                      </a:cubicBezTo>
                      <a:cubicBezTo>
                        <a:pt x="763058" y="4837636"/>
                        <a:pt x="746383" y="4833468"/>
                        <a:pt x="731792" y="4827909"/>
                      </a:cubicBezTo>
                      <a:cubicBezTo>
                        <a:pt x="714422" y="4820962"/>
                        <a:pt x="697053" y="4817488"/>
                        <a:pt x="688715" y="4797339"/>
                      </a:cubicBezTo>
                      <a:cubicBezTo>
                        <a:pt x="653976" y="4719522"/>
                        <a:pt x="631742" y="4638926"/>
                        <a:pt x="631047" y="4552772"/>
                      </a:cubicBezTo>
                      <a:cubicBezTo>
                        <a:pt x="630353" y="4489546"/>
                        <a:pt x="724844" y="3424433"/>
                        <a:pt x="758889" y="3332720"/>
                      </a:cubicBezTo>
                      <a:cubicBezTo>
                        <a:pt x="764447" y="3318130"/>
                        <a:pt x="795713" y="3234060"/>
                        <a:pt x="796408" y="3225028"/>
                      </a:cubicBezTo>
                      <a:cubicBezTo>
                        <a:pt x="807524" y="3138874"/>
                        <a:pt x="854770" y="2724779"/>
                        <a:pt x="876309" y="2617086"/>
                      </a:cubicBezTo>
                      <a:lnTo>
                        <a:pt x="879782" y="2617086"/>
                      </a:lnTo>
                      <a:cubicBezTo>
                        <a:pt x="950651" y="2616391"/>
                        <a:pt x="1021520" y="2616391"/>
                        <a:pt x="1093083" y="2607359"/>
                      </a:cubicBezTo>
                      <a:cubicBezTo>
                        <a:pt x="1105589" y="2605969"/>
                        <a:pt x="1111843" y="2604580"/>
                        <a:pt x="1102810" y="2589989"/>
                      </a:cubicBezTo>
                      <a:cubicBezTo>
                        <a:pt x="1094473" y="2577483"/>
                        <a:pt x="1088220" y="2562198"/>
                        <a:pt x="1082661" y="2547607"/>
                      </a:cubicBezTo>
                      <a:cubicBezTo>
                        <a:pt x="1038890" y="2426714"/>
                        <a:pt x="994423" y="2305125"/>
                        <a:pt x="961768" y="2180758"/>
                      </a:cubicBezTo>
                      <a:cubicBezTo>
                        <a:pt x="927723" y="2052222"/>
                        <a:pt x="904795" y="1931328"/>
                        <a:pt x="883256" y="1789591"/>
                      </a:cubicBezTo>
                      <a:lnTo>
                        <a:pt x="883256" y="1789591"/>
                      </a:lnTo>
                      <a:cubicBezTo>
                        <a:pt x="882562" y="1778474"/>
                        <a:pt x="882562" y="1766663"/>
                        <a:pt x="881867" y="1755546"/>
                      </a:cubicBezTo>
                      <a:cubicBezTo>
                        <a:pt x="882562" y="1755546"/>
                        <a:pt x="883256" y="1754851"/>
                        <a:pt x="883256" y="1754851"/>
                      </a:cubicBezTo>
                      <a:cubicBezTo>
                        <a:pt x="903405" y="1745124"/>
                        <a:pt x="922165" y="1736787"/>
                        <a:pt x="940229" y="1724280"/>
                      </a:cubicBezTo>
                      <a:cubicBezTo>
                        <a:pt x="941619" y="1722891"/>
                        <a:pt x="943008" y="1721501"/>
                        <a:pt x="943703" y="1720112"/>
                      </a:cubicBezTo>
                      <a:lnTo>
                        <a:pt x="943703" y="1720112"/>
                      </a:lnTo>
                      <a:cubicBezTo>
                        <a:pt x="962463" y="1722891"/>
                        <a:pt x="1046532" y="1733313"/>
                        <a:pt x="1092388" y="1745124"/>
                      </a:cubicBezTo>
                      <a:cubicBezTo>
                        <a:pt x="1115317" y="1751377"/>
                        <a:pt x="1141024" y="1752767"/>
                        <a:pt x="1163952" y="1759020"/>
                      </a:cubicBezTo>
                      <a:cubicBezTo>
                        <a:pt x="1163952" y="1759020"/>
                        <a:pt x="1244548" y="1795149"/>
                        <a:pt x="1264002" y="1805571"/>
                      </a:cubicBezTo>
                      <a:cubicBezTo>
                        <a:pt x="1289014" y="1815298"/>
                        <a:pt x="1307773" y="1834057"/>
                        <a:pt x="1325838" y="1853511"/>
                      </a:cubicBezTo>
                      <a:cubicBezTo>
                        <a:pt x="1344597" y="1874355"/>
                        <a:pt x="1368220" y="1886166"/>
                        <a:pt x="1395317" y="1893809"/>
                      </a:cubicBezTo>
                      <a:cubicBezTo>
                        <a:pt x="1377252" y="1872966"/>
                        <a:pt x="1355019" y="1856985"/>
                        <a:pt x="1338344" y="1830583"/>
                      </a:cubicBezTo>
                      <a:cubicBezTo>
                        <a:pt x="1379337" y="1852122"/>
                        <a:pt x="1414077" y="1878524"/>
                        <a:pt x="1457848" y="1886166"/>
                      </a:cubicBezTo>
                      <a:cubicBezTo>
                        <a:pt x="1431446" y="1853511"/>
                        <a:pt x="1386285" y="1845869"/>
                        <a:pt x="1361272" y="1813213"/>
                      </a:cubicBezTo>
                      <a:cubicBezTo>
                        <a:pt x="1407823" y="1838226"/>
                        <a:pt x="1449511" y="1872966"/>
                        <a:pt x="1503704" y="1881998"/>
                      </a:cubicBezTo>
                      <a:cubicBezTo>
                        <a:pt x="1470355" y="1849343"/>
                        <a:pt x="1427278" y="1831973"/>
                        <a:pt x="1389759" y="1797233"/>
                      </a:cubicBezTo>
                      <a:close/>
                      <a:moveTo>
                        <a:pt x="537946" y="1620757"/>
                      </a:moveTo>
                      <a:cubicBezTo>
                        <a:pt x="544893" y="1629094"/>
                        <a:pt x="557400" y="1643685"/>
                        <a:pt x="566432" y="1663139"/>
                      </a:cubicBezTo>
                      <a:cubicBezTo>
                        <a:pt x="552536" y="1640211"/>
                        <a:pt x="536556" y="1620062"/>
                        <a:pt x="519186" y="1601303"/>
                      </a:cubicBezTo>
                      <a:cubicBezTo>
                        <a:pt x="528219" y="1610335"/>
                        <a:pt x="535166" y="1617283"/>
                        <a:pt x="537946" y="1620757"/>
                      </a:cubicBezTo>
                      <a:close/>
                      <a:moveTo>
                        <a:pt x="180128" y="630680"/>
                      </a:moveTo>
                      <a:cubicBezTo>
                        <a:pt x="175265" y="616784"/>
                        <a:pt x="177349" y="604973"/>
                        <a:pt x="187771" y="593162"/>
                      </a:cubicBezTo>
                      <a:cubicBezTo>
                        <a:pt x="197498" y="582740"/>
                        <a:pt x="204446" y="592467"/>
                        <a:pt x="211394" y="595941"/>
                      </a:cubicBezTo>
                      <a:cubicBezTo>
                        <a:pt x="214868" y="598025"/>
                        <a:pt x="218342" y="600804"/>
                        <a:pt x="221816" y="602889"/>
                      </a:cubicBezTo>
                      <a:cubicBezTo>
                        <a:pt x="243354" y="610531"/>
                        <a:pt x="241965" y="622343"/>
                        <a:pt x="226679" y="640407"/>
                      </a:cubicBezTo>
                      <a:cubicBezTo>
                        <a:pt x="226679" y="625817"/>
                        <a:pt x="223205" y="616090"/>
                        <a:pt x="212784" y="610531"/>
                      </a:cubicBezTo>
                      <a:cubicBezTo>
                        <a:pt x="208615" y="608447"/>
                        <a:pt x="204446" y="609142"/>
                        <a:pt x="200972" y="611921"/>
                      </a:cubicBezTo>
                      <a:cubicBezTo>
                        <a:pt x="198193" y="614700"/>
                        <a:pt x="196109" y="618869"/>
                        <a:pt x="198193" y="623038"/>
                      </a:cubicBezTo>
                      <a:cubicBezTo>
                        <a:pt x="200972" y="629985"/>
                        <a:pt x="203751" y="623732"/>
                        <a:pt x="207225" y="623038"/>
                      </a:cubicBezTo>
                      <a:cubicBezTo>
                        <a:pt x="214173" y="620258"/>
                        <a:pt x="216257" y="625817"/>
                        <a:pt x="216257" y="631375"/>
                      </a:cubicBezTo>
                      <a:cubicBezTo>
                        <a:pt x="215563" y="639713"/>
                        <a:pt x="212089" y="647355"/>
                        <a:pt x="202362" y="646660"/>
                      </a:cubicBezTo>
                      <a:cubicBezTo>
                        <a:pt x="191940" y="646660"/>
                        <a:pt x="183602" y="640407"/>
                        <a:pt x="180128" y="630680"/>
                      </a:cubicBezTo>
                      <a:close/>
                      <a:moveTo>
                        <a:pt x="237101" y="657777"/>
                      </a:moveTo>
                      <a:cubicBezTo>
                        <a:pt x="232932" y="679316"/>
                        <a:pt x="219037" y="682790"/>
                        <a:pt x="194024" y="667504"/>
                      </a:cubicBezTo>
                      <a:lnTo>
                        <a:pt x="237101" y="657777"/>
                      </a:lnTo>
                      <a:close/>
                      <a:moveTo>
                        <a:pt x="186382" y="692517"/>
                      </a:moveTo>
                      <a:cubicBezTo>
                        <a:pt x="200277" y="693906"/>
                        <a:pt x="210699" y="693906"/>
                        <a:pt x="221816" y="691127"/>
                      </a:cubicBezTo>
                      <a:cubicBezTo>
                        <a:pt x="235712" y="687653"/>
                        <a:pt x="243354" y="678621"/>
                        <a:pt x="246133" y="664725"/>
                      </a:cubicBezTo>
                      <a:cubicBezTo>
                        <a:pt x="246828" y="661251"/>
                        <a:pt x="245439" y="657082"/>
                        <a:pt x="246828" y="654303"/>
                      </a:cubicBezTo>
                      <a:cubicBezTo>
                        <a:pt x="253081" y="645271"/>
                        <a:pt x="262114" y="633459"/>
                        <a:pt x="271841" y="636239"/>
                      </a:cubicBezTo>
                      <a:cubicBezTo>
                        <a:pt x="280873" y="639018"/>
                        <a:pt x="273230" y="651524"/>
                        <a:pt x="271146" y="658472"/>
                      </a:cubicBezTo>
                      <a:cubicBezTo>
                        <a:pt x="255166" y="705718"/>
                        <a:pt x="225985" y="718224"/>
                        <a:pt x="186382" y="692517"/>
                      </a:cubicBezTo>
                      <a:close/>
                      <a:moveTo>
                        <a:pt x="137051" y="1683288"/>
                      </a:moveTo>
                      <a:cubicBezTo>
                        <a:pt x="180823" y="1581154"/>
                        <a:pt x="245439" y="1372022"/>
                        <a:pt x="255166" y="1327555"/>
                      </a:cubicBezTo>
                      <a:lnTo>
                        <a:pt x="255166" y="1327555"/>
                      </a:lnTo>
                      <a:cubicBezTo>
                        <a:pt x="262114" y="1337282"/>
                        <a:pt x="260724" y="1335893"/>
                        <a:pt x="269062" y="1344230"/>
                      </a:cubicBezTo>
                      <a:cubicBezTo>
                        <a:pt x="323255" y="1397034"/>
                        <a:pt x="377449" y="1450533"/>
                        <a:pt x="427474" y="1507506"/>
                      </a:cubicBezTo>
                      <a:cubicBezTo>
                        <a:pt x="443454" y="1525570"/>
                        <a:pt x="474025" y="1556141"/>
                        <a:pt x="499732" y="1581154"/>
                      </a:cubicBezTo>
                      <a:lnTo>
                        <a:pt x="478888" y="1562394"/>
                      </a:lnTo>
                      <a:cubicBezTo>
                        <a:pt x="485836" y="1583238"/>
                        <a:pt x="494174" y="1604776"/>
                        <a:pt x="499732" y="1627010"/>
                      </a:cubicBezTo>
                      <a:cubicBezTo>
                        <a:pt x="509459" y="1665918"/>
                        <a:pt x="529608" y="1688151"/>
                        <a:pt x="569211" y="1687456"/>
                      </a:cubicBezTo>
                      <a:cubicBezTo>
                        <a:pt x="572685" y="1686762"/>
                        <a:pt x="574075" y="1685372"/>
                        <a:pt x="575464" y="1683983"/>
                      </a:cubicBezTo>
                      <a:cubicBezTo>
                        <a:pt x="581023" y="1702047"/>
                        <a:pt x="583802" y="1722891"/>
                        <a:pt x="580328" y="1747209"/>
                      </a:cubicBezTo>
                      <a:cubicBezTo>
                        <a:pt x="576159" y="1779864"/>
                        <a:pt x="571296" y="1778474"/>
                        <a:pt x="594224" y="1778474"/>
                      </a:cubicBezTo>
                      <a:cubicBezTo>
                        <a:pt x="614373" y="1778474"/>
                        <a:pt x="619931" y="1777085"/>
                        <a:pt x="633827" y="1777779"/>
                      </a:cubicBezTo>
                      <a:cubicBezTo>
                        <a:pt x="633132" y="1778474"/>
                        <a:pt x="633132" y="1779169"/>
                        <a:pt x="632437" y="1779864"/>
                      </a:cubicBezTo>
                      <a:lnTo>
                        <a:pt x="631742" y="1779864"/>
                      </a:lnTo>
                      <a:cubicBezTo>
                        <a:pt x="608814" y="1792370"/>
                        <a:pt x="589360" y="1813213"/>
                        <a:pt x="572685" y="1828499"/>
                      </a:cubicBezTo>
                      <a:cubicBezTo>
                        <a:pt x="524745" y="1871576"/>
                        <a:pt x="480973" y="1934802"/>
                        <a:pt x="452486" y="2006365"/>
                      </a:cubicBezTo>
                      <a:cubicBezTo>
                        <a:pt x="334372" y="1895199"/>
                        <a:pt x="167622" y="1739566"/>
                        <a:pt x="149558" y="1726365"/>
                      </a:cubicBezTo>
                      <a:cubicBezTo>
                        <a:pt x="132883" y="1713859"/>
                        <a:pt x="129409" y="1701352"/>
                        <a:pt x="137051" y="1683288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25" name="Google Shape;2325;p45"/>
                <p:cNvSpPr/>
                <p:nvPr/>
              </p:nvSpPr>
              <p:spPr>
                <a:xfrm>
                  <a:off x="8704779" y="1837778"/>
                  <a:ext cx="882057" cy="837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2057" h="837917" extrusionOk="0">
                      <a:moveTo>
                        <a:pt x="654062" y="837917"/>
                      </a:moveTo>
                      <a:cubicBezTo>
                        <a:pt x="595004" y="833749"/>
                        <a:pt x="393515" y="818463"/>
                        <a:pt x="351828" y="814294"/>
                      </a:cubicBezTo>
                      <a:cubicBezTo>
                        <a:pt x="345575" y="813600"/>
                        <a:pt x="284433" y="807347"/>
                        <a:pt x="260810" y="803178"/>
                      </a:cubicBezTo>
                      <a:cubicBezTo>
                        <a:pt x="241356" y="799704"/>
                        <a:pt x="27360" y="771912"/>
                        <a:pt x="7906" y="768438"/>
                      </a:cubicBezTo>
                      <a:cubicBezTo>
                        <a:pt x="-4600" y="761490"/>
                        <a:pt x="958" y="751763"/>
                        <a:pt x="3043" y="742036"/>
                      </a:cubicBezTo>
                      <a:cubicBezTo>
                        <a:pt x="18328" y="681589"/>
                        <a:pt x="220512" y="252904"/>
                        <a:pt x="223291" y="239008"/>
                      </a:cubicBezTo>
                      <a:cubicBezTo>
                        <a:pt x="251778" y="161886"/>
                        <a:pt x="297634" y="93797"/>
                        <a:pt x="348354" y="48635"/>
                      </a:cubicBezTo>
                      <a:cubicBezTo>
                        <a:pt x="365724" y="33350"/>
                        <a:pt x="385178" y="11812"/>
                        <a:pt x="407411" y="0"/>
                      </a:cubicBezTo>
                      <a:cubicBezTo>
                        <a:pt x="411580" y="695"/>
                        <a:pt x="427560" y="3474"/>
                        <a:pt x="451877" y="15980"/>
                      </a:cubicBezTo>
                      <a:cubicBezTo>
                        <a:pt x="494954" y="38213"/>
                        <a:pt x="565823" y="63921"/>
                        <a:pt x="629744" y="66005"/>
                      </a:cubicBezTo>
                      <a:cubicBezTo>
                        <a:pt x="655451" y="66700"/>
                        <a:pt x="656146" y="67395"/>
                        <a:pt x="656146" y="30571"/>
                      </a:cubicBezTo>
                      <a:cubicBezTo>
                        <a:pt x="656146" y="24318"/>
                        <a:pt x="656146" y="10422"/>
                        <a:pt x="658230" y="10422"/>
                      </a:cubicBezTo>
                      <a:cubicBezTo>
                        <a:pt x="679074" y="151464"/>
                        <a:pt x="702697" y="273053"/>
                        <a:pt x="736742" y="401589"/>
                      </a:cubicBezTo>
                      <a:cubicBezTo>
                        <a:pt x="769397" y="525956"/>
                        <a:pt x="813863" y="647545"/>
                        <a:pt x="857635" y="768438"/>
                      </a:cubicBezTo>
                      <a:cubicBezTo>
                        <a:pt x="862499" y="783029"/>
                        <a:pt x="869447" y="797619"/>
                        <a:pt x="877784" y="810821"/>
                      </a:cubicBezTo>
                      <a:cubicBezTo>
                        <a:pt x="886816" y="825411"/>
                        <a:pt x="880563" y="826801"/>
                        <a:pt x="868057" y="828190"/>
                      </a:cubicBezTo>
                      <a:cubicBezTo>
                        <a:pt x="795799" y="837917"/>
                        <a:pt x="724930" y="837917"/>
                        <a:pt x="654062" y="837917"/>
                      </a:cubicBezTo>
                      <a:lnTo>
                        <a:pt x="654062" y="837917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26" name="Google Shape;2326;p45"/>
                <p:cNvSpPr/>
                <p:nvPr/>
              </p:nvSpPr>
              <p:spPr>
                <a:xfrm>
                  <a:off x="8294655" y="2170871"/>
                  <a:ext cx="698206" cy="7724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206" h="772482" extrusionOk="0">
                      <a:moveTo>
                        <a:pt x="541665" y="758820"/>
                      </a:moveTo>
                      <a:cubicBezTo>
                        <a:pt x="540276" y="772021"/>
                        <a:pt x="536107" y="775495"/>
                        <a:pt x="522211" y="769937"/>
                      </a:cubicBezTo>
                      <a:cubicBezTo>
                        <a:pt x="351987" y="699068"/>
                        <a:pt x="182459" y="628894"/>
                        <a:pt x="12235" y="558721"/>
                      </a:cubicBezTo>
                      <a:cubicBezTo>
                        <a:pt x="-3051" y="552467"/>
                        <a:pt x="-2356" y="546214"/>
                        <a:pt x="5287" y="534403"/>
                      </a:cubicBezTo>
                      <a:cubicBezTo>
                        <a:pt x="54617" y="455892"/>
                        <a:pt x="103947" y="376686"/>
                        <a:pt x="153277" y="297479"/>
                      </a:cubicBezTo>
                      <a:cubicBezTo>
                        <a:pt x="211640" y="202988"/>
                        <a:pt x="270697" y="109191"/>
                        <a:pt x="329059" y="14005"/>
                      </a:cubicBezTo>
                      <a:cubicBezTo>
                        <a:pt x="337397" y="109"/>
                        <a:pt x="344345" y="-4060"/>
                        <a:pt x="359630" y="4278"/>
                      </a:cubicBezTo>
                      <a:cubicBezTo>
                        <a:pt x="381169" y="16089"/>
                        <a:pt x="663254" y="138372"/>
                        <a:pt x="674370" y="139067"/>
                      </a:cubicBezTo>
                      <a:cubicBezTo>
                        <a:pt x="701467" y="156437"/>
                        <a:pt x="701467" y="156437"/>
                        <a:pt x="693824" y="188397"/>
                      </a:cubicBezTo>
                      <a:cubicBezTo>
                        <a:pt x="683403" y="228000"/>
                        <a:pt x="563899" y="678225"/>
                        <a:pt x="541665" y="758820"/>
                      </a:cubicBezTo>
                      <a:lnTo>
                        <a:pt x="541665" y="758820"/>
                      </a:lnTo>
                      <a:close/>
                    </a:path>
                  </a:pathLst>
                </a:custGeom>
                <a:solidFill>
                  <a:srgbClr val="FBE08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27" name="Google Shape;2327;p45"/>
                <p:cNvSpPr/>
                <p:nvPr/>
              </p:nvSpPr>
              <p:spPr>
                <a:xfrm>
                  <a:off x="7937428" y="1948837"/>
                  <a:ext cx="854729" cy="9031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4729" h="903133" extrusionOk="0">
                      <a:moveTo>
                        <a:pt x="570951" y="889141"/>
                      </a:moveTo>
                      <a:cubicBezTo>
                        <a:pt x="567477" y="903732"/>
                        <a:pt x="561224" y="907206"/>
                        <a:pt x="547328" y="898174"/>
                      </a:cubicBezTo>
                      <a:cubicBezTo>
                        <a:pt x="368767" y="787702"/>
                        <a:pt x="190206" y="677925"/>
                        <a:pt x="11645" y="568148"/>
                      </a:cubicBezTo>
                      <a:cubicBezTo>
                        <a:pt x="-4336" y="557726"/>
                        <a:pt x="-2251" y="551473"/>
                        <a:pt x="8171" y="539662"/>
                      </a:cubicBezTo>
                      <a:cubicBezTo>
                        <a:pt x="78345" y="459761"/>
                        <a:pt x="147129" y="379860"/>
                        <a:pt x="217303" y="299959"/>
                      </a:cubicBezTo>
                      <a:cubicBezTo>
                        <a:pt x="300678" y="204078"/>
                        <a:pt x="383358" y="108892"/>
                        <a:pt x="466038" y="13011"/>
                      </a:cubicBezTo>
                      <a:cubicBezTo>
                        <a:pt x="477849" y="-885"/>
                        <a:pt x="486187" y="-5054"/>
                        <a:pt x="502167" y="7452"/>
                      </a:cubicBezTo>
                      <a:cubicBezTo>
                        <a:pt x="524400" y="24127"/>
                        <a:pt x="819686" y="213110"/>
                        <a:pt x="832192" y="215889"/>
                      </a:cubicBezTo>
                      <a:cubicBezTo>
                        <a:pt x="859289" y="240207"/>
                        <a:pt x="859984" y="240207"/>
                        <a:pt x="844699" y="274947"/>
                      </a:cubicBezTo>
                      <a:cubicBezTo>
                        <a:pt x="825939" y="317329"/>
                        <a:pt x="610554" y="802292"/>
                        <a:pt x="570951" y="889141"/>
                      </a:cubicBezTo>
                      <a:lnTo>
                        <a:pt x="570951" y="889141"/>
                      </a:lnTo>
                      <a:close/>
                    </a:path>
                  </a:pathLst>
                </a:custGeom>
                <a:solidFill>
                  <a:srgbClr val="C28CC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28" name="Google Shape;2328;p45"/>
                <p:cNvSpPr/>
                <p:nvPr/>
              </p:nvSpPr>
              <p:spPr>
                <a:xfrm>
                  <a:off x="8588577" y="899810"/>
                  <a:ext cx="834588" cy="9393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588" h="939331" extrusionOk="0">
                      <a:moveTo>
                        <a:pt x="62531" y="63226"/>
                      </a:moveTo>
                      <a:cubicBezTo>
                        <a:pt x="131315" y="122283"/>
                        <a:pt x="207048" y="167445"/>
                        <a:pt x="301539" y="150075"/>
                      </a:cubicBezTo>
                      <a:cubicBezTo>
                        <a:pt x="325162" y="145906"/>
                        <a:pt x="325162" y="143127"/>
                        <a:pt x="314740" y="122978"/>
                      </a:cubicBezTo>
                      <a:cubicBezTo>
                        <a:pt x="298760" y="93102"/>
                        <a:pt x="268884" y="31266"/>
                        <a:pt x="252209" y="0"/>
                      </a:cubicBezTo>
                      <a:cubicBezTo>
                        <a:pt x="263326" y="0"/>
                        <a:pt x="280001" y="40298"/>
                        <a:pt x="284169" y="45856"/>
                      </a:cubicBezTo>
                      <a:cubicBezTo>
                        <a:pt x="317519" y="84070"/>
                        <a:pt x="343227" y="129926"/>
                        <a:pt x="386998" y="159802"/>
                      </a:cubicBezTo>
                      <a:cubicBezTo>
                        <a:pt x="393946" y="164665"/>
                        <a:pt x="470373" y="219554"/>
                        <a:pt x="505808" y="237618"/>
                      </a:cubicBezTo>
                      <a:cubicBezTo>
                        <a:pt x="537768" y="254293"/>
                        <a:pt x="573202" y="263326"/>
                        <a:pt x="607247" y="273747"/>
                      </a:cubicBezTo>
                      <a:cubicBezTo>
                        <a:pt x="641292" y="284169"/>
                        <a:pt x="651714" y="301539"/>
                        <a:pt x="646155" y="337668"/>
                      </a:cubicBezTo>
                      <a:cubicBezTo>
                        <a:pt x="641292" y="369628"/>
                        <a:pt x="626006" y="396725"/>
                        <a:pt x="600994" y="416874"/>
                      </a:cubicBezTo>
                      <a:cubicBezTo>
                        <a:pt x="586403" y="428686"/>
                        <a:pt x="586403" y="439108"/>
                        <a:pt x="591962" y="454393"/>
                      </a:cubicBezTo>
                      <a:cubicBezTo>
                        <a:pt x="630870" y="566949"/>
                        <a:pt x="678810" y="675336"/>
                        <a:pt x="748984" y="772607"/>
                      </a:cubicBezTo>
                      <a:cubicBezTo>
                        <a:pt x="751069" y="775386"/>
                        <a:pt x="807347" y="837222"/>
                        <a:pt x="831664" y="866404"/>
                      </a:cubicBezTo>
                      <a:cubicBezTo>
                        <a:pt x="836528" y="871962"/>
                        <a:pt x="835138" y="878215"/>
                        <a:pt x="828885" y="883079"/>
                      </a:cubicBezTo>
                      <a:cubicBezTo>
                        <a:pt x="810821" y="895585"/>
                        <a:pt x="791366" y="903922"/>
                        <a:pt x="771912" y="913649"/>
                      </a:cubicBezTo>
                      <a:cubicBezTo>
                        <a:pt x="764964" y="917123"/>
                        <a:pt x="738562" y="924071"/>
                        <a:pt x="726751" y="926850"/>
                      </a:cubicBezTo>
                      <a:cubicBezTo>
                        <a:pt x="689232" y="935188"/>
                        <a:pt x="650324" y="941441"/>
                        <a:pt x="596825" y="938662"/>
                      </a:cubicBezTo>
                      <a:cubicBezTo>
                        <a:pt x="577371" y="937967"/>
                        <a:pt x="548190" y="935883"/>
                        <a:pt x="528736" y="935188"/>
                      </a:cubicBezTo>
                      <a:cubicBezTo>
                        <a:pt x="511366" y="934493"/>
                        <a:pt x="507197" y="935883"/>
                        <a:pt x="484269" y="935883"/>
                      </a:cubicBezTo>
                      <a:cubicBezTo>
                        <a:pt x="461341" y="935883"/>
                        <a:pt x="466205" y="937272"/>
                        <a:pt x="470373" y="904617"/>
                      </a:cubicBezTo>
                      <a:cubicBezTo>
                        <a:pt x="479406" y="837917"/>
                        <a:pt x="443276" y="795535"/>
                        <a:pt x="428686" y="778165"/>
                      </a:cubicBezTo>
                      <a:cubicBezTo>
                        <a:pt x="416874" y="764269"/>
                        <a:pt x="344616" y="696180"/>
                        <a:pt x="318214" y="665609"/>
                      </a:cubicBezTo>
                      <a:cubicBezTo>
                        <a:pt x="268189" y="608636"/>
                        <a:pt x="214690" y="555138"/>
                        <a:pt x="159802" y="502334"/>
                      </a:cubicBezTo>
                      <a:cubicBezTo>
                        <a:pt x="151464" y="493996"/>
                        <a:pt x="152854" y="495386"/>
                        <a:pt x="145906" y="485658"/>
                      </a:cubicBezTo>
                      <a:cubicBezTo>
                        <a:pt x="145211" y="470373"/>
                        <a:pt x="190373" y="322383"/>
                        <a:pt x="188983" y="266799"/>
                      </a:cubicBezTo>
                      <a:cubicBezTo>
                        <a:pt x="188288" y="234144"/>
                        <a:pt x="181340" y="192457"/>
                        <a:pt x="165360" y="163276"/>
                      </a:cubicBezTo>
                      <a:cubicBezTo>
                        <a:pt x="141737" y="119504"/>
                        <a:pt x="86849" y="111861"/>
                        <a:pt x="47941" y="143822"/>
                      </a:cubicBezTo>
                      <a:cubicBezTo>
                        <a:pt x="30571" y="158412"/>
                        <a:pt x="9032" y="202184"/>
                        <a:pt x="0" y="226502"/>
                      </a:cubicBezTo>
                      <a:cubicBezTo>
                        <a:pt x="2084" y="181340"/>
                        <a:pt x="7643" y="140348"/>
                        <a:pt x="42382" y="93797"/>
                      </a:cubicBezTo>
                      <a:cubicBezTo>
                        <a:pt x="53499" y="81290"/>
                        <a:pt x="62531" y="63226"/>
                        <a:pt x="62531" y="63226"/>
                      </a:cubicBezTo>
                      <a:close/>
                    </a:path>
                  </a:pathLst>
                </a:custGeom>
                <a:solidFill>
                  <a:srgbClr val="C28CC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29" name="Google Shape;2329;p45"/>
                <p:cNvSpPr/>
                <p:nvPr/>
              </p:nvSpPr>
              <p:spPr>
                <a:xfrm>
                  <a:off x="8477792" y="1022270"/>
                  <a:ext cx="834459" cy="14952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459" h="1495248" extrusionOk="0">
                      <a:moveTo>
                        <a:pt x="834460" y="1469703"/>
                      </a:moveTo>
                      <a:cubicBezTo>
                        <a:pt x="828901" y="1441911"/>
                        <a:pt x="814311" y="1418983"/>
                        <a:pt x="799720" y="1395360"/>
                      </a:cubicBezTo>
                      <a:cubicBezTo>
                        <a:pt x="775402" y="1356452"/>
                        <a:pt x="752474" y="1317544"/>
                        <a:pt x="728851" y="1278635"/>
                      </a:cubicBezTo>
                      <a:cubicBezTo>
                        <a:pt x="725378" y="1272382"/>
                        <a:pt x="719819" y="1264045"/>
                        <a:pt x="723988" y="1257097"/>
                      </a:cubicBezTo>
                      <a:cubicBezTo>
                        <a:pt x="729546" y="1248760"/>
                        <a:pt x="738579" y="1254318"/>
                        <a:pt x="745526" y="1256402"/>
                      </a:cubicBezTo>
                      <a:cubicBezTo>
                        <a:pt x="760117" y="1260571"/>
                        <a:pt x="774013" y="1266129"/>
                        <a:pt x="788603" y="1270993"/>
                      </a:cubicBezTo>
                      <a:cubicBezTo>
                        <a:pt x="793467" y="1273077"/>
                        <a:pt x="800415" y="1275162"/>
                        <a:pt x="803889" y="1268908"/>
                      </a:cubicBezTo>
                      <a:cubicBezTo>
                        <a:pt x="808058" y="1261961"/>
                        <a:pt x="801110" y="1258487"/>
                        <a:pt x="796246" y="1255707"/>
                      </a:cubicBezTo>
                      <a:cubicBezTo>
                        <a:pt x="735799" y="1226526"/>
                        <a:pt x="680216" y="1188313"/>
                        <a:pt x="614211" y="1170943"/>
                      </a:cubicBezTo>
                      <a:cubicBezTo>
                        <a:pt x="597536" y="1166774"/>
                        <a:pt x="580166" y="1162605"/>
                        <a:pt x="567660" y="1150794"/>
                      </a:cubicBezTo>
                      <a:cubicBezTo>
                        <a:pt x="529447" y="1114665"/>
                        <a:pt x="176493" y="782555"/>
                        <a:pt x="150091" y="762406"/>
                      </a:cubicBezTo>
                      <a:cubicBezTo>
                        <a:pt x="134111" y="750595"/>
                        <a:pt x="130637" y="738088"/>
                        <a:pt x="138279" y="720024"/>
                      </a:cubicBezTo>
                      <a:cubicBezTo>
                        <a:pt x="183441" y="613721"/>
                        <a:pt x="252225" y="389304"/>
                        <a:pt x="257783" y="359428"/>
                      </a:cubicBezTo>
                      <a:cubicBezTo>
                        <a:pt x="266816" y="304539"/>
                        <a:pt x="292523" y="253125"/>
                        <a:pt x="297386" y="196847"/>
                      </a:cubicBezTo>
                      <a:cubicBezTo>
                        <a:pt x="302250" y="142653"/>
                        <a:pt x="300166" y="89154"/>
                        <a:pt x="274458" y="39129"/>
                      </a:cubicBezTo>
                      <a:cubicBezTo>
                        <a:pt x="255699" y="1611"/>
                        <a:pt x="214706" y="-10201"/>
                        <a:pt x="177188" y="9253"/>
                      </a:cubicBezTo>
                      <a:cubicBezTo>
                        <a:pt x="160513" y="18286"/>
                        <a:pt x="148006" y="31487"/>
                        <a:pt x="136890" y="46772"/>
                      </a:cubicBezTo>
                      <a:cubicBezTo>
                        <a:pt x="125078" y="63447"/>
                        <a:pt x="119520" y="82206"/>
                        <a:pt x="111183" y="100271"/>
                      </a:cubicBezTo>
                      <a:cubicBezTo>
                        <a:pt x="108403" y="132926"/>
                        <a:pt x="104235" y="166276"/>
                        <a:pt x="102845" y="199626"/>
                      </a:cubicBezTo>
                      <a:cubicBezTo>
                        <a:pt x="100066" y="282306"/>
                        <a:pt x="89644" y="364986"/>
                        <a:pt x="66021" y="444192"/>
                      </a:cubicBezTo>
                      <a:cubicBezTo>
                        <a:pt x="32671" y="553274"/>
                        <a:pt x="13217" y="665135"/>
                        <a:pt x="711" y="778386"/>
                      </a:cubicBezTo>
                      <a:cubicBezTo>
                        <a:pt x="-2068" y="802009"/>
                        <a:pt x="2795" y="820769"/>
                        <a:pt x="24334" y="835359"/>
                      </a:cubicBezTo>
                      <a:cubicBezTo>
                        <a:pt x="56989" y="856203"/>
                        <a:pt x="464136" y="1132729"/>
                        <a:pt x="464136" y="1132729"/>
                      </a:cubicBezTo>
                      <a:cubicBezTo>
                        <a:pt x="555849" y="1200819"/>
                        <a:pt x="632276" y="1280720"/>
                        <a:pt x="662846" y="1398140"/>
                      </a:cubicBezTo>
                      <a:cubicBezTo>
                        <a:pt x="667710" y="1417594"/>
                        <a:pt x="679521" y="1434963"/>
                        <a:pt x="697586" y="1454417"/>
                      </a:cubicBezTo>
                      <a:cubicBezTo>
                        <a:pt x="698281" y="1433574"/>
                        <a:pt x="689248" y="1421762"/>
                        <a:pt x="686469" y="1409256"/>
                      </a:cubicBezTo>
                      <a:cubicBezTo>
                        <a:pt x="683690" y="1396055"/>
                        <a:pt x="681606" y="1382854"/>
                        <a:pt x="679521" y="1370348"/>
                      </a:cubicBezTo>
                      <a:cubicBezTo>
                        <a:pt x="704534" y="1407172"/>
                        <a:pt x="721904" y="1446775"/>
                        <a:pt x="755948" y="1475956"/>
                      </a:cubicBezTo>
                      <a:cubicBezTo>
                        <a:pt x="750390" y="1436353"/>
                        <a:pt x="715650" y="1408561"/>
                        <a:pt x="711482" y="1368958"/>
                      </a:cubicBezTo>
                      <a:cubicBezTo>
                        <a:pt x="730241" y="1405782"/>
                        <a:pt x="753169" y="1440522"/>
                        <a:pt x="774013" y="1475956"/>
                      </a:cubicBezTo>
                      <a:cubicBezTo>
                        <a:pt x="779571" y="1484988"/>
                        <a:pt x="786519" y="1499579"/>
                        <a:pt x="796941" y="1494021"/>
                      </a:cubicBezTo>
                      <a:cubicBezTo>
                        <a:pt x="806668" y="1489157"/>
                        <a:pt x="794857" y="1476651"/>
                        <a:pt x="790688" y="1468313"/>
                      </a:cubicBezTo>
                      <a:cubicBezTo>
                        <a:pt x="776097" y="1437048"/>
                        <a:pt x="758033" y="1407172"/>
                        <a:pt x="747611" y="1373822"/>
                      </a:cubicBezTo>
                      <a:cubicBezTo>
                        <a:pt x="778876" y="1402308"/>
                        <a:pt x="799025" y="1442606"/>
                        <a:pt x="834460" y="1469703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330" name="Google Shape;2330;p45"/>
              <p:cNvSpPr/>
              <p:nvPr/>
            </p:nvSpPr>
            <p:spPr>
              <a:xfrm rot="2641174">
                <a:off x="8577852" y="1796177"/>
                <a:ext cx="18288" cy="320040"/>
              </a:xfrm>
              <a:prstGeom prst="roundRect">
                <a:avLst>
                  <a:gd name="adj" fmla="val 50000"/>
                </a:avLst>
              </a:prstGeom>
              <a:solidFill>
                <a:srgbClr val="F58E8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1" name="Google Shape;2331;p45"/>
              <p:cNvSpPr/>
              <p:nvPr/>
            </p:nvSpPr>
            <p:spPr>
              <a:xfrm rot="1698246" flipH="1">
                <a:off x="8718362" y="1909635"/>
                <a:ext cx="18288" cy="274320"/>
              </a:xfrm>
              <a:prstGeom prst="roundRect">
                <a:avLst>
                  <a:gd name="adj" fmla="val 50000"/>
                </a:avLst>
              </a:prstGeom>
              <a:solidFill>
                <a:srgbClr val="F58E8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2" name="Google Shape;2332;p45"/>
              <p:cNvSpPr/>
              <p:nvPr/>
            </p:nvSpPr>
            <p:spPr>
              <a:xfrm rot="381511" flipH="1">
                <a:off x="8841615" y="1995450"/>
                <a:ext cx="18288" cy="365760"/>
              </a:xfrm>
              <a:prstGeom prst="roundRect">
                <a:avLst>
                  <a:gd name="adj" fmla="val 50000"/>
                </a:avLst>
              </a:prstGeom>
              <a:solidFill>
                <a:srgbClr val="F58E8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3" name="Google Shape;2333;p45"/>
              <p:cNvSpPr/>
              <p:nvPr/>
            </p:nvSpPr>
            <p:spPr>
              <a:xfrm rot="-523087" flipH="1">
                <a:off x="9461779" y="1707282"/>
                <a:ext cx="9144" cy="320040"/>
              </a:xfrm>
              <a:prstGeom prst="roundRect">
                <a:avLst>
                  <a:gd name="adj" fmla="val 50000"/>
                </a:avLst>
              </a:prstGeom>
              <a:solidFill>
                <a:srgbClr val="F58E8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4" name="Google Shape;2334;p45"/>
              <p:cNvSpPr/>
              <p:nvPr/>
            </p:nvSpPr>
            <p:spPr>
              <a:xfrm rot="-2284758" flipH="1">
                <a:off x="9582368" y="1709561"/>
                <a:ext cx="9144" cy="182880"/>
              </a:xfrm>
              <a:prstGeom prst="roundRect">
                <a:avLst>
                  <a:gd name="adj" fmla="val 50000"/>
                </a:avLst>
              </a:prstGeom>
              <a:solidFill>
                <a:srgbClr val="F58E8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35" name="Google Shape;2335;p45"/>
            <p:cNvSpPr/>
            <p:nvPr/>
          </p:nvSpPr>
          <p:spPr>
            <a:xfrm>
              <a:off x="3153317" y="51222"/>
              <a:ext cx="1861977" cy="867667"/>
            </a:xfrm>
            <a:custGeom>
              <a:avLst/>
              <a:gdLst/>
              <a:ahLst/>
              <a:cxnLst/>
              <a:rect l="l" t="t" r="r" b="b"/>
              <a:pathLst>
                <a:path w="1861977" h="867667" extrusionOk="0">
                  <a:moveTo>
                    <a:pt x="820323" y="23"/>
                  </a:moveTo>
                  <a:cubicBezTo>
                    <a:pt x="858700" y="237"/>
                    <a:pt x="891399" y="1956"/>
                    <a:pt x="914603" y="5049"/>
                  </a:cubicBezTo>
                  <a:cubicBezTo>
                    <a:pt x="1052179" y="4398"/>
                    <a:pt x="1279452" y="172204"/>
                    <a:pt x="1426051" y="303640"/>
                  </a:cubicBezTo>
                  <a:lnTo>
                    <a:pt x="1470069" y="344676"/>
                  </a:lnTo>
                  <a:lnTo>
                    <a:pt x="1481320" y="341254"/>
                  </a:lnTo>
                  <a:cubicBezTo>
                    <a:pt x="1702106" y="277033"/>
                    <a:pt x="1852263" y="248706"/>
                    <a:pt x="1861526" y="274473"/>
                  </a:cubicBezTo>
                  <a:cubicBezTo>
                    <a:pt x="1876346" y="315699"/>
                    <a:pt x="1524866" y="479792"/>
                    <a:pt x="1076473" y="640984"/>
                  </a:cubicBezTo>
                  <a:cubicBezTo>
                    <a:pt x="628080" y="802176"/>
                    <a:pt x="252571" y="899427"/>
                    <a:pt x="237751" y="858201"/>
                  </a:cubicBezTo>
                  <a:cubicBezTo>
                    <a:pt x="228488" y="832435"/>
                    <a:pt x="362312" y="758674"/>
                    <a:pt x="573453" y="667623"/>
                  </a:cubicBezTo>
                  <a:lnTo>
                    <a:pt x="631481" y="643432"/>
                  </a:lnTo>
                  <a:lnTo>
                    <a:pt x="628812" y="605803"/>
                  </a:lnTo>
                  <a:cubicBezTo>
                    <a:pt x="626978" y="512202"/>
                    <a:pt x="659137" y="485590"/>
                    <a:pt x="617391" y="310618"/>
                  </a:cubicBezTo>
                  <a:cubicBezTo>
                    <a:pt x="526055" y="223459"/>
                    <a:pt x="565064" y="226172"/>
                    <a:pt x="436580" y="216166"/>
                  </a:cubicBezTo>
                  <a:cubicBezTo>
                    <a:pt x="308361" y="193278"/>
                    <a:pt x="22978" y="284689"/>
                    <a:pt x="486" y="244656"/>
                  </a:cubicBezTo>
                  <a:cubicBezTo>
                    <a:pt x="-13368" y="223852"/>
                    <a:pt x="272345" y="82161"/>
                    <a:pt x="424698" y="42226"/>
                  </a:cubicBezTo>
                  <a:cubicBezTo>
                    <a:pt x="538963" y="12275"/>
                    <a:pt x="705193" y="-621"/>
                    <a:pt x="820323" y="23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36" name="Google Shape;2336;p45"/>
          <p:cNvGrpSpPr/>
          <p:nvPr/>
        </p:nvGrpSpPr>
        <p:grpSpPr>
          <a:xfrm>
            <a:off x="2451607" y="1753565"/>
            <a:ext cx="2201299" cy="3775888"/>
            <a:chOff x="8167119" y="502971"/>
            <a:chExt cx="3563045" cy="6111691"/>
          </a:xfrm>
        </p:grpSpPr>
        <p:grpSp>
          <p:nvGrpSpPr>
            <p:cNvPr id="2337" name="Google Shape;2337;p45"/>
            <p:cNvGrpSpPr/>
            <p:nvPr/>
          </p:nvGrpSpPr>
          <p:grpSpPr>
            <a:xfrm flipH="1">
              <a:off x="8167119" y="502971"/>
              <a:ext cx="3227036" cy="6111691"/>
              <a:chOff x="8451803" y="-212088"/>
              <a:chExt cx="3618708" cy="6853482"/>
            </a:xfrm>
          </p:grpSpPr>
          <p:sp>
            <p:nvSpPr>
              <p:cNvPr id="2338" name="Google Shape;2338;p45"/>
              <p:cNvSpPr/>
              <p:nvPr/>
            </p:nvSpPr>
            <p:spPr>
              <a:xfrm>
                <a:off x="8451803" y="-209748"/>
                <a:ext cx="3175254" cy="6851142"/>
              </a:xfrm>
              <a:custGeom>
                <a:avLst/>
                <a:gdLst/>
                <a:ahLst/>
                <a:cxnLst/>
                <a:rect l="l" t="t" r="r" b="b"/>
                <a:pathLst>
                  <a:path w="3175254" h="6851142" extrusionOk="0">
                    <a:moveTo>
                      <a:pt x="3154648" y="2960723"/>
                    </a:moveTo>
                    <a:cubicBezTo>
                      <a:pt x="3127902" y="2955236"/>
                      <a:pt x="3099098" y="2956608"/>
                      <a:pt x="3073038" y="2945635"/>
                    </a:cubicBezTo>
                    <a:cubicBezTo>
                      <a:pt x="3090869" y="2933291"/>
                      <a:pt x="3113500" y="2929862"/>
                      <a:pt x="3132702" y="2919575"/>
                    </a:cubicBezTo>
                    <a:cubicBezTo>
                      <a:pt x="3147790" y="2911345"/>
                      <a:pt x="3161506" y="2902430"/>
                      <a:pt x="3168364" y="2885971"/>
                    </a:cubicBezTo>
                    <a:cubicBezTo>
                      <a:pt x="3171107" y="2878427"/>
                      <a:pt x="3171107" y="2870883"/>
                      <a:pt x="3159449" y="2874998"/>
                    </a:cubicBezTo>
                    <a:cubicBezTo>
                      <a:pt x="3105956" y="2896258"/>
                      <a:pt x="3049721" y="2908602"/>
                      <a:pt x="2994857" y="2926433"/>
                    </a:cubicBezTo>
                    <a:cubicBezTo>
                      <a:pt x="2973597" y="2914088"/>
                      <a:pt x="2954394" y="2916832"/>
                      <a:pt x="2937249" y="2934662"/>
                    </a:cubicBezTo>
                    <a:cubicBezTo>
                      <a:pt x="2931763" y="2940149"/>
                      <a:pt x="2817920" y="3023816"/>
                      <a:pt x="2766485" y="3060164"/>
                    </a:cubicBezTo>
                    <a:cubicBezTo>
                      <a:pt x="2736310" y="3081424"/>
                      <a:pt x="2730824" y="3080738"/>
                      <a:pt x="2710250" y="3049191"/>
                    </a:cubicBezTo>
                    <a:cubicBezTo>
                      <a:pt x="2706135" y="3043019"/>
                      <a:pt x="2407126" y="2678173"/>
                      <a:pt x="2310428" y="2558844"/>
                    </a:cubicBezTo>
                    <a:cubicBezTo>
                      <a:pt x="2267909" y="2506723"/>
                      <a:pt x="2214416" y="2461460"/>
                      <a:pt x="2200014" y="2390823"/>
                    </a:cubicBezTo>
                    <a:cubicBezTo>
                      <a:pt x="2188356" y="2354476"/>
                      <a:pt x="1989474" y="1740685"/>
                      <a:pt x="1966842" y="1698165"/>
                    </a:cubicBezTo>
                    <a:cubicBezTo>
                      <a:pt x="1946268" y="1659760"/>
                      <a:pt x="1918151" y="1628213"/>
                      <a:pt x="1879746" y="1606268"/>
                    </a:cubicBezTo>
                    <a:cubicBezTo>
                      <a:pt x="1874259" y="1603525"/>
                      <a:pt x="1684293" y="1535630"/>
                      <a:pt x="1676749" y="1532887"/>
                    </a:cubicBezTo>
                    <a:cubicBezTo>
                      <a:pt x="1631486" y="1517114"/>
                      <a:pt x="1596510" y="1486939"/>
                      <a:pt x="1567021" y="1449905"/>
                    </a:cubicBezTo>
                    <a:cubicBezTo>
                      <a:pt x="1547818" y="1425902"/>
                      <a:pt x="1532045" y="1400528"/>
                      <a:pt x="1528616" y="1368981"/>
                    </a:cubicBezTo>
                    <a:cubicBezTo>
                      <a:pt x="1526559" y="1344292"/>
                      <a:pt x="1529988" y="1342235"/>
                      <a:pt x="1551247" y="1351836"/>
                    </a:cubicBezTo>
                    <a:cubicBezTo>
                      <a:pt x="1588281" y="1368295"/>
                      <a:pt x="1597882" y="1366238"/>
                      <a:pt x="1622571" y="1333319"/>
                    </a:cubicBezTo>
                    <a:cubicBezTo>
                      <a:pt x="1624628" y="1330576"/>
                      <a:pt x="1696637" y="1248280"/>
                      <a:pt x="1719268" y="1200960"/>
                    </a:cubicBezTo>
                    <a:cubicBezTo>
                      <a:pt x="1759045" y="1176957"/>
                      <a:pt x="1791963" y="1146096"/>
                      <a:pt x="1818710" y="1108377"/>
                    </a:cubicBezTo>
                    <a:cubicBezTo>
                      <a:pt x="1870830" y="1034996"/>
                      <a:pt x="1886604" y="952015"/>
                      <a:pt x="1883861" y="863546"/>
                    </a:cubicBezTo>
                    <a:cubicBezTo>
                      <a:pt x="1905806" y="862861"/>
                      <a:pt x="1927066" y="862861"/>
                      <a:pt x="1948326" y="858746"/>
                    </a:cubicBezTo>
                    <a:cubicBezTo>
                      <a:pt x="2007305" y="848459"/>
                      <a:pt x="2031308" y="812797"/>
                      <a:pt x="2017592" y="755190"/>
                    </a:cubicBezTo>
                    <a:cubicBezTo>
                      <a:pt x="2009362" y="718157"/>
                      <a:pt x="1992217" y="685238"/>
                      <a:pt x="1970957" y="654377"/>
                    </a:cubicBezTo>
                    <a:cubicBezTo>
                      <a:pt x="1893462" y="539849"/>
                      <a:pt x="1789220" y="457553"/>
                      <a:pt x="1665090" y="399946"/>
                    </a:cubicBezTo>
                    <a:cubicBezTo>
                      <a:pt x="1653432" y="394459"/>
                      <a:pt x="1647259" y="387601"/>
                      <a:pt x="1643830" y="375257"/>
                    </a:cubicBezTo>
                    <a:cubicBezTo>
                      <a:pt x="1621199" y="293647"/>
                      <a:pt x="1552619" y="61160"/>
                      <a:pt x="1547133" y="24813"/>
                    </a:cubicBezTo>
                    <a:cubicBezTo>
                      <a:pt x="1546447" y="13840"/>
                      <a:pt x="1543018" y="2182"/>
                      <a:pt x="1530673" y="124"/>
                    </a:cubicBezTo>
                    <a:cubicBezTo>
                      <a:pt x="1519701" y="-1247"/>
                      <a:pt x="1513528" y="9040"/>
                      <a:pt x="1508042" y="16583"/>
                    </a:cubicBezTo>
                    <a:cubicBezTo>
                      <a:pt x="1498441" y="30299"/>
                      <a:pt x="1401057" y="237411"/>
                      <a:pt x="1360595" y="326565"/>
                    </a:cubicBezTo>
                    <a:cubicBezTo>
                      <a:pt x="1354423" y="340281"/>
                      <a:pt x="1346193" y="345767"/>
                      <a:pt x="1332477" y="347825"/>
                    </a:cubicBezTo>
                    <a:cubicBezTo>
                      <a:pt x="1278985" y="355369"/>
                      <a:pt x="1227550" y="372514"/>
                      <a:pt x="1180230" y="399946"/>
                    </a:cubicBezTo>
                    <a:cubicBezTo>
                      <a:pt x="1119879" y="434921"/>
                      <a:pt x="1068444" y="478127"/>
                      <a:pt x="1044441" y="546707"/>
                    </a:cubicBezTo>
                    <a:cubicBezTo>
                      <a:pt x="1027296" y="596084"/>
                      <a:pt x="1031411" y="642033"/>
                      <a:pt x="1071873" y="679752"/>
                    </a:cubicBezTo>
                    <a:cubicBezTo>
                      <a:pt x="1073245" y="687296"/>
                      <a:pt x="1068444" y="692782"/>
                      <a:pt x="1065701" y="698954"/>
                    </a:cubicBezTo>
                    <a:cubicBezTo>
                      <a:pt x="1048556" y="734616"/>
                      <a:pt x="1037583" y="771649"/>
                      <a:pt x="1038269" y="811426"/>
                    </a:cubicBezTo>
                    <a:cubicBezTo>
                      <a:pt x="1038955" y="836114"/>
                      <a:pt x="1036897" y="860803"/>
                      <a:pt x="1038955" y="885492"/>
                    </a:cubicBezTo>
                    <a:cubicBezTo>
                      <a:pt x="1049928" y="1048712"/>
                      <a:pt x="1152798" y="1207818"/>
                      <a:pt x="1287214" y="1264739"/>
                    </a:cubicBezTo>
                    <a:cubicBezTo>
                      <a:pt x="1281728" y="1303144"/>
                      <a:pt x="1263897" y="1392984"/>
                      <a:pt x="1261154" y="1399842"/>
                    </a:cubicBezTo>
                    <a:cubicBezTo>
                      <a:pt x="1250181" y="1432075"/>
                      <a:pt x="1232350" y="1454706"/>
                      <a:pt x="1193946" y="1458821"/>
                    </a:cubicBezTo>
                    <a:cubicBezTo>
                      <a:pt x="1152798" y="1462936"/>
                      <a:pt x="1112335" y="1458135"/>
                      <a:pt x="1072559" y="1452649"/>
                    </a:cubicBezTo>
                    <a:cubicBezTo>
                      <a:pt x="1063644" y="1451277"/>
                      <a:pt x="1021810" y="1438247"/>
                      <a:pt x="1010837" y="1434132"/>
                    </a:cubicBezTo>
                    <a:cubicBezTo>
                      <a:pt x="951858" y="1412872"/>
                      <a:pt x="897680" y="1421102"/>
                      <a:pt x="848302" y="1460192"/>
                    </a:cubicBezTo>
                    <a:cubicBezTo>
                      <a:pt x="811269" y="1489682"/>
                      <a:pt x="785209" y="1528087"/>
                      <a:pt x="765321" y="1570606"/>
                    </a:cubicBezTo>
                    <a:cubicBezTo>
                      <a:pt x="737203" y="1628899"/>
                      <a:pt x="528720" y="2076727"/>
                      <a:pt x="451224" y="2240633"/>
                    </a:cubicBezTo>
                    <a:cubicBezTo>
                      <a:pt x="427221" y="2291382"/>
                      <a:pt x="430650" y="2339388"/>
                      <a:pt x="457396" y="2386708"/>
                    </a:cubicBezTo>
                    <a:cubicBezTo>
                      <a:pt x="502659" y="2466261"/>
                      <a:pt x="557523" y="2538956"/>
                      <a:pt x="619931" y="2605478"/>
                    </a:cubicBezTo>
                    <a:cubicBezTo>
                      <a:pt x="672738" y="2661714"/>
                      <a:pt x="734460" y="2708348"/>
                      <a:pt x="797553" y="2751554"/>
                    </a:cubicBezTo>
                    <a:cubicBezTo>
                      <a:pt x="831157" y="2774871"/>
                      <a:pt x="864076" y="2798874"/>
                      <a:pt x="897680" y="2822191"/>
                    </a:cubicBezTo>
                    <a:cubicBezTo>
                      <a:pt x="910710" y="2831792"/>
                      <a:pt x="922369" y="2842765"/>
                      <a:pt x="931284" y="2856481"/>
                    </a:cubicBezTo>
                    <a:cubicBezTo>
                      <a:pt x="948429" y="2882542"/>
                      <a:pt x="947743" y="2905173"/>
                      <a:pt x="928541" y="2930548"/>
                    </a:cubicBezTo>
                    <a:cubicBezTo>
                      <a:pt x="910710" y="2954551"/>
                      <a:pt x="896308" y="2979925"/>
                      <a:pt x="883278" y="3006671"/>
                    </a:cubicBezTo>
                    <a:cubicBezTo>
                      <a:pt x="856532" y="3061535"/>
                      <a:pt x="841444" y="3119828"/>
                      <a:pt x="827043" y="3178807"/>
                    </a:cubicBezTo>
                    <a:cubicBezTo>
                      <a:pt x="826357" y="3182922"/>
                      <a:pt x="828414" y="3186351"/>
                      <a:pt x="817441" y="3219955"/>
                    </a:cubicBezTo>
                    <a:cubicBezTo>
                      <a:pt x="817441" y="3219955"/>
                      <a:pt x="781780" y="3257674"/>
                      <a:pt x="779037" y="3260417"/>
                    </a:cubicBezTo>
                    <a:cubicBezTo>
                      <a:pt x="735831" y="3272762"/>
                      <a:pt x="696055" y="3291964"/>
                      <a:pt x="661765" y="3320768"/>
                    </a:cubicBezTo>
                    <a:cubicBezTo>
                      <a:pt x="657650" y="3324197"/>
                      <a:pt x="649420" y="3328312"/>
                      <a:pt x="653535" y="3335170"/>
                    </a:cubicBezTo>
                    <a:cubicBezTo>
                      <a:pt x="656964" y="3341342"/>
                      <a:pt x="664508" y="3338599"/>
                      <a:pt x="670680" y="3337913"/>
                    </a:cubicBezTo>
                    <a:cubicBezTo>
                      <a:pt x="697426" y="3335855"/>
                      <a:pt x="723487" y="3330369"/>
                      <a:pt x="748861" y="3324197"/>
                    </a:cubicBezTo>
                    <a:cubicBezTo>
                      <a:pt x="751605" y="3322825"/>
                      <a:pt x="754348" y="3321454"/>
                      <a:pt x="757091" y="3320082"/>
                    </a:cubicBezTo>
                    <a:cubicBezTo>
                      <a:pt x="770121" y="3312538"/>
                      <a:pt x="784523" y="3308423"/>
                      <a:pt x="798925" y="3304994"/>
                    </a:cubicBezTo>
                    <a:cubicBezTo>
                      <a:pt x="810583" y="3302251"/>
                      <a:pt x="812641" y="3306366"/>
                      <a:pt x="807840" y="3315967"/>
                    </a:cubicBezTo>
                    <a:cubicBezTo>
                      <a:pt x="803725" y="3324197"/>
                      <a:pt x="800982" y="3333112"/>
                      <a:pt x="797553" y="3342028"/>
                    </a:cubicBezTo>
                    <a:cubicBezTo>
                      <a:pt x="790009" y="3354372"/>
                      <a:pt x="735145" y="3453127"/>
                      <a:pt x="720058" y="3492218"/>
                    </a:cubicBezTo>
                    <a:cubicBezTo>
                      <a:pt x="718000" y="3497704"/>
                      <a:pt x="713200" y="3505248"/>
                      <a:pt x="720744" y="3510734"/>
                    </a:cubicBezTo>
                    <a:cubicBezTo>
                      <a:pt x="727602" y="3515535"/>
                      <a:pt x="733088" y="3509363"/>
                      <a:pt x="738574" y="3505934"/>
                    </a:cubicBezTo>
                    <a:cubicBezTo>
                      <a:pt x="752976" y="3497018"/>
                      <a:pt x="763949" y="3483988"/>
                      <a:pt x="774922" y="3471644"/>
                    </a:cubicBezTo>
                    <a:cubicBezTo>
                      <a:pt x="774922" y="3472330"/>
                      <a:pt x="681653" y="3833061"/>
                      <a:pt x="674109" y="3863922"/>
                    </a:cubicBezTo>
                    <a:cubicBezTo>
                      <a:pt x="661079" y="3892039"/>
                      <a:pt x="672738" y="3910556"/>
                      <a:pt x="704970" y="3913299"/>
                    </a:cubicBezTo>
                    <a:cubicBezTo>
                      <a:pt x="712514" y="3913985"/>
                      <a:pt x="722115" y="3910556"/>
                      <a:pt x="726230" y="3920843"/>
                    </a:cubicBezTo>
                    <a:cubicBezTo>
                      <a:pt x="680967" y="4062118"/>
                      <a:pt x="641191" y="4213680"/>
                      <a:pt x="608958" y="4357698"/>
                    </a:cubicBezTo>
                    <a:cubicBezTo>
                      <a:pt x="578783" y="4492800"/>
                      <a:pt x="551351" y="4627903"/>
                      <a:pt x="523919" y="4763691"/>
                    </a:cubicBezTo>
                    <a:cubicBezTo>
                      <a:pt x="515004" y="4807582"/>
                      <a:pt x="503345" y="4850788"/>
                      <a:pt x="499916" y="4895365"/>
                    </a:cubicBezTo>
                    <a:cubicBezTo>
                      <a:pt x="497859" y="4922797"/>
                      <a:pt x="493058" y="4948171"/>
                      <a:pt x="480028" y="4971489"/>
                    </a:cubicBezTo>
                    <a:cubicBezTo>
                      <a:pt x="463569" y="5000978"/>
                      <a:pt x="455339" y="5033211"/>
                      <a:pt x="450538" y="5066815"/>
                    </a:cubicBezTo>
                    <a:cubicBezTo>
                      <a:pt x="445738" y="5101791"/>
                      <a:pt x="447109" y="5137452"/>
                      <a:pt x="447795" y="5172428"/>
                    </a:cubicBezTo>
                    <a:cubicBezTo>
                      <a:pt x="447795" y="5186830"/>
                      <a:pt x="445738" y="5200546"/>
                      <a:pt x="441623" y="5214262"/>
                    </a:cubicBezTo>
                    <a:cubicBezTo>
                      <a:pt x="391560" y="5368567"/>
                      <a:pt x="340810" y="5522872"/>
                      <a:pt x="290747" y="5677177"/>
                    </a:cubicBezTo>
                    <a:cubicBezTo>
                      <a:pt x="273602" y="5729298"/>
                      <a:pt x="254400" y="5781418"/>
                      <a:pt x="243427" y="5835597"/>
                    </a:cubicBezTo>
                    <a:cubicBezTo>
                      <a:pt x="220795" y="5946010"/>
                      <a:pt x="203650" y="6055738"/>
                      <a:pt x="187877" y="6165466"/>
                    </a:cubicBezTo>
                    <a:cubicBezTo>
                      <a:pt x="177590" y="6235418"/>
                      <a:pt x="164560" y="6304684"/>
                      <a:pt x="161131" y="6375321"/>
                    </a:cubicBezTo>
                    <a:cubicBezTo>
                      <a:pt x="155644" y="6481620"/>
                      <a:pt x="155644" y="6588605"/>
                      <a:pt x="157016" y="6694904"/>
                    </a:cubicBezTo>
                    <a:cubicBezTo>
                      <a:pt x="157016" y="6701762"/>
                      <a:pt x="159759" y="6721650"/>
                      <a:pt x="159759" y="6725079"/>
                    </a:cubicBezTo>
                    <a:cubicBezTo>
                      <a:pt x="152215" y="6727822"/>
                      <a:pt x="61690" y="6758683"/>
                      <a:pt x="29457" y="6782001"/>
                    </a:cubicBezTo>
                    <a:cubicBezTo>
                      <a:pt x="17113" y="6790916"/>
                      <a:pt x="6140" y="6801203"/>
                      <a:pt x="1339" y="6815605"/>
                    </a:cubicBezTo>
                    <a:cubicBezTo>
                      <a:pt x="-1404" y="6824520"/>
                      <a:pt x="-718" y="6830007"/>
                      <a:pt x="10941" y="6828635"/>
                    </a:cubicBezTo>
                    <a:cubicBezTo>
                      <a:pt x="89122" y="6822463"/>
                      <a:pt x="167989" y="6817662"/>
                      <a:pt x="246170" y="6810118"/>
                    </a:cubicBezTo>
                    <a:cubicBezTo>
                      <a:pt x="327780" y="6801889"/>
                      <a:pt x="367557" y="6748396"/>
                      <a:pt x="358641" y="6666100"/>
                    </a:cubicBezTo>
                    <a:cubicBezTo>
                      <a:pt x="353155" y="6613294"/>
                      <a:pt x="361384" y="6562545"/>
                      <a:pt x="381273" y="6509052"/>
                    </a:cubicBezTo>
                    <a:cubicBezTo>
                      <a:pt x="398418" y="6555001"/>
                      <a:pt x="403218" y="6598892"/>
                      <a:pt x="404590" y="6643469"/>
                    </a:cubicBezTo>
                    <a:cubicBezTo>
                      <a:pt x="405961" y="6688732"/>
                      <a:pt x="400475" y="6733309"/>
                      <a:pt x="394303" y="6779257"/>
                    </a:cubicBezTo>
                    <a:cubicBezTo>
                      <a:pt x="407333" y="6776514"/>
                      <a:pt x="418992" y="6773085"/>
                      <a:pt x="430650" y="6771714"/>
                    </a:cubicBezTo>
                    <a:cubicBezTo>
                      <a:pt x="442309" y="6769656"/>
                      <a:pt x="443680" y="6764856"/>
                      <a:pt x="440937" y="6753883"/>
                    </a:cubicBezTo>
                    <a:cubicBezTo>
                      <a:pt x="432708" y="6720279"/>
                      <a:pt x="433393" y="6686674"/>
                      <a:pt x="436822" y="6652384"/>
                    </a:cubicBezTo>
                    <a:cubicBezTo>
                      <a:pt x="442309" y="6592720"/>
                      <a:pt x="456025" y="6535113"/>
                      <a:pt x="473170" y="6478191"/>
                    </a:cubicBezTo>
                    <a:cubicBezTo>
                      <a:pt x="486200" y="6435672"/>
                      <a:pt x="492372" y="6392466"/>
                      <a:pt x="482771" y="6347889"/>
                    </a:cubicBezTo>
                    <a:cubicBezTo>
                      <a:pt x="471798" y="6297140"/>
                      <a:pt x="431336" y="6257364"/>
                      <a:pt x="386073" y="6252563"/>
                    </a:cubicBezTo>
                    <a:cubicBezTo>
                      <a:pt x="371671" y="6236104"/>
                      <a:pt x="358641" y="6218959"/>
                      <a:pt x="356584" y="6195642"/>
                    </a:cubicBezTo>
                    <a:cubicBezTo>
                      <a:pt x="355212" y="6177125"/>
                      <a:pt x="355212" y="6158608"/>
                      <a:pt x="357955" y="6140092"/>
                    </a:cubicBezTo>
                    <a:cubicBezTo>
                      <a:pt x="367557" y="6081113"/>
                      <a:pt x="386759" y="6026249"/>
                      <a:pt x="414877" y="5973442"/>
                    </a:cubicBezTo>
                    <a:cubicBezTo>
                      <a:pt x="484143" y="5843140"/>
                      <a:pt x="558895" y="5716267"/>
                      <a:pt x="637076" y="5590766"/>
                    </a:cubicBezTo>
                    <a:cubicBezTo>
                      <a:pt x="690568" y="5504355"/>
                      <a:pt x="715257" y="5407657"/>
                      <a:pt x="731716" y="5308902"/>
                    </a:cubicBezTo>
                    <a:cubicBezTo>
                      <a:pt x="736517" y="5280099"/>
                      <a:pt x="737889" y="5251295"/>
                      <a:pt x="736517" y="5222491"/>
                    </a:cubicBezTo>
                    <a:cubicBezTo>
                      <a:pt x="734460" y="5168313"/>
                      <a:pt x="737203" y="5114135"/>
                      <a:pt x="759834" y="5064072"/>
                    </a:cubicBezTo>
                    <a:cubicBezTo>
                      <a:pt x="855846" y="4854903"/>
                      <a:pt x="955287" y="4647791"/>
                      <a:pt x="1063644" y="4444794"/>
                    </a:cubicBezTo>
                    <a:cubicBezTo>
                      <a:pt x="1129480" y="4321350"/>
                      <a:pt x="1198746" y="4178704"/>
                      <a:pt x="1262526" y="4054574"/>
                    </a:cubicBezTo>
                    <a:cubicBezTo>
                      <a:pt x="1331791" y="4058003"/>
                      <a:pt x="1384598" y="4055260"/>
                      <a:pt x="1439462" y="4053202"/>
                    </a:cubicBezTo>
                    <a:cubicBezTo>
                      <a:pt x="1440148" y="4237683"/>
                      <a:pt x="1468951" y="4452338"/>
                      <a:pt x="1490897" y="4636132"/>
                    </a:cubicBezTo>
                    <a:cubicBezTo>
                      <a:pt x="1497069" y="4686882"/>
                      <a:pt x="1497069" y="4738317"/>
                      <a:pt x="1510099" y="4789066"/>
                    </a:cubicBezTo>
                    <a:cubicBezTo>
                      <a:pt x="1521072" y="4831585"/>
                      <a:pt x="1527244" y="4875477"/>
                      <a:pt x="1527930" y="4919368"/>
                    </a:cubicBezTo>
                    <a:cubicBezTo>
                      <a:pt x="1528616" y="4974232"/>
                      <a:pt x="1523130" y="5027724"/>
                      <a:pt x="1516957" y="5082588"/>
                    </a:cubicBezTo>
                    <a:cubicBezTo>
                      <a:pt x="1511471" y="5133337"/>
                      <a:pt x="1509414" y="5184772"/>
                      <a:pt x="1503241" y="5236207"/>
                    </a:cubicBezTo>
                    <a:cubicBezTo>
                      <a:pt x="1492954" y="5321247"/>
                      <a:pt x="1497069" y="5406972"/>
                      <a:pt x="1510099" y="5492011"/>
                    </a:cubicBezTo>
                    <a:cubicBezTo>
                      <a:pt x="1520386" y="5557848"/>
                      <a:pt x="1542332" y="5620255"/>
                      <a:pt x="1553305" y="5686092"/>
                    </a:cubicBezTo>
                    <a:cubicBezTo>
                      <a:pt x="1571821" y="5797878"/>
                      <a:pt x="1589652" y="5909663"/>
                      <a:pt x="1584166" y="6024192"/>
                    </a:cubicBezTo>
                    <a:cubicBezTo>
                      <a:pt x="1582108" y="6069454"/>
                      <a:pt x="1582108" y="6114031"/>
                      <a:pt x="1567021" y="6157923"/>
                    </a:cubicBezTo>
                    <a:cubicBezTo>
                      <a:pt x="1557420" y="6185355"/>
                      <a:pt x="1553991" y="6214844"/>
                      <a:pt x="1558791" y="6244333"/>
                    </a:cubicBezTo>
                    <a:cubicBezTo>
                      <a:pt x="1561534" y="6261478"/>
                      <a:pt x="1565649" y="6277938"/>
                      <a:pt x="1565649" y="6295768"/>
                    </a:cubicBezTo>
                    <a:cubicBezTo>
                      <a:pt x="1566335" y="6402067"/>
                      <a:pt x="1564278" y="6507681"/>
                      <a:pt x="1549876" y="6612608"/>
                    </a:cubicBezTo>
                    <a:cubicBezTo>
                      <a:pt x="1545761" y="6642783"/>
                      <a:pt x="1543018" y="6672958"/>
                      <a:pt x="1538903" y="6703134"/>
                    </a:cubicBezTo>
                    <a:cubicBezTo>
                      <a:pt x="1523815" y="6727822"/>
                      <a:pt x="1575936" y="6849895"/>
                      <a:pt x="1622571" y="6854695"/>
                    </a:cubicBezTo>
                    <a:cubicBezTo>
                      <a:pt x="1672634" y="6859496"/>
                      <a:pt x="1719954" y="6862925"/>
                      <a:pt x="1754244" y="6816976"/>
                    </a:cubicBezTo>
                    <a:cubicBezTo>
                      <a:pt x="1761102" y="6808061"/>
                      <a:pt x="1789906" y="6746339"/>
                      <a:pt x="1791278" y="6729194"/>
                    </a:cubicBezTo>
                    <a:cubicBezTo>
                      <a:pt x="1792649" y="6681874"/>
                      <a:pt x="1794021" y="6633868"/>
                      <a:pt x="1796078" y="6586548"/>
                    </a:cubicBezTo>
                    <a:cubicBezTo>
                      <a:pt x="1797450" y="6555001"/>
                      <a:pt x="1795392" y="6523454"/>
                      <a:pt x="1788534" y="6492593"/>
                    </a:cubicBezTo>
                    <a:cubicBezTo>
                      <a:pt x="1776190" y="6439786"/>
                      <a:pt x="1756988" y="6389037"/>
                      <a:pt x="1745329" y="6336916"/>
                    </a:cubicBezTo>
                    <a:cubicBezTo>
                      <a:pt x="1728184" y="6262164"/>
                      <a:pt x="1722697" y="6186040"/>
                      <a:pt x="1737099" y="6108545"/>
                    </a:cubicBezTo>
                    <a:cubicBezTo>
                      <a:pt x="1749444" y="6046137"/>
                      <a:pt x="1771389" y="5985787"/>
                      <a:pt x="1782362" y="5922693"/>
                    </a:cubicBezTo>
                    <a:cubicBezTo>
                      <a:pt x="1817338" y="5722440"/>
                      <a:pt x="1843398" y="5520814"/>
                      <a:pt x="1835855" y="5317132"/>
                    </a:cubicBezTo>
                    <a:cubicBezTo>
                      <a:pt x="1832426" y="5228664"/>
                      <a:pt x="1823510" y="5140195"/>
                      <a:pt x="1819395" y="5052413"/>
                    </a:cubicBezTo>
                    <a:cubicBezTo>
                      <a:pt x="1816652" y="4995492"/>
                      <a:pt x="1804994" y="4937884"/>
                      <a:pt x="1823510" y="4880963"/>
                    </a:cubicBezTo>
                    <a:cubicBezTo>
                      <a:pt x="1835169" y="4846673"/>
                      <a:pt x="1839284" y="4811011"/>
                      <a:pt x="1845456" y="4775350"/>
                    </a:cubicBezTo>
                    <a:cubicBezTo>
                      <a:pt x="1880432" y="4573039"/>
                      <a:pt x="1915407" y="4370042"/>
                      <a:pt x="1949697" y="4167045"/>
                    </a:cubicBezTo>
                    <a:cubicBezTo>
                      <a:pt x="1957927" y="4118353"/>
                      <a:pt x="1968900" y="4069662"/>
                      <a:pt x="1973015" y="4020284"/>
                    </a:cubicBezTo>
                    <a:cubicBezTo>
                      <a:pt x="1978501" y="3993538"/>
                      <a:pt x="1977129" y="3934559"/>
                      <a:pt x="1977815" y="3921529"/>
                    </a:cubicBezTo>
                    <a:cubicBezTo>
                      <a:pt x="2031993" y="3889296"/>
                      <a:pt x="2182184" y="3808372"/>
                      <a:pt x="2237048" y="3765852"/>
                    </a:cubicBezTo>
                    <a:cubicBezTo>
                      <a:pt x="2300827" y="3717160"/>
                      <a:pt x="2370093" y="3686299"/>
                      <a:pt x="2425643" y="3628692"/>
                    </a:cubicBezTo>
                    <a:cubicBezTo>
                      <a:pt x="2465419" y="3586858"/>
                      <a:pt x="2553201" y="3516907"/>
                      <a:pt x="2578576" y="3467529"/>
                    </a:cubicBezTo>
                    <a:cubicBezTo>
                      <a:pt x="2553201" y="3429124"/>
                      <a:pt x="2544286" y="3417466"/>
                      <a:pt x="2514797" y="3381804"/>
                    </a:cubicBezTo>
                    <a:cubicBezTo>
                      <a:pt x="2514797" y="3381118"/>
                      <a:pt x="2241162" y="3005300"/>
                      <a:pt x="2147894" y="2918889"/>
                    </a:cubicBezTo>
                    <a:cubicBezTo>
                      <a:pt x="2072456" y="2848937"/>
                      <a:pt x="1991531" y="2785158"/>
                      <a:pt x="1903749" y="2730980"/>
                    </a:cubicBezTo>
                    <a:cubicBezTo>
                      <a:pt x="1851628" y="2699433"/>
                      <a:pt x="1800193" y="2667886"/>
                      <a:pt x="1743271" y="2645941"/>
                    </a:cubicBezTo>
                    <a:cubicBezTo>
                      <a:pt x="1726126" y="2639768"/>
                      <a:pt x="1684293" y="2619880"/>
                      <a:pt x="1683607" y="2620566"/>
                    </a:cubicBezTo>
                    <a:cubicBezTo>
                      <a:pt x="1661661" y="2582847"/>
                      <a:pt x="1642459" y="2543071"/>
                      <a:pt x="1626685" y="2501923"/>
                    </a:cubicBezTo>
                    <a:cubicBezTo>
                      <a:pt x="1623256" y="2466947"/>
                      <a:pt x="1628743" y="2432657"/>
                      <a:pt x="1638344" y="2399053"/>
                    </a:cubicBezTo>
                    <a:cubicBezTo>
                      <a:pt x="1656861" y="2331158"/>
                      <a:pt x="1671262" y="2261893"/>
                      <a:pt x="1722012" y="2206343"/>
                    </a:cubicBezTo>
                    <a:cubicBezTo>
                      <a:pt x="1758359" y="2166566"/>
                      <a:pt x="1772075" y="2111702"/>
                      <a:pt x="1783734" y="2058896"/>
                    </a:cubicBezTo>
                    <a:cubicBezTo>
                      <a:pt x="1825568" y="2132276"/>
                      <a:pt x="1867401" y="2206343"/>
                      <a:pt x="1909235" y="2279723"/>
                    </a:cubicBezTo>
                    <a:cubicBezTo>
                      <a:pt x="1937353" y="2329101"/>
                      <a:pt x="1994274" y="2427170"/>
                      <a:pt x="1994274" y="2427170"/>
                    </a:cubicBezTo>
                    <a:cubicBezTo>
                      <a:pt x="2007990" y="2445001"/>
                      <a:pt x="2021021" y="2462832"/>
                      <a:pt x="2034737" y="2479977"/>
                    </a:cubicBezTo>
                    <a:cubicBezTo>
                      <a:pt x="2068341" y="2520439"/>
                      <a:pt x="2099202" y="2560901"/>
                      <a:pt x="2117718" y="2612336"/>
                    </a:cubicBezTo>
                    <a:cubicBezTo>
                      <a:pt x="2138292" y="2669944"/>
                      <a:pt x="2287797" y="2867454"/>
                      <a:pt x="2396839" y="2956608"/>
                    </a:cubicBezTo>
                    <a:cubicBezTo>
                      <a:pt x="2429757" y="2983354"/>
                      <a:pt x="2582005" y="3099940"/>
                      <a:pt x="2662244" y="3190466"/>
                    </a:cubicBezTo>
                    <a:cubicBezTo>
                      <a:pt x="2692419" y="3224756"/>
                      <a:pt x="2735624" y="3233671"/>
                      <a:pt x="2780201" y="3228185"/>
                    </a:cubicBezTo>
                    <a:cubicBezTo>
                      <a:pt x="2832322" y="3222013"/>
                      <a:pt x="2979769" y="3141088"/>
                      <a:pt x="3000343" y="3114342"/>
                    </a:cubicBezTo>
                    <a:cubicBezTo>
                      <a:pt x="3011316" y="3099940"/>
                      <a:pt x="3010630" y="3095825"/>
                      <a:pt x="2994857" y="3088967"/>
                    </a:cubicBezTo>
                    <a:cubicBezTo>
                      <a:pt x="2984570" y="3084853"/>
                      <a:pt x="2973597" y="3080738"/>
                      <a:pt x="2962624" y="3084167"/>
                    </a:cubicBezTo>
                    <a:cubicBezTo>
                      <a:pt x="2947536" y="3088967"/>
                      <a:pt x="2874156" y="3116399"/>
                      <a:pt x="2873470" y="3115714"/>
                    </a:cubicBezTo>
                    <a:cubicBezTo>
                      <a:pt x="2902274" y="3080052"/>
                      <a:pt x="2931077" y="3043705"/>
                      <a:pt x="2959881" y="3008043"/>
                    </a:cubicBezTo>
                    <a:cubicBezTo>
                      <a:pt x="2974283" y="2986783"/>
                      <a:pt x="2993485" y="2984040"/>
                      <a:pt x="3018174" y="2989526"/>
                    </a:cubicBezTo>
                    <a:cubicBezTo>
                      <a:pt x="3062065" y="2999128"/>
                      <a:pt x="3107328" y="3001185"/>
                      <a:pt x="3152591" y="2992270"/>
                    </a:cubicBezTo>
                    <a:cubicBezTo>
                      <a:pt x="3163563" y="2990212"/>
                      <a:pt x="3179337" y="2987469"/>
                      <a:pt x="3178651" y="2973753"/>
                    </a:cubicBezTo>
                    <a:cubicBezTo>
                      <a:pt x="3180708" y="2960723"/>
                      <a:pt x="3164935" y="2962780"/>
                      <a:pt x="3154648" y="2960723"/>
                    </a:cubicBezTo>
                    <a:close/>
                    <a:moveTo>
                      <a:pt x="707713" y="2312642"/>
                    </a:moveTo>
                    <a:cubicBezTo>
                      <a:pt x="696055" y="2297554"/>
                      <a:pt x="695369" y="2293439"/>
                      <a:pt x="702913" y="2281095"/>
                    </a:cubicBezTo>
                    <a:cubicBezTo>
                      <a:pt x="755719" y="2189884"/>
                      <a:pt x="853789" y="2012261"/>
                      <a:pt x="878478" y="1982086"/>
                    </a:cubicBezTo>
                    <a:cubicBezTo>
                      <a:pt x="860647" y="2078098"/>
                      <a:pt x="891508" y="2159023"/>
                      <a:pt x="958030" y="2227603"/>
                    </a:cubicBezTo>
                    <a:cubicBezTo>
                      <a:pt x="973804" y="2244062"/>
                      <a:pt x="993692" y="2254349"/>
                      <a:pt x="1012894" y="2265322"/>
                    </a:cubicBezTo>
                    <a:cubicBezTo>
                      <a:pt x="1032097" y="2276294"/>
                      <a:pt x="1042384" y="2292068"/>
                      <a:pt x="1046499" y="2316071"/>
                    </a:cubicBezTo>
                    <a:cubicBezTo>
                      <a:pt x="1056100" y="2367506"/>
                      <a:pt x="1139767" y="2656913"/>
                      <a:pt x="1139767" y="2691203"/>
                    </a:cubicBezTo>
                    <a:cubicBezTo>
                      <a:pt x="1139767" y="2736466"/>
                      <a:pt x="1069816" y="2816019"/>
                      <a:pt x="1060900" y="2828363"/>
                    </a:cubicBezTo>
                    <a:cubicBezTo>
                      <a:pt x="1050613" y="2815333"/>
                      <a:pt x="1041012" y="2801617"/>
                      <a:pt x="1030725" y="2788587"/>
                    </a:cubicBezTo>
                    <a:cubicBezTo>
                      <a:pt x="991635" y="2739895"/>
                      <a:pt x="726916" y="2337331"/>
                      <a:pt x="707713" y="2312642"/>
                    </a:cubicBezTo>
                    <a:close/>
                  </a:path>
                </a:pathLst>
              </a:custGeom>
              <a:solidFill>
                <a:schemeClr val="lt1">
                  <a:alpha val="6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9" name="Google Shape;2339;p45"/>
              <p:cNvSpPr/>
              <p:nvPr/>
            </p:nvSpPr>
            <p:spPr>
              <a:xfrm>
                <a:off x="8616161" y="3761544"/>
                <a:ext cx="1104138" cy="2763774"/>
              </a:xfrm>
              <a:custGeom>
                <a:avLst/>
                <a:gdLst/>
                <a:ahLst/>
                <a:cxnLst/>
                <a:rect l="l" t="t" r="r" b="b"/>
                <a:pathLst>
                  <a:path w="1104138" h="2763774" extrusionOk="0">
                    <a:moveTo>
                      <a:pt x="883" y="2749673"/>
                    </a:moveTo>
                    <a:cubicBezTo>
                      <a:pt x="-4604" y="2720869"/>
                      <a:pt x="16656" y="2704410"/>
                      <a:pt x="32429" y="2686579"/>
                    </a:cubicBezTo>
                    <a:cubicBezTo>
                      <a:pt x="86608" y="2626915"/>
                      <a:pt x="123641" y="2558335"/>
                      <a:pt x="137357" y="2478782"/>
                    </a:cubicBezTo>
                    <a:cubicBezTo>
                      <a:pt x="142157" y="2452722"/>
                      <a:pt x="141472" y="2425290"/>
                      <a:pt x="138043" y="2399229"/>
                    </a:cubicBezTo>
                    <a:cubicBezTo>
                      <a:pt x="131185" y="2337507"/>
                      <a:pt x="129813" y="2275785"/>
                      <a:pt x="131870" y="2213377"/>
                    </a:cubicBezTo>
                    <a:cubicBezTo>
                      <a:pt x="137357" y="2057015"/>
                      <a:pt x="170275" y="1906139"/>
                      <a:pt x="233369" y="1762806"/>
                    </a:cubicBezTo>
                    <a:cubicBezTo>
                      <a:pt x="257372" y="1708629"/>
                      <a:pt x="287547" y="1658565"/>
                      <a:pt x="314979" y="1606444"/>
                    </a:cubicBezTo>
                    <a:cubicBezTo>
                      <a:pt x="354070" y="1531692"/>
                      <a:pt x="375329" y="1450767"/>
                      <a:pt x="391789" y="1368471"/>
                    </a:cubicBezTo>
                    <a:cubicBezTo>
                      <a:pt x="413048" y="1262172"/>
                      <a:pt x="428136" y="1154502"/>
                      <a:pt x="465855" y="1052318"/>
                    </a:cubicBezTo>
                    <a:cubicBezTo>
                      <a:pt x="482314" y="1007741"/>
                      <a:pt x="505631" y="965907"/>
                      <a:pt x="525520" y="922016"/>
                    </a:cubicBezTo>
                    <a:cubicBezTo>
                      <a:pt x="568725" y="827375"/>
                      <a:pt x="600272" y="729306"/>
                      <a:pt x="625646" y="628493"/>
                    </a:cubicBezTo>
                    <a:cubicBezTo>
                      <a:pt x="653764" y="516708"/>
                      <a:pt x="685311" y="405608"/>
                      <a:pt x="718229" y="295194"/>
                    </a:cubicBezTo>
                    <a:cubicBezTo>
                      <a:pt x="740861" y="219756"/>
                      <a:pt x="783380" y="77110"/>
                      <a:pt x="806698" y="1672"/>
                    </a:cubicBezTo>
                    <a:cubicBezTo>
                      <a:pt x="811498" y="-12730"/>
                      <a:pt x="1107078" y="70252"/>
                      <a:pt x="1110507" y="83968"/>
                    </a:cubicBezTo>
                    <a:cubicBezTo>
                      <a:pt x="1046042" y="208784"/>
                      <a:pt x="970604" y="356231"/>
                      <a:pt x="904767" y="479675"/>
                    </a:cubicBezTo>
                    <a:cubicBezTo>
                      <a:pt x="797096" y="682671"/>
                      <a:pt x="696970" y="890469"/>
                      <a:pt x="600958" y="1098952"/>
                    </a:cubicBezTo>
                    <a:cubicBezTo>
                      <a:pt x="577640" y="1149015"/>
                      <a:pt x="574897" y="1203194"/>
                      <a:pt x="577640" y="1257372"/>
                    </a:cubicBezTo>
                    <a:cubicBezTo>
                      <a:pt x="579012" y="1286862"/>
                      <a:pt x="577640" y="1315665"/>
                      <a:pt x="572840" y="1343783"/>
                    </a:cubicBezTo>
                    <a:cubicBezTo>
                      <a:pt x="556381" y="1442538"/>
                      <a:pt x="532378" y="1539236"/>
                      <a:pt x="478199" y="1625646"/>
                    </a:cubicBezTo>
                    <a:cubicBezTo>
                      <a:pt x="400018" y="1751148"/>
                      <a:pt x="325266" y="1878021"/>
                      <a:pt x="256000" y="2008323"/>
                    </a:cubicBezTo>
                    <a:cubicBezTo>
                      <a:pt x="227882" y="2060444"/>
                      <a:pt x="208680" y="2115994"/>
                      <a:pt x="199079" y="2174973"/>
                    </a:cubicBezTo>
                    <a:cubicBezTo>
                      <a:pt x="196336" y="2193489"/>
                      <a:pt x="196336" y="2212006"/>
                      <a:pt x="197707" y="2230522"/>
                    </a:cubicBezTo>
                    <a:cubicBezTo>
                      <a:pt x="199079" y="2253840"/>
                      <a:pt x="212795" y="2270985"/>
                      <a:pt x="227197" y="2287444"/>
                    </a:cubicBezTo>
                    <a:cubicBezTo>
                      <a:pt x="230626" y="2293616"/>
                      <a:pt x="227197" y="2297731"/>
                      <a:pt x="223082" y="2302531"/>
                    </a:cubicBezTo>
                    <a:cubicBezTo>
                      <a:pt x="182620" y="2344365"/>
                      <a:pt x="175762" y="2398543"/>
                      <a:pt x="168904" y="2453407"/>
                    </a:cubicBezTo>
                    <a:cubicBezTo>
                      <a:pt x="163417" y="2495927"/>
                      <a:pt x="172333" y="2538447"/>
                      <a:pt x="166160" y="2580966"/>
                    </a:cubicBezTo>
                    <a:cubicBezTo>
                      <a:pt x="152444" y="2669434"/>
                      <a:pt x="102381" y="2727727"/>
                      <a:pt x="21457" y="2762017"/>
                    </a:cubicBezTo>
                    <a:cubicBezTo>
                      <a:pt x="14599" y="2764761"/>
                      <a:pt x="5683" y="2768875"/>
                      <a:pt x="197" y="2758588"/>
                    </a:cubicBezTo>
                    <a:cubicBezTo>
                      <a:pt x="883" y="2755845"/>
                      <a:pt x="883" y="2753102"/>
                      <a:pt x="883" y="2749673"/>
                    </a:cubicBezTo>
                    <a:close/>
                  </a:path>
                </a:pathLst>
              </a:custGeom>
              <a:solidFill>
                <a:srgbClr val="E6A786">
                  <a:alpha val="49803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0" name="Google Shape;2340;p45"/>
              <p:cNvSpPr/>
              <p:nvPr/>
            </p:nvSpPr>
            <p:spPr>
              <a:xfrm>
                <a:off x="9913685" y="3727139"/>
                <a:ext cx="534924" cy="2798064"/>
              </a:xfrm>
              <a:custGeom>
                <a:avLst/>
                <a:gdLst/>
                <a:ahLst/>
                <a:cxnLst/>
                <a:rect l="l" t="t" r="r" b="b"/>
                <a:pathLst>
                  <a:path w="534924" h="2798064" extrusionOk="0">
                    <a:moveTo>
                      <a:pt x="143539" y="2760074"/>
                    </a:moveTo>
                    <a:cubicBezTo>
                      <a:pt x="165485" y="2753216"/>
                      <a:pt x="188116" y="2759388"/>
                      <a:pt x="212119" y="2755273"/>
                    </a:cubicBezTo>
                    <a:cubicBezTo>
                      <a:pt x="195660" y="2753902"/>
                      <a:pt x="199089" y="2744301"/>
                      <a:pt x="201146" y="2734699"/>
                    </a:cubicBezTo>
                    <a:cubicBezTo>
                      <a:pt x="213491" y="2685322"/>
                      <a:pt x="223778" y="2635258"/>
                      <a:pt x="229950" y="2585195"/>
                    </a:cubicBezTo>
                    <a:cubicBezTo>
                      <a:pt x="236122" y="2537189"/>
                      <a:pt x="234065" y="2489183"/>
                      <a:pt x="227893" y="2440491"/>
                    </a:cubicBezTo>
                    <a:cubicBezTo>
                      <a:pt x="217606" y="2359567"/>
                      <a:pt x="196346" y="2280014"/>
                      <a:pt x="199775" y="2197032"/>
                    </a:cubicBezTo>
                    <a:cubicBezTo>
                      <a:pt x="203204" y="2122280"/>
                      <a:pt x="214177" y="2048214"/>
                      <a:pt x="227207" y="1974147"/>
                    </a:cubicBezTo>
                    <a:cubicBezTo>
                      <a:pt x="243666" y="1880878"/>
                      <a:pt x="260811" y="1787610"/>
                      <a:pt x="275899" y="1694341"/>
                    </a:cubicBezTo>
                    <a:cubicBezTo>
                      <a:pt x="283442" y="1649078"/>
                      <a:pt x="285500" y="1603129"/>
                      <a:pt x="289615" y="1557867"/>
                    </a:cubicBezTo>
                    <a:cubicBezTo>
                      <a:pt x="299216" y="1447453"/>
                      <a:pt x="280013" y="1339096"/>
                      <a:pt x="261497" y="1231426"/>
                    </a:cubicBezTo>
                    <a:cubicBezTo>
                      <a:pt x="249152" y="1160103"/>
                      <a:pt x="238180" y="1088094"/>
                      <a:pt x="237494" y="1016085"/>
                    </a:cubicBezTo>
                    <a:cubicBezTo>
                      <a:pt x="236808" y="961221"/>
                      <a:pt x="247095" y="907728"/>
                      <a:pt x="258068" y="854236"/>
                    </a:cubicBezTo>
                    <a:cubicBezTo>
                      <a:pt x="273155" y="780855"/>
                      <a:pt x="287557" y="706789"/>
                      <a:pt x="291672" y="632037"/>
                    </a:cubicBezTo>
                    <a:cubicBezTo>
                      <a:pt x="298530" y="520937"/>
                      <a:pt x="286871" y="411209"/>
                      <a:pt x="236808" y="309711"/>
                    </a:cubicBezTo>
                    <a:cubicBezTo>
                      <a:pt x="200461" y="236330"/>
                      <a:pt x="120908" y="151977"/>
                      <a:pt x="37240" y="132774"/>
                    </a:cubicBezTo>
                    <a:cubicBezTo>
                      <a:pt x="24896" y="130031"/>
                      <a:pt x="12551" y="130717"/>
                      <a:pt x="207" y="130031"/>
                    </a:cubicBezTo>
                    <a:cubicBezTo>
                      <a:pt x="-12137" y="129345"/>
                      <a:pt x="531702" y="-8501"/>
                      <a:pt x="537189" y="415"/>
                    </a:cubicBezTo>
                    <a:cubicBezTo>
                      <a:pt x="533074" y="49792"/>
                      <a:pt x="504270" y="187638"/>
                      <a:pt x="496041" y="236330"/>
                    </a:cubicBezTo>
                    <a:cubicBezTo>
                      <a:pt x="461751" y="439327"/>
                      <a:pt x="426775" y="641638"/>
                      <a:pt x="391799" y="844635"/>
                    </a:cubicBezTo>
                    <a:cubicBezTo>
                      <a:pt x="385627" y="880296"/>
                      <a:pt x="381512" y="915958"/>
                      <a:pt x="369853" y="950248"/>
                    </a:cubicBezTo>
                    <a:cubicBezTo>
                      <a:pt x="350651" y="1007169"/>
                      <a:pt x="362310" y="1064776"/>
                      <a:pt x="365739" y="1121698"/>
                    </a:cubicBezTo>
                    <a:cubicBezTo>
                      <a:pt x="370539" y="1210166"/>
                      <a:pt x="379455" y="1298634"/>
                      <a:pt x="382198" y="1386417"/>
                    </a:cubicBezTo>
                    <a:cubicBezTo>
                      <a:pt x="389742" y="1590099"/>
                      <a:pt x="363681" y="1791724"/>
                      <a:pt x="328705" y="1991978"/>
                    </a:cubicBezTo>
                    <a:cubicBezTo>
                      <a:pt x="317733" y="2055072"/>
                      <a:pt x="295787" y="2114736"/>
                      <a:pt x="283442" y="2177830"/>
                    </a:cubicBezTo>
                    <a:cubicBezTo>
                      <a:pt x="268355" y="2255325"/>
                      <a:pt x="274527" y="2331449"/>
                      <a:pt x="291672" y="2406201"/>
                    </a:cubicBezTo>
                    <a:cubicBezTo>
                      <a:pt x="303331" y="2458322"/>
                      <a:pt x="322533" y="2509071"/>
                      <a:pt x="334878" y="2561878"/>
                    </a:cubicBezTo>
                    <a:cubicBezTo>
                      <a:pt x="342421" y="2592739"/>
                      <a:pt x="343793" y="2624286"/>
                      <a:pt x="342421" y="2655832"/>
                    </a:cubicBezTo>
                    <a:cubicBezTo>
                      <a:pt x="340364" y="2703153"/>
                      <a:pt x="338992" y="2751159"/>
                      <a:pt x="337621" y="2798479"/>
                    </a:cubicBezTo>
                    <a:cubicBezTo>
                      <a:pt x="330763" y="2803965"/>
                      <a:pt x="323905" y="2801222"/>
                      <a:pt x="317047" y="2797793"/>
                    </a:cubicBezTo>
                    <a:cubicBezTo>
                      <a:pt x="271784" y="2777219"/>
                      <a:pt x="223778" y="2767618"/>
                      <a:pt x="173714" y="2769675"/>
                    </a:cubicBezTo>
                    <a:cubicBezTo>
                      <a:pt x="162742" y="2770361"/>
                      <a:pt x="150397" y="2773104"/>
                      <a:pt x="143539" y="2760074"/>
                    </a:cubicBezTo>
                    <a:close/>
                  </a:path>
                </a:pathLst>
              </a:custGeom>
              <a:solidFill>
                <a:srgbClr val="E4A786">
                  <a:alpha val="49803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1" name="Google Shape;2341;p45"/>
              <p:cNvSpPr/>
              <p:nvPr/>
            </p:nvSpPr>
            <p:spPr>
              <a:xfrm>
                <a:off x="9796742" y="587276"/>
                <a:ext cx="150876" cy="521208"/>
              </a:xfrm>
              <a:custGeom>
                <a:avLst/>
                <a:gdLst/>
                <a:ahLst/>
                <a:cxnLst/>
                <a:rect l="l" t="t" r="r" b="b"/>
                <a:pathLst>
                  <a:path w="150876" h="521208" extrusionOk="0">
                    <a:moveTo>
                      <a:pt x="64348" y="472516"/>
                    </a:moveTo>
                    <a:cubicBezTo>
                      <a:pt x="86293" y="490347"/>
                      <a:pt x="157616" y="526694"/>
                      <a:pt x="157616" y="526694"/>
                    </a:cubicBezTo>
                    <a:cubicBezTo>
                      <a:pt x="137728" y="493090"/>
                      <a:pt x="107553" y="423824"/>
                      <a:pt x="91780" y="373075"/>
                    </a:cubicBezTo>
                    <a:cubicBezTo>
                      <a:pt x="76006" y="323698"/>
                      <a:pt x="60919" y="252374"/>
                      <a:pt x="60233" y="200254"/>
                    </a:cubicBezTo>
                    <a:cubicBezTo>
                      <a:pt x="59547" y="143332"/>
                      <a:pt x="89722" y="8915"/>
                      <a:pt x="89036" y="0"/>
                    </a:cubicBezTo>
                    <a:cubicBezTo>
                      <a:pt x="22514" y="87782"/>
                      <a:pt x="-8347" y="200939"/>
                      <a:pt x="1940" y="312039"/>
                    </a:cubicBezTo>
                    <a:cubicBezTo>
                      <a:pt x="6740" y="371704"/>
                      <a:pt x="64348" y="472516"/>
                      <a:pt x="64348" y="472516"/>
                    </a:cubicBezTo>
                    <a:close/>
                  </a:path>
                </a:pathLst>
              </a:custGeom>
              <a:solidFill>
                <a:srgbClr val="E5A788">
                  <a:alpha val="49803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2" name="Google Shape;2342;p45"/>
              <p:cNvSpPr/>
              <p:nvPr/>
            </p:nvSpPr>
            <p:spPr>
              <a:xfrm>
                <a:off x="9717072" y="1052248"/>
                <a:ext cx="212598" cy="116586"/>
              </a:xfrm>
              <a:custGeom>
                <a:avLst/>
                <a:gdLst/>
                <a:ahLst/>
                <a:cxnLst/>
                <a:rect l="l" t="t" r="r" b="b"/>
                <a:pathLst>
                  <a:path w="212598" h="116586" extrusionOk="0">
                    <a:moveTo>
                      <a:pt x="21260" y="0"/>
                    </a:moveTo>
                    <a:cubicBezTo>
                      <a:pt x="34976" y="4801"/>
                      <a:pt x="194767" y="41148"/>
                      <a:pt x="212598" y="53492"/>
                    </a:cubicBezTo>
                    <a:cubicBezTo>
                      <a:pt x="217399" y="56921"/>
                      <a:pt x="218770" y="61036"/>
                      <a:pt x="216027" y="65837"/>
                    </a:cubicBezTo>
                    <a:cubicBezTo>
                      <a:pt x="161849" y="78181"/>
                      <a:pt x="17831" y="117958"/>
                      <a:pt x="0" y="117958"/>
                    </a:cubicBezTo>
                    <a:cubicBezTo>
                      <a:pt x="8915" y="80924"/>
                      <a:pt x="16459" y="38405"/>
                      <a:pt x="21260" y="0"/>
                    </a:cubicBezTo>
                    <a:close/>
                  </a:path>
                </a:pathLst>
              </a:custGeom>
              <a:solidFill>
                <a:srgbClr val="CB9677">
                  <a:alpha val="69803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3" name="Google Shape;2343;p45"/>
              <p:cNvSpPr/>
              <p:nvPr/>
            </p:nvSpPr>
            <p:spPr>
              <a:xfrm>
                <a:off x="9870005" y="1065964"/>
                <a:ext cx="82296" cy="48006"/>
              </a:xfrm>
              <a:custGeom>
                <a:avLst/>
                <a:gdLst/>
                <a:ahLst/>
                <a:cxnLst/>
                <a:rect l="l" t="t" r="r" b="b"/>
                <a:pathLst>
                  <a:path w="82296" h="48006" extrusionOk="0">
                    <a:moveTo>
                      <a:pt x="0" y="0"/>
                    </a:moveTo>
                    <a:cubicBezTo>
                      <a:pt x="21946" y="17831"/>
                      <a:pt x="57607" y="30175"/>
                      <a:pt x="81610" y="43891"/>
                    </a:cubicBezTo>
                    <a:cubicBezTo>
                      <a:pt x="85039" y="47320"/>
                      <a:pt x="85725" y="50749"/>
                      <a:pt x="80239" y="51435"/>
                    </a:cubicBezTo>
                    <a:cubicBezTo>
                      <a:pt x="74752" y="52807"/>
                      <a:pt x="68580" y="52121"/>
                      <a:pt x="62408" y="52121"/>
                    </a:cubicBezTo>
                    <a:cubicBezTo>
                      <a:pt x="41834" y="43205"/>
                      <a:pt x="10973" y="26746"/>
                      <a:pt x="0" y="0"/>
                    </a:cubicBezTo>
                    <a:close/>
                  </a:path>
                </a:pathLst>
              </a:custGeom>
              <a:solidFill>
                <a:srgbClr val="BF8A6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4" name="Google Shape;2344;p45"/>
              <p:cNvSpPr/>
              <p:nvPr/>
            </p:nvSpPr>
            <p:spPr>
              <a:xfrm>
                <a:off x="11598221" y="5717745"/>
                <a:ext cx="233172" cy="226314"/>
              </a:xfrm>
              <a:custGeom>
                <a:avLst/>
                <a:gdLst/>
                <a:ahLst/>
                <a:cxnLst/>
                <a:rect l="l" t="t" r="r" b="b"/>
                <a:pathLst>
                  <a:path w="233172" h="226314" extrusionOk="0">
                    <a:moveTo>
                      <a:pt x="0" y="133731"/>
                    </a:moveTo>
                    <a:cubicBezTo>
                      <a:pt x="15774" y="125501"/>
                      <a:pt x="29490" y="126187"/>
                      <a:pt x="42520" y="122072"/>
                    </a:cubicBezTo>
                    <a:cubicBezTo>
                      <a:pt x="90526" y="109042"/>
                      <a:pt x="103556" y="92583"/>
                      <a:pt x="103556" y="43205"/>
                    </a:cubicBezTo>
                    <a:cubicBezTo>
                      <a:pt x="103556" y="30175"/>
                      <a:pt x="102184" y="17145"/>
                      <a:pt x="101499" y="0"/>
                    </a:cubicBezTo>
                    <a:cubicBezTo>
                      <a:pt x="113843" y="33604"/>
                      <a:pt x="110414" y="70637"/>
                      <a:pt x="139218" y="91211"/>
                    </a:cubicBezTo>
                    <a:cubicBezTo>
                      <a:pt x="166650" y="111100"/>
                      <a:pt x="199568" y="101498"/>
                      <a:pt x="234544" y="102184"/>
                    </a:cubicBezTo>
                    <a:cubicBezTo>
                      <a:pt x="146076" y="125501"/>
                      <a:pt x="127559" y="115900"/>
                      <a:pt x="133045" y="228371"/>
                    </a:cubicBezTo>
                    <a:cubicBezTo>
                      <a:pt x="128245" y="223571"/>
                      <a:pt x="127559" y="217399"/>
                      <a:pt x="126873" y="212598"/>
                    </a:cubicBezTo>
                    <a:cubicBezTo>
                      <a:pt x="125502" y="207112"/>
                      <a:pt x="124816" y="201625"/>
                      <a:pt x="123444" y="196139"/>
                    </a:cubicBezTo>
                    <a:cubicBezTo>
                      <a:pt x="110414" y="144018"/>
                      <a:pt x="93955" y="130988"/>
                      <a:pt x="40462" y="131674"/>
                    </a:cubicBezTo>
                    <a:cubicBezTo>
                      <a:pt x="28118" y="131674"/>
                      <a:pt x="16459" y="133045"/>
                      <a:pt x="0" y="133731"/>
                    </a:cubicBezTo>
                    <a:close/>
                  </a:path>
                </a:pathLst>
              </a:custGeom>
              <a:solidFill>
                <a:srgbClr val="FEF4D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5" name="Google Shape;2345;p45"/>
              <p:cNvSpPr/>
              <p:nvPr/>
            </p:nvSpPr>
            <p:spPr>
              <a:xfrm>
                <a:off x="11066726" y="5675226"/>
                <a:ext cx="96012" cy="96012"/>
              </a:xfrm>
              <a:custGeom>
                <a:avLst/>
                <a:gdLst/>
                <a:ahLst/>
                <a:cxnLst/>
                <a:rect l="l" t="t" r="r" b="b"/>
                <a:pathLst>
                  <a:path w="96012" h="96012" extrusionOk="0">
                    <a:moveTo>
                      <a:pt x="52807" y="96698"/>
                    </a:moveTo>
                    <a:cubicBezTo>
                      <a:pt x="48006" y="67209"/>
                      <a:pt x="32919" y="50064"/>
                      <a:pt x="0" y="54178"/>
                    </a:cubicBezTo>
                    <a:cubicBezTo>
                      <a:pt x="11659" y="48006"/>
                      <a:pt x="24689" y="47320"/>
                      <a:pt x="32919" y="37033"/>
                    </a:cubicBezTo>
                    <a:cubicBezTo>
                      <a:pt x="41148" y="26746"/>
                      <a:pt x="39091" y="13716"/>
                      <a:pt x="41834" y="0"/>
                    </a:cubicBezTo>
                    <a:cubicBezTo>
                      <a:pt x="45263" y="33604"/>
                      <a:pt x="65151" y="44577"/>
                      <a:pt x="96698" y="40462"/>
                    </a:cubicBezTo>
                    <a:cubicBezTo>
                      <a:pt x="85039" y="48006"/>
                      <a:pt x="70638" y="47320"/>
                      <a:pt x="61722" y="58293"/>
                    </a:cubicBezTo>
                    <a:cubicBezTo>
                      <a:pt x="52121" y="69266"/>
                      <a:pt x="55550" y="82296"/>
                      <a:pt x="52807" y="96698"/>
                    </a:cubicBezTo>
                    <a:close/>
                  </a:path>
                </a:pathLst>
              </a:custGeom>
              <a:solidFill>
                <a:srgbClr val="FEF4D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6" name="Google Shape;2346;p45"/>
              <p:cNvSpPr/>
              <p:nvPr/>
            </p:nvSpPr>
            <p:spPr>
              <a:xfrm>
                <a:off x="11320420" y="2764429"/>
                <a:ext cx="288036" cy="2743200"/>
              </a:xfrm>
              <a:custGeom>
                <a:avLst/>
                <a:gdLst/>
                <a:ahLst/>
                <a:cxnLst/>
                <a:rect l="l" t="t" r="r" b="b"/>
                <a:pathLst>
                  <a:path w="288036" h="2743200" extrusionOk="0">
                    <a:moveTo>
                      <a:pt x="203735" y="2080294"/>
                    </a:moveTo>
                    <a:cubicBezTo>
                      <a:pt x="204421" y="2053547"/>
                      <a:pt x="209907" y="2029544"/>
                      <a:pt x="224995" y="2006913"/>
                    </a:cubicBezTo>
                    <a:cubicBezTo>
                      <a:pt x="240083" y="1984282"/>
                      <a:pt x="252427" y="1960279"/>
                      <a:pt x="266143" y="1936276"/>
                    </a:cubicBezTo>
                    <a:cubicBezTo>
                      <a:pt x="294261" y="1887584"/>
                      <a:pt x="296318" y="1837520"/>
                      <a:pt x="275058" y="1786085"/>
                    </a:cubicBezTo>
                    <a:cubicBezTo>
                      <a:pt x="261342" y="1754539"/>
                      <a:pt x="241454" y="1727107"/>
                      <a:pt x="216080" y="1703104"/>
                    </a:cubicBezTo>
                    <a:cubicBezTo>
                      <a:pt x="186590" y="1675672"/>
                      <a:pt x="181790" y="1644811"/>
                      <a:pt x="199620" y="1608463"/>
                    </a:cubicBezTo>
                    <a:cubicBezTo>
                      <a:pt x="205793" y="1596119"/>
                      <a:pt x="213336" y="1585146"/>
                      <a:pt x="222938" y="1574859"/>
                    </a:cubicBezTo>
                    <a:cubicBezTo>
                      <a:pt x="227052" y="1570058"/>
                      <a:pt x="230481" y="1565944"/>
                      <a:pt x="225681" y="1560457"/>
                    </a:cubicBezTo>
                    <a:cubicBezTo>
                      <a:pt x="206478" y="1540569"/>
                      <a:pt x="216080" y="1523424"/>
                      <a:pt x="230481" y="1506279"/>
                    </a:cubicBezTo>
                    <a:cubicBezTo>
                      <a:pt x="237339" y="1498049"/>
                      <a:pt x="241454" y="1488448"/>
                      <a:pt x="248312" y="1480219"/>
                    </a:cubicBezTo>
                    <a:cubicBezTo>
                      <a:pt x="256542" y="1469932"/>
                      <a:pt x="255856" y="1461702"/>
                      <a:pt x="249684" y="1450043"/>
                    </a:cubicBezTo>
                    <a:cubicBezTo>
                      <a:pt x="193448" y="1338944"/>
                      <a:pt x="137213" y="1227844"/>
                      <a:pt x="83034" y="1116059"/>
                    </a:cubicBezTo>
                    <a:cubicBezTo>
                      <a:pt x="67947" y="1085198"/>
                      <a:pt x="63146" y="1052965"/>
                      <a:pt x="83720" y="1017989"/>
                    </a:cubicBezTo>
                    <a:cubicBezTo>
                      <a:pt x="151614" y="905518"/>
                      <a:pt x="216080" y="790989"/>
                      <a:pt x="281916" y="677832"/>
                    </a:cubicBezTo>
                    <a:cubicBezTo>
                      <a:pt x="287403" y="668231"/>
                      <a:pt x="288089" y="661373"/>
                      <a:pt x="282602" y="651086"/>
                    </a:cubicBezTo>
                    <a:cubicBezTo>
                      <a:pt x="236654" y="566733"/>
                      <a:pt x="191391" y="482379"/>
                      <a:pt x="145442" y="398026"/>
                    </a:cubicBezTo>
                    <a:cubicBezTo>
                      <a:pt x="139270" y="387053"/>
                      <a:pt x="137898" y="377452"/>
                      <a:pt x="143385" y="365793"/>
                    </a:cubicBezTo>
                    <a:cubicBezTo>
                      <a:pt x="156415" y="336990"/>
                      <a:pt x="168074" y="307500"/>
                      <a:pt x="179732" y="278697"/>
                    </a:cubicBezTo>
                    <a:cubicBezTo>
                      <a:pt x="209222" y="206688"/>
                      <a:pt x="242140" y="136050"/>
                      <a:pt x="254484" y="57869"/>
                    </a:cubicBezTo>
                    <a:cubicBezTo>
                      <a:pt x="256542" y="43467"/>
                      <a:pt x="257228" y="29751"/>
                      <a:pt x="251741" y="16035"/>
                    </a:cubicBezTo>
                    <a:cubicBezTo>
                      <a:pt x="244197" y="-2481"/>
                      <a:pt x="233910" y="-5224"/>
                      <a:pt x="220194" y="9177"/>
                    </a:cubicBezTo>
                    <a:cubicBezTo>
                      <a:pt x="205107" y="24951"/>
                      <a:pt x="194820" y="44153"/>
                      <a:pt x="187962" y="64727"/>
                    </a:cubicBezTo>
                    <a:cubicBezTo>
                      <a:pt x="156415" y="152510"/>
                      <a:pt x="126926" y="241664"/>
                      <a:pt x="91950" y="328074"/>
                    </a:cubicBezTo>
                    <a:cubicBezTo>
                      <a:pt x="74119" y="371280"/>
                      <a:pt x="77548" y="408313"/>
                      <a:pt x="96750" y="448775"/>
                    </a:cubicBezTo>
                    <a:cubicBezTo>
                      <a:pt x="128297" y="513240"/>
                      <a:pt x="156415" y="579763"/>
                      <a:pt x="187962" y="644228"/>
                    </a:cubicBezTo>
                    <a:cubicBezTo>
                      <a:pt x="196191" y="661373"/>
                      <a:pt x="195506" y="675089"/>
                      <a:pt x="186590" y="690863"/>
                    </a:cubicBezTo>
                    <a:cubicBezTo>
                      <a:pt x="135155" y="777959"/>
                      <a:pt x="85092" y="865056"/>
                      <a:pt x="32971" y="952152"/>
                    </a:cubicBezTo>
                    <a:cubicBezTo>
                      <a:pt x="22684" y="968612"/>
                      <a:pt x="7596" y="982328"/>
                      <a:pt x="3482" y="1002902"/>
                    </a:cubicBezTo>
                    <a:cubicBezTo>
                      <a:pt x="-3376" y="1035820"/>
                      <a:pt x="53" y="1068053"/>
                      <a:pt x="12397" y="1099600"/>
                    </a:cubicBezTo>
                    <a:cubicBezTo>
                      <a:pt x="62460" y="1226473"/>
                      <a:pt x="113210" y="1352660"/>
                      <a:pt x="163959" y="1478847"/>
                    </a:cubicBezTo>
                    <a:cubicBezTo>
                      <a:pt x="168759" y="1490506"/>
                      <a:pt x="169445" y="1500107"/>
                      <a:pt x="160530" y="1509022"/>
                    </a:cubicBezTo>
                    <a:cubicBezTo>
                      <a:pt x="153672" y="1517252"/>
                      <a:pt x="150243" y="1525481"/>
                      <a:pt x="156415" y="1535768"/>
                    </a:cubicBezTo>
                    <a:cubicBezTo>
                      <a:pt x="166016" y="1552228"/>
                      <a:pt x="163273" y="1565944"/>
                      <a:pt x="150929" y="1581031"/>
                    </a:cubicBezTo>
                    <a:cubicBezTo>
                      <a:pt x="126926" y="1611892"/>
                      <a:pt x="123497" y="1646182"/>
                      <a:pt x="140642" y="1680472"/>
                    </a:cubicBezTo>
                    <a:cubicBezTo>
                      <a:pt x="159158" y="1718191"/>
                      <a:pt x="179732" y="1755224"/>
                      <a:pt x="201678" y="1790886"/>
                    </a:cubicBezTo>
                    <a:cubicBezTo>
                      <a:pt x="229110" y="1835463"/>
                      <a:pt x="225681" y="1911587"/>
                      <a:pt x="187276" y="1946563"/>
                    </a:cubicBezTo>
                    <a:cubicBezTo>
                      <a:pt x="153672" y="1977424"/>
                      <a:pt x="144071" y="2014457"/>
                      <a:pt x="142013" y="2056291"/>
                    </a:cubicBezTo>
                    <a:cubicBezTo>
                      <a:pt x="139270" y="2129671"/>
                      <a:pt x="120068" y="2748263"/>
                      <a:pt x="120068" y="2748949"/>
                    </a:cubicBezTo>
                    <a:lnTo>
                      <a:pt x="185904" y="2748949"/>
                    </a:lnTo>
                    <a:cubicBezTo>
                      <a:pt x="183847" y="2748949"/>
                      <a:pt x="198935" y="2257916"/>
                      <a:pt x="203735" y="2080294"/>
                    </a:cubicBezTo>
                    <a:close/>
                  </a:path>
                </a:pathLst>
              </a:custGeom>
              <a:solidFill>
                <a:srgbClr val="49442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7" name="Google Shape;2347;p45"/>
              <p:cNvSpPr/>
              <p:nvPr/>
            </p:nvSpPr>
            <p:spPr>
              <a:xfrm>
                <a:off x="11316131" y="5505769"/>
                <a:ext cx="754380" cy="1076706"/>
              </a:xfrm>
              <a:custGeom>
                <a:avLst/>
                <a:gdLst/>
                <a:ahLst/>
                <a:cxnLst/>
                <a:rect l="l" t="t" r="r" b="b"/>
                <a:pathLst>
                  <a:path w="754380" h="1076706" extrusionOk="0">
                    <a:moveTo>
                      <a:pt x="507718" y="866230"/>
                    </a:moveTo>
                    <a:cubicBezTo>
                      <a:pt x="406906" y="742786"/>
                      <a:pt x="334211" y="602882"/>
                      <a:pt x="274546" y="456121"/>
                    </a:cubicBezTo>
                    <a:cubicBezTo>
                      <a:pt x="249858" y="395771"/>
                      <a:pt x="231341" y="367653"/>
                      <a:pt x="201852" y="301816"/>
                    </a:cubicBezTo>
                    <a:cubicBezTo>
                      <a:pt x="199794" y="290843"/>
                      <a:pt x="199108" y="262726"/>
                      <a:pt x="199794" y="245581"/>
                    </a:cubicBezTo>
                    <a:cubicBezTo>
                      <a:pt x="198423" y="238037"/>
                      <a:pt x="267688" y="85103"/>
                      <a:pt x="299921" y="14466"/>
                    </a:cubicBezTo>
                    <a:cubicBezTo>
                      <a:pt x="304722" y="4179"/>
                      <a:pt x="305407" y="-622"/>
                      <a:pt x="291006" y="64"/>
                    </a:cubicBezTo>
                    <a:cubicBezTo>
                      <a:pt x="262202" y="1436"/>
                      <a:pt x="47547" y="3493"/>
                      <a:pt x="19429" y="4179"/>
                    </a:cubicBezTo>
                    <a:cubicBezTo>
                      <a:pt x="-3203" y="4865"/>
                      <a:pt x="-3203" y="4865"/>
                      <a:pt x="5027" y="25439"/>
                    </a:cubicBezTo>
                    <a:cubicBezTo>
                      <a:pt x="32459" y="98819"/>
                      <a:pt x="59891" y="172886"/>
                      <a:pt x="87323" y="246266"/>
                    </a:cubicBezTo>
                    <a:cubicBezTo>
                      <a:pt x="90066" y="250381"/>
                      <a:pt x="77722" y="280556"/>
                      <a:pt x="73607" y="294958"/>
                    </a:cubicBezTo>
                    <a:cubicBezTo>
                      <a:pt x="73607" y="294958"/>
                      <a:pt x="73607" y="294958"/>
                      <a:pt x="72921" y="294958"/>
                    </a:cubicBezTo>
                    <a:cubicBezTo>
                      <a:pt x="226" y="415659"/>
                      <a:pt x="-16233" y="544589"/>
                      <a:pt x="21486" y="679006"/>
                    </a:cubicBezTo>
                    <a:cubicBezTo>
                      <a:pt x="65377" y="836054"/>
                      <a:pt x="159332" y="960870"/>
                      <a:pt x="276604" y="1071284"/>
                    </a:cubicBezTo>
                    <a:cubicBezTo>
                      <a:pt x="283462" y="1077456"/>
                      <a:pt x="291006" y="1077456"/>
                      <a:pt x="299235" y="1077456"/>
                    </a:cubicBezTo>
                    <a:cubicBezTo>
                      <a:pt x="430909" y="1076084"/>
                      <a:pt x="563268" y="1075399"/>
                      <a:pt x="694942" y="1074027"/>
                    </a:cubicBezTo>
                    <a:cubicBezTo>
                      <a:pt x="715516" y="1074027"/>
                      <a:pt x="736090" y="1074027"/>
                      <a:pt x="756664" y="1074027"/>
                    </a:cubicBezTo>
                    <a:cubicBezTo>
                      <a:pt x="657223" y="1022592"/>
                      <a:pt x="576984" y="951269"/>
                      <a:pt x="507718" y="86623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8" name="Google Shape;2348;p45"/>
              <p:cNvSpPr/>
              <p:nvPr/>
            </p:nvSpPr>
            <p:spPr>
              <a:xfrm>
                <a:off x="11384471" y="5751350"/>
                <a:ext cx="144018" cy="54864"/>
              </a:xfrm>
              <a:custGeom>
                <a:avLst/>
                <a:gdLst/>
                <a:ahLst/>
                <a:cxnLst/>
                <a:rect l="l" t="t" r="r" b="b"/>
                <a:pathLst>
                  <a:path w="144018" h="54864" extrusionOk="0">
                    <a:moveTo>
                      <a:pt x="121853" y="7544"/>
                    </a:moveTo>
                    <a:cubicBezTo>
                      <a:pt x="92363" y="4801"/>
                      <a:pt x="62874" y="6858"/>
                      <a:pt x="33385" y="6172"/>
                    </a:cubicBezTo>
                    <a:cubicBezTo>
                      <a:pt x="27898" y="6172"/>
                      <a:pt x="22412" y="6172"/>
                      <a:pt x="18297" y="686"/>
                    </a:cubicBezTo>
                    <a:cubicBezTo>
                      <a:pt x="-2963" y="12344"/>
                      <a:pt x="-2963" y="41834"/>
                      <a:pt x="4581" y="49378"/>
                    </a:cubicBezTo>
                    <a:cubicBezTo>
                      <a:pt x="16240" y="61036"/>
                      <a:pt x="121167" y="63779"/>
                      <a:pt x="132826" y="56236"/>
                    </a:cubicBezTo>
                    <a:cubicBezTo>
                      <a:pt x="149285" y="45949"/>
                      <a:pt x="147227" y="15773"/>
                      <a:pt x="130768" y="0"/>
                    </a:cubicBezTo>
                    <a:cubicBezTo>
                      <a:pt x="132140" y="7544"/>
                      <a:pt x="126653" y="8230"/>
                      <a:pt x="121853" y="754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9" name="Google Shape;2349;p45"/>
              <p:cNvSpPr/>
              <p:nvPr/>
            </p:nvSpPr>
            <p:spPr>
              <a:xfrm>
                <a:off x="9479682" y="458345"/>
                <a:ext cx="404622" cy="630936"/>
              </a:xfrm>
              <a:custGeom>
                <a:avLst/>
                <a:gdLst/>
                <a:ahLst/>
                <a:cxnLst/>
                <a:rect l="l" t="t" r="r" b="b"/>
                <a:pathLst>
                  <a:path w="404622" h="630936" extrusionOk="0">
                    <a:moveTo>
                      <a:pt x="405411" y="128245"/>
                    </a:moveTo>
                    <a:cubicBezTo>
                      <a:pt x="320372" y="121387"/>
                      <a:pt x="136578" y="80239"/>
                      <a:pt x="32336" y="0"/>
                    </a:cubicBezTo>
                    <a:cubicBezTo>
                      <a:pt x="11076" y="61722"/>
                      <a:pt x="-1268" y="186538"/>
                      <a:pt x="103" y="211226"/>
                    </a:cubicBezTo>
                    <a:cubicBezTo>
                      <a:pt x="11076" y="374447"/>
                      <a:pt x="83771" y="506806"/>
                      <a:pt x="229846" y="585673"/>
                    </a:cubicBezTo>
                    <a:cubicBezTo>
                      <a:pt x="236019" y="589102"/>
                      <a:pt x="350547" y="628879"/>
                      <a:pt x="408840" y="634365"/>
                    </a:cubicBezTo>
                    <a:cubicBezTo>
                      <a:pt x="395810" y="611734"/>
                      <a:pt x="341632" y="515036"/>
                      <a:pt x="333402" y="484175"/>
                    </a:cubicBezTo>
                    <a:cubicBezTo>
                      <a:pt x="310085" y="395021"/>
                      <a:pt x="321058" y="308610"/>
                      <a:pt x="360148" y="225628"/>
                    </a:cubicBezTo>
                    <a:cubicBezTo>
                      <a:pt x="374550" y="194081"/>
                      <a:pt x="405411" y="129616"/>
                      <a:pt x="405411" y="128245"/>
                    </a:cubicBezTo>
                    <a:close/>
                  </a:path>
                </a:pathLst>
              </a:custGeom>
              <a:solidFill>
                <a:srgbClr val="4E413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0" name="Google Shape;2350;p45"/>
              <p:cNvSpPr/>
              <p:nvPr/>
            </p:nvSpPr>
            <p:spPr>
              <a:xfrm>
                <a:off x="9653387" y="546813"/>
                <a:ext cx="233172" cy="541782"/>
              </a:xfrm>
              <a:custGeom>
                <a:avLst/>
                <a:gdLst/>
                <a:ahLst/>
                <a:cxnLst/>
                <a:rect l="l" t="t" r="r" b="b"/>
                <a:pathLst>
                  <a:path w="233172" h="541782" extrusionOk="0">
                    <a:moveTo>
                      <a:pt x="149410" y="343586"/>
                    </a:moveTo>
                    <a:cubicBezTo>
                      <a:pt x="139123" y="232486"/>
                      <a:pt x="184386" y="141275"/>
                      <a:pt x="231706" y="40462"/>
                    </a:cubicBezTo>
                    <a:cubicBezTo>
                      <a:pt x="231706" y="40462"/>
                      <a:pt x="71915" y="8230"/>
                      <a:pt x="38996" y="0"/>
                    </a:cubicBezTo>
                    <a:cubicBezTo>
                      <a:pt x="14308" y="59665"/>
                      <a:pt x="-3523" y="146075"/>
                      <a:pt x="592" y="211226"/>
                    </a:cubicBezTo>
                    <a:cubicBezTo>
                      <a:pt x="6764" y="312039"/>
                      <a:pt x="38311" y="402565"/>
                      <a:pt x="101404" y="481432"/>
                    </a:cubicBezTo>
                    <a:cubicBezTo>
                      <a:pt x="110320" y="492404"/>
                      <a:pt x="194673" y="540410"/>
                      <a:pt x="234449" y="546583"/>
                    </a:cubicBezTo>
                    <a:cubicBezTo>
                      <a:pt x="226220" y="529438"/>
                      <a:pt x="154897" y="403250"/>
                      <a:pt x="149410" y="343586"/>
                    </a:cubicBezTo>
                    <a:close/>
                  </a:path>
                </a:pathLst>
              </a:custGeom>
              <a:solidFill>
                <a:srgbClr val="614E4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1" name="Google Shape;2351;p45"/>
              <p:cNvSpPr/>
              <p:nvPr/>
            </p:nvSpPr>
            <p:spPr>
              <a:xfrm>
                <a:off x="10152190" y="701171"/>
                <a:ext cx="89154" cy="34290"/>
              </a:xfrm>
              <a:custGeom>
                <a:avLst/>
                <a:gdLst/>
                <a:ahLst/>
                <a:cxnLst/>
                <a:rect l="l" t="t" r="r" b="b"/>
                <a:pathLst>
                  <a:path w="89154" h="34290" extrusionOk="0">
                    <a:moveTo>
                      <a:pt x="81289" y="634"/>
                    </a:moveTo>
                    <a:cubicBezTo>
                      <a:pt x="54543" y="-2795"/>
                      <a:pt x="30540" y="8177"/>
                      <a:pt x="7909" y="21893"/>
                    </a:cubicBezTo>
                    <a:cubicBezTo>
                      <a:pt x="3108" y="24637"/>
                      <a:pt x="-3064" y="28751"/>
                      <a:pt x="1737" y="34924"/>
                    </a:cubicBezTo>
                    <a:cubicBezTo>
                      <a:pt x="5851" y="39724"/>
                      <a:pt x="10652" y="33552"/>
                      <a:pt x="14081" y="30809"/>
                    </a:cubicBezTo>
                    <a:cubicBezTo>
                      <a:pt x="29854" y="18464"/>
                      <a:pt x="46999" y="12292"/>
                      <a:pt x="67573" y="13664"/>
                    </a:cubicBezTo>
                    <a:cubicBezTo>
                      <a:pt x="83347" y="15035"/>
                      <a:pt x="87462" y="14350"/>
                      <a:pt x="92948" y="15035"/>
                    </a:cubicBezTo>
                    <a:lnTo>
                      <a:pt x="94320" y="2005"/>
                    </a:lnTo>
                    <a:cubicBezTo>
                      <a:pt x="92948" y="2005"/>
                      <a:pt x="90205" y="2005"/>
                      <a:pt x="81289" y="634"/>
                    </a:cubicBezTo>
                    <a:close/>
                  </a:path>
                </a:pathLst>
              </a:custGeom>
              <a:solidFill>
                <a:srgbClr val="614E4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2" name="Google Shape;2352;p45"/>
              <p:cNvSpPr/>
              <p:nvPr/>
            </p:nvSpPr>
            <p:spPr>
              <a:xfrm>
                <a:off x="10173129" y="642140"/>
                <a:ext cx="164592" cy="342900"/>
              </a:xfrm>
              <a:custGeom>
                <a:avLst/>
                <a:gdLst/>
                <a:ahLst/>
                <a:cxnLst/>
                <a:rect l="l" t="t" r="r" b="b"/>
                <a:pathLst>
                  <a:path w="164592" h="342900" extrusionOk="0">
                    <a:moveTo>
                      <a:pt x="165278" y="7544"/>
                    </a:moveTo>
                    <a:cubicBezTo>
                      <a:pt x="134417" y="6858"/>
                      <a:pt x="103556" y="4801"/>
                      <a:pt x="73381" y="0"/>
                    </a:cubicBezTo>
                    <a:cubicBezTo>
                      <a:pt x="76810" y="15773"/>
                      <a:pt x="74066" y="32233"/>
                      <a:pt x="74752" y="48006"/>
                    </a:cubicBezTo>
                    <a:cubicBezTo>
                      <a:pt x="74752" y="50063"/>
                      <a:pt x="71323" y="96012"/>
                      <a:pt x="69952" y="102184"/>
                    </a:cubicBezTo>
                    <a:cubicBezTo>
                      <a:pt x="67894" y="117272"/>
                      <a:pt x="29489" y="167335"/>
                      <a:pt x="32233" y="173507"/>
                    </a:cubicBezTo>
                    <a:cubicBezTo>
                      <a:pt x="16459" y="229743"/>
                      <a:pt x="20574" y="289408"/>
                      <a:pt x="0" y="344272"/>
                    </a:cubicBezTo>
                    <a:cubicBezTo>
                      <a:pt x="39776" y="320269"/>
                      <a:pt x="72695" y="289408"/>
                      <a:pt x="99441" y="251689"/>
                    </a:cubicBezTo>
                    <a:cubicBezTo>
                      <a:pt x="151562" y="178994"/>
                      <a:pt x="167335" y="95326"/>
                      <a:pt x="165278" y="7544"/>
                    </a:cubicBezTo>
                    <a:close/>
                  </a:path>
                </a:pathLst>
              </a:custGeom>
              <a:solidFill>
                <a:srgbClr val="4E413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3" name="Google Shape;2353;p45"/>
              <p:cNvSpPr/>
              <p:nvPr/>
            </p:nvSpPr>
            <p:spPr>
              <a:xfrm>
                <a:off x="9921740" y="716017"/>
                <a:ext cx="130302" cy="68580"/>
              </a:xfrm>
              <a:custGeom>
                <a:avLst/>
                <a:gdLst/>
                <a:ahLst/>
                <a:cxnLst/>
                <a:rect l="l" t="t" r="r" b="b"/>
                <a:pathLst>
                  <a:path w="130302" h="68580" extrusionOk="0">
                    <a:moveTo>
                      <a:pt x="34676" y="28306"/>
                    </a:moveTo>
                    <a:cubicBezTo>
                      <a:pt x="31247" y="28306"/>
                      <a:pt x="26446" y="26935"/>
                      <a:pt x="23703" y="28306"/>
                    </a:cubicBezTo>
                    <a:cubicBezTo>
                      <a:pt x="8615" y="35164"/>
                      <a:pt x="3815" y="27621"/>
                      <a:pt x="1072" y="14590"/>
                    </a:cubicBezTo>
                    <a:cubicBezTo>
                      <a:pt x="-2357" y="189"/>
                      <a:pt x="2443" y="-3240"/>
                      <a:pt x="15473" y="2932"/>
                    </a:cubicBezTo>
                    <a:cubicBezTo>
                      <a:pt x="20274" y="5675"/>
                      <a:pt x="25075" y="3618"/>
                      <a:pt x="29875" y="2932"/>
                    </a:cubicBezTo>
                    <a:cubicBezTo>
                      <a:pt x="79939" y="-8041"/>
                      <a:pt x="121772" y="17334"/>
                      <a:pt x="134803" y="66711"/>
                    </a:cubicBezTo>
                    <a:cubicBezTo>
                      <a:pt x="134117" y="68769"/>
                      <a:pt x="134117" y="70826"/>
                      <a:pt x="133431" y="72883"/>
                    </a:cubicBezTo>
                    <a:cubicBezTo>
                      <a:pt x="132059" y="71512"/>
                      <a:pt x="130002" y="70140"/>
                      <a:pt x="128630" y="68769"/>
                    </a:cubicBezTo>
                    <a:cubicBezTo>
                      <a:pt x="114229" y="66025"/>
                      <a:pt x="105313" y="53681"/>
                      <a:pt x="92969" y="47509"/>
                    </a:cubicBezTo>
                    <a:cubicBezTo>
                      <a:pt x="89540" y="46137"/>
                      <a:pt x="86111" y="44766"/>
                      <a:pt x="83368" y="48880"/>
                    </a:cubicBezTo>
                    <a:cubicBezTo>
                      <a:pt x="72395" y="62596"/>
                      <a:pt x="60050" y="59167"/>
                      <a:pt x="47020" y="52309"/>
                    </a:cubicBezTo>
                    <a:cubicBezTo>
                      <a:pt x="42220" y="48880"/>
                      <a:pt x="41534" y="43394"/>
                      <a:pt x="39476" y="37908"/>
                    </a:cubicBezTo>
                    <a:cubicBezTo>
                      <a:pt x="38105" y="35850"/>
                      <a:pt x="38105" y="33793"/>
                      <a:pt x="37419" y="31735"/>
                    </a:cubicBezTo>
                    <a:cubicBezTo>
                      <a:pt x="36733" y="30364"/>
                      <a:pt x="35362" y="28992"/>
                      <a:pt x="34676" y="28306"/>
                    </a:cubicBezTo>
                    <a:close/>
                  </a:path>
                </a:pathLst>
              </a:custGeom>
              <a:solidFill>
                <a:srgbClr val="05050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4" name="Google Shape;2354;p45"/>
              <p:cNvSpPr/>
              <p:nvPr/>
            </p:nvSpPr>
            <p:spPr>
              <a:xfrm>
                <a:off x="9990706" y="975940"/>
                <a:ext cx="116586" cy="34290"/>
              </a:xfrm>
              <a:custGeom>
                <a:avLst/>
                <a:gdLst/>
                <a:ahLst/>
                <a:cxnLst/>
                <a:rect l="l" t="t" r="r" b="b"/>
                <a:pathLst>
                  <a:path w="116586" h="34290" extrusionOk="0">
                    <a:moveTo>
                      <a:pt x="10287" y="17329"/>
                    </a:moveTo>
                    <a:cubicBezTo>
                      <a:pt x="6858" y="15272"/>
                      <a:pt x="3429" y="12529"/>
                      <a:pt x="0" y="10471"/>
                    </a:cubicBezTo>
                    <a:cubicBezTo>
                      <a:pt x="32233" y="7728"/>
                      <a:pt x="63779" y="2242"/>
                      <a:pt x="95326" y="184"/>
                    </a:cubicBezTo>
                    <a:cubicBezTo>
                      <a:pt x="104242" y="-501"/>
                      <a:pt x="116586" y="184"/>
                      <a:pt x="120701" y="11843"/>
                    </a:cubicBezTo>
                    <a:cubicBezTo>
                      <a:pt x="124816" y="24187"/>
                      <a:pt x="117958" y="33103"/>
                      <a:pt x="108356" y="39961"/>
                    </a:cubicBezTo>
                    <a:cubicBezTo>
                      <a:pt x="73381" y="38589"/>
                      <a:pt x="39091" y="39275"/>
                      <a:pt x="10287" y="17329"/>
                    </a:cubicBezTo>
                    <a:close/>
                  </a:path>
                </a:pathLst>
              </a:custGeom>
              <a:solidFill>
                <a:srgbClr val="C7240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5" name="Google Shape;2355;p45"/>
              <p:cNvSpPr/>
              <p:nvPr/>
            </p:nvSpPr>
            <p:spPr>
              <a:xfrm>
                <a:off x="10000993" y="993269"/>
                <a:ext cx="96012" cy="48006"/>
              </a:xfrm>
              <a:custGeom>
                <a:avLst/>
                <a:gdLst/>
                <a:ahLst/>
                <a:cxnLst/>
                <a:rect l="l" t="t" r="r" b="b"/>
                <a:pathLst>
                  <a:path w="96012" h="48006" extrusionOk="0">
                    <a:moveTo>
                      <a:pt x="0" y="0"/>
                    </a:moveTo>
                    <a:cubicBezTo>
                      <a:pt x="32918" y="6172"/>
                      <a:pt x="65837" y="12344"/>
                      <a:pt x="97384" y="22631"/>
                    </a:cubicBezTo>
                    <a:cubicBezTo>
                      <a:pt x="92583" y="25375"/>
                      <a:pt x="87782" y="28118"/>
                      <a:pt x="87097" y="34290"/>
                    </a:cubicBezTo>
                    <a:cubicBezTo>
                      <a:pt x="84353" y="54864"/>
                      <a:pt x="69952" y="54178"/>
                      <a:pt x="54864" y="51435"/>
                    </a:cubicBezTo>
                    <a:cubicBezTo>
                      <a:pt x="33604" y="47320"/>
                      <a:pt x="21946" y="30861"/>
                      <a:pt x="10287" y="15088"/>
                    </a:cubicBezTo>
                    <a:cubicBezTo>
                      <a:pt x="6858" y="10287"/>
                      <a:pt x="3429" y="5486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6" name="Google Shape;2356;p45"/>
              <p:cNvSpPr/>
              <p:nvPr/>
            </p:nvSpPr>
            <p:spPr>
              <a:xfrm>
                <a:off x="9931042" y="638119"/>
                <a:ext cx="150876" cy="75438"/>
              </a:xfrm>
              <a:custGeom>
                <a:avLst/>
                <a:gdLst/>
                <a:ahLst/>
                <a:cxnLst/>
                <a:rect l="l" t="t" r="r" b="b"/>
                <a:pathLst>
                  <a:path w="150876" h="75438" extrusionOk="0">
                    <a:moveTo>
                      <a:pt x="0" y="9507"/>
                    </a:moveTo>
                    <a:cubicBezTo>
                      <a:pt x="26746" y="-2152"/>
                      <a:pt x="52807" y="-2837"/>
                      <a:pt x="78181" y="6078"/>
                    </a:cubicBezTo>
                    <a:cubicBezTo>
                      <a:pt x="108356" y="16365"/>
                      <a:pt x="131674" y="36253"/>
                      <a:pt x="150876" y="61628"/>
                    </a:cubicBezTo>
                    <a:cubicBezTo>
                      <a:pt x="154991" y="66429"/>
                      <a:pt x="156362" y="71915"/>
                      <a:pt x="150876" y="76030"/>
                    </a:cubicBezTo>
                    <a:cubicBezTo>
                      <a:pt x="145390" y="80145"/>
                      <a:pt x="141275" y="75344"/>
                      <a:pt x="139217" y="71229"/>
                    </a:cubicBezTo>
                    <a:cubicBezTo>
                      <a:pt x="111785" y="22537"/>
                      <a:pt x="65837" y="12936"/>
                      <a:pt x="15088" y="12250"/>
                    </a:cubicBezTo>
                    <a:cubicBezTo>
                      <a:pt x="10973" y="12936"/>
                      <a:pt x="6172" y="14993"/>
                      <a:pt x="0" y="9507"/>
                    </a:cubicBezTo>
                    <a:close/>
                  </a:path>
                </a:pathLst>
              </a:custGeom>
              <a:solidFill>
                <a:srgbClr val="614E4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7" name="Google Shape;2357;p45"/>
              <p:cNvSpPr/>
              <p:nvPr/>
            </p:nvSpPr>
            <p:spPr>
              <a:xfrm>
                <a:off x="9937214" y="707826"/>
                <a:ext cx="116586" cy="68580"/>
              </a:xfrm>
              <a:custGeom>
                <a:avLst/>
                <a:gdLst/>
                <a:ahLst/>
                <a:cxnLst/>
                <a:rect l="l" t="t" r="r" b="b"/>
                <a:pathLst>
                  <a:path w="116586" h="68580" extrusionOk="0">
                    <a:moveTo>
                      <a:pt x="119329" y="74217"/>
                    </a:moveTo>
                    <a:cubicBezTo>
                      <a:pt x="100127" y="36498"/>
                      <a:pt x="69266" y="17296"/>
                      <a:pt x="27432" y="15238"/>
                    </a:cubicBezTo>
                    <a:cubicBezTo>
                      <a:pt x="18517" y="14552"/>
                      <a:pt x="8915" y="15238"/>
                      <a:pt x="0" y="10438"/>
                    </a:cubicBezTo>
                    <a:cubicBezTo>
                      <a:pt x="19888" y="4265"/>
                      <a:pt x="38405" y="-3278"/>
                      <a:pt x="61036" y="1522"/>
                    </a:cubicBezTo>
                    <a:cubicBezTo>
                      <a:pt x="97384" y="11123"/>
                      <a:pt x="119329" y="35812"/>
                      <a:pt x="119329" y="7421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8" name="Google Shape;2358;p45"/>
              <p:cNvSpPr/>
              <p:nvPr/>
            </p:nvSpPr>
            <p:spPr>
              <a:xfrm>
                <a:off x="10144739" y="768327"/>
                <a:ext cx="102870" cy="48006"/>
              </a:xfrm>
              <a:custGeom>
                <a:avLst/>
                <a:gdLst/>
                <a:ahLst/>
                <a:cxnLst/>
                <a:rect l="l" t="t" r="r" b="b"/>
                <a:pathLst>
                  <a:path w="102870" h="48006" extrusionOk="0">
                    <a:moveTo>
                      <a:pt x="79139" y="13030"/>
                    </a:moveTo>
                    <a:cubicBezTo>
                      <a:pt x="88055" y="12344"/>
                      <a:pt x="94227" y="6858"/>
                      <a:pt x="105885" y="0"/>
                    </a:cubicBezTo>
                    <a:cubicBezTo>
                      <a:pt x="94227" y="19888"/>
                      <a:pt x="81197" y="28804"/>
                      <a:pt x="63366" y="32918"/>
                    </a:cubicBezTo>
                    <a:cubicBezTo>
                      <a:pt x="55822" y="36347"/>
                      <a:pt x="48278" y="41148"/>
                      <a:pt x="39363" y="39776"/>
                    </a:cubicBezTo>
                    <a:cubicBezTo>
                      <a:pt x="33190" y="39091"/>
                      <a:pt x="30447" y="43205"/>
                      <a:pt x="27704" y="47320"/>
                    </a:cubicBezTo>
                    <a:cubicBezTo>
                      <a:pt x="16731" y="55550"/>
                      <a:pt x="11931" y="50063"/>
                      <a:pt x="8502" y="39091"/>
                    </a:cubicBezTo>
                    <a:cubicBezTo>
                      <a:pt x="8502" y="33604"/>
                      <a:pt x="-1785" y="39091"/>
                      <a:pt x="272" y="31547"/>
                    </a:cubicBezTo>
                    <a:cubicBezTo>
                      <a:pt x="20846" y="5486"/>
                      <a:pt x="46906" y="4115"/>
                      <a:pt x="75710" y="14402"/>
                    </a:cubicBezTo>
                    <a:cubicBezTo>
                      <a:pt x="77768" y="13716"/>
                      <a:pt x="78453" y="13030"/>
                      <a:pt x="79139" y="13030"/>
                    </a:cubicBez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9" name="Google Shape;2359;p45"/>
              <p:cNvSpPr/>
              <p:nvPr/>
            </p:nvSpPr>
            <p:spPr>
              <a:xfrm>
                <a:off x="10145697" y="761975"/>
                <a:ext cx="75438" cy="34290"/>
              </a:xfrm>
              <a:custGeom>
                <a:avLst/>
                <a:gdLst/>
                <a:ahLst/>
                <a:cxnLst/>
                <a:rect l="l" t="t" r="r" b="b"/>
                <a:pathLst>
                  <a:path w="75438" h="34290" extrusionOk="0">
                    <a:moveTo>
                      <a:pt x="75438" y="20068"/>
                    </a:moveTo>
                    <a:cubicBezTo>
                      <a:pt x="49378" y="22811"/>
                      <a:pt x="22631" y="21440"/>
                      <a:pt x="0" y="37213"/>
                    </a:cubicBezTo>
                    <a:cubicBezTo>
                      <a:pt x="7544" y="13896"/>
                      <a:pt x="32233" y="-1877"/>
                      <a:pt x="55550" y="180"/>
                    </a:cubicBezTo>
                    <a:cubicBezTo>
                      <a:pt x="68580" y="1552"/>
                      <a:pt x="69952" y="13210"/>
                      <a:pt x="75438" y="2006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0" name="Google Shape;2360;p45"/>
              <p:cNvSpPr/>
              <p:nvPr/>
            </p:nvSpPr>
            <p:spPr>
              <a:xfrm>
                <a:off x="9949547" y="743638"/>
                <a:ext cx="96012" cy="48006"/>
              </a:xfrm>
              <a:custGeom>
                <a:avLst/>
                <a:gdLst/>
                <a:ahLst/>
                <a:cxnLst/>
                <a:rect l="l" t="t" r="r" b="b"/>
                <a:pathLst>
                  <a:path w="96012" h="48006" extrusionOk="0">
                    <a:moveTo>
                      <a:pt x="26072" y="8230"/>
                    </a:moveTo>
                    <a:cubicBezTo>
                      <a:pt x="24700" y="11659"/>
                      <a:pt x="19900" y="13716"/>
                      <a:pt x="21957" y="18517"/>
                    </a:cubicBezTo>
                    <a:cubicBezTo>
                      <a:pt x="26758" y="30861"/>
                      <a:pt x="38416" y="28118"/>
                      <a:pt x="47332" y="30861"/>
                    </a:cubicBezTo>
                    <a:cubicBezTo>
                      <a:pt x="54875" y="37033"/>
                      <a:pt x="63105" y="35662"/>
                      <a:pt x="72020" y="36347"/>
                    </a:cubicBezTo>
                    <a:cubicBezTo>
                      <a:pt x="80936" y="36347"/>
                      <a:pt x="91223" y="34290"/>
                      <a:pt x="96023" y="45263"/>
                    </a:cubicBezTo>
                    <a:cubicBezTo>
                      <a:pt x="61733" y="62408"/>
                      <a:pt x="25386" y="54178"/>
                      <a:pt x="2069" y="24003"/>
                    </a:cubicBezTo>
                    <a:cubicBezTo>
                      <a:pt x="-5475" y="14402"/>
                      <a:pt x="10298" y="9601"/>
                      <a:pt x="6869" y="686"/>
                    </a:cubicBezTo>
                    <a:cubicBezTo>
                      <a:pt x="7555" y="686"/>
                      <a:pt x="8927" y="0"/>
                      <a:pt x="9613" y="0"/>
                    </a:cubicBezTo>
                    <a:cubicBezTo>
                      <a:pt x="15785" y="2057"/>
                      <a:pt x="23329" y="686"/>
                      <a:pt x="26072" y="823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1" name="Google Shape;2361;p45"/>
              <p:cNvSpPr/>
              <p:nvPr/>
            </p:nvSpPr>
            <p:spPr>
              <a:xfrm>
                <a:off x="9990706" y="755297"/>
                <a:ext cx="54864" cy="27432"/>
              </a:xfrm>
              <a:custGeom>
                <a:avLst/>
                <a:gdLst/>
                <a:ahLst/>
                <a:cxnLst/>
                <a:rect l="l" t="t" r="r" b="b"/>
                <a:pathLst>
                  <a:path w="54864" h="27432" extrusionOk="0">
                    <a:moveTo>
                      <a:pt x="54864" y="33604"/>
                    </a:moveTo>
                    <a:cubicBezTo>
                      <a:pt x="36347" y="32918"/>
                      <a:pt x="17145" y="36347"/>
                      <a:pt x="0" y="26746"/>
                    </a:cubicBezTo>
                    <a:cubicBezTo>
                      <a:pt x="6858" y="14402"/>
                      <a:pt x="13716" y="2743"/>
                      <a:pt x="29489" y="0"/>
                    </a:cubicBezTo>
                    <a:cubicBezTo>
                      <a:pt x="41148" y="8230"/>
                      <a:pt x="54178" y="15088"/>
                      <a:pt x="59665" y="29489"/>
                    </a:cubicBezTo>
                    <a:cubicBezTo>
                      <a:pt x="58293" y="30175"/>
                      <a:pt x="56236" y="32233"/>
                      <a:pt x="54864" y="33604"/>
                    </a:cubicBez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2" name="Google Shape;2362;p45"/>
              <p:cNvSpPr/>
              <p:nvPr/>
            </p:nvSpPr>
            <p:spPr>
              <a:xfrm>
                <a:off x="10148645" y="805125"/>
                <a:ext cx="34290" cy="27432"/>
              </a:xfrm>
              <a:custGeom>
                <a:avLst/>
                <a:gdLst/>
                <a:ahLst/>
                <a:cxnLst/>
                <a:rect l="l" t="t" r="r" b="b"/>
                <a:pathLst>
                  <a:path w="34290" h="27432" extrusionOk="0">
                    <a:moveTo>
                      <a:pt x="5282" y="1607"/>
                    </a:moveTo>
                    <a:cubicBezTo>
                      <a:pt x="10082" y="7093"/>
                      <a:pt x="14883" y="13265"/>
                      <a:pt x="19684" y="1607"/>
                    </a:cubicBezTo>
                    <a:cubicBezTo>
                      <a:pt x="34771" y="-4566"/>
                      <a:pt x="34085" y="8465"/>
                      <a:pt x="38200" y="16694"/>
                    </a:cubicBezTo>
                    <a:cubicBezTo>
                      <a:pt x="34771" y="33153"/>
                      <a:pt x="22427" y="33839"/>
                      <a:pt x="10768" y="29039"/>
                    </a:cubicBezTo>
                    <a:cubicBezTo>
                      <a:pt x="-3634" y="24238"/>
                      <a:pt x="-1576" y="12579"/>
                      <a:pt x="5282" y="160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3" name="Google Shape;2363;p45"/>
              <p:cNvSpPr/>
              <p:nvPr/>
            </p:nvSpPr>
            <p:spPr>
              <a:xfrm>
                <a:off x="10166957" y="797518"/>
                <a:ext cx="41148" cy="27432"/>
              </a:xfrm>
              <a:custGeom>
                <a:avLst/>
                <a:gdLst/>
                <a:ahLst/>
                <a:cxnLst/>
                <a:rect l="l" t="t" r="r" b="b"/>
                <a:pathLst>
                  <a:path w="41148" h="27432" extrusionOk="0">
                    <a:moveTo>
                      <a:pt x="19888" y="24301"/>
                    </a:moveTo>
                    <a:cubicBezTo>
                      <a:pt x="15088" y="26358"/>
                      <a:pt x="10287" y="28416"/>
                      <a:pt x="0" y="32531"/>
                    </a:cubicBezTo>
                    <a:cubicBezTo>
                      <a:pt x="10287" y="20872"/>
                      <a:pt x="14402" y="13328"/>
                      <a:pt x="1372" y="9213"/>
                    </a:cubicBezTo>
                    <a:cubicBezTo>
                      <a:pt x="686" y="2355"/>
                      <a:pt x="2743" y="-1074"/>
                      <a:pt x="10973" y="298"/>
                    </a:cubicBezTo>
                    <a:cubicBezTo>
                      <a:pt x="21260" y="1670"/>
                      <a:pt x="31547" y="2355"/>
                      <a:pt x="41148" y="3041"/>
                    </a:cubicBezTo>
                    <a:cubicBezTo>
                      <a:pt x="38405" y="6470"/>
                      <a:pt x="36347" y="9899"/>
                      <a:pt x="33604" y="13328"/>
                    </a:cubicBezTo>
                    <a:cubicBezTo>
                      <a:pt x="29489" y="16757"/>
                      <a:pt x="24689" y="20872"/>
                      <a:pt x="19888" y="24301"/>
                    </a:cubicBez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4" name="Google Shape;2364;p45"/>
              <p:cNvSpPr/>
              <p:nvPr/>
            </p:nvSpPr>
            <p:spPr>
              <a:xfrm>
                <a:off x="10079860" y="936348"/>
                <a:ext cx="41148" cy="13716"/>
              </a:xfrm>
              <a:custGeom>
                <a:avLst/>
                <a:gdLst/>
                <a:ahLst/>
                <a:cxnLst/>
                <a:rect l="l" t="t" r="r" b="b"/>
                <a:pathLst>
                  <a:path w="41148" h="13716" extrusionOk="0">
                    <a:moveTo>
                      <a:pt x="45949" y="0"/>
                    </a:moveTo>
                    <a:cubicBezTo>
                      <a:pt x="32918" y="18517"/>
                      <a:pt x="26060" y="18517"/>
                      <a:pt x="0" y="3429"/>
                    </a:cubicBezTo>
                    <a:cubicBezTo>
                      <a:pt x="16459" y="-686"/>
                      <a:pt x="31547" y="2743"/>
                      <a:pt x="45949" y="0"/>
                    </a:cubicBezTo>
                    <a:close/>
                  </a:path>
                </a:pathLst>
              </a:custGeom>
              <a:solidFill>
                <a:srgbClr val="D39A7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5" name="Google Shape;2365;p45"/>
              <p:cNvSpPr/>
              <p:nvPr/>
            </p:nvSpPr>
            <p:spPr>
              <a:xfrm>
                <a:off x="9959845" y="740175"/>
                <a:ext cx="20574" cy="6858"/>
              </a:xfrm>
              <a:custGeom>
                <a:avLst/>
                <a:gdLst/>
                <a:ahLst/>
                <a:cxnLst/>
                <a:rect l="l" t="t" r="r" b="b"/>
                <a:pathLst>
                  <a:path w="20574" h="6858" extrusionOk="0">
                    <a:moveTo>
                      <a:pt x="15773" y="11693"/>
                    </a:moveTo>
                    <a:cubicBezTo>
                      <a:pt x="8915" y="11693"/>
                      <a:pt x="2743" y="10321"/>
                      <a:pt x="0" y="3463"/>
                    </a:cubicBezTo>
                    <a:cubicBezTo>
                      <a:pt x="4115" y="-1338"/>
                      <a:pt x="10287" y="34"/>
                      <a:pt x="15088" y="720"/>
                    </a:cubicBezTo>
                    <a:cubicBezTo>
                      <a:pt x="26060" y="2777"/>
                      <a:pt x="21260" y="7578"/>
                      <a:pt x="15773" y="11693"/>
                    </a:cubicBezTo>
                    <a:close/>
                  </a:path>
                </a:pathLst>
              </a:custGeom>
              <a:solidFill>
                <a:srgbClr val="E7E7E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6" name="Google Shape;2366;p45"/>
              <p:cNvSpPr/>
              <p:nvPr/>
            </p:nvSpPr>
            <p:spPr>
              <a:xfrm>
                <a:off x="10059286" y="1020015"/>
                <a:ext cx="13716" cy="6858"/>
              </a:xfrm>
              <a:custGeom>
                <a:avLst/>
                <a:gdLst/>
                <a:ahLst/>
                <a:cxnLst/>
                <a:rect l="l" t="t" r="r" b="b"/>
                <a:pathLst>
                  <a:path w="13716" h="6858" extrusionOk="0">
                    <a:moveTo>
                      <a:pt x="17831" y="5486"/>
                    </a:moveTo>
                    <a:cubicBezTo>
                      <a:pt x="17831" y="10973"/>
                      <a:pt x="14402" y="12344"/>
                      <a:pt x="10287" y="13030"/>
                    </a:cubicBezTo>
                    <a:cubicBezTo>
                      <a:pt x="5486" y="13030"/>
                      <a:pt x="0" y="11659"/>
                      <a:pt x="0" y="5486"/>
                    </a:cubicBezTo>
                    <a:cubicBezTo>
                      <a:pt x="0" y="1372"/>
                      <a:pt x="4115" y="0"/>
                      <a:pt x="8230" y="0"/>
                    </a:cubicBezTo>
                    <a:cubicBezTo>
                      <a:pt x="12344" y="0"/>
                      <a:pt x="16459" y="1372"/>
                      <a:pt x="17831" y="5486"/>
                    </a:cubicBez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7" name="Google Shape;2367;p45"/>
              <p:cNvSpPr/>
              <p:nvPr/>
            </p:nvSpPr>
            <p:spPr>
              <a:xfrm>
                <a:off x="10952086" y="2705079"/>
                <a:ext cx="459486" cy="308610"/>
              </a:xfrm>
              <a:custGeom>
                <a:avLst/>
                <a:gdLst/>
                <a:ahLst/>
                <a:cxnLst/>
                <a:rect l="l" t="t" r="r" b="b"/>
                <a:pathLst>
                  <a:path w="459486" h="308610" extrusionOk="0">
                    <a:moveTo>
                      <a:pt x="377876" y="203683"/>
                    </a:moveTo>
                    <a:cubicBezTo>
                      <a:pt x="377190" y="202997"/>
                      <a:pt x="377190" y="201625"/>
                      <a:pt x="376504" y="200939"/>
                    </a:cubicBezTo>
                    <a:cubicBezTo>
                      <a:pt x="405308" y="165278"/>
                      <a:pt x="434112" y="128930"/>
                      <a:pt x="462915" y="93269"/>
                    </a:cubicBezTo>
                    <a:cubicBezTo>
                      <a:pt x="448513" y="74066"/>
                      <a:pt x="434797" y="54864"/>
                      <a:pt x="420396" y="36347"/>
                    </a:cubicBezTo>
                    <a:lnTo>
                      <a:pt x="420396" y="36347"/>
                    </a:lnTo>
                    <a:cubicBezTo>
                      <a:pt x="368961" y="72695"/>
                      <a:pt x="317526" y="109042"/>
                      <a:pt x="266091" y="144704"/>
                    </a:cubicBezTo>
                    <a:cubicBezTo>
                      <a:pt x="235915" y="165964"/>
                      <a:pt x="230429" y="165278"/>
                      <a:pt x="209855" y="133731"/>
                    </a:cubicBezTo>
                    <a:cubicBezTo>
                      <a:pt x="205740" y="127559"/>
                      <a:pt x="133045" y="39091"/>
                      <a:pt x="101499" y="0"/>
                    </a:cubicBezTo>
                    <a:cubicBezTo>
                      <a:pt x="98070" y="23317"/>
                      <a:pt x="80239" y="37033"/>
                      <a:pt x="65837" y="52807"/>
                    </a:cubicBezTo>
                    <a:cubicBezTo>
                      <a:pt x="58293" y="61722"/>
                      <a:pt x="686" y="110414"/>
                      <a:pt x="0" y="116586"/>
                    </a:cubicBezTo>
                    <a:cubicBezTo>
                      <a:pt x="0" y="117272"/>
                      <a:pt x="0" y="118643"/>
                      <a:pt x="0" y="119329"/>
                    </a:cubicBezTo>
                    <a:cubicBezTo>
                      <a:pt x="54864" y="171450"/>
                      <a:pt x="110414" y="224257"/>
                      <a:pt x="165964" y="276377"/>
                    </a:cubicBezTo>
                    <a:cubicBezTo>
                      <a:pt x="198882" y="307238"/>
                      <a:pt x="239344" y="319583"/>
                      <a:pt x="283921" y="314096"/>
                    </a:cubicBezTo>
                    <a:cubicBezTo>
                      <a:pt x="336042" y="307924"/>
                      <a:pt x="380619" y="282550"/>
                      <a:pt x="425196" y="257175"/>
                    </a:cubicBezTo>
                    <a:cubicBezTo>
                      <a:pt x="420396" y="233858"/>
                      <a:pt x="421767" y="210541"/>
                      <a:pt x="421081" y="186538"/>
                    </a:cubicBezTo>
                    <a:cubicBezTo>
                      <a:pt x="405994" y="192024"/>
                      <a:pt x="391592" y="198196"/>
                      <a:pt x="377876" y="20368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8" name="Google Shape;2368;p45"/>
              <p:cNvSpPr/>
              <p:nvPr/>
            </p:nvSpPr>
            <p:spPr>
              <a:xfrm>
                <a:off x="9247985" y="2403960"/>
                <a:ext cx="260604" cy="637794"/>
              </a:xfrm>
              <a:custGeom>
                <a:avLst/>
                <a:gdLst/>
                <a:ahLst/>
                <a:cxnLst/>
                <a:rect l="l" t="t" r="r" b="b"/>
                <a:pathLst>
                  <a:path w="260604" h="637794" extrusionOk="0">
                    <a:moveTo>
                      <a:pt x="133045" y="243459"/>
                    </a:moveTo>
                    <a:cubicBezTo>
                      <a:pt x="150190" y="269519"/>
                      <a:pt x="149504" y="292151"/>
                      <a:pt x="130302" y="317525"/>
                    </a:cubicBezTo>
                    <a:cubicBezTo>
                      <a:pt x="112471" y="341528"/>
                      <a:pt x="98069" y="366903"/>
                      <a:pt x="85039" y="393649"/>
                    </a:cubicBezTo>
                    <a:cubicBezTo>
                      <a:pt x="58293" y="448513"/>
                      <a:pt x="43205" y="506806"/>
                      <a:pt x="28804" y="565785"/>
                    </a:cubicBezTo>
                    <a:cubicBezTo>
                      <a:pt x="26060" y="582930"/>
                      <a:pt x="23317" y="591845"/>
                      <a:pt x="19202" y="608990"/>
                    </a:cubicBezTo>
                    <a:cubicBezTo>
                      <a:pt x="25375" y="619277"/>
                      <a:pt x="54178" y="637794"/>
                      <a:pt x="58979" y="638480"/>
                    </a:cubicBezTo>
                    <a:cubicBezTo>
                      <a:pt x="63094" y="630936"/>
                      <a:pt x="91211" y="568528"/>
                      <a:pt x="106985" y="536296"/>
                    </a:cubicBezTo>
                    <a:cubicBezTo>
                      <a:pt x="129616" y="488289"/>
                      <a:pt x="236601" y="270891"/>
                      <a:pt x="264719" y="215341"/>
                    </a:cubicBezTo>
                    <a:cubicBezTo>
                      <a:pt x="254432" y="202311"/>
                      <a:pt x="244831" y="188595"/>
                      <a:pt x="234544" y="175565"/>
                    </a:cubicBezTo>
                    <a:cubicBezTo>
                      <a:pt x="195453" y="126187"/>
                      <a:pt x="114529" y="1371"/>
                      <a:pt x="113843" y="0"/>
                    </a:cubicBezTo>
                    <a:cubicBezTo>
                      <a:pt x="89840" y="10287"/>
                      <a:pt x="6858" y="117272"/>
                      <a:pt x="0" y="138531"/>
                    </a:cubicBezTo>
                    <a:cubicBezTo>
                      <a:pt x="33604" y="161849"/>
                      <a:pt x="66523" y="185852"/>
                      <a:pt x="100127" y="209169"/>
                    </a:cubicBezTo>
                    <a:cubicBezTo>
                      <a:pt x="113157" y="218770"/>
                      <a:pt x="124130" y="229743"/>
                      <a:pt x="133045" y="2434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9" name="Google Shape;2369;p45"/>
              <p:cNvSpPr/>
              <p:nvPr/>
            </p:nvSpPr>
            <p:spPr>
              <a:xfrm>
                <a:off x="9116991" y="1655720"/>
                <a:ext cx="1940814" cy="2208276"/>
              </a:xfrm>
              <a:custGeom>
                <a:avLst/>
                <a:gdLst/>
                <a:ahLst/>
                <a:cxnLst/>
                <a:rect l="l" t="t" r="r" b="b"/>
                <a:pathLst>
                  <a:path w="1940814" h="2208276" extrusionOk="0">
                    <a:moveTo>
                      <a:pt x="1504652" y="1065080"/>
                    </a:moveTo>
                    <a:cubicBezTo>
                      <a:pt x="1429214" y="995128"/>
                      <a:pt x="1342117" y="926548"/>
                      <a:pt x="1254335" y="872370"/>
                    </a:cubicBezTo>
                    <a:cubicBezTo>
                      <a:pt x="1209072" y="844938"/>
                      <a:pt x="1091800" y="770871"/>
                      <a:pt x="1028706" y="757841"/>
                    </a:cubicBezTo>
                    <a:cubicBezTo>
                      <a:pt x="1017734" y="737267"/>
                      <a:pt x="982758" y="678288"/>
                      <a:pt x="966984" y="637140"/>
                    </a:cubicBezTo>
                    <a:cubicBezTo>
                      <a:pt x="963555" y="602164"/>
                      <a:pt x="971785" y="573361"/>
                      <a:pt x="980700" y="539757"/>
                    </a:cubicBezTo>
                    <a:cubicBezTo>
                      <a:pt x="999217" y="471862"/>
                      <a:pt x="1005389" y="406711"/>
                      <a:pt x="1056824" y="351162"/>
                    </a:cubicBezTo>
                    <a:cubicBezTo>
                      <a:pt x="1093172" y="311385"/>
                      <a:pt x="1122661" y="226346"/>
                      <a:pt x="1134320" y="173539"/>
                    </a:cubicBezTo>
                    <a:cubicBezTo>
                      <a:pt x="1091114" y="115246"/>
                      <a:pt x="1056138" y="32950"/>
                      <a:pt x="901148" y="18549"/>
                    </a:cubicBezTo>
                    <a:cubicBezTo>
                      <a:pt x="857942" y="14434"/>
                      <a:pt x="764673" y="30893"/>
                      <a:pt x="722840" y="43237"/>
                    </a:cubicBezTo>
                    <a:cubicBezTo>
                      <a:pt x="684435" y="54210"/>
                      <a:pt x="653574" y="83014"/>
                      <a:pt x="627513" y="83014"/>
                    </a:cubicBezTo>
                    <a:cubicBezTo>
                      <a:pt x="620655" y="83014"/>
                      <a:pt x="608311" y="76156"/>
                      <a:pt x="602139" y="72727"/>
                    </a:cubicBezTo>
                    <a:cubicBezTo>
                      <a:pt x="572649" y="55582"/>
                      <a:pt x="545217" y="44609"/>
                      <a:pt x="519157" y="31579"/>
                    </a:cubicBezTo>
                    <a:cubicBezTo>
                      <a:pt x="476637" y="9633"/>
                      <a:pt x="437547" y="-654"/>
                      <a:pt x="386112" y="32"/>
                    </a:cubicBezTo>
                    <a:cubicBezTo>
                      <a:pt x="355937" y="32"/>
                      <a:pt x="258553" y="18549"/>
                      <a:pt x="251695" y="22663"/>
                    </a:cubicBezTo>
                    <a:cubicBezTo>
                      <a:pt x="242780" y="34322"/>
                      <a:pt x="214662" y="111132"/>
                      <a:pt x="209861" y="124848"/>
                    </a:cubicBezTo>
                    <a:cubicBezTo>
                      <a:pt x="192030" y="220860"/>
                      <a:pt x="222891" y="301784"/>
                      <a:pt x="289414" y="370364"/>
                    </a:cubicBezTo>
                    <a:cubicBezTo>
                      <a:pt x="305187" y="386823"/>
                      <a:pt x="325076" y="397110"/>
                      <a:pt x="344278" y="408083"/>
                    </a:cubicBezTo>
                    <a:cubicBezTo>
                      <a:pt x="363480" y="419056"/>
                      <a:pt x="376511" y="434829"/>
                      <a:pt x="381311" y="458832"/>
                    </a:cubicBezTo>
                    <a:cubicBezTo>
                      <a:pt x="390912" y="510953"/>
                      <a:pt x="475266" y="744811"/>
                      <a:pt x="471151" y="834651"/>
                    </a:cubicBezTo>
                    <a:cubicBezTo>
                      <a:pt x="470465" y="854539"/>
                      <a:pt x="406686" y="949865"/>
                      <a:pt x="397770" y="962209"/>
                    </a:cubicBezTo>
                    <a:cubicBezTo>
                      <a:pt x="369653" y="1017759"/>
                      <a:pt x="222206" y="1312653"/>
                      <a:pt x="192030" y="1386034"/>
                    </a:cubicBezTo>
                    <a:cubicBezTo>
                      <a:pt x="167342" y="1445013"/>
                      <a:pt x="131680" y="1525937"/>
                      <a:pt x="98762" y="1651439"/>
                    </a:cubicBezTo>
                    <a:cubicBezTo>
                      <a:pt x="54185" y="1818088"/>
                      <a:pt x="-679" y="2021771"/>
                      <a:pt x="6" y="2023828"/>
                    </a:cubicBezTo>
                    <a:cubicBezTo>
                      <a:pt x="6864" y="2051260"/>
                      <a:pt x="9608" y="2054003"/>
                      <a:pt x="37725" y="2051946"/>
                    </a:cubicBezTo>
                    <a:cubicBezTo>
                      <a:pt x="50756" y="2051260"/>
                      <a:pt x="59671" y="2056061"/>
                      <a:pt x="65843" y="2066348"/>
                    </a:cubicBezTo>
                    <a:cubicBezTo>
                      <a:pt x="73387" y="2079378"/>
                      <a:pt x="83674" y="2084179"/>
                      <a:pt x="98762" y="2079378"/>
                    </a:cubicBezTo>
                    <a:cubicBezTo>
                      <a:pt x="110420" y="2075949"/>
                      <a:pt x="120707" y="2078692"/>
                      <a:pt x="128251" y="2089665"/>
                    </a:cubicBezTo>
                    <a:cubicBezTo>
                      <a:pt x="136481" y="2103381"/>
                      <a:pt x="148139" y="2106810"/>
                      <a:pt x="163227" y="2102695"/>
                    </a:cubicBezTo>
                    <a:cubicBezTo>
                      <a:pt x="176257" y="2099266"/>
                      <a:pt x="186544" y="2104067"/>
                      <a:pt x="194088" y="2114354"/>
                    </a:cubicBezTo>
                    <a:cubicBezTo>
                      <a:pt x="202317" y="2126698"/>
                      <a:pt x="213290" y="2128756"/>
                      <a:pt x="226320" y="2123955"/>
                    </a:cubicBezTo>
                    <a:cubicBezTo>
                      <a:pt x="240036" y="2118469"/>
                      <a:pt x="251009" y="2123269"/>
                      <a:pt x="258553" y="2134928"/>
                    </a:cubicBezTo>
                    <a:cubicBezTo>
                      <a:pt x="266783" y="2146586"/>
                      <a:pt x="276384" y="2149330"/>
                      <a:pt x="288728" y="2143843"/>
                    </a:cubicBezTo>
                    <a:cubicBezTo>
                      <a:pt x="302444" y="2137671"/>
                      <a:pt x="314103" y="2140414"/>
                      <a:pt x="323704" y="2152759"/>
                    </a:cubicBezTo>
                    <a:cubicBezTo>
                      <a:pt x="332619" y="2164417"/>
                      <a:pt x="343592" y="2166475"/>
                      <a:pt x="356622" y="2160302"/>
                    </a:cubicBezTo>
                    <a:cubicBezTo>
                      <a:pt x="369653" y="2154816"/>
                      <a:pt x="381311" y="2157559"/>
                      <a:pt x="390227" y="2168532"/>
                    </a:cubicBezTo>
                    <a:cubicBezTo>
                      <a:pt x="399142" y="2180191"/>
                      <a:pt x="410115" y="2181562"/>
                      <a:pt x="421088" y="2175390"/>
                    </a:cubicBezTo>
                    <a:cubicBezTo>
                      <a:pt x="435489" y="2167846"/>
                      <a:pt x="446462" y="2171275"/>
                      <a:pt x="456063" y="2181562"/>
                    </a:cubicBezTo>
                    <a:cubicBezTo>
                      <a:pt x="466350" y="2191849"/>
                      <a:pt x="476637" y="2193221"/>
                      <a:pt x="489668" y="2186363"/>
                    </a:cubicBezTo>
                    <a:cubicBezTo>
                      <a:pt x="501326" y="2180191"/>
                      <a:pt x="512985" y="2182248"/>
                      <a:pt x="521900" y="2191163"/>
                    </a:cubicBezTo>
                    <a:cubicBezTo>
                      <a:pt x="531501" y="2200765"/>
                      <a:pt x="541788" y="2202822"/>
                      <a:pt x="554133" y="2195964"/>
                    </a:cubicBezTo>
                    <a:cubicBezTo>
                      <a:pt x="567849" y="2189106"/>
                      <a:pt x="580193" y="2190478"/>
                      <a:pt x="591852" y="2200765"/>
                    </a:cubicBezTo>
                    <a:cubicBezTo>
                      <a:pt x="600767" y="2208994"/>
                      <a:pt x="611054" y="2208994"/>
                      <a:pt x="620655" y="2202822"/>
                    </a:cubicBezTo>
                    <a:cubicBezTo>
                      <a:pt x="634371" y="2194592"/>
                      <a:pt x="646716" y="2195964"/>
                      <a:pt x="658374" y="2205565"/>
                    </a:cubicBezTo>
                    <a:cubicBezTo>
                      <a:pt x="668661" y="2213795"/>
                      <a:pt x="678263" y="2213795"/>
                      <a:pt x="688550" y="2206251"/>
                    </a:cubicBezTo>
                    <a:cubicBezTo>
                      <a:pt x="700894" y="2198021"/>
                      <a:pt x="712553" y="2198021"/>
                      <a:pt x="724897" y="2206937"/>
                    </a:cubicBezTo>
                    <a:cubicBezTo>
                      <a:pt x="735184" y="2215166"/>
                      <a:pt x="745471" y="2215852"/>
                      <a:pt x="757130" y="2206937"/>
                    </a:cubicBezTo>
                    <a:cubicBezTo>
                      <a:pt x="768788" y="2198021"/>
                      <a:pt x="781133" y="2198707"/>
                      <a:pt x="793477" y="2206937"/>
                    </a:cubicBezTo>
                    <a:cubicBezTo>
                      <a:pt x="804450" y="2214481"/>
                      <a:pt x="814051" y="2214481"/>
                      <a:pt x="824338" y="2206251"/>
                    </a:cubicBezTo>
                    <a:cubicBezTo>
                      <a:pt x="835997" y="2196650"/>
                      <a:pt x="847655" y="2195964"/>
                      <a:pt x="860685" y="2202822"/>
                    </a:cubicBezTo>
                    <a:cubicBezTo>
                      <a:pt x="870972" y="2208308"/>
                      <a:pt x="881945" y="2210366"/>
                      <a:pt x="892232" y="2201450"/>
                    </a:cubicBezTo>
                    <a:cubicBezTo>
                      <a:pt x="904577" y="2190478"/>
                      <a:pt x="916921" y="2189792"/>
                      <a:pt x="931323" y="2198707"/>
                    </a:cubicBezTo>
                    <a:cubicBezTo>
                      <a:pt x="941610" y="2205565"/>
                      <a:pt x="951897" y="2203508"/>
                      <a:pt x="959441" y="2193907"/>
                    </a:cubicBezTo>
                    <a:cubicBezTo>
                      <a:pt x="969728" y="2181562"/>
                      <a:pt x="982072" y="2180191"/>
                      <a:pt x="995788" y="2187049"/>
                    </a:cubicBezTo>
                    <a:cubicBezTo>
                      <a:pt x="1008818" y="2193907"/>
                      <a:pt x="1019105" y="2191849"/>
                      <a:pt x="1028021" y="2179505"/>
                    </a:cubicBezTo>
                    <a:cubicBezTo>
                      <a:pt x="1035564" y="2169218"/>
                      <a:pt x="1047223" y="2167846"/>
                      <a:pt x="1058196" y="2173333"/>
                    </a:cubicBezTo>
                    <a:cubicBezTo>
                      <a:pt x="1071226" y="2180191"/>
                      <a:pt x="1082199" y="2176762"/>
                      <a:pt x="1091114" y="2166475"/>
                    </a:cubicBezTo>
                    <a:cubicBezTo>
                      <a:pt x="1100715" y="2156188"/>
                      <a:pt x="1112374" y="2151387"/>
                      <a:pt x="1126090" y="2157559"/>
                    </a:cubicBezTo>
                    <a:cubicBezTo>
                      <a:pt x="1139120" y="2163731"/>
                      <a:pt x="1148036" y="2160988"/>
                      <a:pt x="1156265" y="2149330"/>
                    </a:cubicBezTo>
                    <a:cubicBezTo>
                      <a:pt x="1163809" y="2139043"/>
                      <a:pt x="1174096" y="2132185"/>
                      <a:pt x="1186440" y="2136985"/>
                    </a:cubicBezTo>
                    <a:cubicBezTo>
                      <a:pt x="1203585" y="2143157"/>
                      <a:pt x="1214558" y="2137671"/>
                      <a:pt x="1224159" y="2123955"/>
                    </a:cubicBezTo>
                    <a:cubicBezTo>
                      <a:pt x="1231017" y="2114354"/>
                      <a:pt x="1240619" y="2110925"/>
                      <a:pt x="1251591" y="2115040"/>
                    </a:cubicBezTo>
                    <a:cubicBezTo>
                      <a:pt x="1265993" y="2120526"/>
                      <a:pt x="1276280" y="2116411"/>
                      <a:pt x="1283824" y="2102695"/>
                    </a:cubicBezTo>
                    <a:cubicBezTo>
                      <a:pt x="1290682" y="2089665"/>
                      <a:pt x="1300969" y="2084179"/>
                      <a:pt x="1316057" y="2089665"/>
                    </a:cubicBezTo>
                    <a:cubicBezTo>
                      <a:pt x="1329773" y="2094466"/>
                      <a:pt x="1340060" y="2090351"/>
                      <a:pt x="1345546" y="2075949"/>
                    </a:cubicBezTo>
                    <a:cubicBezTo>
                      <a:pt x="1350347" y="2062919"/>
                      <a:pt x="1359262" y="2056747"/>
                      <a:pt x="1374350" y="2058118"/>
                    </a:cubicBezTo>
                    <a:cubicBezTo>
                      <a:pt x="1382579" y="2058804"/>
                      <a:pt x="1390123" y="2058118"/>
                      <a:pt x="1396295" y="2054003"/>
                    </a:cubicBezTo>
                    <a:cubicBezTo>
                      <a:pt x="1400410" y="2051260"/>
                      <a:pt x="1404525" y="2047145"/>
                      <a:pt x="1406582" y="2041659"/>
                    </a:cubicBezTo>
                    <a:cubicBezTo>
                      <a:pt x="1407954" y="2038230"/>
                      <a:pt x="1409325" y="2036173"/>
                      <a:pt x="1411383" y="2034115"/>
                    </a:cubicBezTo>
                    <a:cubicBezTo>
                      <a:pt x="1417555" y="2028629"/>
                      <a:pt x="1425785" y="2026571"/>
                      <a:pt x="1434700" y="2029315"/>
                    </a:cubicBezTo>
                    <a:cubicBezTo>
                      <a:pt x="1449102" y="2032744"/>
                      <a:pt x="1458017" y="2027257"/>
                      <a:pt x="1463504" y="2014913"/>
                    </a:cubicBezTo>
                    <a:cubicBezTo>
                      <a:pt x="1469676" y="1999825"/>
                      <a:pt x="1480649" y="1995710"/>
                      <a:pt x="1494365" y="1997768"/>
                    </a:cubicBezTo>
                    <a:cubicBezTo>
                      <a:pt x="1508766" y="1999825"/>
                      <a:pt x="1517682" y="1993653"/>
                      <a:pt x="1523168" y="1980623"/>
                    </a:cubicBezTo>
                    <a:cubicBezTo>
                      <a:pt x="1527969" y="1968278"/>
                      <a:pt x="1538256" y="1962792"/>
                      <a:pt x="1551286" y="1964164"/>
                    </a:cubicBezTo>
                    <a:cubicBezTo>
                      <a:pt x="1565002" y="1965535"/>
                      <a:pt x="1573917" y="1960049"/>
                      <a:pt x="1579404" y="1947704"/>
                    </a:cubicBezTo>
                    <a:cubicBezTo>
                      <a:pt x="1585576" y="1933303"/>
                      <a:pt x="1596549" y="1926445"/>
                      <a:pt x="1611636" y="1927130"/>
                    </a:cubicBezTo>
                    <a:cubicBezTo>
                      <a:pt x="1623981" y="1927816"/>
                      <a:pt x="1632210" y="1921644"/>
                      <a:pt x="1635639" y="1910671"/>
                    </a:cubicBezTo>
                    <a:cubicBezTo>
                      <a:pt x="1640440" y="1895584"/>
                      <a:pt x="1651413" y="1888726"/>
                      <a:pt x="1666500" y="1888726"/>
                    </a:cubicBezTo>
                    <a:cubicBezTo>
                      <a:pt x="1679531" y="1888726"/>
                      <a:pt x="1687074" y="1882553"/>
                      <a:pt x="1690503" y="1870209"/>
                    </a:cubicBezTo>
                    <a:cubicBezTo>
                      <a:pt x="1694618" y="1855807"/>
                      <a:pt x="1704219" y="1848263"/>
                      <a:pt x="1718621" y="1848263"/>
                    </a:cubicBezTo>
                    <a:cubicBezTo>
                      <a:pt x="1731651" y="1847578"/>
                      <a:pt x="1740567" y="1842091"/>
                      <a:pt x="1743310" y="1828375"/>
                    </a:cubicBezTo>
                    <a:cubicBezTo>
                      <a:pt x="1746739" y="1813973"/>
                      <a:pt x="1757026" y="1806430"/>
                      <a:pt x="1771428" y="1805058"/>
                    </a:cubicBezTo>
                    <a:cubicBezTo>
                      <a:pt x="1784458" y="1803686"/>
                      <a:pt x="1792002" y="1797514"/>
                      <a:pt x="1794745" y="1785170"/>
                    </a:cubicBezTo>
                    <a:cubicBezTo>
                      <a:pt x="1797488" y="1770768"/>
                      <a:pt x="1806404" y="1762538"/>
                      <a:pt x="1820805" y="1759795"/>
                    </a:cubicBezTo>
                    <a:cubicBezTo>
                      <a:pt x="1832464" y="1757738"/>
                      <a:pt x="1842065" y="1752251"/>
                      <a:pt x="1844123" y="1739221"/>
                    </a:cubicBezTo>
                    <a:cubicBezTo>
                      <a:pt x="1846866" y="1722762"/>
                      <a:pt x="1855781" y="1714532"/>
                      <a:pt x="1872240" y="1712475"/>
                    </a:cubicBezTo>
                    <a:cubicBezTo>
                      <a:pt x="1884585" y="1711103"/>
                      <a:pt x="1890757" y="1702874"/>
                      <a:pt x="1890757" y="1691215"/>
                    </a:cubicBezTo>
                    <a:cubicBezTo>
                      <a:pt x="1890757" y="1674756"/>
                      <a:pt x="1899672" y="1665841"/>
                      <a:pt x="1914760" y="1662412"/>
                    </a:cubicBezTo>
                    <a:cubicBezTo>
                      <a:pt x="1929162" y="1658983"/>
                      <a:pt x="1935334" y="1651439"/>
                      <a:pt x="1935334" y="1636351"/>
                    </a:cubicBezTo>
                    <a:cubicBezTo>
                      <a:pt x="1935334" y="1628807"/>
                      <a:pt x="1938077" y="1622635"/>
                      <a:pt x="1942878" y="1617834"/>
                    </a:cubicBezTo>
                    <a:cubicBezTo>
                      <a:pt x="1944935" y="1619206"/>
                      <a:pt x="1597920" y="1151490"/>
                      <a:pt x="1504652" y="106508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0" name="Google Shape;2370;p45"/>
              <p:cNvSpPr/>
              <p:nvPr/>
            </p:nvSpPr>
            <p:spPr>
              <a:xfrm>
                <a:off x="9569625" y="2293546"/>
                <a:ext cx="569214" cy="246888"/>
              </a:xfrm>
              <a:custGeom>
                <a:avLst/>
                <a:gdLst/>
                <a:ahLst/>
                <a:cxnLst/>
                <a:rect l="l" t="t" r="r" b="b"/>
                <a:pathLst>
                  <a:path w="569214" h="246888" extrusionOk="0">
                    <a:moveTo>
                      <a:pt x="573329" y="120015"/>
                    </a:moveTo>
                    <a:cubicBezTo>
                      <a:pt x="551383" y="82296"/>
                      <a:pt x="527380" y="41148"/>
                      <a:pt x="511607" y="0"/>
                    </a:cubicBezTo>
                    <a:cubicBezTo>
                      <a:pt x="484861" y="11659"/>
                      <a:pt x="434111" y="32918"/>
                      <a:pt x="402565" y="42520"/>
                    </a:cubicBezTo>
                    <a:cubicBezTo>
                      <a:pt x="357302" y="56236"/>
                      <a:pt x="205740" y="90526"/>
                      <a:pt x="165278" y="93955"/>
                    </a:cubicBezTo>
                    <a:cubicBezTo>
                      <a:pt x="108356" y="99441"/>
                      <a:pt x="57607" y="100127"/>
                      <a:pt x="0" y="93269"/>
                    </a:cubicBezTo>
                    <a:cubicBezTo>
                      <a:pt x="17831" y="150190"/>
                      <a:pt x="17145" y="217399"/>
                      <a:pt x="4801" y="226314"/>
                    </a:cubicBezTo>
                    <a:cubicBezTo>
                      <a:pt x="4801" y="226314"/>
                      <a:pt x="4801" y="226314"/>
                      <a:pt x="4801" y="227000"/>
                    </a:cubicBezTo>
                    <a:cubicBezTo>
                      <a:pt x="5486" y="227000"/>
                      <a:pt x="5486" y="227000"/>
                      <a:pt x="6172" y="227686"/>
                    </a:cubicBezTo>
                    <a:cubicBezTo>
                      <a:pt x="39091" y="234544"/>
                      <a:pt x="71323" y="242087"/>
                      <a:pt x="104927" y="244831"/>
                    </a:cubicBezTo>
                    <a:cubicBezTo>
                      <a:pt x="133045" y="246888"/>
                      <a:pt x="159791" y="248260"/>
                      <a:pt x="189281" y="246202"/>
                    </a:cubicBezTo>
                    <a:cubicBezTo>
                      <a:pt x="242773" y="239344"/>
                      <a:pt x="414909" y="199568"/>
                      <a:pt x="443027" y="189281"/>
                    </a:cubicBezTo>
                    <a:cubicBezTo>
                      <a:pt x="497891" y="166649"/>
                      <a:pt x="535610" y="147447"/>
                      <a:pt x="573329" y="12001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1" name="Google Shape;2371;p45"/>
              <p:cNvSpPr/>
              <p:nvPr/>
            </p:nvSpPr>
            <p:spPr>
              <a:xfrm>
                <a:off x="9721567" y="2319987"/>
                <a:ext cx="198882" cy="246888"/>
              </a:xfrm>
              <a:custGeom>
                <a:avLst/>
                <a:gdLst/>
                <a:ahLst/>
                <a:cxnLst/>
                <a:rect l="l" t="t" r="r" b="b"/>
                <a:pathLst>
                  <a:path w="198882" h="246888" extrusionOk="0">
                    <a:moveTo>
                      <a:pt x="201930" y="157353"/>
                    </a:moveTo>
                    <a:lnTo>
                      <a:pt x="187529" y="66142"/>
                    </a:lnTo>
                    <a:cubicBezTo>
                      <a:pt x="180671" y="23622"/>
                      <a:pt x="140208" y="-5867"/>
                      <a:pt x="97003" y="991"/>
                    </a:cubicBezTo>
                    <a:lnTo>
                      <a:pt x="66142" y="5792"/>
                    </a:lnTo>
                    <a:cubicBezTo>
                      <a:pt x="23622" y="12650"/>
                      <a:pt x="-5867" y="53112"/>
                      <a:pt x="991" y="96317"/>
                    </a:cubicBezTo>
                    <a:lnTo>
                      <a:pt x="15393" y="187529"/>
                    </a:lnTo>
                    <a:cubicBezTo>
                      <a:pt x="22251" y="230048"/>
                      <a:pt x="62713" y="259538"/>
                      <a:pt x="105918" y="252680"/>
                    </a:cubicBezTo>
                    <a:lnTo>
                      <a:pt x="136779" y="247879"/>
                    </a:lnTo>
                    <a:cubicBezTo>
                      <a:pt x="179299" y="240335"/>
                      <a:pt x="208788" y="199873"/>
                      <a:pt x="201930" y="157353"/>
                    </a:cubicBezTo>
                    <a:close/>
                    <a:moveTo>
                      <a:pt x="115520" y="206731"/>
                    </a:moveTo>
                    <a:lnTo>
                      <a:pt x="112776" y="207417"/>
                    </a:lnTo>
                    <a:cubicBezTo>
                      <a:pt x="81230" y="212217"/>
                      <a:pt x="51740" y="190958"/>
                      <a:pt x="46254" y="159411"/>
                    </a:cubicBezTo>
                    <a:lnTo>
                      <a:pt x="38710" y="112776"/>
                    </a:lnTo>
                    <a:cubicBezTo>
                      <a:pt x="33909" y="81230"/>
                      <a:pt x="55169" y="51740"/>
                      <a:pt x="86716" y="46254"/>
                    </a:cubicBezTo>
                    <a:lnTo>
                      <a:pt x="89459" y="45568"/>
                    </a:lnTo>
                    <a:cubicBezTo>
                      <a:pt x="121006" y="40767"/>
                      <a:pt x="150495" y="62027"/>
                      <a:pt x="155982" y="93574"/>
                    </a:cubicBezTo>
                    <a:lnTo>
                      <a:pt x="163526" y="140208"/>
                    </a:lnTo>
                    <a:cubicBezTo>
                      <a:pt x="168326" y="171755"/>
                      <a:pt x="147066" y="201930"/>
                      <a:pt x="115520" y="206731"/>
                    </a:cubicBezTo>
                    <a:close/>
                  </a:path>
                </a:pathLst>
              </a:custGeom>
              <a:solidFill>
                <a:srgbClr val="E2AE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2" name="Google Shape;2372;p45"/>
              <p:cNvSpPr/>
              <p:nvPr/>
            </p:nvSpPr>
            <p:spPr>
              <a:xfrm>
                <a:off x="9918523" y="1834050"/>
                <a:ext cx="1145286" cy="1721358"/>
              </a:xfrm>
              <a:custGeom>
                <a:avLst/>
                <a:gdLst/>
                <a:ahLst/>
                <a:cxnLst/>
                <a:rect l="l" t="t" r="r" b="b"/>
                <a:pathLst>
                  <a:path w="1145286" h="1721358" extrusionOk="0">
                    <a:moveTo>
                      <a:pt x="107159" y="672780"/>
                    </a:moveTo>
                    <a:cubicBezTo>
                      <a:pt x="111960" y="700898"/>
                      <a:pt x="144878" y="715300"/>
                      <a:pt x="169567" y="729701"/>
                    </a:cubicBezTo>
                    <a:cubicBezTo>
                      <a:pt x="214144" y="755762"/>
                      <a:pt x="259407" y="781822"/>
                      <a:pt x="303984" y="809254"/>
                    </a:cubicBezTo>
                    <a:cubicBezTo>
                      <a:pt x="411654" y="875091"/>
                      <a:pt x="513153" y="948472"/>
                      <a:pt x="597506" y="1043112"/>
                    </a:cubicBezTo>
                    <a:cubicBezTo>
                      <a:pt x="629053" y="1078088"/>
                      <a:pt x="656485" y="1115807"/>
                      <a:pt x="679802" y="1157641"/>
                    </a:cubicBezTo>
                    <a:cubicBezTo>
                      <a:pt x="707234" y="1207018"/>
                      <a:pt x="766213" y="1316746"/>
                      <a:pt x="782672" y="1370239"/>
                    </a:cubicBezTo>
                    <a:cubicBezTo>
                      <a:pt x="786787" y="1383955"/>
                      <a:pt x="829307" y="1616441"/>
                      <a:pt x="849195" y="1724112"/>
                    </a:cubicBezTo>
                    <a:cubicBezTo>
                      <a:pt x="854681" y="1719311"/>
                      <a:pt x="862225" y="1716568"/>
                      <a:pt x="871140" y="1716568"/>
                    </a:cubicBezTo>
                    <a:cubicBezTo>
                      <a:pt x="884171" y="1716568"/>
                      <a:pt x="891714" y="1710396"/>
                      <a:pt x="895143" y="1698051"/>
                    </a:cubicBezTo>
                    <a:cubicBezTo>
                      <a:pt x="899258" y="1683649"/>
                      <a:pt x="908859" y="1676106"/>
                      <a:pt x="923261" y="1676106"/>
                    </a:cubicBezTo>
                    <a:cubicBezTo>
                      <a:pt x="936291" y="1675420"/>
                      <a:pt x="945207" y="1669933"/>
                      <a:pt x="947950" y="1656217"/>
                    </a:cubicBezTo>
                    <a:cubicBezTo>
                      <a:pt x="951379" y="1641816"/>
                      <a:pt x="961666" y="1634272"/>
                      <a:pt x="976068" y="1632900"/>
                    </a:cubicBezTo>
                    <a:cubicBezTo>
                      <a:pt x="989098" y="1631529"/>
                      <a:pt x="996642" y="1625356"/>
                      <a:pt x="999385" y="1613012"/>
                    </a:cubicBezTo>
                    <a:cubicBezTo>
                      <a:pt x="1002128" y="1598610"/>
                      <a:pt x="1011044" y="1590381"/>
                      <a:pt x="1025445" y="1587637"/>
                    </a:cubicBezTo>
                    <a:cubicBezTo>
                      <a:pt x="1037104" y="1585580"/>
                      <a:pt x="1046705" y="1580094"/>
                      <a:pt x="1048763" y="1567063"/>
                    </a:cubicBezTo>
                    <a:cubicBezTo>
                      <a:pt x="1051506" y="1550604"/>
                      <a:pt x="1060421" y="1542375"/>
                      <a:pt x="1076880" y="1540317"/>
                    </a:cubicBezTo>
                    <a:cubicBezTo>
                      <a:pt x="1089225" y="1538946"/>
                      <a:pt x="1095397" y="1530716"/>
                      <a:pt x="1095397" y="1519057"/>
                    </a:cubicBezTo>
                    <a:cubicBezTo>
                      <a:pt x="1095397" y="1502598"/>
                      <a:pt x="1104312" y="1493683"/>
                      <a:pt x="1119400" y="1490254"/>
                    </a:cubicBezTo>
                    <a:cubicBezTo>
                      <a:pt x="1133802" y="1486825"/>
                      <a:pt x="1139974" y="1479281"/>
                      <a:pt x="1139974" y="1464193"/>
                    </a:cubicBezTo>
                    <a:cubicBezTo>
                      <a:pt x="1139974" y="1456649"/>
                      <a:pt x="1142717" y="1450477"/>
                      <a:pt x="1147518" y="1445677"/>
                    </a:cubicBezTo>
                    <a:cubicBezTo>
                      <a:pt x="1147518" y="1445677"/>
                      <a:pt x="800503" y="977961"/>
                      <a:pt x="706548" y="891550"/>
                    </a:cubicBezTo>
                    <a:cubicBezTo>
                      <a:pt x="631110" y="821599"/>
                      <a:pt x="544014" y="753019"/>
                      <a:pt x="456231" y="698840"/>
                    </a:cubicBezTo>
                    <a:cubicBezTo>
                      <a:pt x="410968" y="671408"/>
                      <a:pt x="293697" y="597342"/>
                      <a:pt x="230603" y="584312"/>
                    </a:cubicBezTo>
                    <a:cubicBezTo>
                      <a:pt x="219630" y="563738"/>
                      <a:pt x="184655" y="504759"/>
                      <a:pt x="168881" y="463611"/>
                    </a:cubicBezTo>
                    <a:cubicBezTo>
                      <a:pt x="165452" y="428635"/>
                      <a:pt x="173682" y="399832"/>
                      <a:pt x="182597" y="366227"/>
                    </a:cubicBezTo>
                    <a:cubicBezTo>
                      <a:pt x="201114" y="298333"/>
                      <a:pt x="207286" y="233182"/>
                      <a:pt x="258721" y="177632"/>
                    </a:cubicBezTo>
                    <a:cubicBezTo>
                      <a:pt x="288896" y="144714"/>
                      <a:pt x="331416" y="19898"/>
                      <a:pt x="331416" y="18527"/>
                    </a:cubicBezTo>
                    <a:cubicBezTo>
                      <a:pt x="332787" y="12355"/>
                      <a:pt x="334845" y="6182"/>
                      <a:pt x="336216" y="10"/>
                    </a:cubicBezTo>
                    <a:cubicBezTo>
                      <a:pt x="336216" y="-1361"/>
                      <a:pt x="231975" y="135113"/>
                      <a:pt x="206600" y="154315"/>
                    </a:cubicBezTo>
                    <a:cubicBezTo>
                      <a:pt x="162709" y="187234"/>
                      <a:pt x="129105" y="194777"/>
                      <a:pt x="72869" y="187919"/>
                    </a:cubicBezTo>
                    <a:cubicBezTo>
                      <a:pt x="58467" y="185862"/>
                      <a:pt x="4289" y="164602"/>
                      <a:pt x="174" y="170774"/>
                    </a:cubicBezTo>
                    <a:cubicBezTo>
                      <a:pt x="-3940" y="176947"/>
                      <a:pt x="66011" y="223581"/>
                      <a:pt x="81099" y="243469"/>
                    </a:cubicBezTo>
                    <a:cubicBezTo>
                      <a:pt x="149679" y="330566"/>
                      <a:pt x="101673" y="636433"/>
                      <a:pt x="107159" y="672780"/>
                    </a:cubicBezTo>
                    <a:close/>
                  </a:path>
                </a:pathLst>
              </a:custGeom>
              <a:solidFill>
                <a:srgbClr val="7F7F7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3" name="Google Shape;2373;p45"/>
              <p:cNvSpPr/>
              <p:nvPr/>
            </p:nvSpPr>
            <p:spPr>
              <a:xfrm>
                <a:off x="9725302" y="1681102"/>
                <a:ext cx="34290" cy="54864"/>
              </a:xfrm>
              <a:custGeom>
                <a:avLst/>
                <a:gdLst/>
                <a:ahLst/>
                <a:cxnLst/>
                <a:rect l="l" t="t" r="r" b="b"/>
                <a:pathLst>
                  <a:path w="34290" h="54864" extrusionOk="0">
                    <a:moveTo>
                      <a:pt x="34976" y="55574"/>
                    </a:moveTo>
                    <a:cubicBezTo>
                      <a:pt x="21946" y="59003"/>
                      <a:pt x="19202" y="61747"/>
                      <a:pt x="0" y="52145"/>
                    </a:cubicBezTo>
                    <a:cubicBezTo>
                      <a:pt x="8915" y="36372"/>
                      <a:pt x="5486" y="32257"/>
                      <a:pt x="10973" y="21284"/>
                    </a:cubicBezTo>
                    <a:cubicBezTo>
                      <a:pt x="15088" y="13055"/>
                      <a:pt x="15088" y="-661"/>
                      <a:pt x="24689" y="25"/>
                    </a:cubicBezTo>
                    <a:cubicBezTo>
                      <a:pt x="37033" y="1396"/>
                      <a:pt x="35662" y="15798"/>
                      <a:pt x="37033" y="25399"/>
                    </a:cubicBezTo>
                    <a:cubicBezTo>
                      <a:pt x="38405" y="36372"/>
                      <a:pt x="38405" y="41173"/>
                      <a:pt x="34976" y="55574"/>
                    </a:cubicBezTo>
                    <a:close/>
                  </a:path>
                </a:pathLst>
              </a:custGeom>
              <a:solidFill>
                <a:srgbClr val="E1A281">
                  <a:alpha val="69803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4" name="Google Shape;2374;p45"/>
              <p:cNvSpPr/>
              <p:nvPr/>
            </p:nvSpPr>
            <p:spPr>
              <a:xfrm>
                <a:off x="8452872" y="6043500"/>
                <a:ext cx="486918" cy="576072"/>
              </a:xfrm>
              <a:custGeom>
                <a:avLst/>
                <a:gdLst/>
                <a:ahLst/>
                <a:cxnLst/>
                <a:rect l="l" t="t" r="r" b="b"/>
                <a:pathLst>
                  <a:path w="486918" h="576072" extrusionOk="0">
                    <a:moveTo>
                      <a:pt x="158690" y="471830"/>
                    </a:moveTo>
                    <a:cubicBezTo>
                      <a:pt x="258817" y="446456"/>
                      <a:pt x="323968" y="351130"/>
                      <a:pt x="317796" y="240030"/>
                    </a:cubicBezTo>
                    <a:cubicBezTo>
                      <a:pt x="315053" y="190652"/>
                      <a:pt x="318482" y="141961"/>
                      <a:pt x="330140" y="93955"/>
                    </a:cubicBezTo>
                    <a:cubicBezTo>
                      <a:pt x="339056" y="56921"/>
                      <a:pt x="354829" y="24003"/>
                      <a:pt x="386376" y="0"/>
                    </a:cubicBezTo>
                    <a:cubicBezTo>
                      <a:pt x="431639" y="4115"/>
                      <a:pt x="472101" y="44577"/>
                      <a:pt x="483074" y="95326"/>
                    </a:cubicBezTo>
                    <a:cubicBezTo>
                      <a:pt x="492675" y="139903"/>
                      <a:pt x="485817" y="183109"/>
                      <a:pt x="473473" y="225628"/>
                    </a:cubicBezTo>
                    <a:cubicBezTo>
                      <a:pt x="456328" y="282550"/>
                      <a:pt x="441926" y="340157"/>
                      <a:pt x="437125" y="399821"/>
                    </a:cubicBezTo>
                    <a:cubicBezTo>
                      <a:pt x="434382" y="434111"/>
                      <a:pt x="433696" y="467716"/>
                      <a:pt x="441240" y="501320"/>
                    </a:cubicBezTo>
                    <a:cubicBezTo>
                      <a:pt x="443983" y="511607"/>
                      <a:pt x="442612" y="517093"/>
                      <a:pt x="430953" y="519151"/>
                    </a:cubicBezTo>
                    <a:cubicBezTo>
                      <a:pt x="419294" y="520522"/>
                      <a:pt x="408322" y="523951"/>
                      <a:pt x="394606" y="526694"/>
                    </a:cubicBezTo>
                    <a:cubicBezTo>
                      <a:pt x="400778" y="480746"/>
                      <a:pt x="406264" y="436169"/>
                      <a:pt x="404893" y="390906"/>
                    </a:cubicBezTo>
                    <a:cubicBezTo>
                      <a:pt x="403521" y="346329"/>
                      <a:pt x="399406" y="302438"/>
                      <a:pt x="381575" y="256489"/>
                    </a:cubicBezTo>
                    <a:cubicBezTo>
                      <a:pt x="361687" y="309982"/>
                      <a:pt x="353458" y="360731"/>
                      <a:pt x="358944" y="413537"/>
                    </a:cubicBezTo>
                    <a:cubicBezTo>
                      <a:pt x="367859" y="495148"/>
                      <a:pt x="328083" y="548640"/>
                      <a:pt x="246473" y="557555"/>
                    </a:cubicBezTo>
                    <a:cubicBezTo>
                      <a:pt x="168292" y="565785"/>
                      <a:pt x="89425" y="569900"/>
                      <a:pt x="11243" y="576072"/>
                    </a:cubicBezTo>
                    <a:cubicBezTo>
                      <a:pt x="-415" y="576758"/>
                      <a:pt x="-1787" y="571271"/>
                      <a:pt x="1642" y="563042"/>
                    </a:cubicBezTo>
                    <a:cubicBezTo>
                      <a:pt x="6443" y="548640"/>
                      <a:pt x="17416" y="538353"/>
                      <a:pt x="29760" y="529438"/>
                    </a:cubicBezTo>
                    <a:cubicBezTo>
                      <a:pt x="61993" y="506120"/>
                      <a:pt x="99712" y="492404"/>
                      <a:pt x="137431" y="480060"/>
                    </a:cubicBezTo>
                    <a:cubicBezTo>
                      <a:pt x="143603" y="477317"/>
                      <a:pt x="151147" y="474574"/>
                      <a:pt x="158690" y="47183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5" name="Google Shape;2375;p45"/>
              <p:cNvSpPr/>
              <p:nvPr/>
            </p:nvSpPr>
            <p:spPr>
              <a:xfrm>
                <a:off x="9968761" y="6476450"/>
                <a:ext cx="267462" cy="164592"/>
              </a:xfrm>
              <a:custGeom>
                <a:avLst/>
                <a:gdLst/>
                <a:ahLst/>
                <a:cxnLst/>
                <a:rect l="l" t="t" r="r" b="b"/>
                <a:pathLst>
                  <a:path w="267462" h="164592" extrusionOk="0">
                    <a:moveTo>
                      <a:pt x="76124" y="1162"/>
                    </a:moveTo>
                    <a:cubicBezTo>
                      <a:pt x="144018" y="-3639"/>
                      <a:pt x="209169" y="5962"/>
                      <a:pt x="269519" y="38881"/>
                    </a:cubicBezTo>
                    <a:cubicBezTo>
                      <a:pt x="268148" y="56026"/>
                      <a:pt x="266776" y="73171"/>
                      <a:pt x="265405" y="90316"/>
                    </a:cubicBezTo>
                    <a:cubicBezTo>
                      <a:pt x="264719" y="96488"/>
                      <a:pt x="261290" y="100603"/>
                      <a:pt x="257175" y="104032"/>
                    </a:cubicBezTo>
                    <a:cubicBezTo>
                      <a:pt x="248945" y="111576"/>
                      <a:pt x="239344" y="117748"/>
                      <a:pt x="232486" y="126663"/>
                    </a:cubicBezTo>
                    <a:cubicBezTo>
                      <a:pt x="197510" y="172612"/>
                      <a:pt x="150190" y="169183"/>
                      <a:pt x="100813" y="164382"/>
                    </a:cubicBezTo>
                    <a:cubicBezTo>
                      <a:pt x="54178" y="159582"/>
                      <a:pt x="29489" y="127349"/>
                      <a:pt x="2057" y="95802"/>
                    </a:cubicBezTo>
                    <a:cubicBezTo>
                      <a:pt x="1372" y="95116"/>
                      <a:pt x="0" y="93745"/>
                      <a:pt x="0" y="92373"/>
                    </a:cubicBezTo>
                    <a:cubicBezTo>
                      <a:pt x="4801" y="65627"/>
                      <a:pt x="1372" y="37509"/>
                      <a:pt x="16459" y="12820"/>
                    </a:cubicBezTo>
                    <a:cubicBezTo>
                      <a:pt x="36347" y="8706"/>
                      <a:pt x="56236" y="4591"/>
                      <a:pt x="76124" y="116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6" name="Google Shape;2376;p45"/>
              <p:cNvSpPr/>
              <p:nvPr/>
            </p:nvSpPr>
            <p:spPr>
              <a:xfrm>
                <a:off x="9481063" y="-212088"/>
                <a:ext cx="993057" cy="866816"/>
              </a:xfrm>
              <a:custGeom>
                <a:avLst/>
                <a:gdLst/>
                <a:ahLst/>
                <a:cxnLst/>
                <a:rect l="l" t="t" r="r" b="b"/>
                <a:pathLst>
                  <a:path w="993057" h="866816" extrusionOk="0">
                    <a:moveTo>
                      <a:pt x="766405" y="864377"/>
                    </a:moveTo>
                    <a:cubicBezTo>
                      <a:pt x="672451" y="854090"/>
                      <a:pt x="347794" y="810747"/>
                      <a:pt x="232579" y="773714"/>
                    </a:cubicBezTo>
                    <a:cubicBezTo>
                      <a:pt x="190745" y="762056"/>
                      <a:pt x="50154" y="697590"/>
                      <a:pt x="27523" y="679760"/>
                    </a:cubicBezTo>
                    <a:cubicBezTo>
                      <a:pt x="-12254" y="642041"/>
                      <a:pt x="-1964" y="596092"/>
                      <a:pt x="15181" y="546714"/>
                    </a:cubicBezTo>
                    <a:cubicBezTo>
                      <a:pt x="39184" y="478820"/>
                      <a:pt x="90619" y="434929"/>
                      <a:pt x="150969" y="399953"/>
                    </a:cubicBezTo>
                    <a:cubicBezTo>
                      <a:pt x="198289" y="373207"/>
                      <a:pt x="249038" y="356062"/>
                      <a:pt x="303217" y="347832"/>
                    </a:cubicBezTo>
                    <a:cubicBezTo>
                      <a:pt x="317618" y="345775"/>
                      <a:pt x="325848" y="340289"/>
                      <a:pt x="331334" y="326573"/>
                    </a:cubicBezTo>
                    <a:cubicBezTo>
                      <a:pt x="371797" y="237419"/>
                      <a:pt x="469180" y="30307"/>
                      <a:pt x="478781" y="16591"/>
                    </a:cubicBezTo>
                    <a:cubicBezTo>
                      <a:pt x="484268" y="8361"/>
                      <a:pt x="490440" y="-1240"/>
                      <a:pt x="501413" y="132"/>
                    </a:cubicBezTo>
                    <a:cubicBezTo>
                      <a:pt x="513757" y="1503"/>
                      <a:pt x="517186" y="13848"/>
                      <a:pt x="518558" y="24135"/>
                    </a:cubicBezTo>
                    <a:cubicBezTo>
                      <a:pt x="523358" y="60482"/>
                      <a:pt x="591938" y="292968"/>
                      <a:pt x="615256" y="374579"/>
                    </a:cubicBezTo>
                    <a:cubicBezTo>
                      <a:pt x="618685" y="386923"/>
                      <a:pt x="624857" y="393781"/>
                      <a:pt x="636515" y="399267"/>
                    </a:cubicBezTo>
                    <a:cubicBezTo>
                      <a:pt x="761331" y="456875"/>
                      <a:pt x="864887" y="539171"/>
                      <a:pt x="942382" y="653699"/>
                    </a:cubicBezTo>
                    <a:cubicBezTo>
                      <a:pt x="963642" y="684560"/>
                      <a:pt x="980101" y="717479"/>
                      <a:pt x="989016" y="754512"/>
                    </a:cubicBezTo>
                    <a:cubicBezTo>
                      <a:pt x="1002732" y="812805"/>
                      <a:pt x="981747" y="854502"/>
                      <a:pt x="922769" y="864104"/>
                    </a:cubicBezTo>
                    <a:cubicBezTo>
                      <a:pt x="901509" y="867533"/>
                      <a:pt x="824012" y="867806"/>
                      <a:pt x="766405" y="864377"/>
                    </a:cubicBezTo>
                    <a:close/>
                  </a:path>
                </a:pathLst>
              </a:custGeom>
              <a:solidFill>
                <a:srgbClr val="1B1B1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7" name="Google Shape;2377;p45"/>
              <p:cNvSpPr/>
              <p:nvPr/>
            </p:nvSpPr>
            <p:spPr>
              <a:xfrm>
                <a:off x="9746244" y="183158"/>
                <a:ext cx="397764" cy="178308"/>
              </a:xfrm>
              <a:custGeom>
                <a:avLst/>
                <a:gdLst/>
                <a:ahLst/>
                <a:cxnLst/>
                <a:rect l="l" t="t" r="r" b="b"/>
                <a:pathLst>
                  <a:path w="397764" h="178308" extrusionOk="0">
                    <a:moveTo>
                      <a:pt x="250634" y="184387"/>
                    </a:moveTo>
                    <a:cubicBezTo>
                      <a:pt x="162166" y="183015"/>
                      <a:pt x="83299" y="159012"/>
                      <a:pt x="14719" y="102091"/>
                    </a:cubicBezTo>
                    <a:cubicBezTo>
                      <a:pt x="317" y="89747"/>
                      <a:pt x="-5169" y="79460"/>
                      <a:pt x="5804" y="61629"/>
                    </a:cubicBezTo>
                    <a:cubicBezTo>
                      <a:pt x="14719" y="46541"/>
                      <a:pt x="22263" y="29396"/>
                      <a:pt x="28435" y="12937"/>
                    </a:cubicBezTo>
                    <a:cubicBezTo>
                      <a:pt x="33922" y="-2151"/>
                      <a:pt x="41465" y="-2836"/>
                      <a:pt x="54496" y="4707"/>
                    </a:cubicBezTo>
                    <a:cubicBezTo>
                      <a:pt x="112789" y="38997"/>
                      <a:pt x="175196" y="60943"/>
                      <a:pt x="242405" y="71230"/>
                    </a:cubicBezTo>
                    <a:cubicBezTo>
                      <a:pt x="282181" y="77402"/>
                      <a:pt x="321272" y="77402"/>
                      <a:pt x="360362" y="71916"/>
                    </a:cubicBezTo>
                    <a:cubicBezTo>
                      <a:pt x="372021" y="70544"/>
                      <a:pt x="377507" y="73287"/>
                      <a:pt x="380251" y="84260"/>
                    </a:cubicBezTo>
                    <a:cubicBezTo>
                      <a:pt x="385737" y="104834"/>
                      <a:pt x="391909" y="124722"/>
                      <a:pt x="398081" y="144611"/>
                    </a:cubicBezTo>
                    <a:cubicBezTo>
                      <a:pt x="401510" y="155583"/>
                      <a:pt x="398767" y="161070"/>
                      <a:pt x="387109" y="164499"/>
                    </a:cubicBezTo>
                    <a:cubicBezTo>
                      <a:pt x="341846" y="176843"/>
                      <a:pt x="296583" y="183015"/>
                      <a:pt x="250634" y="18438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78" name="Google Shape;2378;p45"/>
            <p:cNvGrpSpPr/>
            <p:nvPr/>
          </p:nvGrpSpPr>
          <p:grpSpPr>
            <a:xfrm flipH="1">
              <a:off x="10035508" y="2596470"/>
              <a:ext cx="1694656" cy="1859793"/>
              <a:chOff x="3005910" y="2594394"/>
              <a:chExt cx="1469709" cy="1612926"/>
            </a:xfrm>
          </p:grpSpPr>
          <p:grpSp>
            <p:nvGrpSpPr>
              <p:cNvPr id="2379" name="Google Shape;2379;p45"/>
              <p:cNvGrpSpPr/>
              <p:nvPr/>
            </p:nvGrpSpPr>
            <p:grpSpPr>
              <a:xfrm flipH="1">
                <a:off x="3005910" y="2863841"/>
                <a:ext cx="1469709" cy="1343479"/>
                <a:chOff x="415483" y="2850482"/>
                <a:chExt cx="4494838" cy="4436904"/>
              </a:xfrm>
            </p:grpSpPr>
            <p:grpSp>
              <p:nvGrpSpPr>
                <p:cNvPr id="2380" name="Google Shape;2380;p45"/>
                <p:cNvGrpSpPr/>
                <p:nvPr/>
              </p:nvGrpSpPr>
              <p:grpSpPr>
                <a:xfrm rot="1302834">
                  <a:off x="897374" y="3683555"/>
                  <a:ext cx="2689250" cy="3120783"/>
                  <a:chOff x="5097314" y="2786062"/>
                  <a:chExt cx="2324100" cy="2697039"/>
                </a:xfrm>
              </p:grpSpPr>
              <p:sp>
                <p:nvSpPr>
                  <p:cNvPr id="2381" name="Google Shape;2381;p45"/>
                  <p:cNvSpPr/>
                  <p:nvPr/>
                </p:nvSpPr>
                <p:spPr>
                  <a:xfrm>
                    <a:off x="5397351" y="2786062"/>
                    <a:ext cx="2024063" cy="23637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4063" h="2363788" extrusionOk="0">
                        <a:moveTo>
                          <a:pt x="614363" y="0"/>
                        </a:moveTo>
                        <a:lnTo>
                          <a:pt x="0" y="354013"/>
                        </a:lnTo>
                        <a:lnTo>
                          <a:pt x="1635125" y="2363788"/>
                        </a:lnTo>
                        <a:lnTo>
                          <a:pt x="2024063" y="1601788"/>
                        </a:lnTo>
                        <a:lnTo>
                          <a:pt x="614363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A5D18A"/>
                      </a:gs>
                      <a:gs pos="100000">
                        <a:srgbClr val="A5D18A"/>
                      </a:gs>
                    </a:gsLst>
                    <a:lin ang="5400000" scaled="0"/>
                  </a:gra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1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382" name="Google Shape;2382;p45"/>
                  <p:cNvSpPr/>
                  <p:nvPr/>
                </p:nvSpPr>
                <p:spPr>
                  <a:xfrm>
                    <a:off x="5097314" y="3203575"/>
                    <a:ext cx="1323975" cy="22620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3975" h="2262036" extrusionOk="0">
                        <a:moveTo>
                          <a:pt x="284163" y="0"/>
                        </a:moveTo>
                        <a:lnTo>
                          <a:pt x="0" y="117475"/>
                        </a:lnTo>
                        <a:lnTo>
                          <a:pt x="1157371" y="2262036"/>
                        </a:lnTo>
                        <a:lnTo>
                          <a:pt x="1323975" y="1727199"/>
                        </a:lnTo>
                        <a:lnTo>
                          <a:pt x="284163" y="0"/>
                        </a:lnTo>
                        <a:close/>
                      </a:path>
                    </a:pathLst>
                  </a:custGeom>
                  <a:solidFill>
                    <a:srgbClr val="5E963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1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383" name="Google Shape;2383;p45"/>
                  <p:cNvSpPr/>
                  <p:nvPr/>
                </p:nvSpPr>
                <p:spPr>
                  <a:xfrm>
                    <a:off x="5384800" y="3140074"/>
                    <a:ext cx="1647675" cy="20097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47675" h="2009776" extrusionOk="0">
                        <a:moveTo>
                          <a:pt x="1647675" y="2009776"/>
                        </a:moveTo>
                        <a:lnTo>
                          <a:pt x="1019025" y="1785937"/>
                        </a:lnTo>
                        <a:cubicBezTo>
                          <a:pt x="707925" y="1234546"/>
                          <a:pt x="330150" y="621242"/>
                          <a:pt x="0" y="74614"/>
                        </a:cubicBezTo>
                        <a:lnTo>
                          <a:pt x="22076" y="0"/>
                        </a:lnTo>
                        <a:lnTo>
                          <a:pt x="1647675" y="2009776"/>
                        </a:lnTo>
                        <a:close/>
                      </a:path>
                    </a:pathLst>
                  </a:custGeom>
                  <a:solidFill>
                    <a:srgbClr val="3E642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1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384" name="Google Shape;2384;p45"/>
                  <p:cNvSpPr/>
                  <p:nvPr/>
                </p:nvSpPr>
                <p:spPr>
                  <a:xfrm>
                    <a:off x="6249936" y="4918074"/>
                    <a:ext cx="795241" cy="5650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95241" h="565027" extrusionOk="0">
                        <a:moveTo>
                          <a:pt x="795241" y="230187"/>
                        </a:moveTo>
                        <a:lnTo>
                          <a:pt x="0" y="565027"/>
                        </a:lnTo>
                        <a:lnTo>
                          <a:pt x="153890" y="0"/>
                        </a:lnTo>
                        <a:lnTo>
                          <a:pt x="795241" y="230187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A5D18A"/>
                      </a:gs>
                      <a:gs pos="100000">
                        <a:srgbClr val="A5D18A"/>
                      </a:gs>
                    </a:gsLst>
                    <a:lin ang="5400000" scaled="0"/>
                  </a:gra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1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2385" name="Google Shape;2385;p45"/>
                <p:cNvGrpSpPr/>
                <p:nvPr/>
              </p:nvGrpSpPr>
              <p:grpSpPr>
                <a:xfrm rot="848653">
                  <a:off x="1733447" y="3720175"/>
                  <a:ext cx="2819803" cy="3272285"/>
                  <a:chOff x="5097314" y="2786062"/>
                  <a:chExt cx="2324100" cy="2697039"/>
                </a:xfrm>
              </p:grpSpPr>
              <p:sp>
                <p:nvSpPr>
                  <p:cNvPr id="2386" name="Google Shape;2386;p45"/>
                  <p:cNvSpPr/>
                  <p:nvPr/>
                </p:nvSpPr>
                <p:spPr>
                  <a:xfrm>
                    <a:off x="5397351" y="2786062"/>
                    <a:ext cx="2024063" cy="23637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4063" h="2363788" extrusionOk="0">
                        <a:moveTo>
                          <a:pt x="614363" y="0"/>
                        </a:moveTo>
                        <a:lnTo>
                          <a:pt x="0" y="354013"/>
                        </a:lnTo>
                        <a:lnTo>
                          <a:pt x="1635125" y="2363788"/>
                        </a:lnTo>
                        <a:lnTo>
                          <a:pt x="2024063" y="1601788"/>
                        </a:lnTo>
                        <a:lnTo>
                          <a:pt x="614363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B779C7"/>
                      </a:gs>
                      <a:gs pos="100000">
                        <a:srgbClr val="B779C7"/>
                      </a:gs>
                    </a:gsLst>
                    <a:lin ang="5400000" scaled="0"/>
                  </a:gra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1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387" name="Google Shape;2387;p45"/>
                  <p:cNvSpPr/>
                  <p:nvPr/>
                </p:nvSpPr>
                <p:spPr>
                  <a:xfrm>
                    <a:off x="5097314" y="3203575"/>
                    <a:ext cx="1323975" cy="22620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3975" h="2262036" extrusionOk="0">
                        <a:moveTo>
                          <a:pt x="284163" y="0"/>
                        </a:moveTo>
                        <a:lnTo>
                          <a:pt x="0" y="117475"/>
                        </a:lnTo>
                        <a:lnTo>
                          <a:pt x="1157371" y="2262036"/>
                        </a:lnTo>
                        <a:lnTo>
                          <a:pt x="1323975" y="1727199"/>
                        </a:lnTo>
                        <a:lnTo>
                          <a:pt x="284163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1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388" name="Google Shape;2388;p45"/>
                  <p:cNvSpPr/>
                  <p:nvPr/>
                </p:nvSpPr>
                <p:spPr>
                  <a:xfrm>
                    <a:off x="5384800" y="3140074"/>
                    <a:ext cx="1647675" cy="20097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47675" h="2009776" extrusionOk="0">
                        <a:moveTo>
                          <a:pt x="1647675" y="2009776"/>
                        </a:moveTo>
                        <a:lnTo>
                          <a:pt x="1019025" y="1785937"/>
                        </a:lnTo>
                        <a:cubicBezTo>
                          <a:pt x="707925" y="1234546"/>
                          <a:pt x="330150" y="621242"/>
                          <a:pt x="0" y="74614"/>
                        </a:cubicBezTo>
                        <a:lnTo>
                          <a:pt x="22076" y="0"/>
                        </a:lnTo>
                        <a:lnTo>
                          <a:pt x="1647675" y="2009776"/>
                        </a:lnTo>
                        <a:close/>
                      </a:path>
                    </a:pathLst>
                  </a:custGeom>
                  <a:solidFill>
                    <a:srgbClr val="70347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1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389" name="Google Shape;2389;p45"/>
                  <p:cNvSpPr/>
                  <p:nvPr/>
                </p:nvSpPr>
                <p:spPr>
                  <a:xfrm>
                    <a:off x="6249936" y="4918074"/>
                    <a:ext cx="795241" cy="5650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95241" h="565027" extrusionOk="0">
                        <a:moveTo>
                          <a:pt x="795241" y="230187"/>
                        </a:moveTo>
                        <a:lnTo>
                          <a:pt x="0" y="565027"/>
                        </a:lnTo>
                        <a:lnTo>
                          <a:pt x="153890" y="0"/>
                        </a:lnTo>
                        <a:lnTo>
                          <a:pt x="795241" y="230187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B779C7"/>
                      </a:gs>
                      <a:gs pos="100000">
                        <a:srgbClr val="B779C7"/>
                      </a:gs>
                    </a:gsLst>
                    <a:lin ang="5400000" scaled="0"/>
                  </a:gra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1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2390" name="Google Shape;2390;p45"/>
                <p:cNvGrpSpPr/>
                <p:nvPr/>
              </p:nvGrpSpPr>
              <p:grpSpPr>
                <a:xfrm>
                  <a:off x="2202952" y="2850482"/>
                  <a:ext cx="2518253" cy="2922347"/>
                  <a:chOff x="5097314" y="2786062"/>
                  <a:chExt cx="2324100" cy="2697039"/>
                </a:xfrm>
              </p:grpSpPr>
              <p:sp>
                <p:nvSpPr>
                  <p:cNvPr id="2391" name="Google Shape;2391;p45"/>
                  <p:cNvSpPr/>
                  <p:nvPr/>
                </p:nvSpPr>
                <p:spPr>
                  <a:xfrm>
                    <a:off x="5397351" y="2786062"/>
                    <a:ext cx="2024063" cy="23637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4063" h="2363788" extrusionOk="0">
                        <a:moveTo>
                          <a:pt x="614363" y="0"/>
                        </a:moveTo>
                        <a:lnTo>
                          <a:pt x="0" y="354013"/>
                        </a:lnTo>
                        <a:lnTo>
                          <a:pt x="1635125" y="2363788"/>
                        </a:lnTo>
                        <a:lnTo>
                          <a:pt x="2024063" y="1601788"/>
                        </a:lnTo>
                        <a:lnTo>
                          <a:pt x="614363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DC76"/>
                      </a:gs>
                      <a:gs pos="100000">
                        <a:srgbClr val="FBDC76"/>
                      </a:gs>
                    </a:gsLst>
                    <a:lin ang="5400000" scaled="0"/>
                  </a:gra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1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392" name="Google Shape;2392;p45"/>
                  <p:cNvSpPr/>
                  <p:nvPr/>
                </p:nvSpPr>
                <p:spPr>
                  <a:xfrm>
                    <a:off x="5097314" y="3203575"/>
                    <a:ext cx="1323975" cy="22620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3975" h="2262036" extrusionOk="0">
                        <a:moveTo>
                          <a:pt x="284163" y="0"/>
                        </a:moveTo>
                        <a:lnTo>
                          <a:pt x="0" y="117475"/>
                        </a:lnTo>
                        <a:lnTo>
                          <a:pt x="1157371" y="2262036"/>
                        </a:lnTo>
                        <a:lnTo>
                          <a:pt x="1323975" y="1727199"/>
                        </a:lnTo>
                        <a:lnTo>
                          <a:pt x="284163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1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393" name="Google Shape;2393;p45"/>
                  <p:cNvSpPr/>
                  <p:nvPr/>
                </p:nvSpPr>
                <p:spPr>
                  <a:xfrm>
                    <a:off x="5377275" y="3140073"/>
                    <a:ext cx="1655201" cy="20097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55200" h="2009776" extrusionOk="0">
                        <a:moveTo>
                          <a:pt x="1655200" y="2009776"/>
                        </a:moveTo>
                        <a:lnTo>
                          <a:pt x="1026550" y="1785937"/>
                        </a:lnTo>
                        <a:cubicBezTo>
                          <a:pt x="715450" y="1234546"/>
                          <a:pt x="330150" y="621241"/>
                          <a:pt x="0" y="74613"/>
                        </a:cubicBezTo>
                        <a:lnTo>
                          <a:pt x="29601" y="0"/>
                        </a:lnTo>
                        <a:lnTo>
                          <a:pt x="1655200" y="2009776"/>
                        </a:lnTo>
                        <a:close/>
                      </a:path>
                    </a:pathLst>
                  </a:custGeom>
                  <a:solidFill>
                    <a:srgbClr val="97740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1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394" name="Google Shape;2394;p45"/>
                  <p:cNvSpPr/>
                  <p:nvPr/>
                </p:nvSpPr>
                <p:spPr>
                  <a:xfrm>
                    <a:off x="6249936" y="4918074"/>
                    <a:ext cx="795241" cy="5650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95241" h="565027" extrusionOk="0">
                        <a:moveTo>
                          <a:pt x="795241" y="230187"/>
                        </a:moveTo>
                        <a:lnTo>
                          <a:pt x="0" y="565027"/>
                        </a:lnTo>
                        <a:lnTo>
                          <a:pt x="153890" y="0"/>
                        </a:lnTo>
                        <a:lnTo>
                          <a:pt x="795241" y="230187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DC76"/>
                      </a:gs>
                      <a:gs pos="100000">
                        <a:srgbClr val="FBDC76"/>
                      </a:gs>
                    </a:gsLst>
                    <a:lin ang="5400000" scaled="0"/>
                  </a:gra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1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2395" name="Google Shape;2395;p45"/>
              <p:cNvGrpSpPr/>
              <p:nvPr/>
            </p:nvGrpSpPr>
            <p:grpSpPr>
              <a:xfrm>
                <a:off x="3581400" y="2594394"/>
                <a:ext cx="347096" cy="406677"/>
                <a:chOff x="3581400" y="2594394"/>
                <a:chExt cx="347096" cy="406677"/>
              </a:xfrm>
            </p:grpSpPr>
            <p:sp>
              <p:nvSpPr>
                <p:cNvPr id="2396" name="Google Shape;2396;p45"/>
                <p:cNvSpPr/>
                <p:nvPr/>
              </p:nvSpPr>
              <p:spPr>
                <a:xfrm flipH="1">
                  <a:off x="3649150" y="2594394"/>
                  <a:ext cx="229659" cy="4066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3885" h="981184" extrusionOk="0">
                      <a:moveTo>
                        <a:pt x="503885" y="981184"/>
                      </a:moveTo>
                      <a:cubicBezTo>
                        <a:pt x="269321" y="542536"/>
                        <a:pt x="61691" y="231470"/>
                        <a:pt x="17959" y="97623"/>
                      </a:cubicBezTo>
                      <a:cubicBezTo>
                        <a:pt x="-25773" y="-36224"/>
                        <a:pt x="21422" y="21536"/>
                        <a:pt x="42957" y="1"/>
                      </a:cubicBezTo>
                    </a:path>
                  </a:pathLst>
                </a:custGeom>
                <a:noFill/>
                <a:ln w="12700" cap="flat" cmpd="sng">
                  <a:solidFill>
                    <a:srgbClr val="E2AE07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97" name="Google Shape;2397;p45"/>
                <p:cNvSpPr/>
                <p:nvPr/>
              </p:nvSpPr>
              <p:spPr>
                <a:xfrm>
                  <a:off x="3581400" y="2733676"/>
                  <a:ext cx="140493" cy="20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493" h="209550" extrusionOk="0">
                      <a:moveTo>
                        <a:pt x="0" y="209550"/>
                      </a:moveTo>
                      <a:lnTo>
                        <a:pt x="140493" y="0"/>
                      </a:lnTo>
                      <a:lnTo>
                        <a:pt x="140493" y="0"/>
                      </a:lnTo>
                    </a:path>
                  </a:pathLst>
                </a:custGeom>
                <a:noFill/>
                <a:ln w="12700" cap="flat" cmpd="sng">
                  <a:solidFill>
                    <a:srgbClr val="E2AE07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98" name="Google Shape;2398;p45"/>
                <p:cNvSpPr/>
                <p:nvPr/>
              </p:nvSpPr>
              <p:spPr>
                <a:xfrm flipH="1">
                  <a:off x="3765512" y="2658301"/>
                  <a:ext cx="162984" cy="318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596" h="768612" extrusionOk="0">
                      <a:moveTo>
                        <a:pt x="357596" y="768612"/>
                      </a:moveTo>
                      <a:cubicBezTo>
                        <a:pt x="123032" y="329964"/>
                        <a:pt x="61691" y="231470"/>
                        <a:pt x="17959" y="97623"/>
                      </a:cubicBezTo>
                      <a:cubicBezTo>
                        <a:pt x="-25773" y="-36224"/>
                        <a:pt x="21422" y="21536"/>
                        <a:pt x="42957" y="1"/>
                      </a:cubicBezTo>
                    </a:path>
                  </a:pathLst>
                </a:custGeom>
                <a:noFill/>
                <a:ln w="12700" cap="flat" cmpd="sng">
                  <a:solidFill>
                    <a:srgbClr val="E2AE07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99" name="Google Shape;2399;p45"/>
                <p:cNvSpPr/>
                <p:nvPr/>
              </p:nvSpPr>
              <p:spPr>
                <a:xfrm>
                  <a:off x="3724893" y="2816800"/>
                  <a:ext cx="80961" cy="13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61" h="133350" extrusionOk="0">
                      <a:moveTo>
                        <a:pt x="0" y="133350"/>
                      </a:moveTo>
                      <a:lnTo>
                        <a:pt x="80961" y="0"/>
                      </a:lnTo>
                      <a:lnTo>
                        <a:pt x="80961" y="0"/>
                      </a:lnTo>
                    </a:path>
                  </a:pathLst>
                </a:custGeom>
                <a:noFill/>
                <a:ln w="12700" cap="flat" cmpd="sng">
                  <a:solidFill>
                    <a:srgbClr val="E2AE07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400" name="Google Shape;2400;p45"/>
              <p:cNvGrpSpPr/>
              <p:nvPr/>
            </p:nvGrpSpPr>
            <p:grpSpPr>
              <a:xfrm>
                <a:off x="3795258" y="2728946"/>
                <a:ext cx="229201" cy="451536"/>
                <a:chOff x="3699295" y="2594394"/>
                <a:chExt cx="229201" cy="451536"/>
              </a:xfrm>
            </p:grpSpPr>
            <p:sp>
              <p:nvSpPr>
                <p:cNvPr id="2401" name="Google Shape;2401;p45"/>
                <p:cNvSpPr/>
                <p:nvPr/>
              </p:nvSpPr>
              <p:spPr>
                <a:xfrm flipH="1">
                  <a:off x="3734876" y="2594394"/>
                  <a:ext cx="143934" cy="287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799" h="693925" extrusionOk="0">
                      <a:moveTo>
                        <a:pt x="315799" y="693925"/>
                      </a:moveTo>
                      <a:cubicBezTo>
                        <a:pt x="81235" y="255277"/>
                        <a:pt x="61691" y="231470"/>
                        <a:pt x="17959" y="97623"/>
                      </a:cubicBezTo>
                      <a:cubicBezTo>
                        <a:pt x="-25773" y="-36224"/>
                        <a:pt x="21422" y="21536"/>
                        <a:pt x="42957" y="1"/>
                      </a:cubicBezTo>
                    </a:path>
                  </a:pathLst>
                </a:custGeom>
                <a:noFill/>
                <a:ln w="12700" cap="flat" cmpd="sng">
                  <a:solidFill>
                    <a:srgbClr val="70347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02" name="Google Shape;2402;p45"/>
                <p:cNvSpPr/>
                <p:nvPr/>
              </p:nvSpPr>
              <p:spPr>
                <a:xfrm>
                  <a:off x="3699295" y="2738505"/>
                  <a:ext cx="80962" cy="128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62" h="128588" extrusionOk="0">
                      <a:moveTo>
                        <a:pt x="0" y="128588"/>
                      </a:moveTo>
                      <a:lnTo>
                        <a:pt x="80962" y="0"/>
                      </a:lnTo>
                      <a:lnTo>
                        <a:pt x="80962" y="0"/>
                      </a:lnTo>
                    </a:path>
                  </a:pathLst>
                </a:custGeom>
                <a:noFill/>
                <a:ln w="12700" cap="flat" cmpd="sng">
                  <a:solidFill>
                    <a:srgbClr val="70347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03" name="Google Shape;2403;p45"/>
                <p:cNvSpPr/>
                <p:nvPr/>
              </p:nvSpPr>
              <p:spPr>
                <a:xfrm flipH="1">
                  <a:off x="3720268" y="2658302"/>
                  <a:ext cx="208228" cy="3876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864" h="935225" extrusionOk="0">
                      <a:moveTo>
                        <a:pt x="456864" y="935225"/>
                      </a:moveTo>
                      <a:cubicBezTo>
                        <a:pt x="222300" y="496577"/>
                        <a:pt x="61691" y="231470"/>
                        <a:pt x="17959" y="97623"/>
                      </a:cubicBezTo>
                      <a:cubicBezTo>
                        <a:pt x="-25773" y="-36224"/>
                        <a:pt x="21422" y="21536"/>
                        <a:pt x="42957" y="1"/>
                      </a:cubicBezTo>
                    </a:path>
                  </a:pathLst>
                </a:custGeom>
                <a:noFill/>
                <a:ln w="12700" cap="flat" cmpd="sng">
                  <a:solidFill>
                    <a:srgbClr val="70347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04" name="Google Shape;2404;p45"/>
                <p:cNvSpPr/>
                <p:nvPr/>
              </p:nvSpPr>
              <p:spPr>
                <a:xfrm>
                  <a:off x="3757309" y="2778755"/>
                  <a:ext cx="73817" cy="1166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817" h="116682" extrusionOk="0">
                      <a:moveTo>
                        <a:pt x="0" y="116682"/>
                      </a:moveTo>
                      <a:lnTo>
                        <a:pt x="73817" y="0"/>
                      </a:lnTo>
                      <a:lnTo>
                        <a:pt x="73817" y="0"/>
                      </a:lnTo>
                    </a:path>
                  </a:pathLst>
                </a:custGeom>
                <a:noFill/>
                <a:ln w="12700" cap="flat" cmpd="sng">
                  <a:solidFill>
                    <a:srgbClr val="70347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405" name="Google Shape;2405;p45"/>
              <p:cNvGrpSpPr/>
              <p:nvPr/>
            </p:nvGrpSpPr>
            <p:grpSpPr>
              <a:xfrm>
                <a:off x="3836424" y="2863317"/>
                <a:ext cx="273143" cy="325715"/>
                <a:chOff x="3655353" y="2594394"/>
                <a:chExt cx="273143" cy="325715"/>
              </a:xfrm>
            </p:grpSpPr>
            <p:sp>
              <p:nvSpPr>
                <p:cNvPr id="2406" name="Google Shape;2406;p45"/>
                <p:cNvSpPr/>
                <p:nvPr/>
              </p:nvSpPr>
              <p:spPr>
                <a:xfrm flipH="1">
                  <a:off x="3725350" y="2594394"/>
                  <a:ext cx="153459" cy="3257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697" h="785848" extrusionOk="0">
                      <a:moveTo>
                        <a:pt x="336697" y="785848"/>
                      </a:moveTo>
                      <a:cubicBezTo>
                        <a:pt x="102133" y="347200"/>
                        <a:pt x="61691" y="231470"/>
                        <a:pt x="17959" y="97623"/>
                      </a:cubicBezTo>
                      <a:cubicBezTo>
                        <a:pt x="-25773" y="-36224"/>
                        <a:pt x="21422" y="21536"/>
                        <a:pt x="42957" y="1"/>
                      </a:cubicBezTo>
                    </a:path>
                  </a:pathLst>
                </a:custGeom>
                <a:noFill/>
                <a:ln w="12700" cap="flat" cmpd="sng">
                  <a:solidFill>
                    <a:srgbClr val="5E963B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07" name="Google Shape;2407;p45"/>
                <p:cNvSpPr/>
                <p:nvPr/>
              </p:nvSpPr>
              <p:spPr>
                <a:xfrm>
                  <a:off x="3655353" y="2684806"/>
                  <a:ext cx="145256" cy="21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256" h="219075" extrusionOk="0">
                      <a:moveTo>
                        <a:pt x="0" y="219075"/>
                      </a:moveTo>
                      <a:lnTo>
                        <a:pt x="119062" y="42862"/>
                      </a:lnTo>
                      <a:cubicBezTo>
                        <a:pt x="143271" y="6350"/>
                        <a:pt x="132556" y="19050"/>
                        <a:pt x="145256" y="0"/>
                      </a:cubicBezTo>
                    </a:path>
                  </a:pathLst>
                </a:custGeom>
                <a:noFill/>
                <a:ln w="12700" cap="flat" cmpd="sng">
                  <a:solidFill>
                    <a:srgbClr val="5E963B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08" name="Google Shape;2408;p45"/>
                <p:cNvSpPr/>
                <p:nvPr/>
              </p:nvSpPr>
              <p:spPr>
                <a:xfrm flipH="1">
                  <a:off x="3803612" y="2658302"/>
                  <a:ext cx="124884" cy="213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03" h="515823" extrusionOk="0">
                      <a:moveTo>
                        <a:pt x="274003" y="515823"/>
                      </a:moveTo>
                      <a:cubicBezTo>
                        <a:pt x="81235" y="197826"/>
                        <a:pt x="61690" y="191254"/>
                        <a:pt x="17959" y="97623"/>
                      </a:cubicBezTo>
                      <a:cubicBezTo>
                        <a:pt x="-25773" y="-36224"/>
                        <a:pt x="21422" y="21536"/>
                        <a:pt x="42957" y="1"/>
                      </a:cubicBezTo>
                    </a:path>
                  </a:pathLst>
                </a:custGeom>
                <a:noFill/>
                <a:ln w="12700" cap="flat" cmpd="sng">
                  <a:solidFill>
                    <a:srgbClr val="5E963B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09" name="Google Shape;2409;p45"/>
                <p:cNvSpPr/>
                <p:nvPr/>
              </p:nvSpPr>
              <p:spPr>
                <a:xfrm>
                  <a:off x="3725830" y="2702523"/>
                  <a:ext cx="95249" cy="1547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49" h="154782" extrusionOk="0">
                      <a:moveTo>
                        <a:pt x="0" y="154782"/>
                      </a:moveTo>
                      <a:lnTo>
                        <a:pt x="95249" y="0"/>
                      </a:lnTo>
                      <a:lnTo>
                        <a:pt x="95249" y="0"/>
                      </a:lnTo>
                    </a:path>
                  </a:pathLst>
                </a:custGeom>
                <a:noFill/>
                <a:ln w="12700" cap="flat" cmpd="sng">
                  <a:solidFill>
                    <a:srgbClr val="5E963B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2410" name="Google Shape;2410;p45"/>
          <p:cNvGrpSpPr/>
          <p:nvPr/>
        </p:nvGrpSpPr>
        <p:grpSpPr>
          <a:xfrm>
            <a:off x="6377317" y="1433103"/>
            <a:ext cx="2304899" cy="1901451"/>
            <a:chOff x="1938992" y="154"/>
            <a:chExt cx="8313123" cy="6858000"/>
          </a:xfrm>
        </p:grpSpPr>
        <p:sp>
          <p:nvSpPr>
            <p:cNvPr id="2411" name="Google Shape;2411;p45"/>
            <p:cNvSpPr/>
            <p:nvPr/>
          </p:nvSpPr>
          <p:spPr>
            <a:xfrm>
              <a:off x="1938992" y="154"/>
              <a:ext cx="8313123" cy="6858000"/>
            </a:xfrm>
            <a:custGeom>
              <a:avLst/>
              <a:gdLst/>
              <a:ahLst/>
              <a:cxnLst/>
              <a:rect l="l" t="t" r="r" b="b"/>
              <a:pathLst>
                <a:path w="8313122" h="6858000" extrusionOk="0">
                  <a:moveTo>
                    <a:pt x="8313569" y="4102900"/>
                  </a:moveTo>
                  <a:cubicBezTo>
                    <a:pt x="8299866" y="3869298"/>
                    <a:pt x="8252884" y="3641567"/>
                    <a:pt x="8175235" y="3421668"/>
                  </a:cubicBezTo>
                  <a:cubicBezTo>
                    <a:pt x="7931844" y="2728038"/>
                    <a:pt x="7506401" y="2162954"/>
                    <a:pt x="6934791" y="1708799"/>
                  </a:cubicBezTo>
                  <a:cubicBezTo>
                    <a:pt x="6399071" y="1283355"/>
                    <a:pt x="5815717" y="928384"/>
                    <a:pt x="5229100" y="578632"/>
                  </a:cubicBezTo>
                  <a:cubicBezTo>
                    <a:pt x="5058140" y="476839"/>
                    <a:pt x="4879349" y="387443"/>
                    <a:pt x="4712956" y="279777"/>
                  </a:cubicBezTo>
                  <a:cubicBezTo>
                    <a:pt x="4612468" y="214525"/>
                    <a:pt x="4528293" y="124477"/>
                    <a:pt x="4436940" y="46175"/>
                  </a:cubicBezTo>
                  <a:cubicBezTo>
                    <a:pt x="4393873" y="8981"/>
                    <a:pt x="4336451" y="-15162"/>
                    <a:pt x="4289470" y="10938"/>
                  </a:cubicBezTo>
                  <a:cubicBezTo>
                    <a:pt x="4230090" y="43564"/>
                    <a:pt x="4170710" y="86631"/>
                    <a:pt x="4144610" y="158408"/>
                  </a:cubicBezTo>
                  <a:cubicBezTo>
                    <a:pt x="4126339" y="208652"/>
                    <a:pt x="4097628" y="254981"/>
                    <a:pt x="4085230" y="305878"/>
                  </a:cubicBezTo>
                  <a:cubicBezTo>
                    <a:pt x="4059782" y="410282"/>
                    <a:pt x="4042164" y="516642"/>
                    <a:pt x="4020631" y="622351"/>
                  </a:cubicBezTo>
                  <a:cubicBezTo>
                    <a:pt x="3993877" y="756118"/>
                    <a:pt x="3958641" y="887927"/>
                    <a:pt x="3941676" y="1022999"/>
                  </a:cubicBezTo>
                  <a:cubicBezTo>
                    <a:pt x="3908397" y="1289880"/>
                    <a:pt x="3871856" y="1558067"/>
                    <a:pt x="3860763" y="1826906"/>
                  </a:cubicBezTo>
                  <a:cubicBezTo>
                    <a:pt x="3849670" y="2083999"/>
                    <a:pt x="3867941" y="2341745"/>
                    <a:pt x="3874466" y="2599491"/>
                  </a:cubicBezTo>
                  <a:cubicBezTo>
                    <a:pt x="3875771" y="2643862"/>
                    <a:pt x="3873161" y="2679099"/>
                    <a:pt x="3829442" y="2708462"/>
                  </a:cubicBezTo>
                  <a:cubicBezTo>
                    <a:pt x="3798121" y="2729343"/>
                    <a:pt x="3779198" y="2769146"/>
                    <a:pt x="3754402" y="2799815"/>
                  </a:cubicBezTo>
                  <a:cubicBezTo>
                    <a:pt x="3747224" y="2808950"/>
                    <a:pt x="3737436" y="2822001"/>
                    <a:pt x="3728954" y="2822001"/>
                  </a:cubicBezTo>
                  <a:cubicBezTo>
                    <a:pt x="3720471" y="2822001"/>
                    <a:pt x="3708073" y="2810255"/>
                    <a:pt x="3702853" y="2801120"/>
                  </a:cubicBezTo>
                  <a:cubicBezTo>
                    <a:pt x="3644126" y="2699979"/>
                    <a:pt x="3586051" y="2598186"/>
                    <a:pt x="3527324" y="2496393"/>
                  </a:cubicBezTo>
                  <a:cubicBezTo>
                    <a:pt x="3509706" y="2465724"/>
                    <a:pt x="3511664" y="2439623"/>
                    <a:pt x="3530587" y="2407650"/>
                  </a:cubicBezTo>
                  <a:cubicBezTo>
                    <a:pt x="3549510" y="2375676"/>
                    <a:pt x="3567781" y="2333915"/>
                    <a:pt x="3563213" y="2299331"/>
                  </a:cubicBezTo>
                  <a:cubicBezTo>
                    <a:pt x="3551468" y="2217766"/>
                    <a:pt x="3530587" y="2136853"/>
                    <a:pt x="3503834" y="2058551"/>
                  </a:cubicBezTo>
                  <a:cubicBezTo>
                    <a:pt x="3472513" y="1965893"/>
                    <a:pt x="3428794" y="1878455"/>
                    <a:pt x="3440539" y="1776009"/>
                  </a:cubicBezTo>
                  <a:cubicBezTo>
                    <a:pt x="3451632" y="1678131"/>
                    <a:pt x="3446412" y="1575685"/>
                    <a:pt x="3534502" y="1503255"/>
                  </a:cubicBezTo>
                  <a:cubicBezTo>
                    <a:pt x="3604975" y="1445181"/>
                    <a:pt x="3621288" y="1370141"/>
                    <a:pt x="3600407" y="1282703"/>
                  </a:cubicBezTo>
                  <a:cubicBezTo>
                    <a:pt x="3560603" y="1113700"/>
                    <a:pt x="3555383" y="942086"/>
                    <a:pt x="3575611" y="769821"/>
                  </a:cubicBezTo>
                  <a:cubicBezTo>
                    <a:pt x="3578221" y="746983"/>
                    <a:pt x="3574958" y="713704"/>
                    <a:pt x="3559951" y="700654"/>
                  </a:cubicBezTo>
                  <a:cubicBezTo>
                    <a:pt x="3481648" y="631486"/>
                    <a:pt x="3406608" y="554489"/>
                    <a:pt x="3316560" y="504897"/>
                  </a:cubicBezTo>
                  <a:cubicBezTo>
                    <a:pt x="3136464" y="406366"/>
                    <a:pt x="2958978" y="307183"/>
                    <a:pt x="2816076" y="156451"/>
                  </a:cubicBezTo>
                  <a:cubicBezTo>
                    <a:pt x="2753434" y="89241"/>
                    <a:pt x="2674479" y="61835"/>
                    <a:pt x="2583126" y="58572"/>
                  </a:cubicBezTo>
                  <a:cubicBezTo>
                    <a:pt x="2485900" y="55310"/>
                    <a:pt x="2388675" y="46827"/>
                    <a:pt x="2291449" y="38997"/>
                  </a:cubicBezTo>
                  <a:cubicBezTo>
                    <a:pt x="2162902" y="28556"/>
                    <a:pt x="2031745" y="-4722"/>
                    <a:pt x="1906461" y="10286"/>
                  </a:cubicBezTo>
                  <a:cubicBezTo>
                    <a:pt x="1693087" y="35734"/>
                    <a:pt x="1481670" y="85978"/>
                    <a:pt x="1272210" y="136875"/>
                  </a:cubicBezTo>
                  <a:cubicBezTo>
                    <a:pt x="1168459" y="162323"/>
                    <a:pt x="1064709" y="201475"/>
                    <a:pt x="970093" y="251066"/>
                  </a:cubicBezTo>
                  <a:cubicBezTo>
                    <a:pt x="827191" y="326759"/>
                    <a:pt x="803047" y="452695"/>
                    <a:pt x="890485" y="587767"/>
                  </a:cubicBezTo>
                  <a:cubicBezTo>
                    <a:pt x="908756" y="615826"/>
                    <a:pt x="928984" y="643232"/>
                    <a:pt x="948560" y="670638"/>
                  </a:cubicBezTo>
                  <a:cubicBezTo>
                    <a:pt x="1019032" y="769821"/>
                    <a:pt x="1081022" y="872919"/>
                    <a:pt x="1099945" y="995593"/>
                  </a:cubicBezTo>
                  <a:cubicBezTo>
                    <a:pt x="1133876" y="1216798"/>
                    <a:pt x="1071234" y="1414512"/>
                    <a:pt x="945297" y="1593303"/>
                  </a:cubicBezTo>
                  <a:cubicBezTo>
                    <a:pt x="887223" y="1675521"/>
                    <a:pt x="816750" y="1749908"/>
                    <a:pt x="754108" y="1828863"/>
                  </a:cubicBezTo>
                  <a:cubicBezTo>
                    <a:pt x="661450" y="1946317"/>
                    <a:pt x="567487" y="2063771"/>
                    <a:pt x="574012" y="2226249"/>
                  </a:cubicBezTo>
                  <a:cubicBezTo>
                    <a:pt x="574665" y="2234731"/>
                    <a:pt x="571402" y="2243867"/>
                    <a:pt x="568140" y="2252350"/>
                  </a:cubicBezTo>
                  <a:cubicBezTo>
                    <a:pt x="529641" y="2352838"/>
                    <a:pt x="492447" y="2453979"/>
                    <a:pt x="451991" y="2553162"/>
                  </a:cubicBezTo>
                  <a:cubicBezTo>
                    <a:pt x="428500" y="2609931"/>
                    <a:pt x="420670" y="2663438"/>
                    <a:pt x="446771" y="2721513"/>
                  </a:cubicBezTo>
                  <a:cubicBezTo>
                    <a:pt x="480702" y="2796552"/>
                    <a:pt x="474177" y="2815476"/>
                    <a:pt x="406967" y="2862457"/>
                  </a:cubicBezTo>
                  <a:cubicBezTo>
                    <a:pt x="388044" y="2875508"/>
                    <a:pt x="367816" y="2887253"/>
                    <a:pt x="348892" y="2900303"/>
                  </a:cubicBezTo>
                  <a:cubicBezTo>
                    <a:pt x="283640" y="2944022"/>
                    <a:pt x="234701" y="3000792"/>
                    <a:pt x="231439" y="3081052"/>
                  </a:cubicBezTo>
                  <a:cubicBezTo>
                    <a:pt x="226218" y="3195895"/>
                    <a:pt x="182500" y="3296384"/>
                    <a:pt x="140086" y="3400135"/>
                  </a:cubicBezTo>
                  <a:cubicBezTo>
                    <a:pt x="112680" y="3466692"/>
                    <a:pt x="95714" y="3539122"/>
                    <a:pt x="87231" y="3610247"/>
                  </a:cubicBezTo>
                  <a:cubicBezTo>
                    <a:pt x="59825" y="3832104"/>
                    <a:pt x="74181" y="4053961"/>
                    <a:pt x="98977" y="4275166"/>
                  </a:cubicBezTo>
                  <a:cubicBezTo>
                    <a:pt x="108765" y="4364562"/>
                    <a:pt x="118552" y="4455915"/>
                    <a:pt x="143348" y="4542047"/>
                  </a:cubicBezTo>
                  <a:cubicBezTo>
                    <a:pt x="157051" y="4590334"/>
                    <a:pt x="157704" y="4630790"/>
                    <a:pt x="143348" y="4675162"/>
                  </a:cubicBezTo>
                  <a:cubicBezTo>
                    <a:pt x="104849" y="4798488"/>
                    <a:pt x="61131" y="4921162"/>
                    <a:pt x="28504" y="5045794"/>
                  </a:cubicBezTo>
                  <a:cubicBezTo>
                    <a:pt x="-18477" y="5228500"/>
                    <a:pt x="-14562" y="5407943"/>
                    <a:pt x="95062" y="5572379"/>
                  </a:cubicBezTo>
                  <a:cubicBezTo>
                    <a:pt x="124425" y="5616750"/>
                    <a:pt x="150526" y="5663732"/>
                    <a:pt x="177932" y="5709408"/>
                  </a:cubicBezTo>
                  <a:cubicBezTo>
                    <a:pt x="299301" y="5911037"/>
                    <a:pt x="407619" y="6117886"/>
                    <a:pt x="429805" y="6358015"/>
                  </a:cubicBezTo>
                  <a:cubicBezTo>
                    <a:pt x="432415" y="6389336"/>
                    <a:pt x="445466" y="6420004"/>
                    <a:pt x="457211" y="6449368"/>
                  </a:cubicBezTo>
                  <a:cubicBezTo>
                    <a:pt x="478744" y="6501569"/>
                    <a:pt x="491795" y="6505484"/>
                    <a:pt x="532251" y="6466333"/>
                  </a:cubicBezTo>
                  <a:cubicBezTo>
                    <a:pt x="572055" y="6428487"/>
                    <a:pt x="611206" y="6430444"/>
                    <a:pt x="652967" y="6457197"/>
                  </a:cubicBezTo>
                  <a:cubicBezTo>
                    <a:pt x="673848" y="6470248"/>
                    <a:pt x="694076" y="6486561"/>
                    <a:pt x="710389" y="6504832"/>
                  </a:cubicBezTo>
                  <a:cubicBezTo>
                    <a:pt x="801742" y="6609888"/>
                    <a:pt x="904841" y="6708418"/>
                    <a:pt x="922459" y="6857193"/>
                  </a:cubicBezTo>
                  <a:cubicBezTo>
                    <a:pt x="936814" y="6858498"/>
                    <a:pt x="945950" y="6859804"/>
                    <a:pt x="954432" y="6859804"/>
                  </a:cubicBezTo>
                  <a:cubicBezTo>
                    <a:pt x="1837294" y="6857846"/>
                    <a:pt x="2720155" y="6855888"/>
                    <a:pt x="3603017" y="6852625"/>
                  </a:cubicBezTo>
                  <a:cubicBezTo>
                    <a:pt x="3622592" y="6852625"/>
                    <a:pt x="3642168" y="6838270"/>
                    <a:pt x="3663049" y="6829787"/>
                  </a:cubicBezTo>
                  <a:cubicBezTo>
                    <a:pt x="3663702" y="6831093"/>
                    <a:pt x="3666311" y="6836965"/>
                    <a:pt x="3668922" y="6843491"/>
                  </a:cubicBezTo>
                  <a:cubicBezTo>
                    <a:pt x="3792248" y="6622286"/>
                    <a:pt x="3848365" y="6386073"/>
                    <a:pt x="3858805" y="6138115"/>
                  </a:cubicBezTo>
                  <a:cubicBezTo>
                    <a:pt x="3863373" y="6031101"/>
                    <a:pt x="3901872" y="5948231"/>
                    <a:pt x="3994530" y="5888852"/>
                  </a:cubicBezTo>
                  <a:cubicBezTo>
                    <a:pt x="4119814" y="5808591"/>
                    <a:pt x="4237268" y="5716586"/>
                    <a:pt x="4397136" y="5710713"/>
                  </a:cubicBezTo>
                  <a:cubicBezTo>
                    <a:pt x="4469566" y="5708103"/>
                    <a:pt x="4480006" y="5675477"/>
                    <a:pt x="4444770" y="5610225"/>
                  </a:cubicBezTo>
                  <a:cubicBezTo>
                    <a:pt x="4425194" y="5574336"/>
                    <a:pt x="4435634" y="5551498"/>
                    <a:pt x="4468913" y="5537795"/>
                  </a:cubicBezTo>
                  <a:cubicBezTo>
                    <a:pt x="4504802" y="5523440"/>
                    <a:pt x="4544606" y="5517567"/>
                    <a:pt x="4579842" y="5501254"/>
                  </a:cubicBezTo>
                  <a:cubicBezTo>
                    <a:pt x="4608553" y="5488203"/>
                    <a:pt x="4643789" y="5469933"/>
                    <a:pt x="4655534" y="5444485"/>
                  </a:cubicBezTo>
                  <a:cubicBezTo>
                    <a:pt x="4673805" y="5404681"/>
                    <a:pt x="4696643" y="5392283"/>
                    <a:pt x="4736447" y="5391630"/>
                  </a:cubicBezTo>
                  <a:cubicBezTo>
                    <a:pt x="4780818" y="5391630"/>
                    <a:pt x="4819969" y="5381842"/>
                    <a:pt x="4853901" y="5343996"/>
                  </a:cubicBezTo>
                  <a:cubicBezTo>
                    <a:pt x="4898272" y="5295709"/>
                    <a:pt x="4949821" y="5253948"/>
                    <a:pt x="5003328" y="5215449"/>
                  </a:cubicBezTo>
                  <a:cubicBezTo>
                    <a:pt x="5079673" y="5161290"/>
                    <a:pt x="5170373" y="5123444"/>
                    <a:pt x="5236278" y="5059497"/>
                  </a:cubicBezTo>
                  <a:cubicBezTo>
                    <a:pt x="5343292" y="4956398"/>
                    <a:pt x="5473144" y="4875486"/>
                    <a:pt x="5549489" y="4738456"/>
                  </a:cubicBezTo>
                  <a:cubicBezTo>
                    <a:pt x="5601038" y="4646451"/>
                    <a:pt x="5670857" y="4564233"/>
                    <a:pt x="5732195" y="4478100"/>
                  </a:cubicBezTo>
                  <a:cubicBezTo>
                    <a:pt x="5736110" y="4472228"/>
                    <a:pt x="5740677" y="4466355"/>
                    <a:pt x="5745897" y="4462440"/>
                  </a:cubicBezTo>
                  <a:cubicBezTo>
                    <a:pt x="5826810" y="4396535"/>
                    <a:pt x="5863351" y="4275819"/>
                    <a:pt x="5831378" y="4177940"/>
                  </a:cubicBezTo>
                  <a:cubicBezTo>
                    <a:pt x="5751770" y="4260158"/>
                    <a:pt x="5667595" y="4337808"/>
                    <a:pt x="5595165" y="4425246"/>
                  </a:cubicBezTo>
                  <a:cubicBezTo>
                    <a:pt x="5533176" y="4500286"/>
                    <a:pt x="5484889" y="4586419"/>
                    <a:pt x="5429425" y="4667331"/>
                  </a:cubicBezTo>
                  <a:cubicBezTo>
                    <a:pt x="5424857" y="4673857"/>
                    <a:pt x="5414417" y="4676467"/>
                    <a:pt x="5407891" y="4681687"/>
                  </a:cubicBezTo>
                  <a:cubicBezTo>
                    <a:pt x="5373308" y="4710398"/>
                    <a:pt x="5338072" y="4739109"/>
                    <a:pt x="5304140" y="4769125"/>
                  </a:cubicBezTo>
                  <a:cubicBezTo>
                    <a:pt x="5261074" y="4808276"/>
                    <a:pt x="5218660" y="4848732"/>
                    <a:pt x="5176246" y="4888536"/>
                  </a:cubicBezTo>
                  <a:cubicBezTo>
                    <a:pt x="5172984" y="4884621"/>
                    <a:pt x="5169721" y="4880706"/>
                    <a:pt x="5165806" y="4877443"/>
                  </a:cubicBezTo>
                  <a:cubicBezTo>
                    <a:pt x="5197779" y="4842860"/>
                    <a:pt x="5239541" y="4812844"/>
                    <a:pt x="5259769" y="4772388"/>
                  </a:cubicBezTo>
                  <a:cubicBezTo>
                    <a:pt x="5303488" y="4683644"/>
                    <a:pt x="5375265" y="4626875"/>
                    <a:pt x="5449000" y="4567496"/>
                  </a:cubicBezTo>
                  <a:cubicBezTo>
                    <a:pt x="5484889" y="4538785"/>
                    <a:pt x="5511642" y="4497676"/>
                    <a:pt x="5537091" y="4458524"/>
                  </a:cubicBezTo>
                  <a:cubicBezTo>
                    <a:pt x="5582767" y="4389357"/>
                    <a:pt x="5625833" y="4318232"/>
                    <a:pt x="5666290" y="4245803"/>
                  </a:cubicBezTo>
                  <a:cubicBezTo>
                    <a:pt x="5685865" y="4211871"/>
                    <a:pt x="5696958" y="4172720"/>
                    <a:pt x="5713271" y="4136831"/>
                  </a:cubicBezTo>
                  <a:cubicBezTo>
                    <a:pt x="5720449" y="4119866"/>
                    <a:pt x="5725669" y="4097680"/>
                    <a:pt x="5739372" y="4088545"/>
                  </a:cubicBezTo>
                  <a:cubicBezTo>
                    <a:pt x="5809192" y="4038953"/>
                    <a:pt x="5858131" y="3900619"/>
                    <a:pt x="5830073" y="3811876"/>
                  </a:cubicBezTo>
                  <a:cubicBezTo>
                    <a:pt x="5815065" y="3822969"/>
                    <a:pt x="5798099" y="3830799"/>
                    <a:pt x="5787659" y="3843197"/>
                  </a:cubicBezTo>
                  <a:cubicBezTo>
                    <a:pt x="5718491" y="3928677"/>
                    <a:pt x="5649324" y="4014810"/>
                    <a:pt x="5582767" y="4101595"/>
                  </a:cubicBezTo>
                  <a:cubicBezTo>
                    <a:pt x="5520778" y="4182508"/>
                    <a:pt x="5460746" y="4264726"/>
                    <a:pt x="5400061" y="4346291"/>
                  </a:cubicBezTo>
                  <a:cubicBezTo>
                    <a:pt x="5394188" y="4342376"/>
                    <a:pt x="5388316" y="4338461"/>
                    <a:pt x="5381791" y="4334545"/>
                  </a:cubicBezTo>
                  <a:cubicBezTo>
                    <a:pt x="5413112" y="4257548"/>
                    <a:pt x="5435297" y="4174678"/>
                    <a:pt x="5478364" y="4104858"/>
                  </a:cubicBezTo>
                  <a:cubicBezTo>
                    <a:pt x="5527955" y="4024598"/>
                    <a:pt x="5598428" y="3957388"/>
                    <a:pt x="5631054" y="3864730"/>
                  </a:cubicBezTo>
                  <a:cubicBezTo>
                    <a:pt x="5648672" y="3813181"/>
                    <a:pt x="5681298" y="3766199"/>
                    <a:pt x="5696958" y="3714650"/>
                  </a:cubicBezTo>
                  <a:cubicBezTo>
                    <a:pt x="5706746" y="3683329"/>
                    <a:pt x="5697611" y="3646135"/>
                    <a:pt x="5696958" y="3612204"/>
                  </a:cubicBezTo>
                  <a:cubicBezTo>
                    <a:pt x="5667595" y="3631780"/>
                    <a:pt x="5632359" y="3646135"/>
                    <a:pt x="5608868" y="3671584"/>
                  </a:cubicBezTo>
                  <a:cubicBezTo>
                    <a:pt x="5509032" y="3782512"/>
                    <a:pt x="5414417" y="3896704"/>
                    <a:pt x="5315233" y="4008285"/>
                  </a:cubicBezTo>
                  <a:cubicBezTo>
                    <a:pt x="5287175" y="4039606"/>
                    <a:pt x="5250634" y="4063749"/>
                    <a:pt x="5219313" y="4092460"/>
                  </a:cubicBezTo>
                  <a:cubicBezTo>
                    <a:pt x="5199085" y="4111383"/>
                    <a:pt x="5178856" y="4131611"/>
                    <a:pt x="5161891" y="4153797"/>
                  </a:cubicBezTo>
                  <a:cubicBezTo>
                    <a:pt x="5105774" y="4228837"/>
                    <a:pt x="5052267" y="4305835"/>
                    <a:pt x="4996803" y="4380875"/>
                  </a:cubicBezTo>
                  <a:cubicBezTo>
                    <a:pt x="4988320" y="4391967"/>
                    <a:pt x="4973312" y="4398492"/>
                    <a:pt x="4961567" y="4406976"/>
                  </a:cubicBezTo>
                  <a:cubicBezTo>
                    <a:pt x="4956347" y="4403713"/>
                    <a:pt x="4951126" y="4399798"/>
                    <a:pt x="4946559" y="4396535"/>
                  </a:cubicBezTo>
                  <a:cubicBezTo>
                    <a:pt x="4969397" y="4348249"/>
                    <a:pt x="4985058" y="4293437"/>
                    <a:pt x="5017031" y="4252328"/>
                  </a:cubicBezTo>
                  <a:cubicBezTo>
                    <a:pt x="5111647" y="4128349"/>
                    <a:pt x="5206915" y="4004370"/>
                    <a:pt x="5313928" y="3891484"/>
                  </a:cubicBezTo>
                  <a:cubicBezTo>
                    <a:pt x="5404629" y="3795563"/>
                    <a:pt x="5440517" y="3676151"/>
                    <a:pt x="5488151" y="3561307"/>
                  </a:cubicBezTo>
                  <a:cubicBezTo>
                    <a:pt x="5490762" y="3554782"/>
                    <a:pt x="5491414" y="3547605"/>
                    <a:pt x="5491414" y="3540427"/>
                  </a:cubicBezTo>
                  <a:cubicBezTo>
                    <a:pt x="5491414" y="3501928"/>
                    <a:pt x="5467923" y="3486920"/>
                    <a:pt x="5436602" y="3509758"/>
                  </a:cubicBezTo>
                  <a:cubicBezTo>
                    <a:pt x="5414417" y="3526072"/>
                    <a:pt x="5400061" y="3552172"/>
                    <a:pt x="5379833" y="3572400"/>
                  </a:cubicBezTo>
                  <a:cubicBezTo>
                    <a:pt x="5361562" y="3591324"/>
                    <a:pt x="5342639" y="3620687"/>
                    <a:pt x="5321759" y="3622645"/>
                  </a:cubicBezTo>
                  <a:cubicBezTo>
                    <a:pt x="5246719" y="3630475"/>
                    <a:pt x="5210830" y="3683329"/>
                    <a:pt x="5171026" y="3735531"/>
                  </a:cubicBezTo>
                  <a:cubicBezTo>
                    <a:pt x="5145578" y="3768157"/>
                    <a:pt x="5110994" y="3792953"/>
                    <a:pt x="5081631" y="3822969"/>
                  </a:cubicBezTo>
                  <a:cubicBezTo>
                    <a:pt x="5017031" y="3889526"/>
                    <a:pt x="4919805" y="3926067"/>
                    <a:pt x="4907407" y="4040911"/>
                  </a:cubicBezTo>
                  <a:cubicBezTo>
                    <a:pt x="4899577" y="4114646"/>
                    <a:pt x="4833673" y="4159017"/>
                    <a:pt x="4772988" y="4198169"/>
                  </a:cubicBezTo>
                  <a:cubicBezTo>
                    <a:pt x="4731879" y="4224922"/>
                    <a:pt x="4695990" y="4253633"/>
                    <a:pt x="4696643" y="4311707"/>
                  </a:cubicBezTo>
                  <a:cubicBezTo>
                    <a:pt x="4696643" y="4324758"/>
                    <a:pt x="4668585" y="4338461"/>
                    <a:pt x="4652272" y="4350858"/>
                  </a:cubicBezTo>
                  <a:cubicBezTo>
                    <a:pt x="4636611" y="4362604"/>
                    <a:pt x="4614425" y="4369129"/>
                    <a:pt x="4604637" y="4384137"/>
                  </a:cubicBezTo>
                  <a:cubicBezTo>
                    <a:pt x="4538733" y="4488541"/>
                    <a:pt x="4476091" y="4596207"/>
                    <a:pt x="4409534" y="4700610"/>
                  </a:cubicBezTo>
                  <a:cubicBezTo>
                    <a:pt x="4387348" y="4735194"/>
                    <a:pt x="4354722" y="4763252"/>
                    <a:pt x="4327316" y="4794573"/>
                  </a:cubicBezTo>
                  <a:cubicBezTo>
                    <a:pt x="4321443" y="4791963"/>
                    <a:pt x="4315570" y="4789353"/>
                    <a:pt x="4309698" y="4787395"/>
                  </a:cubicBezTo>
                  <a:cubicBezTo>
                    <a:pt x="4312961" y="4760642"/>
                    <a:pt x="4309045" y="4730626"/>
                    <a:pt x="4320138" y="4708440"/>
                  </a:cubicBezTo>
                  <a:cubicBezTo>
                    <a:pt x="4346239" y="4656891"/>
                    <a:pt x="4380170" y="4609257"/>
                    <a:pt x="4409534" y="4559013"/>
                  </a:cubicBezTo>
                  <a:cubicBezTo>
                    <a:pt x="4423889" y="4535522"/>
                    <a:pt x="4446727" y="4510074"/>
                    <a:pt x="4446727" y="4485930"/>
                  </a:cubicBezTo>
                  <a:cubicBezTo>
                    <a:pt x="4445422" y="4374349"/>
                    <a:pt x="4502844" y="4295394"/>
                    <a:pt x="4579189" y="4224270"/>
                  </a:cubicBezTo>
                  <a:cubicBezTo>
                    <a:pt x="4594197" y="4209914"/>
                    <a:pt x="4608553" y="4192948"/>
                    <a:pt x="4617688" y="4174025"/>
                  </a:cubicBezTo>
                  <a:cubicBezTo>
                    <a:pt x="4646399" y="4113993"/>
                    <a:pt x="4673152" y="4052004"/>
                    <a:pt x="4699906" y="3990666"/>
                  </a:cubicBezTo>
                  <a:cubicBezTo>
                    <a:pt x="4709693" y="3967828"/>
                    <a:pt x="4723396" y="3944990"/>
                    <a:pt x="4726007" y="3921499"/>
                  </a:cubicBezTo>
                  <a:cubicBezTo>
                    <a:pt x="4727964" y="3902576"/>
                    <a:pt x="4719481" y="3879085"/>
                    <a:pt x="4707736" y="3864078"/>
                  </a:cubicBezTo>
                  <a:cubicBezTo>
                    <a:pt x="4701863" y="3857552"/>
                    <a:pt x="4671847" y="3861467"/>
                    <a:pt x="4660754" y="3870603"/>
                  </a:cubicBezTo>
                  <a:cubicBezTo>
                    <a:pt x="4634654" y="3892788"/>
                    <a:pt x="4613120" y="3921499"/>
                    <a:pt x="4589629" y="3946948"/>
                  </a:cubicBezTo>
                  <a:cubicBezTo>
                    <a:pt x="4562223" y="3976311"/>
                    <a:pt x="4538733" y="4013505"/>
                    <a:pt x="4504802" y="4031776"/>
                  </a:cubicBezTo>
                  <a:cubicBezTo>
                    <a:pt x="4458473" y="4057224"/>
                    <a:pt x="4428457" y="4087240"/>
                    <a:pt x="4411491" y="4138137"/>
                  </a:cubicBezTo>
                  <a:cubicBezTo>
                    <a:pt x="4400398" y="4171415"/>
                    <a:pt x="4379517" y="4206651"/>
                    <a:pt x="4352764" y="4229490"/>
                  </a:cubicBezTo>
                  <a:cubicBezTo>
                    <a:pt x="4305783" y="4269293"/>
                    <a:pt x="4245098" y="4294742"/>
                    <a:pt x="4246403" y="4370434"/>
                  </a:cubicBezTo>
                  <a:cubicBezTo>
                    <a:pt x="4246403" y="4377612"/>
                    <a:pt x="4237268" y="4385442"/>
                    <a:pt x="4230743" y="4391315"/>
                  </a:cubicBezTo>
                  <a:cubicBezTo>
                    <a:pt x="4187676" y="4431771"/>
                    <a:pt x="4185066" y="4483973"/>
                    <a:pt x="4179846" y="4538132"/>
                  </a:cubicBezTo>
                  <a:cubicBezTo>
                    <a:pt x="4175931" y="4585114"/>
                    <a:pt x="4160923" y="4630790"/>
                    <a:pt x="4149830" y="4677119"/>
                  </a:cubicBezTo>
                  <a:cubicBezTo>
                    <a:pt x="4133517" y="4748897"/>
                    <a:pt x="4115246" y="4820674"/>
                    <a:pt x="4100238" y="4892451"/>
                  </a:cubicBezTo>
                  <a:cubicBezTo>
                    <a:pt x="4091755" y="4932255"/>
                    <a:pt x="4095018" y="4975322"/>
                    <a:pt x="4080663" y="5012515"/>
                  </a:cubicBezTo>
                  <a:cubicBezTo>
                    <a:pt x="4046079" y="5100606"/>
                    <a:pt x="4007580" y="5188043"/>
                    <a:pt x="3963209" y="5271566"/>
                  </a:cubicBezTo>
                  <a:cubicBezTo>
                    <a:pt x="3927973" y="5338776"/>
                    <a:pt x="3882949" y="5400766"/>
                    <a:pt x="3838577" y="5462755"/>
                  </a:cubicBezTo>
                  <a:cubicBezTo>
                    <a:pt x="3829442" y="5475806"/>
                    <a:pt x="3807256" y="5479068"/>
                    <a:pt x="3791596" y="5487551"/>
                  </a:cubicBezTo>
                  <a:cubicBezTo>
                    <a:pt x="3782460" y="5467975"/>
                    <a:pt x="3763537" y="5447747"/>
                    <a:pt x="3765495" y="5429476"/>
                  </a:cubicBezTo>
                  <a:cubicBezTo>
                    <a:pt x="3770063" y="5385758"/>
                    <a:pt x="3781808" y="5342691"/>
                    <a:pt x="3796163" y="5300930"/>
                  </a:cubicBezTo>
                  <a:cubicBezTo>
                    <a:pt x="3880991" y="5041879"/>
                    <a:pt x="3972344" y="4784133"/>
                    <a:pt x="4051952" y="4523124"/>
                  </a:cubicBezTo>
                  <a:cubicBezTo>
                    <a:pt x="4095018" y="4381527"/>
                    <a:pt x="4120467" y="4234057"/>
                    <a:pt x="4153745" y="4089197"/>
                  </a:cubicBezTo>
                  <a:cubicBezTo>
                    <a:pt x="4162228" y="4052656"/>
                    <a:pt x="4167448" y="4007632"/>
                    <a:pt x="4211820" y="4002412"/>
                  </a:cubicBezTo>
                  <a:cubicBezTo>
                    <a:pt x="4275114" y="3995234"/>
                    <a:pt x="4316876" y="3958040"/>
                    <a:pt x="4354069" y="3916932"/>
                  </a:cubicBezTo>
                  <a:cubicBezTo>
                    <a:pt x="4434329" y="3828189"/>
                    <a:pt x="4521115" y="3742056"/>
                    <a:pt x="4541343" y="3615467"/>
                  </a:cubicBezTo>
                  <a:cubicBezTo>
                    <a:pt x="4542648" y="3606332"/>
                    <a:pt x="4551783" y="3597196"/>
                    <a:pt x="4558961" y="3589366"/>
                  </a:cubicBezTo>
                  <a:cubicBezTo>
                    <a:pt x="4591587" y="3551520"/>
                    <a:pt x="4594197" y="3506496"/>
                    <a:pt x="4567444" y="3470607"/>
                  </a:cubicBezTo>
                  <a:cubicBezTo>
                    <a:pt x="4524377" y="3411880"/>
                    <a:pt x="4530250" y="3364246"/>
                    <a:pt x="4570054" y="3306824"/>
                  </a:cubicBezTo>
                  <a:cubicBezTo>
                    <a:pt x="4611163" y="3247445"/>
                    <a:pt x="4599417" y="3204378"/>
                    <a:pt x="4542648" y="3150219"/>
                  </a:cubicBezTo>
                  <a:cubicBezTo>
                    <a:pt x="4527640" y="3135864"/>
                    <a:pt x="4516547" y="3118245"/>
                    <a:pt x="4504149" y="3101280"/>
                  </a:cubicBezTo>
                  <a:cubicBezTo>
                    <a:pt x="4568749" y="3037333"/>
                    <a:pt x="4553741" y="2961640"/>
                    <a:pt x="4541343" y="2889210"/>
                  </a:cubicBezTo>
                  <a:cubicBezTo>
                    <a:pt x="4530250" y="2825263"/>
                    <a:pt x="4513284" y="2819391"/>
                    <a:pt x="4449337" y="2822653"/>
                  </a:cubicBezTo>
                  <a:cubicBezTo>
                    <a:pt x="4371687" y="2826568"/>
                    <a:pt x="4294037" y="2827221"/>
                    <a:pt x="4216387" y="2821348"/>
                  </a:cubicBezTo>
                  <a:cubicBezTo>
                    <a:pt x="4181151" y="2818738"/>
                    <a:pt x="4160923" y="2821348"/>
                    <a:pt x="4151788" y="2861805"/>
                  </a:cubicBezTo>
                  <a:cubicBezTo>
                    <a:pt x="4141347" y="2835704"/>
                    <a:pt x="4134169" y="2814170"/>
                    <a:pt x="4132864" y="2791985"/>
                  </a:cubicBezTo>
                  <a:cubicBezTo>
                    <a:pt x="4118509" y="2581220"/>
                    <a:pt x="4099586" y="2370456"/>
                    <a:pt x="4091755" y="2159692"/>
                  </a:cubicBezTo>
                  <a:cubicBezTo>
                    <a:pt x="4080663" y="1847134"/>
                    <a:pt x="4096976" y="1535229"/>
                    <a:pt x="4143957" y="1224628"/>
                  </a:cubicBezTo>
                  <a:cubicBezTo>
                    <a:pt x="4178541" y="998203"/>
                    <a:pt x="4227480" y="776999"/>
                    <a:pt x="4358637" y="583852"/>
                  </a:cubicBezTo>
                  <a:cubicBezTo>
                    <a:pt x="4373645" y="561666"/>
                    <a:pt x="4403661" y="549269"/>
                    <a:pt x="4427152" y="532303"/>
                  </a:cubicBezTo>
                  <a:cubicBezTo>
                    <a:pt x="4440202" y="553836"/>
                    <a:pt x="4453905" y="575369"/>
                    <a:pt x="4465650" y="598208"/>
                  </a:cubicBezTo>
                  <a:cubicBezTo>
                    <a:pt x="4470870" y="608648"/>
                    <a:pt x="4473481" y="622351"/>
                    <a:pt x="4474133" y="634096"/>
                  </a:cubicBezTo>
                  <a:cubicBezTo>
                    <a:pt x="4479354" y="782871"/>
                    <a:pt x="4489794" y="931646"/>
                    <a:pt x="4486531" y="1080421"/>
                  </a:cubicBezTo>
                  <a:cubicBezTo>
                    <a:pt x="4483921" y="1201138"/>
                    <a:pt x="4479354" y="1195265"/>
                    <a:pt x="4589629" y="1232459"/>
                  </a:cubicBezTo>
                  <a:cubicBezTo>
                    <a:pt x="4780818" y="1297058"/>
                    <a:pt x="4975270" y="1357743"/>
                    <a:pt x="5158628" y="1441918"/>
                  </a:cubicBezTo>
                  <a:cubicBezTo>
                    <a:pt x="5409849" y="1556762"/>
                    <a:pt x="5652587" y="1691834"/>
                    <a:pt x="5898588" y="1818423"/>
                  </a:cubicBezTo>
                  <a:cubicBezTo>
                    <a:pt x="5942306" y="1841261"/>
                    <a:pt x="5987330" y="1871929"/>
                    <a:pt x="6021914" y="1807330"/>
                  </a:cubicBezTo>
                  <a:cubicBezTo>
                    <a:pt x="6097607" y="1868667"/>
                    <a:pt x="6164164" y="1935224"/>
                    <a:pt x="6206577" y="2014179"/>
                  </a:cubicBezTo>
                  <a:cubicBezTo>
                    <a:pt x="6249644" y="2092482"/>
                    <a:pt x="6318811" y="2121845"/>
                    <a:pt x="6387326" y="2160344"/>
                  </a:cubicBezTo>
                  <a:cubicBezTo>
                    <a:pt x="6425172" y="2181877"/>
                    <a:pt x="6464976" y="2201453"/>
                    <a:pt x="6499560" y="2228206"/>
                  </a:cubicBezTo>
                  <a:cubicBezTo>
                    <a:pt x="6550456" y="2267358"/>
                    <a:pt x="6594828" y="2313687"/>
                    <a:pt x="6645725" y="2352838"/>
                  </a:cubicBezTo>
                  <a:cubicBezTo>
                    <a:pt x="6793194" y="2468987"/>
                    <a:pt x="6922394" y="2609279"/>
                    <a:pt x="7093354" y="2694759"/>
                  </a:cubicBezTo>
                  <a:cubicBezTo>
                    <a:pt x="7102490" y="2699327"/>
                    <a:pt x="7108363" y="2709767"/>
                    <a:pt x="7115540" y="2717597"/>
                  </a:cubicBezTo>
                  <a:cubicBezTo>
                    <a:pt x="7155996" y="2760011"/>
                    <a:pt x="7194495" y="2804383"/>
                    <a:pt x="7236909" y="2844839"/>
                  </a:cubicBezTo>
                  <a:cubicBezTo>
                    <a:pt x="7462029" y="3055603"/>
                    <a:pt x="7674751" y="3278113"/>
                    <a:pt x="7850279" y="3531944"/>
                  </a:cubicBezTo>
                  <a:cubicBezTo>
                    <a:pt x="7980783" y="3720523"/>
                    <a:pt x="8106720" y="3912364"/>
                    <a:pt x="8234614" y="4102248"/>
                  </a:cubicBezTo>
                  <a:cubicBezTo>
                    <a:pt x="8250927" y="4126391"/>
                    <a:pt x="8270503" y="4148577"/>
                    <a:pt x="8288773" y="4171415"/>
                  </a:cubicBezTo>
                  <a:cubicBezTo>
                    <a:pt x="8293994" y="4170110"/>
                    <a:pt x="8298561" y="4168805"/>
                    <a:pt x="8303781" y="4167500"/>
                  </a:cubicBezTo>
                  <a:cubicBezTo>
                    <a:pt x="8307696" y="4145314"/>
                    <a:pt x="8314874" y="4123781"/>
                    <a:pt x="8313569" y="4102900"/>
                  </a:cubicBezTo>
                  <a:close/>
                  <a:moveTo>
                    <a:pt x="6930876" y="1771441"/>
                  </a:moveTo>
                  <a:cubicBezTo>
                    <a:pt x="6926961" y="1767526"/>
                    <a:pt x="6925003" y="1761653"/>
                    <a:pt x="6922394" y="1756433"/>
                  </a:cubicBezTo>
                  <a:cubicBezTo>
                    <a:pt x="6922394" y="1756433"/>
                    <a:pt x="6922394" y="1756433"/>
                    <a:pt x="6922394" y="1756433"/>
                  </a:cubicBezTo>
                  <a:cubicBezTo>
                    <a:pt x="6925003" y="1762306"/>
                    <a:pt x="6926961" y="1768179"/>
                    <a:pt x="6930876" y="17714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12" name="Google Shape;2412;p45"/>
            <p:cNvGrpSpPr/>
            <p:nvPr/>
          </p:nvGrpSpPr>
          <p:grpSpPr>
            <a:xfrm>
              <a:off x="4087339" y="169656"/>
              <a:ext cx="6097482" cy="5637269"/>
              <a:chOff x="4087339" y="169656"/>
              <a:chExt cx="6097482" cy="5637269"/>
            </a:xfrm>
          </p:grpSpPr>
          <p:sp>
            <p:nvSpPr>
              <p:cNvPr id="2413" name="Google Shape;2413;p45"/>
              <p:cNvSpPr/>
              <p:nvPr/>
            </p:nvSpPr>
            <p:spPr>
              <a:xfrm>
                <a:off x="5989108" y="186621"/>
                <a:ext cx="4195713" cy="3817250"/>
              </a:xfrm>
              <a:custGeom>
                <a:avLst/>
                <a:gdLst/>
                <a:ahLst/>
                <a:cxnLst/>
                <a:rect l="l" t="t" r="r" b="b"/>
                <a:pathLst>
                  <a:path w="4195712" h="3817250" extrusionOk="0">
                    <a:moveTo>
                      <a:pt x="4189066" y="3709584"/>
                    </a:moveTo>
                    <a:cubicBezTo>
                      <a:pt x="4099018" y="3242379"/>
                      <a:pt x="3932625" y="2810410"/>
                      <a:pt x="3628549" y="2435210"/>
                    </a:cubicBezTo>
                    <a:cubicBezTo>
                      <a:pt x="3332958" y="2070450"/>
                      <a:pt x="3025620" y="1719394"/>
                      <a:pt x="2628235" y="1459690"/>
                    </a:cubicBezTo>
                    <a:cubicBezTo>
                      <a:pt x="2308499" y="1250231"/>
                      <a:pt x="1991373" y="1036857"/>
                      <a:pt x="1671638" y="827397"/>
                    </a:cubicBezTo>
                    <a:cubicBezTo>
                      <a:pt x="1309489" y="589879"/>
                      <a:pt x="930374" y="383683"/>
                      <a:pt x="537556" y="201629"/>
                    </a:cubicBezTo>
                    <a:cubicBezTo>
                      <a:pt x="547996" y="217290"/>
                      <a:pt x="557784" y="233603"/>
                      <a:pt x="566919" y="247306"/>
                    </a:cubicBezTo>
                    <a:cubicBezTo>
                      <a:pt x="553869" y="246001"/>
                      <a:pt x="530378" y="240128"/>
                      <a:pt x="507540" y="241433"/>
                    </a:cubicBezTo>
                    <a:cubicBezTo>
                      <a:pt x="481439" y="243391"/>
                      <a:pt x="456643" y="254483"/>
                      <a:pt x="430542" y="257093"/>
                    </a:cubicBezTo>
                    <a:cubicBezTo>
                      <a:pt x="407704" y="259051"/>
                      <a:pt x="375078" y="264924"/>
                      <a:pt x="363332" y="252526"/>
                    </a:cubicBezTo>
                    <a:cubicBezTo>
                      <a:pt x="331359" y="219900"/>
                      <a:pt x="307868" y="234908"/>
                      <a:pt x="286987" y="259051"/>
                    </a:cubicBezTo>
                    <a:cubicBezTo>
                      <a:pt x="264149" y="285804"/>
                      <a:pt x="247184" y="317125"/>
                      <a:pt x="227608" y="347141"/>
                    </a:cubicBezTo>
                    <a:cubicBezTo>
                      <a:pt x="206727" y="378462"/>
                      <a:pt x="191067" y="432622"/>
                      <a:pt x="145390" y="410436"/>
                    </a:cubicBezTo>
                    <a:cubicBezTo>
                      <a:pt x="98409" y="387598"/>
                      <a:pt x="132340" y="343226"/>
                      <a:pt x="144738" y="307338"/>
                    </a:cubicBezTo>
                    <a:cubicBezTo>
                      <a:pt x="158441" y="266229"/>
                      <a:pt x="171491" y="224467"/>
                      <a:pt x="178669" y="182053"/>
                    </a:cubicBezTo>
                    <a:cubicBezTo>
                      <a:pt x="185846" y="138987"/>
                      <a:pt x="209990" y="115496"/>
                      <a:pt x="250446" y="122021"/>
                    </a:cubicBezTo>
                    <a:cubicBezTo>
                      <a:pt x="311783" y="131157"/>
                      <a:pt x="371815" y="146817"/>
                      <a:pt x="431847" y="160520"/>
                    </a:cubicBezTo>
                    <a:cubicBezTo>
                      <a:pt x="414229" y="152038"/>
                      <a:pt x="397916" y="142250"/>
                      <a:pt x="379645" y="135072"/>
                    </a:cubicBezTo>
                    <a:cubicBezTo>
                      <a:pt x="323529" y="112886"/>
                      <a:pt x="265454" y="95268"/>
                      <a:pt x="211295" y="69820"/>
                    </a:cubicBezTo>
                    <a:cubicBezTo>
                      <a:pt x="176059" y="52854"/>
                      <a:pt x="146043" y="24796"/>
                      <a:pt x="111459" y="0"/>
                    </a:cubicBezTo>
                    <a:cubicBezTo>
                      <a:pt x="98409" y="34584"/>
                      <a:pt x="86664" y="64600"/>
                      <a:pt x="76876" y="94616"/>
                    </a:cubicBezTo>
                    <a:cubicBezTo>
                      <a:pt x="53385" y="169003"/>
                      <a:pt x="29894" y="244043"/>
                      <a:pt x="9013" y="319083"/>
                    </a:cubicBezTo>
                    <a:cubicBezTo>
                      <a:pt x="-14477" y="403258"/>
                      <a:pt x="6403" y="437842"/>
                      <a:pt x="89926" y="457418"/>
                    </a:cubicBezTo>
                    <a:cubicBezTo>
                      <a:pt x="112112" y="462638"/>
                      <a:pt x="135603" y="463290"/>
                      <a:pt x="158441" y="465900"/>
                    </a:cubicBezTo>
                    <a:cubicBezTo>
                      <a:pt x="203465" y="470468"/>
                      <a:pt x="229565" y="452197"/>
                      <a:pt x="245226" y="407173"/>
                    </a:cubicBezTo>
                    <a:cubicBezTo>
                      <a:pt x="284377" y="295592"/>
                      <a:pt x="317656" y="275364"/>
                      <a:pt x="429237" y="317125"/>
                    </a:cubicBezTo>
                    <a:cubicBezTo>
                      <a:pt x="596935" y="380420"/>
                      <a:pt x="763981" y="447630"/>
                      <a:pt x="925154" y="524627"/>
                    </a:cubicBezTo>
                    <a:cubicBezTo>
                      <a:pt x="1445866" y="773890"/>
                      <a:pt x="1930689" y="1084491"/>
                      <a:pt x="2416818" y="1395091"/>
                    </a:cubicBezTo>
                    <a:cubicBezTo>
                      <a:pt x="2872278" y="1685463"/>
                      <a:pt x="3259223" y="2047612"/>
                      <a:pt x="3596577" y="2465879"/>
                    </a:cubicBezTo>
                    <a:cubicBezTo>
                      <a:pt x="3618762" y="2493937"/>
                      <a:pt x="3639643" y="2523300"/>
                      <a:pt x="3660523" y="2552011"/>
                    </a:cubicBezTo>
                    <a:cubicBezTo>
                      <a:pt x="3655303" y="2556579"/>
                      <a:pt x="3649431" y="2561147"/>
                      <a:pt x="3644210" y="2565714"/>
                    </a:cubicBezTo>
                    <a:cubicBezTo>
                      <a:pt x="3636380" y="2553969"/>
                      <a:pt x="3629855" y="2541571"/>
                      <a:pt x="3621372" y="2530478"/>
                    </a:cubicBezTo>
                    <a:cubicBezTo>
                      <a:pt x="3331000" y="2195735"/>
                      <a:pt x="3006697" y="1896880"/>
                      <a:pt x="2648463" y="1636524"/>
                    </a:cubicBezTo>
                    <a:cubicBezTo>
                      <a:pt x="2117963" y="1250231"/>
                      <a:pt x="1545701" y="933106"/>
                      <a:pt x="959084" y="641429"/>
                    </a:cubicBezTo>
                    <a:cubicBezTo>
                      <a:pt x="846851" y="585312"/>
                      <a:pt x="728092" y="539635"/>
                      <a:pt x="609333" y="497874"/>
                    </a:cubicBezTo>
                    <a:cubicBezTo>
                      <a:pt x="516023" y="464595"/>
                      <a:pt x="497752" y="481561"/>
                      <a:pt x="492532" y="582702"/>
                    </a:cubicBezTo>
                    <a:cubicBezTo>
                      <a:pt x="486659" y="706681"/>
                      <a:pt x="482744" y="830660"/>
                      <a:pt x="477524" y="958554"/>
                    </a:cubicBezTo>
                    <a:cubicBezTo>
                      <a:pt x="493837" y="964427"/>
                      <a:pt x="513412" y="971604"/>
                      <a:pt x="533641" y="978782"/>
                    </a:cubicBezTo>
                    <a:cubicBezTo>
                      <a:pt x="777031" y="1072745"/>
                      <a:pt x="1024337" y="1158878"/>
                      <a:pt x="1262507" y="1264587"/>
                    </a:cubicBezTo>
                    <a:cubicBezTo>
                      <a:pt x="1456959" y="1350719"/>
                      <a:pt x="1640317" y="1461648"/>
                      <a:pt x="1829548" y="1560831"/>
                    </a:cubicBezTo>
                    <a:cubicBezTo>
                      <a:pt x="1866089" y="1579754"/>
                      <a:pt x="1904588" y="1607160"/>
                      <a:pt x="1943087" y="1559526"/>
                    </a:cubicBezTo>
                    <a:cubicBezTo>
                      <a:pt x="1948307" y="1553001"/>
                      <a:pt x="1969188" y="1552348"/>
                      <a:pt x="1977018" y="1556916"/>
                    </a:cubicBezTo>
                    <a:cubicBezTo>
                      <a:pt x="2007034" y="1577144"/>
                      <a:pt x="2034440" y="1599982"/>
                      <a:pt x="2062498" y="1622821"/>
                    </a:cubicBezTo>
                    <a:cubicBezTo>
                      <a:pt x="2074244" y="1632609"/>
                      <a:pt x="2084684" y="1653489"/>
                      <a:pt x="2095124" y="1652837"/>
                    </a:cubicBezTo>
                    <a:cubicBezTo>
                      <a:pt x="2137538" y="1649574"/>
                      <a:pt x="2136886" y="1678285"/>
                      <a:pt x="2145369" y="1705691"/>
                    </a:cubicBezTo>
                    <a:cubicBezTo>
                      <a:pt x="2176037" y="1806832"/>
                      <a:pt x="2238679" y="1892965"/>
                      <a:pt x="2343083" y="1907320"/>
                    </a:cubicBezTo>
                    <a:cubicBezTo>
                      <a:pt x="2403767" y="1915803"/>
                      <a:pt x="2433783" y="1952344"/>
                      <a:pt x="2467714" y="1980403"/>
                    </a:cubicBezTo>
                    <a:cubicBezTo>
                      <a:pt x="2630192" y="2115474"/>
                      <a:pt x="2786797" y="2258377"/>
                      <a:pt x="2945360" y="2398016"/>
                    </a:cubicBezTo>
                    <a:cubicBezTo>
                      <a:pt x="2977986" y="2426727"/>
                      <a:pt x="3011917" y="2454786"/>
                      <a:pt x="3047805" y="2422160"/>
                    </a:cubicBezTo>
                    <a:cubicBezTo>
                      <a:pt x="3089567" y="2472404"/>
                      <a:pt x="3125456" y="2523953"/>
                      <a:pt x="3169175" y="2567019"/>
                    </a:cubicBezTo>
                    <a:cubicBezTo>
                      <a:pt x="3243562" y="2640754"/>
                      <a:pt x="3326433" y="2706006"/>
                      <a:pt x="3398862" y="2781699"/>
                    </a:cubicBezTo>
                    <a:cubicBezTo>
                      <a:pt x="3678794" y="3072723"/>
                      <a:pt x="3916312" y="3396374"/>
                      <a:pt x="4128382" y="3738948"/>
                    </a:cubicBezTo>
                    <a:cubicBezTo>
                      <a:pt x="4145999" y="3767659"/>
                      <a:pt x="4167533" y="3793760"/>
                      <a:pt x="4187108" y="3821166"/>
                    </a:cubicBezTo>
                    <a:cubicBezTo>
                      <a:pt x="4191676" y="3819208"/>
                      <a:pt x="4195591" y="3816598"/>
                      <a:pt x="4200159" y="3814640"/>
                    </a:cubicBezTo>
                    <a:cubicBezTo>
                      <a:pt x="4197549" y="3779404"/>
                      <a:pt x="4195591" y="3744168"/>
                      <a:pt x="4189066" y="370958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4" name="Google Shape;2414;p45"/>
              <p:cNvSpPr/>
              <p:nvPr/>
            </p:nvSpPr>
            <p:spPr>
              <a:xfrm>
                <a:off x="4212338" y="792644"/>
                <a:ext cx="1265892" cy="1755283"/>
              </a:xfrm>
              <a:custGeom>
                <a:avLst/>
                <a:gdLst/>
                <a:ahLst/>
                <a:cxnLst/>
                <a:rect l="l" t="t" r="r" b="b"/>
                <a:pathLst>
                  <a:path w="1265891" h="1755282" extrusionOk="0">
                    <a:moveTo>
                      <a:pt x="1200471" y="519576"/>
                    </a:moveTo>
                    <a:cubicBezTo>
                      <a:pt x="1214827" y="470637"/>
                      <a:pt x="1236360" y="431486"/>
                      <a:pt x="1237013" y="391030"/>
                    </a:cubicBezTo>
                    <a:cubicBezTo>
                      <a:pt x="1237665" y="318600"/>
                      <a:pt x="1229835" y="246170"/>
                      <a:pt x="1219394" y="174393"/>
                    </a:cubicBezTo>
                    <a:cubicBezTo>
                      <a:pt x="1194599" y="8000"/>
                      <a:pt x="992317" y="-41592"/>
                      <a:pt x="883346" y="35405"/>
                    </a:cubicBezTo>
                    <a:cubicBezTo>
                      <a:pt x="745011" y="133284"/>
                      <a:pt x="613854" y="236382"/>
                      <a:pt x="500316" y="364276"/>
                    </a:cubicBezTo>
                    <a:cubicBezTo>
                      <a:pt x="361329" y="520881"/>
                      <a:pt x="292161" y="713375"/>
                      <a:pt x="206028" y="896734"/>
                    </a:cubicBezTo>
                    <a:cubicBezTo>
                      <a:pt x="191021" y="929360"/>
                      <a:pt x="187758" y="969164"/>
                      <a:pt x="186453" y="1005705"/>
                    </a:cubicBezTo>
                    <a:cubicBezTo>
                      <a:pt x="182538" y="1119244"/>
                      <a:pt x="202113" y="1226257"/>
                      <a:pt x="279111" y="1318915"/>
                    </a:cubicBezTo>
                    <a:cubicBezTo>
                      <a:pt x="230824" y="1304560"/>
                      <a:pt x="187758" y="1284984"/>
                      <a:pt x="144039" y="1268018"/>
                    </a:cubicBezTo>
                    <a:cubicBezTo>
                      <a:pt x="119896" y="1258231"/>
                      <a:pt x="92490" y="1245180"/>
                      <a:pt x="68346" y="1248443"/>
                    </a:cubicBezTo>
                    <a:cubicBezTo>
                      <a:pt x="44856" y="1251705"/>
                      <a:pt x="14840" y="1269976"/>
                      <a:pt x="5052" y="1290204"/>
                    </a:cubicBezTo>
                    <a:cubicBezTo>
                      <a:pt x="-10609" y="1322178"/>
                      <a:pt x="12230" y="1345669"/>
                      <a:pt x="44856" y="1358719"/>
                    </a:cubicBezTo>
                    <a:cubicBezTo>
                      <a:pt x="135556" y="1395260"/>
                      <a:pt x="225604" y="1433106"/>
                      <a:pt x="315652" y="1468995"/>
                    </a:cubicBezTo>
                    <a:cubicBezTo>
                      <a:pt x="380904" y="1495096"/>
                      <a:pt x="443546" y="1489876"/>
                      <a:pt x="503578" y="1450724"/>
                    </a:cubicBezTo>
                    <a:cubicBezTo>
                      <a:pt x="549907" y="1420709"/>
                      <a:pt x="596889" y="1391997"/>
                      <a:pt x="644523" y="1364592"/>
                    </a:cubicBezTo>
                    <a:cubicBezTo>
                      <a:pt x="675191" y="1346974"/>
                      <a:pt x="705860" y="1333923"/>
                      <a:pt x="722173" y="1386125"/>
                    </a:cubicBezTo>
                    <a:cubicBezTo>
                      <a:pt x="726741" y="1401133"/>
                      <a:pt x="750884" y="1410268"/>
                      <a:pt x="767197" y="1420056"/>
                    </a:cubicBezTo>
                    <a:cubicBezTo>
                      <a:pt x="784162" y="1430496"/>
                      <a:pt x="802433" y="1439632"/>
                      <a:pt x="820051" y="1448767"/>
                    </a:cubicBezTo>
                    <a:cubicBezTo>
                      <a:pt x="819399" y="1453335"/>
                      <a:pt x="818094" y="1457902"/>
                      <a:pt x="817441" y="1463122"/>
                    </a:cubicBezTo>
                    <a:cubicBezTo>
                      <a:pt x="791993" y="1466385"/>
                      <a:pt x="766544" y="1466385"/>
                      <a:pt x="741749" y="1472258"/>
                    </a:cubicBezTo>
                    <a:cubicBezTo>
                      <a:pt x="692809" y="1485308"/>
                      <a:pt x="643218" y="1497706"/>
                      <a:pt x="597541" y="1518587"/>
                    </a:cubicBezTo>
                    <a:cubicBezTo>
                      <a:pt x="565568" y="1532942"/>
                      <a:pt x="555780" y="1568178"/>
                      <a:pt x="572093" y="1601457"/>
                    </a:cubicBezTo>
                    <a:cubicBezTo>
                      <a:pt x="587101" y="1632778"/>
                      <a:pt x="611897" y="1631473"/>
                      <a:pt x="638650" y="1612550"/>
                    </a:cubicBezTo>
                    <a:cubicBezTo>
                      <a:pt x="641913" y="1609940"/>
                      <a:pt x="651701" y="1611245"/>
                      <a:pt x="655616" y="1613855"/>
                    </a:cubicBezTo>
                    <a:cubicBezTo>
                      <a:pt x="703902" y="1651701"/>
                      <a:pt x="743054" y="1634083"/>
                      <a:pt x="777637" y="1596237"/>
                    </a:cubicBezTo>
                    <a:cubicBezTo>
                      <a:pt x="792645" y="1609940"/>
                      <a:pt x="807001" y="1623643"/>
                      <a:pt x="827229" y="1642566"/>
                    </a:cubicBezTo>
                    <a:cubicBezTo>
                      <a:pt x="837017" y="1617117"/>
                      <a:pt x="843542" y="1600152"/>
                      <a:pt x="850720" y="1581881"/>
                    </a:cubicBezTo>
                    <a:cubicBezTo>
                      <a:pt x="867685" y="1602109"/>
                      <a:pt x="882693" y="1621033"/>
                      <a:pt x="905532" y="1649091"/>
                    </a:cubicBezTo>
                    <a:cubicBezTo>
                      <a:pt x="871600" y="1659531"/>
                      <a:pt x="844847" y="1674539"/>
                      <a:pt x="816789" y="1675192"/>
                    </a:cubicBezTo>
                    <a:cubicBezTo>
                      <a:pt x="678454" y="1679759"/>
                      <a:pt x="545340" y="1654964"/>
                      <a:pt x="416793" y="1604067"/>
                    </a:cubicBezTo>
                    <a:cubicBezTo>
                      <a:pt x="407005" y="1600152"/>
                      <a:pt x="397217" y="1594932"/>
                      <a:pt x="389387" y="1587754"/>
                    </a:cubicBezTo>
                    <a:cubicBezTo>
                      <a:pt x="324135" y="1530332"/>
                      <a:pt x="247790" y="1499011"/>
                      <a:pt x="159047" y="1483350"/>
                    </a:cubicBezTo>
                    <a:cubicBezTo>
                      <a:pt x="159699" y="1500969"/>
                      <a:pt x="160352" y="1516629"/>
                      <a:pt x="161004" y="1532290"/>
                    </a:cubicBezTo>
                    <a:cubicBezTo>
                      <a:pt x="210596" y="1549255"/>
                      <a:pt x="259535" y="1559696"/>
                      <a:pt x="303254" y="1581881"/>
                    </a:cubicBezTo>
                    <a:cubicBezTo>
                      <a:pt x="355456" y="1608635"/>
                      <a:pt x="401785" y="1647786"/>
                      <a:pt x="453334" y="1677149"/>
                    </a:cubicBezTo>
                    <a:cubicBezTo>
                      <a:pt x="480740" y="1692810"/>
                      <a:pt x="514019" y="1698030"/>
                      <a:pt x="544687" y="1706513"/>
                    </a:cubicBezTo>
                    <a:cubicBezTo>
                      <a:pt x="572746" y="1714343"/>
                      <a:pt x="600804" y="1721521"/>
                      <a:pt x="639955" y="1731309"/>
                    </a:cubicBezTo>
                    <a:cubicBezTo>
                      <a:pt x="644523" y="1728699"/>
                      <a:pt x="662141" y="1719563"/>
                      <a:pt x="684327" y="1707818"/>
                    </a:cubicBezTo>
                    <a:cubicBezTo>
                      <a:pt x="693462" y="1753494"/>
                      <a:pt x="706512" y="1783510"/>
                      <a:pt x="747621" y="1741096"/>
                    </a:cubicBezTo>
                    <a:cubicBezTo>
                      <a:pt x="750231" y="1738486"/>
                      <a:pt x="759367" y="1737834"/>
                      <a:pt x="762629" y="1740444"/>
                    </a:cubicBezTo>
                    <a:cubicBezTo>
                      <a:pt x="801128" y="1776333"/>
                      <a:pt x="836364" y="1737181"/>
                      <a:pt x="869643" y="1731309"/>
                    </a:cubicBezTo>
                    <a:cubicBezTo>
                      <a:pt x="925107" y="1720868"/>
                      <a:pt x="940768" y="1641261"/>
                      <a:pt x="905532" y="1591669"/>
                    </a:cubicBezTo>
                    <a:cubicBezTo>
                      <a:pt x="899006" y="1581881"/>
                      <a:pt x="899659" y="1566873"/>
                      <a:pt x="896396" y="1551213"/>
                    </a:cubicBezTo>
                    <a:cubicBezTo>
                      <a:pt x="917929" y="1558390"/>
                      <a:pt x="931632" y="1562958"/>
                      <a:pt x="952513" y="1569483"/>
                    </a:cubicBezTo>
                    <a:cubicBezTo>
                      <a:pt x="940115" y="1463775"/>
                      <a:pt x="974046" y="1377642"/>
                      <a:pt x="1036036" y="1302602"/>
                    </a:cubicBezTo>
                    <a:cubicBezTo>
                      <a:pt x="1071272" y="1260188"/>
                      <a:pt x="1071924" y="1225604"/>
                      <a:pt x="1044518" y="1176665"/>
                    </a:cubicBezTo>
                    <a:cubicBezTo>
                      <a:pt x="952513" y="1012230"/>
                      <a:pt x="982529" y="869328"/>
                      <a:pt x="1123474" y="743391"/>
                    </a:cubicBezTo>
                    <a:cubicBezTo>
                      <a:pt x="1162625" y="708155"/>
                      <a:pt x="1199819" y="668351"/>
                      <a:pt x="1231140" y="625937"/>
                    </a:cubicBezTo>
                    <a:cubicBezTo>
                      <a:pt x="1261156" y="584176"/>
                      <a:pt x="1275511" y="534584"/>
                      <a:pt x="1261156" y="477815"/>
                    </a:cubicBezTo>
                    <a:cubicBezTo>
                      <a:pt x="1240928" y="493476"/>
                      <a:pt x="1222657" y="505221"/>
                      <a:pt x="1200471" y="519576"/>
                    </a:cubicBezTo>
                    <a:close/>
                    <a:moveTo>
                      <a:pt x="814831" y="708155"/>
                    </a:moveTo>
                    <a:cubicBezTo>
                      <a:pt x="826576" y="832787"/>
                      <a:pt x="679106" y="956113"/>
                      <a:pt x="521196" y="946978"/>
                    </a:cubicBezTo>
                    <a:cubicBezTo>
                      <a:pt x="640608" y="878463"/>
                      <a:pt x="767197" y="839964"/>
                      <a:pt x="814831" y="708155"/>
                    </a:cubicBezTo>
                    <a:close/>
                    <a:moveTo>
                      <a:pt x="807001" y="1207987"/>
                    </a:moveTo>
                    <a:cubicBezTo>
                      <a:pt x="760672" y="1229520"/>
                      <a:pt x="718910" y="1260841"/>
                      <a:pt x="672581" y="1281721"/>
                    </a:cubicBezTo>
                    <a:cubicBezTo>
                      <a:pt x="611897" y="1309127"/>
                      <a:pt x="549907" y="1336533"/>
                      <a:pt x="485308" y="1354151"/>
                    </a:cubicBezTo>
                    <a:cubicBezTo>
                      <a:pt x="435063" y="1367854"/>
                      <a:pt x="404395" y="1340448"/>
                      <a:pt x="382862" y="1275196"/>
                    </a:cubicBezTo>
                    <a:cubicBezTo>
                      <a:pt x="412878" y="1299340"/>
                      <a:pt x="435716" y="1317610"/>
                      <a:pt x="459207" y="1335881"/>
                    </a:cubicBezTo>
                    <a:cubicBezTo>
                      <a:pt x="442241" y="1275849"/>
                      <a:pt x="426581" y="1219079"/>
                      <a:pt x="405700" y="1143387"/>
                    </a:cubicBezTo>
                    <a:cubicBezTo>
                      <a:pt x="420708" y="1129684"/>
                      <a:pt x="443546" y="1092490"/>
                      <a:pt x="475520" y="1081397"/>
                    </a:cubicBezTo>
                    <a:cubicBezTo>
                      <a:pt x="589059" y="1042246"/>
                      <a:pt x="703902" y="1005052"/>
                      <a:pt x="821356" y="981561"/>
                    </a:cubicBezTo>
                    <a:cubicBezTo>
                      <a:pt x="912057" y="963291"/>
                      <a:pt x="927717" y="982867"/>
                      <a:pt x="949250" y="1072915"/>
                    </a:cubicBezTo>
                    <a:cubicBezTo>
                      <a:pt x="955776" y="1100973"/>
                      <a:pt x="959691" y="1130337"/>
                      <a:pt x="964911" y="1159047"/>
                    </a:cubicBezTo>
                    <a:cubicBezTo>
                      <a:pt x="960996" y="1161005"/>
                      <a:pt x="957733" y="1162310"/>
                      <a:pt x="953818" y="1164268"/>
                    </a:cubicBezTo>
                    <a:cubicBezTo>
                      <a:pt x="917277" y="1115328"/>
                      <a:pt x="880083" y="1065737"/>
                      <a:pt x="852677" y="1029196"/>
                    </a:cubicBezTo>
                    <a:cubicBezTo>
                      <a:pt x="811568" y="1052686"/>
                      <a:pt x="782205" y="1067694"/>
                      <a:pt x="754146" y="1084660"/>
                    </a:cubicBezTo>
                    <a:cubicBezTo>
                      <a:pt x="719563" y="1106193"/>
                      <a:pt x="705207" y="1137514"/>
                      <a:pt x="709123" y="1193631"/>
                    </a:cubicBezTo>
                    <a:cubicBezTo>
                      <a:pt x="768502" y="1157090"/>
                      <a:pt x="820051" y="1125116"/>
                      <a:pt x="870948" y="1093795"/>
                    </a:cubicBezTo>
                    <a:cubicBezTo>
                      <a:pt x="880083" y="1162963"/>
                      <a:pt x="869643" y="1178623"/>
                      <a:pt x="807001" y="1207987"/>
                    </a:cubicBezTo>
                    <a:close/>
                    <a:moveTo>
                      <a:pt x="1015155" y="1294119"/>
                    </a:moveTo>
                    <a:cubicBezTo>
                      <a:pt x="974699" y="1338491"/>
                      <a:pt x="942725" y="1374379"/>
                      <a:pt x="909447" y="1407658"/>
                    </a:cubicBezTo>
                    <a:cubicBezTo>
                      <a:pt x="904879" y="1412226"/>
                      <a:pt x="887913" y="1411573"/>
                      <a:pt x="880736" y="1406353"/>
                    </a:cubicBezTo>
                    <a:cubicBezTo>
                      <a:pt x="874863" y="1402438"/>
                      <a:pt x="872253" y="1387430"/>
                      <a:pt x="874863" y="1379600"/>
                    </a:cubicBezTo>
                    <a:cubicBezTo>
                      <a:pt x="885956" y="1343058"/>
                      <a:pt x="955123" y="1295424"/>
                      <a:pt x="1015155" y="12941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5" name="Google Shape;2415;p45"/>
              <p:cNvSpPr/>
              <p:nvPr/>
            </p:nvSpPr>
            <p:spPr>
              <a:xfrm>
                <a:off x="4087339" y="2219878"/>
                <a:ext cx="939631" cy="678622"/>
              </a:xfrm>
              <a:custGeom>
                <a:avLst/>
                <a:gdLst/>
                <a:ahLst/>
                <a:cxnLst/>
                <a:rect l="l" t="t" r="r" b="b"/>
                <a:pathLst>
                  <a:path w="939630" h="678622" extrusionOk="0">
                    <a:moveTo>
                      <a:pt x="888934" y="383683"/>
                    </a:moveTo>
                    <a:cubicBezTo>
                      <a:pt x="841953" y="381072"/>
                      <a:pt x="794318" y="379115"/>
                      <a:pt x="747337" y="371937"/>
                    </a:cubicBezTo>
                    <a:cubicBezTo>
                      <a:pt x="721236" y="367369"/>
                      <a:pt x="697745" y="352362"/>
                      <a:pt x="672949" y="341921"/>
                    </a:cubicBezTo>
                    <a:cubicBezTo>
                      <a:pt x="636408" y="296245"/>
                      <a:pt x="590732" y="289067"/>
                      <a:pt x="536572" y="322346"/>
                    </a:cubicBezTo>
                    <a:cubicBezTo>
                      <a:pt x="522217" y="229687"/>
                      <a:pt x="470015" y="199671"/>
                      <a:pt x="411288" y="246000"/>
                    </a:cubicBezTo>
                    <a:cubicBezTo>
                      <a:pt x="348646" y="157258"/>
                      <a:pt x="348646" y="157258"/>
                      <a:pt x="256641" y="205544"/>
                    </a:cubicBezTo>
                    <a:cubicBezTo>
                      <a:pt x="205092" y="146165"/>
                      <a:pt x="240980" y="41761"/>
                      <a:pt x="149627" y="0"/>
                    </a:cubicBezTo>
                    <a:cubicBezTo>
                      <a:pt x="148322" y="49591"/>
                      <a:pt x="156805" y="96573"/>
                      <a:pt x="162678" y="144207"/>
                    </a:cubicBezTo>
                    <a:cubicBezTo>
                      <a:pt x="165288" y="162478"/>
                      <a:pt x="169856" y="185316"/>
                      <a:pt x="162025" y="200324"/>
                    </a:cubicBezTo>
                    <a:cubicBezTo>
                      <a:pt x="123526" y="271449"/>
                      <a:pt x="128094" y="317125"/>
                      <a:pt x="183558" y="373895"/>
                    </a:cubicBezTo>
                    <a:cubicBezTo>
                      <a:pt x="191389" y="382377"/>
                      <a:pt x="197261" y="392818"/>
                      <a:pt x="207702" y="407173"/>
                    </a:cubicBezTo>
                    <a:cubicBezTo>
                      <a:pt x="157457" y="409131"/>
                      <a:pt x="130052" y="387598"/>
                      <a:pt x="117654" y="349099"/>
                    </a:cubicBezTo>
                    <a:cubicBezTo>
                      <a:pt x="106561" y="313863"/>
                      <a:pt x="101993" y="276669"/>
                      <a:pt x="94163" y="240128"/>
                    </a:cubicBezTo>
                    <a:cubicBezTo>
                      <a:pt x="86333" y="204892"/>
                      <a:pt x="77850" y="169656"/>
                      <a:pt x="70020" y="135072"/>
                    </a:cubicBezTo>
                    <a:cubicBezTo>
                      <a:pt x="62842" y="135724"/>
                      <a:pt x="55664" y="135724"/>
                      <a:pt x="48487" y="136377"/>
                    </a:cubicBezTo>
                    <a:cubicBezTo>
                      <a:pt x="31521" y="218595"/>
                      <a:pt x="11945" y="300812"/>
                      <a:pt x="200" y="383683"/>
                    </a:cubicBezTo>
                    <a:cubicBezTo>
                      <a:pt x="-2410" y="400648"/>
                      <a:pt x="21081" y="425444"/>
                      <a:pt x="38699" y="439799"/>
                    </a:cubicBezTo>
                    <a:cubicBezTo>
                      <a:pt x="75240" y="470468"/>
                      <a:pt x="118959" y="492654"/>
                      <a:pt x="153543" y="525280"/>
                    </a:cubicBezTo>
                    <a:cubicBezTo>
                      <a:pt x="211617" y="580744"/>
                      <a:pt x="270996" y="627073"/>
                      <a:pt x="357129" y="626421"/>
                    </a:cubicBezTo>
                    <a:cubicBezTo>
                      <a:pt x="384535" y="626421"/>
                      <a:pt x="413246" y="637513"/>
                      <a:pt x="439347" y="647954"/>
                    </a:cubicBezTo>
                    <a:cubicBezTo>
                      <a:pt x="570504" y="700808"/>
                      <a:pt x="704923" y="684495"/>
                      <a:pt x="838690" y="665572"/>
                    </a:cubicBezTo>
                    <a:cubicBezTo>
                      <a:pt x="890892" y="658394"/>
                      <a:pt x="930043" y="621853"/>
                      <a:pt x="937221" y="572261"/>
                    </a:cubicBezTo>
                    <a:cubicBezTo>
                      <a:pt x="946356" y="508967"/>
                      <a:pt x="939178" y="443715"/>
                      <a:pt x="939178" y="373895"/>
                    </a:cubicBezTo>
                    <a:cubicBezTo>
                      <a:pt x="915687" y="378462"/>
                      <a:pt x="901984" y="384335"/>
                      <a:pt x="888934" y="383683"/>
                    </a:cubicBezTo>
                    <a:close/>
                    <a:moveTo>
                      <a:pt x="627925" y="632946"/>
                    </a:moveTo>
                    <a:cubicBezTo>
                      <a:pt x="557453" y="599015"/>
                      <a:pt x="486981" y="565083"/>
                      <a:pt x="416509" y="531805"/>
                    </a:cubicBezTo>
                    <a:cubicBezTo>
                      <a:pt x="419771" y="524627"/>
                      <a:pt x="423034" y="518102"/>
                      <a:pt x="426296" y="510924"/>
                    </a:cubicBezTo>
                    <a:cubicBezTo>
                      <a:pt x="496769" y="542898"/>
                      <a:pt x="567894" y="575524"/>
                      <a:pt x="638366" y="607497"/>
                    </a:cubicBezTo>
                    <a:cubicBezTo>
                      <a:pt x="634451" y="615980"/>
                      <a:pt x="631188" y="624463"/>
                      <a:pt x="627925" y="632946"/>
                    </a:cubicBezTo>
                    <a:close/>
                    <a:moveTo>
                      <a:pt x="864138" y="472425"/>
                    </a:moveTo>
                    <a:cubicBezTo>
                      <a:pt x="819114" y="474383"/>
                      <a:pt x="767565" y="488086"/>
                      <a:pt x="729066" y="472425"/>
                    </a:cubicBezTo>
                    <a:cubicBezTo>
                      <a:pt x="597257" y="416961"/>
                      <a:pt x="470015" y="351056"/>
                      <a:pt x="340816" y="289067"/>
                    </a:cubicBezTo>
                    <a:cubicBezTo>
                      <a:pt x="343426" y="282542"/>
                      <a:pt x="346689" y="276016"/>
                      <a:pt x="349299" y="270144"/>
                    </a:cubicBezTo>
                    <a:cubicBezTo>
                      <a:pt x="529395" y="319736"/>
                      <a:pt x="678822" y="465248"/>
                      <a:pt x="883714" y="439799"/>
                    </a:cubicBezTo>
                    <a:cubicBezTo>
                      <a:pt x="888934" y="447630"/>
                      <a:pt x="893502" y="455460"/>
                      <a:pt x="898722" y="463290"/>
                    </a:cubicBezTo>
                    <a:cubicBezTo>
                      <a:pt x="887629" y="466553"/>
                      <a:pt x="875884" y="471773"/>
                      <a:pt x="864138" y="4724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6" name="Google Shape;2416;p45"/>
              <p:cNvSpPr/>
              <p:nvPr/>
            </p:nvSpPr>
            <p:spPr>
              <a:xfrm>
                <a:off x="6432232" y="4099140"/>
                <a:ext cx="841753" cy="1011408"/>
              </a:xfrm>
              <a:custGeom>
                <a:avLst/>
                <a:gdLst/>
                <a:ahLst/>
                <a:cxnLst/>
                <a:rect l="l" t="t" r="r" b="b"/>
                <a:pathLst>
                  <a:path w="841752" h="1011408" extrusionOk="0">
                    <a:moveTo>
                      <a:pt x="204708" y="828049"/>
                    </a:moveTo>
                    <a:cubicBezTo>
                      <a:pt x="254299" y="773890"/>
                      <a:pt x="293451" y="708638"/>
                      <a:pt x="333254" y="646649"/>
                    </a:cubicBezTo>
                    <a:cubicBezTo>
                      <a:pt x="353483" y="614675"/>
                      <a:pt x="369143" y="588574"/>
                      <a:pt x="410904" y="617285"/>
                    </a:cubicBezTo>
                    <a:cubicBezTo>
                      <a:pt x="420040" y="623158"/>
                      <a:pt x="435700" y="619895"/>
                      <a:pt x="452013" y="621200"/>
                    </a:cubicBezTo>
                    <a:cubicBezTo>
                      <a:pt x="434395" y="572261"/>
                      <a:pt x="419387" y="531152"/>
                      <a:pt x="403727" y="488738"/>
                    </a:cubicBezTo>
                    <a:cubicBezTo>
                      <a:pt x="461801" y="468510"/>
                      <a:pt x="508783" y="543550"/>
                      <a:pt x="563595" y="484171"/>
                    </a:cubicBezTo>
                    <a:cubicBezTo>
                      <a:pt x="512045" y="473078"/>
                      <a:pt x="522485" y="445020"/>
                      <a:pt x="543366" y="421529"/>
                    </a:cubicBezTo>
                    <a:cubicBezTo>
                      <a:pt x="600136" y="355624"/>
                      <a:pt x="659515" y="292330"/>
                      <a:pt x="718242" y="227730"/>
                    </a:cubicBezTo>
                    <a:cubicBezTo>
                      <a:pt x="752826" y="189884"/>
                      <a:pt x="791324" y="153995"/>
                      <a:pt x="771749" y="89396"/>
                    </a:cubicBezTo>
                    <a:cubicBezTo>
                      <a:pt x="799807" y="97878"/>
                      <a:pt x="821341" y="104403"/>
                      <a:pt x="842221" y="110929"/>
                    </a:cubicBezTo>
                    <a:cubicBezTo>
                      <a:pt x="843526" y="108318"/>
                      <a:pt x="844831" y="105709"/>
                      <a:pt x="846136" y="103098"/>
                    </a:cubicBezTo>
                    <a:cubicBezTo>
                      <a:pt x="814163" y="73082"/>
                      <a:pt x="781537" y="43719"/>
                      <a:pt x="734555" y="0"/>
                    </a:cubicBezTo>
                    <a:cubicBezTo>
                      <a:pt x="704539" y="71777"/>
                      <a:pt x="680396" y="131809"/>
                      <a:pt x="653642" y="191189"/>
                    </a:cubicBezTo>
                    <a:cubicBezTo>
                      <a:pt x="647117" y="206197"/>
                      <a:pt x="634719" y="219247"/>
                      <a:pt x="623626" y="231645"/>
                    </a:cubicBezTo>
                    <a:cubicBezTo>
                      <a:pt x="553807" y="307337"/>
                      <a:pt x="437005" y="331481"/>
                      <a:pt x="393939" y="437842"/>
                    </a:cubicBezTo>
                    <a:cubicBezTo>
                      <a:pt x="390676" y="446324"/>
                      <a:pt x="378278" y="451545"/>
                      <a:pt x="371101" y="459375"/>
                    </a:cubicBezTo>
                    <a:cubicBezTo>
                      <a:pt x="340432" y="488738"/>
                      <a:pt x="304543" y="515492"/>
                      <a:pt x="280400" y="549423"/>
                    </a:cubicBezTo>
                    <a:cubicBezTo>
                      <a:pt x="251689" y="589227"/>
                      <a:pt x="233418" y="636861"/>
                      <a:pt x="209928" y="680580"/>
                    </a:cubicBezTo>
                    <a:cubicBezTo>
                      <a:pt x="162946" y="767365"/>
                      <a:pt x="106830" y="845668"/>
                      <a:pt x="21349" y="901132"/>
                    </a:cubicBezTo>
                    <a:cubicBezTo>
                      <a:pt x="6341" y="910920"/>
                      <a:pt x="-2142" y="943546"/>
                      <a:pt x="468" y="963121"/>
                    </a:cubicBezTo>
                    <a:cubicBezTo>
                      <a:pt x="3731" y="982045"/>
                      <a:pt x="23959" y="1000315"/>
                      <a:pt x="41577" y="1012713"/>
                    </a:cubicBezTo>
                    <a:cubicBezTo>
                      <a:pt x="46798" y="1016628"/>
                      <a:pt x="67026" y="999663"/>
                      <a:pt x="80729" y="991833"/>
                    </a:cubicBezTo>
                    <a:cubicBezTo>
                      <a:pt x="65720" y="970952"/>
                      <a:pt x="55933" y="956596"/>
                      <a:pt x="50712" y="950071"/>
                    </a:cubicBezTo>
                    <a:cubicBezTo>
                      <a:pt x="104872" y="907657"/>
                      <a:pt x="162294" y="875031"/>
                      <a:pt x="204708" y="828049"/>
                    </a:cubicBezTo>
                    <a:close/>
                    <a:moveTo>
                      <a:pt x="455276" y="397385"/>
                    </a:moveTo>
                    <a:cubicBezTo>
                      <a:pt x="473546" y="381072"/>
                      <a:pt x="493775" y="366717"/>
                      <a:pt x="513350" y="351709"/>
                    </a:cubicBezTo>
                    <a:cubicBezTo>
                      <a:pt x="519223" y="360844"/>
                      <a:pt x="525096" y="369980"/>
                      <a:pt x="530969" y="379115"/>
                    </a:cubicBezTo>
                    <a:cubicBezTo>
                      <a:pt x="509435" y="392165"/>
                      <a:pt x="487902" y="405868"/>
                      <a:pt x="465716" y="418919"/>
                    </a:cubicBezTo>
                    <a:cubicBezTo>
                      <a:pt x="462454" y="411089"/>
                      <a:pt x="453971" y="398690"/>
                      <a:pt x="455276" y="39738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7" name="Google Shape;2417;p45"/>
              <p:cNvSpPr/>
              <p:nvPr/>
            </p:nvSpPr>
            <p:spPr>
              <a:xfrm>
                <a:off x="6192573" y="169656"/>
                <a:ext cx="2649237" cy="1566051"/>
              </a:xfrm>
              <a:custGeom>
                <a:avLst/>
                <a:gdLst/>
                <a:ahLst/>
                <a:cxnLst/>
                <a:rect l="l" t="t" r="r" b="b"/>
                <a:pathLst>
                  <a:path w="2649237" h="1566051" extrusionOk="0">
                    <a:moveTo>
                      <a:pt x="297550" y="133767"/>
                    </a:moveTo>
                    <a:cubicBezTo>
                      <a:pt x="597057" y="290372"/>
                      <a:pt x="897870" y="445020"/>
                      <a:pt x="1188242" y="616633"/>
                    </a:cubicBezTo>
                    <a:cubicBezTo>
                      <a:pt x="1676980" y="905047"/>
                      <a:pt x="2148753" y="1220868"/>
                      <a:pt x="2611391" y="1549738"/>
                    </a:cubicBezTo>
                    <a:cubicBezTo>
                      <a:pt x="2623789" y="1558221"/>
                      <a:pt x="2638144" y="1564094"/>
                      <a:pt x="2652500" y="1570619"/>
                    </a:cubicBezTo>
                    <a:cubicBezTo>
                      <a:pt x="2567672" y="1506672"/>
                      <a:pt x="2484802" y="1440767"/>
                      <a:pt x="2398016" y="1379430"/>
                    </a:cubicBezTo>
                    <a:cubicBezTo>
                      <a:pt x="1870127" y="1003578"/>
                      <a:pt x="1328534" y="649911"/>
                      <a:pt x="760187" y="337354"/>
                    </a:cubicBezTo>
                    <a:cubicBezTo>
                      <a:pt x="583354" y="240128"/>
                      <a:pt x="416961" y="123327"/>
                      <a:pt x="245348" y="15661"/>
                    </a:cubicBezTo>
                    <a:cubicBezTo>
                      <a:pt x="236865" y="10440"/>
                      <a:pt x="227077" y="5873"/>
                      <a:pt x="215332" y="0"/>
                    </a:cubicBezTo>
                    <a:cubicBezTo>
                      <a:pt x="153343" y="110276"/>
                      <a:pt x="75693" y="41761"/>
                      <a:pt x="0" y="21533"/>
                    </a:cubicBezTo>
                    <a:cubicBezTo>
                      <a:pt x="27406" y="39804"/>
                      <a:pt x="54812" y="56117"/>
                      <a:pt x="84175" y="65905"/>
                    </a:cubicBezTo>
                    <a:cubicBezTo>
                      <a:pt x="155300" y="89395"/>
                      <a:pt x="232298" y="99836"/>
                      <a:pt x="297550" y="13376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8" name="Google Shape;2418;p45"/>
              <p:cNvSpPr/>
              <p:nvPr/>
            </p:nvSpPr>
            <p:spPr>
              <a:xfrm>
                <a:off x="5761908" y="5395837"/>
                <a:ext cx="587269" cy="411088"/>
              </a:xfrm>
              <a:custGeom>
                <a:avLst/>
                <a:gdLst/>
                <a:ahLst/>
                <a:cxnLst/>
                <a:rect l="l" t="t" r="r" b="b"/>
                <a:pathLst>
                  <a:path w="587269" h="411088" extrusionOk="0">
                    <a:moveTo>
                      <a:pt x="334091" y="39014"/>
                    </a:moveTo>
                    <a:cubicBezTo>
                      <a:pt x="291025" y="-7316"/>
                      <a:pt x="268839" y="-15146"/>
                      <a:pt x="221857" y="30530"/>
                    </a:cubicBezTo>
                    <a:cubicBezTo>
                      <a:pt x="208155" y="44234"/>
                      <a:pt x="195104" y="59242"/>
                      <a:pt x="183359" y="74902"/>
                    </a:cubicBezTo>
                    <a:cubicBezTo>
                      <a:pt x="124632" y="152552"/>
                      <a:pt x="65905" y="230855"/>
                      <a:pt x="8483" y="309157"/>
                    </a:cubicBezTo>
                    <a:cubicBezTo>
                      <a:pt x="2610" y="317640"/>
                      <a:pt x="2610" y="330038"/>
                      <a:pt x="0" y="340478"/>
                    </a:cubicBezTo>
                    <a:cubicBezTo>
                      <a:pt x="3915" y="343741"/>
                      <a:pt x="7830" y="347656"/>
                      <a:pt x="11745" y="350919"/>
                    </a:cubicBezTo>
                    <a:cubicBezTo>
                      <a:pt x="58727" y="316988"/>
                      <a:pt x="105056" y="283709"/>
                      <a:pt x="152037" y="249778"/>
                    </a:cubicBezTo>
                    <a:cubicBezTo>
                      <a:pt x="154648" y="252388"/>
                      <a:pt x="157258" y="255650"/>
                      <a:pt x="159868" y="258261"/>
                    </a:cubicBezTo>
                    <a:cubicBezTo>
                      <a:pt x="123979" y="307852"/>
                      <a:pt x="88090" y="356791"/>
                      <a:pt x="52202" y="406383"/>
                    </a:cubicBezTo>
                    <a:cubicBezTo>
                      <a:pt x="56117" y="410298"/>
                      <a:pt x="60032" y="414213"/>
                      <a:pt x="63947" y="417476"/>
                    </a:cubicBezTo>
                    <a:cubicBezTo>
                      <a:pt x="90701" y="401815"/>
                      <a:pt x="119411" y="388113"/>
                      <a:pt x="144860" y="370494"/>
                    </a:cubicBezTo>
                    <a:cubicBezTo>
                      <a:pt x="202282" y="331343"/>
                      <a:pt x="256441" y="288276"/>
                      <a:pt x="315168" y="251735"/>
                    </a:cubicBezTo>
                    <a:cubicBezTo>
                      <a:pt x="386945" y="206059"/>
                      <a:pt x="460680" y="201491"/>
                      <a:pt x="533762" y="254998"/>
                    </a:cubicBezTo>
                    <a:cubicBezTo>
                      <a:pt x="546813" y="264786"/>
                      <a:pt x="566389" y="266091"/>
                      <a:pt x="582702" y="271311"/>
                    </a:cubicBezTo>
                    <a:cubicBezTo>
                      <a:pt x="585312" y="266743"/>
                      <a:pt x="587269" y="262176"/>
                      <a:pt x="589880" y="256956"/>
                    </a:cubicBezTo>
                    <a:cubicBezTo>
                      <a:pt x="561168" y="234770"/>
                      <a:pt x="531805" y="213236"/>
                      <a:pt x="504399" y="189746"/>
                    </a:cubicBezTo>
                    <a:cubicBezTo>
                      <a:pt x="446325" y="141459"/>
                      <a:pt x="385640" y="94478"/>
                      <a:pt x="334091" y="390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9" name="Google Shape;2419;p45"/>
              <p:cNvSpPr/>
              <p:nvPr/>
            </p:nvSpPr>
            <p:spPr>
              <a:xfrm>
                <a:off x="6206903" y="4424286"/>
                <a:ext cx="469815" cy="600320"/>
              </a:xfrm>
              <a:custGeom>
                <a:avLst/>
                <a:gdLst/>
                <a:ahLst/>
                <a:cxnLst/>
                <a:rect l="l" t="t" r="r" b="b"/>
                <a:pathLst>
                  <a:path w="469815" h="600319" extrusionOk="0">
                    <a:moveTo>
                      <a:pt x="10466" y="489201"/>
                    </a:moveTo>
                    <a:cubicBezTo>
                      <a:pt x="2636" y="499641"/>
                      <a:pt x="-3237" y="525742"/>
                      <a:pt x="1983" y="529657"/>
                    </a:cubicBezTo>
                    <a:cubicBezTo>
                      <a:pt x="15686" y="540750"/>
                      <a:pt x="37219" y="551190"/>
                      <a:pt x="52880" y="547928"/>
                    </a:cubicBezTo>
                    <a:cubicBezTo>
                      <a:pt x="121394" y="532920"/>
                      <a:pt x="130530" y="536835"/>
                      <a:pt x="155978" y="606002"/>
                    </a:cubicBezTo>
                    <a:cubicBezTo>
                      <a:pt x="157283" y="599477"/>
                      <a:pt x="159241" y="593604"/>
                      <a:pt x="159893" y="587079"/>
                    </a:cubicBezTo>
                    <a:cubicBezTo>
                      <a:pt x="167724" y="427211"/>
                      <a:pt x="224493" y="293444"/>
                      <a:pt x="357607" y="196218"/>
                    </a:cubicBezTo>
                    <a:cubicBezTo>
                      <a:pt x="392844" y="170117"/>
                      <a:pt x="427427" y="140102"/>
                      <a:pt x="452223" y="104213"/>
                    </a:cubicBezTo>
                    <a:cubicBezTo>
                      <a:pt x="467231" y="82680"/>
                      <a:pt x="477019" y="34393"/>
                      <a:pt x="465273" y="22648"/>
                    </a:cubicBezTo>
                    <a:cubicBezTo>
                      <a:pt x="437215" y="-4758"/>
                      <a:pt x="392844" y="-9978"/>
                      <a:pt x="359565" y="21995"/>
                    </a:cubicBezTo>
                    <a:cubicBezTo>
                      <a:pt x="334117" y="46138"/>
                      <a:pt x="315193" y="76807"/>
                      <a:pt x="294965" y="105518"/>
                    </a:cubicBezTo>
                    <a:cubicBezTo>
                      <a:pt x="229713" y="198176"/>
                      <a:pt x="167071" y="292139"/>
                      <a:pt x="100514" y="384145"/>
                    </a:cubicBezTo>
                    <a:cubicBezTo>
                      <a:pt x="73108" y="421338"/>
                      <a:pt x="38524" y="453312"/>
                      <a:pt x="10466" y="48920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0" name="Google Shape;2420;p45"/>
              <p:cNvSpPr/>
              <p:nvPr/>
            </p:nvSpPr>
            <p:spPr>
              <a:xfrm>
                <a:off x="6036707" y="5011364"/>
                <a:ext cx="443715" cy="411088"/>
              </a:xfrm>
              <a:custGeom>
                <a:avLst/>
                <a:gdLst/>
                <a:ahLst/>
                <a:cxnLst/>
                <a:rect l="l" t="t" r="r" b="b"/>
                <a:pathLst>
                  <a:path w="443714" h="411088" extrusionOk="0">
                    <a:moveTo>
                      <a:pt x="195017" y="152037"/>
                    </a:moveTo>
                    <a:cubicBezTo>
                      <a:pt x="120629" y="157910"/>
                      <a:pt x="105621" y="140944"/>
                      <a:pt x="116714" y="67862"/>
                    </a:cubicBezTo>
                    <a:cubicBezTo>
                      <a:pt x="119977" y="47634"/>
                      <a:pt x="119324" y="26753"/>
                      <a:pt x="121282" y="0"/>
                    </a:cubicBezTo>
                    <a:cubicBezTo>
                      <a:pt x="99096" y="3915"/>
                      <a:pt x="84088" y="5220"/>
                      <a:pt x="69080" y="8483"/>
                    </a:cubicBezTo>
                    <a:cubicBezTo>
                      <a:pt x="-5960" y="24796"/>
                      <a:pt x="-15095" y="52854"/>
                      <a:pt x="18836" y="120064"/>
                    </a:cubicBezTo>
                    <a:cubicBezTo>
                      <a:pt x="41674" y="165088"/>
                      <a:pt x="52767" y="215984"/>
                      <a:pt x="68428" y="264271"/>
                    </a:cubicBezTo>
                    <a:cubicBezTo>
                      <a:pt x="78216" y="294287"/>
                      <a:pt x="81478" y="328218"/>
                      <a:pt x="96486" y="354972"/>
                    </a:cubicBezTo>
                    <a:cubicBezTo>
                      <a:pt x="110189" y="379115"/>
                      <a:pt x="136290" y="395428"/>
                      <a:pt x="156518" y="415656"/>
                    </a:cubicBezTo>
                    <a:cubicBezTo>
                      <a:pt x="174136" y="391513"/>
                      <a:pt x="201542" y="369327"/>
                      <a:pt x="206762" y="343226"/>
                    </a:cubicBezTo>
                    <a:cubicBezTo>
                      <a:pt x="215245" y="299508"/>
                      <a:pt x="208720" y="253178"/>
                      <a:pt x="208720" y="202282"/>
                    </a:cubicBezTo>
                    <a:cubicBezTo>
                      <a:pt x="217203" y="209459"/>
                      <a:pt x="223728" y="212722"/>
                      <a:pt x="226338" y="217942"/>
                    </a:cubicBezTo>
                    <a:cubicBezTo>
                      <a:pt x="255701" y="272754"/>
                      <a:pt x="293548" y="264271"/>
                      <a:pt x="335309" y="233603"/>
                    </a:cubicBezTo>
                    <a:cubicBezTo>
                      <a:pt x="366630" y="210112"/>
                      <a:pt x="399256" y="187926"/>
                      <a:pt x="444280" y="156605"/>
                    </a:cubicBezTo>
                    <a:cubicBezTo>
                      <a:pt x="409696" y="148122"/>
                      <a:pt x="381638" y="135724"/>
                      <a:pt x="353579" y="136377"/>
                    </a:cubicBezTo>
                    <a:cubicBezTo>
                      <a:pt x="300725" y="137030"/>
                      <a:pt x="247871" y="147470"/>
                      <a:pt x="195017" y="15203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1" name="Google Shape;2421;p45"/>
              <p:cNvSpPr/>
              <p:nvPr/>
            </p:nvSpPr>
            <p:spPr>
              <a:xfrm>
                <a:off x="5791925" y="3017912"/>
                <a:ext cx="515492" cy="332786"/>
              </a:xfrm>
              <a:custGeom>
                <a:avLst/>
                <a:gdLst/>
                <a:ahLst/>
                <a:cxnLst/>
                <a:rect l="l" t="t" r="r" b="b"/>
                <a:pathLst>
                  <a:path w="515491" h="332785" extrusionOk="0">
                    <a:moveTo>
                      <a:pt x="107666" y="235560"/>
                    </a:moveTo>
                    <a:cubicBezTo>
                      <a:pt x="111581" y="241433"/>
                      <a:pt x="117454" y="246653"/>
                      <a:pt x="123326" y="249263"/>
                    </a:cubicBezTo>
                    <a:cubicBezTo>
                      <a:pt x="131157" y="252526"/>
                      <a:pt x="140292" y="253831"/>
                      <a:pt x="149427" y="253831"/>
                    </a:cubicBezTo>
                    <a:cubicBezTo>
                      <a:pt x="240780" y="257093"/>
                      <a:pt x="328218" y="272754"/>
                      <a:pt x="406521" y="325608"/>
                    </a:cubicBezTo>
                    <a:cubicBezTo>
                      <a:pt x="441757" y="349099"/>
                      <a:pt x="461332" y="333438"/>
                      <a:pt x="463943" y="291025"/>
                    </a:cubicBezTo>
                    <a:cubicBezTo>
                      <a:pt x="465248" y="264271"/>
                      <a:pt x="471773" y="237518"/>
                      <a:pt x="476993" y="203587"/>
                    </a:cubicBezTo>
                    <a:cubicBezTo>
                      <a:pt x="494611" y="216637"/>
                      <a:pt x="503094" y="222510"/>
                      <a:pt x="511577" y="228383"/>
                    </a:cubicBezTo>
                    <a:cubicBezTo>
                      <a:pt x="514187" y="225772"/>
                      <a:pt x="516797" y="223162"/>
                      <a:pt x="519407" y="220552"/>
                    </a:cubicBezTo>
                    <a:cubicBezTo>
                      <a:pt x="501789" y="197062"/>
                      <a:pt x="486128" y="172266"/>
                      <a:pt x="465900" y="151385"/>
                    </a:cubicBezTo>
                    <a:cubicBezTo>
                      <a:pt x="459375" y="144207"/>
                      <a:pt x="437842" y="141597"/>
                      <a:pt x="429359" y="146817"/>
                    </a:cubicBezTo>
                    <a:cubicBezTo>
                      <a:pt x="374547" y="183359"/>
                      <a:pt x="320388" y="171613"/>
                      <a:pt x="267534" y="147470"/>
                    </a:cubicBezTo>
                    <a:cubicBezTo>
                      <a:pt x="206849" y="120064"/>
                      <a:pt x="148122" y="97226"/>
                      <a:pt x="78303" y="107666"/>
                    </a:cubicBezTo>
                    <a:cubicBezTo>
                      <a:pt x="45024" y="112886"/>
                      <a:pt x="20228" y="95921"/>
                      <a:pt x="37846" y="48287"/>
                    </a:cubicBezTo>
                    <a:cubicBezTo>
                      <a:pt x="61990" y="62642"/>
                      <a:pt x="82870" y="74387"/>
                      <a:pt x="104403" y="86785"/>
                    </a:cubicBezTo>
                    <a:cubicBezTo>
                      <a:pt x="107013" y="82218"/>
                      <a:pt x="110276" y="78303"/>
                      <a:pt x="112886" y="73735"/>
                    </a:cubicBezTo>
                    <a:cubicBezTo>
                      <a:pt x="80260" y="48939"/>
                      <a:pt x="46981" y="24796"/>
                      <a:pt x="14355" y="0"/>
                    </a:cubicBezTo>
                    <a:cubicBezTo>
                      <a:pt x="9788" y="3915"/>
                      <a:pt x="4567" y="7178"/>
                      <a:pt x="0" y="11093"/>
                    </a:cubicBezTo>
                    <a:cubicBezTo>
                      <a:pt x="4567" y="39804"/>
                      <a:pt x="2610" y="72430"/>
                      <a:pt x="15660" y="97226"/>
                    </a:cubicBezTo>
                    <a:cubicBezTo>
                      <a:pt x="42414" y="146165"/>
                      <a:pt x="76345" y="189884"/>
                      <a:pt x="107666" y="235560"/>
                    </a:cubicBezTo>
                    <a:close/>
                    <a:moveTo>
                      <a:pt x="297550" y="209459"/>
                    </a:moveTo>
                    <a:cubicBezTo>
                      <a:pt x="238170" y="202934"/>
                      <a:pt x="189884" y="197714"/>
                      <a:pt x="137682" y="192494"/>
                    </a:cubicBezTo>
                    <a:cubicBezTo>
                      <a:pt x="171613" y="141597"/>
                      <a:pt x="210112" y="146165"/>
                      <a:pt x="297550" y="20945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2" name="Google Shape;2422;p45"/>
              <p:cNvSpPr/>
              <p:nvPr/>
            </p:nvSpPr>
            <p:spPr>
              <a:xfrm>
                <a:off x="6078121" y="4416249"/>
                <a:ext cx="234908" cy="561168"/>
              </a:xfrm>
              <a:custGeom>
                <a:avLst/>
                <a:gdLst/>
                <a:ahLst/>
                <a:cxnLst/>
                <a:rect l="l" t="t" r="r" b="b"/>
                <a:pathLst>
                  <a:path w="234907" h="561168" extrusionOk="0">
                    <a:moveTo>
                      <a:pt x="45937" y="563795"/>
                    </a:moveTo>
                    <a:cubicBezTo>
                      <a:pt x="55073" y="525948"/>
                      <a:pt x="63556" y="488102"/>
                      <a:pt x="72038" y="454171"/>
                    </a:cubicBezTo>
                    <a:cubicBezTo>
                      <a:pt x="96834" y="445036"/>
                      <a:pt x="115757" y="439815"/>
                      <a:pt x="132723" y="430028"/>
                    </a:cubicBezTo>
                    <a:cubicBezTo>
                      <a:pt x="134681" y="428723"/>
                      <a:pt x="128155" y="401969"/>
                      <a:pt x="119672" y="394139"/>
                    </a:cubicBezTo>
                    <a:cubicBezTo>
                      <a:pt x="70733" y="351072"/>
                      <a:pt x="78563" y="300176"/>
                      <a:pt x="106622" y="254499"/>
                    </a:cubicBezTo>
                    <a:cubicBezTo>
                      <a:pt x="135333" y="206213"/>
                      <a:pt x="177747" y="165756"/>
                      <a:pt x="208415" y="118775"/>
                    </a:cubicBezTo>
                    <a:cubicBezTo>
                      <a:pt x="225381" y="92674"/>
                      <a:pt x="246262" y="48955"/>
                      <a:pt x="235821" y="31337"/>
                    </a:cubicBezTo>
                    <a:cubicBezTo>
                      <a:pt x="223423" y="9804"/>
                      <a:pt x="179052" y="1321"/>
                      <a:pt x="147731" y="16"/>
                    </a:cubicBezTo>
                    <a:cubicBezTo>
                      <a:pt x="129460" y="-636"/>
                      <a:pt x="100749" y="18939"/>
                      <a:pt x="93571" y="36557"/>
                    </a:cubicBezTo>
                    <a:cubicBezTo>
                      <a:pt x="79869" y="69836"/>
                      <a:pt x="79216" y="108987"/>
                      <a:pt x="70733" y="144876"/>
                    </a:cubicBezTo>
                    <a:cubicBezTo>
                      <a:pt x="58988" y="197730"/>
                      <a:pt x="44632" y="249932"/>
                      <a:pt x="32235" y="302786"/>
                    </a:cubicBezTo>
                    <a:cubicBezTo>
                      <a:pt x="19836" y="357598"/>
                      <a:pt x="4829" y="412409"/>
                      <a:pt x="261" y="467874"/>
                    </a:cubicBezTo>
                    <a:cubicBezTo>
                      <a:pt x="-2349" y="499195"/>
                      <a:pt x="15269" y="532474"/>
                      <a:pt x="24404" y="564447"/>
                    </a:cubicBezTo>
                    <a:cubicBezTo>
                      <a:pt x="30929" y="564447"/>
                      <a:pt x="38107" y="563795"/>
                      <a:pt x="45937" y="56379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3" name="Google Shape;2423;p45"/>
              <p:cNvSpPr/>
              <p:nvPr/>
            </p:nvSpPr>
            <p:spPr>
              <a:xfrm>
                <a:off x="6542081" y="4779719"/>
                <a:ext cx="495916" cy="476341"/>
              </a:xfrm>
              <a:custGeom>
                <a:avLst/>
                <a:gdLst/>
                <a:ahLst/>
                <a:cxnLst/>
                <a:rect l="l" t="t" r="r" b="b"/>
                <a:pathLst>
                  <a:path w="495916" h="476340" extrusionOk="0">
                    <a:moveTo>
                      <a:pt x="157501" y="347794"/>
                    </a:moveTo>
                    <a:cubicBezTo>
                      <a:pt x="184907" y="315168"/>
                      <a:pt x="225363" y="291024"/>
                      <a:pt x="243633" y="254483"/>
                    </a:cubicBezTo>
                    <a:cubicBezTo>
                      <a:pt x="269734" y="202282"/>
                      <a:pt x="312148" y="174223"/>
                      <a:pt x="359130" y="151385"/>
                    </a:cubicBezTo>
                    <a:cubicBezTo>
                      <a:pt x="399586" y="131809"/>
                      <a:pt x="443958" y="120716"/>
                      <a:pt x="501379" y="100488"/>
                    </a:cubicBezTo>
                    <a:cubicBezTo>
                      <a:pt x="463533" y="64600"/>
                      <a:pt x="427645" y="30669"/>
                      <a:pt x="396323" y="0"/>
                    </a:cubicBezTo>
                    <a:cubicBezTo>
                      <a:pt x="387841" y="33278"/>
                      <a:pt x="388493" y="56769"/>
                      <a:pt x="377400" y="71125"/>
                    </a:cubicBezTo>
                    <a:cubicBezTo>
                      <a:pt x="364350" y="88743"/>
                      <a:pt x="340859" y="98531"/>
                      <a:pt x="322588" y="112234"/>
                    </a:cubicBezTo>
                    <a:cubicBezTo>
                      <a:pt x="227973" y="184011"/>
                      <a:pt x="131400" y="253831"/>
                      <a:pt x="40699" y="330176"/>
                    </a:cubicBezTo>
                    <a:cubicBezTo>
                      <a:pt x="17208" y="349751"/>
                      <a:pt x="2853" y="389555"/>
                      <a:pt x="243" y="421529"/>
                    </a:cubicBezTo>
                    <a:cubicBezTo>
                      <a:pt x="-3020" y="457417"/>
                      <a:pt x="26996" y="476341"/>
                      <a:pt x="64190" y="477646"/>
                    </a:cubicBezTo>
                    <a:cubicBezTo>
                      <a:pt x="100731" y="478951"/>
                      <a:pt x="103341" y="456765"/>
                      <a:pt x="109867" y="427402"/>
                    </a:cubicBezTo>
                    <a:cubicBezTo>
                      <a:pt x="116392" y="398690"/>
                      <a:pt x="137925" y="371937"/>
                      <a:pt x="157501" y="34779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4" name="Google Shape;2424;p45"/>
              <p:cNvSpPr/>
              <p:nvPr/>
            </p:nvSpPr>
            <p:spPr>
              <a:xfrm>
                <a:off x="5879906" y="3320029"/>
                <a:ext cx="443715" cy="247958"/>
              </a:xfrm>
              <a:custGeom>
                <a:avLst/>
                <a:gdLst/>
                <a:ahLst/>
                <a:cxnLst/>
                <a:rect l="l" t="t" r="r" b="b"/>
                <a:pathLst>
                  <a:path w="443714" h="247958" extrusionOk="0">
                    <a:moveTo>
                      <a:pt x="394885" y="219247"/>
                    </a:moveTo>
                    <a:cubicBezTo>
                      <a:pt x="398147" y="214680"/>
                      <a:pt x="405325" y="212069"/>
                      <a:pt x="411850" y="207502"/>
                    </a:cubicBezTo>
                    <a:cubicBezTo>
                      <a:pt x="414460" y="223162"/>
                      <a:pt x="417070" y="234908"/>
                      <a:pt x="419028" y="246653"/>
                    </a:cubicBezTo>
                    <a:cubicBezTo>
                      <a:pt x="422943" y="247958"/>
                      <a:pt x="426206" y="249263"/>
                      <a:pt x="430120" y="250568"/>
                    </a:cubicBezTo>
                    <a:cubicBezTo>
                      <a:pt x="435993" y="238823"/>
                      <a:pt x="446434" y="227730"/>
                      <a:pt x="447739" y="215985"/>
                    </a:cubicBezTo>
                    <a:cubicBezTo>
                      <a:pt x="451654" y="162478"/>
                      <a:pt x="388359" y="89396"/>
                      <a:pt x="332895" y="90701"/>
                    </a:cubicBezTo>
                    <a:cubicBezTo>
                      <a:pt x="259813" y="92006"/>
                      <a:pt x="197823" y="68515"/>
                      <a:pt x="139748" y="27406"/>
                    </a:cubicBezTo>
                    <a:cubicBezTo>
                      <a:pt x="120826" y="13703"/>
                      <a:pt x="96682" y="7178"/>
                      <a:pt x="81022" y="0"/>
                    </a:cubicBezTo>
                    <a:cubicBezTo>
                      <a:pt x="54921" y="37194"/>
                      <a:pt x="34040" y="67210"/>
                      <a:pt x="13812" y="97226"/>
                    </a:cubicBezTo>
                    <a:cubicBezTo>
                      <a:pt x="-10331" y="133115"/>
                      <a:pt x="-3154" y="159868"/>
                      <a:pt x="37955" y="159868"/>
                    </a:cubicBezTo>
                    <a:cubicBezTo>
                      <a:pt x="133876" y="160521"/>
                      <a:pt x="217399" y="193799"/>
                      <a:pt x="298311" y="240128"/>
                    </a:cubicBezTo>
                    <a:cubicBezTo>
                      <a:pt x="334853" y="262314"/>
                      <a:pt x="368784" y="257094"/>
                      <a:pt x="394885" y="219247"/>
                    </a:cubicBezTo>
                    <a:close/>
                    <a:moveTo>
                      <a:pt x="55573" y="114844"/>
                    </a:moveTo>
                    <a:cubicBezTo>
                      <a:pt x="94725" y="35236"/>
                      <a:pt x="133223" y="37846"/>
                      <a:pt x="216094" y="114844"/>
                    </a:cubicBezTo>
                    <a:cubicBezTo>
                      <a:pt x="163892" y="114844"/>
                      <a:pt x="112995" y="114844"/>
                      <a:pt x="55573" y="1148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5" name="Google Shape;2425;p45"/>
              <p:cNvSpPr/>
              <p:nvPr/>
            </p:nvSpPr>
            <p:spPr>
              <a:xfrm>
                <a:off x="6944930" y="4351013"/>
                <a:ext cx="411089" cy="456765"/>
              </a:xfrm>
              <a:custGeom>
                <a:avLst/>
                <a:gdLst/>
                <a:ahLst/>
                <a:cxnLst/>
                <a:rect l="l" t="t" r="r" b="b"/>
                <a:pathLst>
                  <a:path w="411088" h="456764" extrusionOk="0">
                    <a:moveTo>
                      <a:pt x="377158" y="176181"/>
                    </a:moveTo>
                    <a:cubicBezTo>
                      <a:pt x="430664" y="123327"/>
                      <a:pt x="429359" y="62642"/>
                      <a:pt x="373242" y="0"/>
                    </a:cubicBezTo>
                    <a:cubicBezTo>
                      <a:pt x="315168" y="189231"/>
                      <a:pt x="163783" y="285152"/>
                      <a:pt x="0" y="384335"/>
                    </a:cubicBezTo>
                    <a:cubicBezTo>
                      <a:pt x="48287" y="415656"/>
                      <a:pt x="80260" y="443062"/>
                      <a:pt x="117454" y="458070"/>
                    </a:cubicBezTo>
                    <a:cubicBezTo>
                      <a:pt x="133767" y="464595"/>
                      <a:pt x="165088" y="452197"/>
                      <a:pt x="180749" y="438494"/>
                    </a:cubicBezTo>
                    <a:cubicBezTo>
                      <a:pt x="193147" y="426749"/>
                      <a:pt x="191841" y="399996"/>
                      <a:pt x="197062" y="379768"/>
                    </a:cubicBezTo>
                    <a:cubicBezTo>
                      <a:pt x="191189" y="378462"/>
                      <a:pt x="184664" y="376505"/>
                      <a:pt x="178791" y="375200"/>
                    </a:cubicBezTo>
                    <a:cubicBezTo>
                      <a:pt x="167046" y="397386"/>
                      <a:pt x="155300" y="420224"/>
                      <a:pt x="140945" y="447630"/>
                    </a:cubicBezTo>
                    <a:cubicBezTo>
                      <a:pt x="123979" y="433274"/>
                      <a:pt x="110276" y="420876"/>
                      <a:pt x="88743" y="402606"/>
                    </a:cubicBezTo>
                    <a:cubicBezTo>
                      <a:pt x="137682" y="364760"/>
                      <a:pt x="180749" y="331481"/>
                      <a:pt x="223815" y="298855"/>
                    </a:cubicBezTo>
                    <a:cubicBezTo>
                      <a:pt x="275364" y="257746"/>
                      <a:pt x="330828" y="221857"/>
                      <a:pt x="377158" y="17618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6" name="Google Shape;2426;p45"/>
              <p:cNvSpPr/>
              <p:nvPr/>
            </p:nvSpPr>
            <p:spPr>
              <a:xfrm>
                <a:off x="6690446" y="3949686"/>
                <a:ext cx="371937" cy="424139"/>
              </a:xfrm>
              <a:custGeom>
                <a:avLst/>
                <a:gdLst/>
                <a:ahLst/>
                <a:cxnLst/>
                <a:rect l="l" t="t" r="r" b="b"/>
                <a:pathLst>
                  <a:path w="371937" h="424138" extrusionOk="0">
                    <a:moveTo>
                      <a:pt x="212722" y="42440"/>
                    </a:moveTo>
                    <a:cubicBezTo>
                      <a:pt x="203587" y="84202"/>
                      <a:pt x="186621" y="128573"/>
                      <a:pt x="160521" y="161851"/>
                    </a:cubicBezTo>
                    <a:cubicBezTo>
                      <a:pt x="111581" y="223841"/>
                      <a:pt x="54160" y="278653"/>
                      <a:pt x="0" y="336075"/>
                    </a:cubicBezTo>
                    <a:cubicBezTo>
                      <a:pt x="653" y="338685"/>
                      <a:pt x="1958" y="341295"/>
                      <a:pt x="2610" y="343905"/>
                    </a:cubicBezTo>
                    <a:cubicBezTo>
                      <a:pt x="17618" y="334770"/>
                      <a:pt x="32626" y="324982"/>
                      <a:pt x="54160" y="311931"/>
                    </a:cubicBezTo>
                    <a:cubicBezTo>
                      <a:pt x="58727" y="331507"/>
                      <a:pt x="58727" y="351735"/>
                      <a:pt x="68515" y="366091"/>
                    </a:cubicBezTo>
                    <a:cubicBezTo>
                      <a:pt x="83523" y="389582"/>
                      <a:pt x="103751" y="410462"/>
                      <a:pt x="124632" y="429385"/>
                    </a:cubicBezTo>
                    <a:cubicBezTo>
                      <a:pt x="128547" y="432648"/>
                      <a:pt x="145513" y="422208"/>
                      <a:pt x="155953" y="418293"/>
                    </a:cubicBezTo>
                    <a:cubicBezTo>
                      <a:pt x="151385" y="408505"/>
                      <a:pt x="147470" y="398717"/>
                      <a:pt x="142902" y="388929"/>
                    </a:cubicBezTo>
                    <a:cubicBezTo>
                      <a:pt x="137030" y="375226"/>
                      <a:pt x="121369" y="357608"/>
                      <a:pt x="125284" y="349125"/>
                    </a:cubicBezTo>
                    <a:cubicBezTo>
                      <a:pt x="162478" y="274738"/>
                      <a:pt x="200977" y="201003"/>
                      <a:pt x="242738" y="129225"/>
                    </a:cubicBezTo>
                    <a:cubicBezTo>
                      <a:pt x="264271" y="91379"/>
                      <a:pt x="292982" y="62668"/>
                      <a:pt x="339311" y="103124"/>
                    </a:cubicBezTo>
                    <a:cubicBezTo>
                      <a:pt x="345184" y="108345"/>
                      <a:pt x="356929" y="105735"/>
                      <a:pt x="366065" y="107040"/>
                    </a:cubicBezTo>
                    <a:cubicBezTo>
                      <a:pt x="368675" y="102472"/>
                      <a:pt x="371937" y="98557"/>
                      <a:pt x="374547" y="93989"/>
                    </a:cubicBezTo>
                    <a:cubicBezTo>
                      <a:pt x="342574" y="65278"/>
                      <a:pt x="312558" y="32652"/>
                      <a:pt x="276669" y="9814"/>
                    </a:cubicBezTo>
                    <a:cubicBezTo>
                      <a:pt x="245348" y="-9109"/>
                      <a:pt x="221857" y="-1931"/>
                      <a:pt x="212722" y="424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7" name="Google Shape;2427;p45"/>
              <p:cNvSpPr/>
              <p:nvPr/>
            </p:nvSpPr>
            <p:spPr>
              <a:xfrm>
                <a:off x="5834991" y="3611706"/>
                <a:ext cx="339311" cy="306685"/>
              </a:xfrm>
              <a:custGeom>
                <a:avLst/>
                <a:gdLst/>
                <a:ahLst/>
                <a:cxnLst/>
                <a:rect l="l" t="t" r="r" b="b"/>
                <a:pathLst>
                  <a:path w="339311" h="306685" extrusionOk="0">
                    <a:moveTo>
                      <a:pt x="150080" y="197714"/>
                    </a:moveTo>
                    <a:cubicBezTo>
                      <a:pt x="178791" y="226425"/>
                      <a:pt x="199671" y="263619"/>
                      <a:pt x="230340" y="289067"/>
                    </a:cubicBezTo>
                    <a:cubicBezTo>
                      <a:pt x="248611" y="304075"/>
                      <a:pt x="291024" y="317125"/>
                      <a:pt x="302770" y="307337"/>
                    </a:cubicBezTo>
                    <a:cubicBezTo>
                      <a:pt x="323650" y="289720"/>
                      <a:pt x="332134" y="254483"/>
                      <a:pt x="340616" y="225772"/>
                    </a:cubicBezTo>
                    <a:cubicBezTo>
                      <a:pt x="342574" y="219247"/>
                      <a:pt x="327566" y="202934"/>
                      <a:pt x="317125" y="197062"/>
                    </a:cubicBezTo>
                    <a:cubicBezTo>
                      <a:pt x="286457" y="180096"/>
                      <a:pt x="253831" y="165741"/>
                      <a:pt x="221857" y="150080"/>
                    </a:cubicBezTo>
                    <a:cubicBezTo>
                      <a:pt x="217942" y="148122"/>
                      <a:pt x="214027" y="146165"/>
                      <a:pt x="208155" y="143555"/>
                    </a:cubicBezTo>
                    <a:cubicBezTo>
                      <a:pt x="207502" y="157910"/>
                      <a:pt x="206849" y="169656"/>
                      <a:pt x="206197" y="182054"/>
                    </a:cubicBezTo>
                    <a:cubicBezTo>
                      <a:pt x="201629" y="184011"/>
                      <a:pt x="197714" y="185969"/>
                      <a:pt x="193146" y="187926"/>
                    </a:cubicBezTo>
                    <a:cubicBezTo>
                      <a:pt x="160520" y="145512"/>
                      <a:pt x="128547" y="102446"/>
                      <a:pt x="95921" y="60032"/>
                    </a:cubicBezTo>
                    <a:cubicBezTo>
                      <a:pt x="99836" y="56117"/>
                      <a:pt x="104403" y="51549"/>
                      <a:pt x="108318" y="47634"/>
                    </a:cubicBezTo>
                    <a:cubicBezTo>
                      <a:pt x="122674" y="47634"/>
                      <a:pt x="136377" y="47634"/>
                      <a:pt x="158563" y="47634"/>
                    </a:cubicBezTo>
                    <a:cubicBezTo>
                      <a:pt x="144860" y="26753"/>
                      <a:pt x="135724" y="11745"/>
                      <a:pt x="128547" y="0"/>
                    </a:cubicBezTo>
                    <a:cubicBezTo>
                      <a:pt x="82218" y="20228"/>
                      <a:pt x="43066" y="37194"/>
                      <a:pt x="0" y="56117"/>
                    </a:cubicBezTo>
                    <a:cubicBezTo>
                      <a:pt x="5873" y="63947"/>
                      <a:pt x="10440" y="73082"/>
                      <a:pt x="17618" y="78955"/>
                    </a:cubicBezTo>
                    <a:cubicBezTo>
                      <a:pt x="61990" y="118106"/>
                      <a:pt x="107666" y="155953"/>
                      <a:pt x="150080" y="1977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8" name="Google Shape;2428;p45"/>
              <p:cNvSpPr/>
              <p:nvPr/>
            </p:nvSpPr>
            <p:spPr>
              <a:xfrm>
                <a:off x="5739070" y="5156224"/>
                <a:ext cx="306685" cy="437189"/>
              </a:xfrm>
              <a:custGeom>
                <a:avLst/>
                <a:gdLst/>
                <a:ahLst/>
                <a:cxnLst/>
                <a:rect l="l" t="t" r="r" b="b"/>
                <a:pathLst>
                  <a:path w="306685" h="437189" extrusionOk="0">
                    <a:moveTo>
                      <a:pt x="260356" y="189884"/>
                    </a:moveTo>
                    <a:cubicBezTo>
                      <a:pt x="327566" y="131157"/>
                      <a:pt x="325608" y="48286"/>
                      <a:pt x="247958" y="0"/>
                    </a:cubicBezTo>
                    <a:cubicBezTo>
                      <a:pt x="202934" y="162478"/>
                      <a:pt x="107666" y="297550"/>
                      <a:pt x="0" y="424139"/>
                    </a:cubicBezTo>
                    <a:cubicBezTo>
                      <a:pt x="5220" y="428707"/>
                      <a:pt x="9788" y="433274"/>
                      <a:pt x="15008" y="437842"/>
                    </a:cubicBezTo>
                    <a:cubicBezTo>
                      <a:pt x="53507" y="403911"/>
                      <a:pt x="93963" y="371937"/>
                      <a:pt x="129199" y="335396"/>
                    </a:cubicBezTo>
                    <a:cubicBezTo>
                      <a:pt x="174223" y="288415"/>
                      <a:pt x="211417" y="232297"/>
                      <a:pt x="260356" y="18988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9" name="Google Shape;2429;p45"/>
              <p:cNvSpPr/>
              <p:nvPr/>
            </p:nvSpPr>
            <p:spPr>
              <a:xfrm>
                <a:off x="6643465" y="4985723"/>
                <a:ext cx="476341" cy="358887"/>
              </a:xfrm>
              <a:custGeom>
                <a:avLst/>
                <a:gdLst/>
                <a:ahLst/>
                <a:cxnLst/>
                <a:rect l="l" t="t" r="r" b="b"/>
                <a:pathLst>
                  <a:path w="476340" h="358886" extrusionOk="0">
                    <a:moveTo>
                      <a:pt x="454807" y="8676"/>
                    </a:moveTo>
                    <a:cubicBezTo>
                      <a:pt x="416309" y="-12205"/>
                      <a:pt x="354319" y="6066"/>
                      <a:pt x="341921" y="47827"/>
                    </a:cubicBezTo>
                    <a:cubicBezTo>
                      <a:pt x="311905" y="147663"/>
                      <a:pt x="234908" y="188772"/>
                      <a:pt x="147470" y="225313"/>
                    </a:cubicBezTo>
                    <a:cubicBezTo>
                      <a:pt x="97225" y="246194"/>
                      <a:pt x="54812" y="284040"/>
                      <a:pt x="0" y="319276"/>
                    </a:cubicBezTo>
                    <a:cubicBezTo>
                      <a:pt x="42414" y="353207"/>
                      <a:pt x="65905" y="379308"/>
                      <a:pt x="106361" y="341462"/>
                    </a:cubicBezTo>
                    <a:cubicBezTo>
                      <a:pt x="214027" y="239016"/>
                      <a:pt x="315820" y="130045"/>
                      <a:pt x="456765" y="69360"/>
                    </a:cubicBezTo>
                    <a:cubicBezTo>
                      <a:pt x="487433" y="57615"/>
                      <a:pt x="484171" y="24989"/>
                      <a:pt x="454807" y="86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0" name="Google Shape;2430;p45"/>
              <p:cNvSpPr/>
              <p:nvPr/>
            </p:nvSpPr>
            <p:spPr>
              <a:xfrm>
                <a:off x="6993216" y="3677269"/>
                <a:ext cx="267534" cy="267534"/>
              </a:xfrm>
              <a:custGeom>
                <a:avLst/>
                <a:gdLst/>
                <a:ahLst/>
                <a:cxnLst/>
                <a:rect l="l" t="t" r="r" b="b"/>
                <a:pathLst>
                  <a:path w="267533" h="267533" extrusionOk="0">
                    <a:moveTo>
                      <a:pt x="203587" y="3604"/>
                    </a:moveTo>
                    <a:cubicBezTo>
                      <a:pt x="190536" y="11434"/>
                      <a:pt x="180749" y="25137"/>
                      <a:pt x="170308" y="37535"/>
                    </a:cubicBezTo>
                    <a:cubicBezTo>
                      <a:pt x="126589" y="85822"/>
                      <a:pt x="81565" y="132804"/>
                      <a:pt x="40456" y="182395"/>
                    </a:cubicBezTo>
                    <a:cubicBezTo>
                      <a:pt x="22838" y="203928"/>
                      <a:pt x="13050" y="231986"/>
                      <a:pt x="0" y="257435"/>
                    </a:cubicBezTo>
                    <a:cubicBezTo>
                      <a:pt x="6525" y="262655"/>
                      <a:pt x="13050" y="267875"/>
                      <a:pt x="18923" y="272443"/>
                    </a:cubicBezTo>
                    <a:cubicBezTo>
                      <a:pt x="87438" y="222851"/>
                      <a:pt x="156605" y="173260"/>
                      <a:pt x="225120" y="123668"/>
                    </a:cubicBezTo>
                    <a:cubicBezTo>
                      <a:pt x="227730" y="126931"/>
                      <a:pt x="230340" y="130193"/>
                      <a:pt x="232950" y="133456"/>
                    </a:cubicBezTo>
                    <a:cubicBezTo>
                      <a:pt x="219900" y="148464"/>
                      <a:pt x="206849" y="163472"/>
                      <a:pt x="193146" y="177827"/>
                    </a:cubicBezTo>
                    <a:cubicBezTo>
                      <a:pt x="197714" y="181743"/>
                      <a:pt x="202282" y="185658"/>
                      <a:pt x="206849" y="189573"/>
                    </a:cubicBezTo>
                    <a:cubicBezTo>
                      <a:pt x="229035" y="162167"/>
                      <a:pt x="265576" y="136066"/>
                      <a:pt x="270144" y="106050"/>
                    </a:cubicBezTo>
                    <a:cubicBezTo>
                      <a:pt x="274711" y="74077"/>
                      <a:pt x="249916" y="37535"/>
                      <a:pt x="234908" y="4257"/>
                    </a:cubicBezTo>
                    <a:cubicBezTo>
                      <a:pt x="234255" y="-963"/>
                      <a:pt x="212069" y="-1616"/>
                      <a:pt x="203587" y="360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1" name="Google Shape;2431;p45"/>
              <p:cNvSpPr/>
              <p:nvPr/>
            </p:nvSpPr>
            <p:spPr>
              <a:xfrm>
                <a:off x="7006919" y="4332742"/>
                <a:ext cx="261009" cy="306685"/>
              </a:xfrm>
              <a:custGeom>
                <a:avLst/>
                <a:gdLst/>
                <a:ahLst/>
                <a:cxnLst/>
                <a:rect l="l" t="t" r="r" b="b"/>
                <a:pathLst>
                  <a:path w="261008" h="306685" extrusionOk="0">
                    <a:moveTo>
                      <a:pt x="0" y="310600"/>
                    </a:moveTo>
                    <a:cubicBezTo>
                      <a:pt x="134420" y="246653"/>
                      <a:pt x="229035" y="148775"/>
                      <a:pt x="265576" y="0"/>
                    </a:cubicBezTo>
                    <a:cubicBezTo>
                      <a:pt x="135072" y="67862"/>
                      <a:pt x="59380" y="182054"/>
                      <a:pt x="0" y="3106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2" name="Google Shape;2432;p45"/>
              <p:cNvSpPr/>
              <p:nvPr/>
            </p:nvSpPr>
            <p:spPr>
              <a:xfrm>
                <a:off x="6260905" y="2927105"/>
                <a:ext cx="176181" cy="254483"/>
              </a:xfrm>
              <a:custGeom>
                <a:avLst/>
                <a:gdLst/>
                <a:ahLst/>
                <a:cxnLst/>
                <a:rect l="l" t="t" r="r" b="b"/>
                <a:pathLst>
                  <a:path w="176180" h="254483" extrusionOk="0">
                    <a:moveTo>
                      <a:pt x="147000" y="7284"/>
                    </a:moveTo>
                    <a:cubicBezTo>
                      <a:pt x="128729" y="-2504"/>
                      <a:pt x="100671" y="-1199"/>
                      <a:pt x="79138" y="4021"/>
                    </a:cubicBezTo>
                    <a:cubicBezTo>
                      <a:pt x="54342" y="10546"/>
                      <a:pt x="17148" y="22291"/>
                      <a:pt x="11276" y="39910"/>
                    </a:cubicBezTo>
                    <a:cubicBezTo>
                      <a:pt x="-470" y="77103"/>
                      <a:pt x="-4385" y="122780"/>
                      <a:pt x="6056" y="159974"/>
                    </a:cubicBezTo>
                    <a:cubicBezTo>
                      <a:pt x="15191" y="194557"/>
                      <a:pt x="46512" y="223921"/>
                      <a:pt x="68045" y="255242"/>
                    </a:cubicBezTo>
                    <a:cubicBezTo>
                      <a:pt x="73918" y="255242"/>
                      <a:pt x="79790" y="255242"/>
                      <a:pt x="85010" y="255894"/>
                    </a:cubicBezTo>
                    <a:cubicBezTo>
                      <a:pt x="80443" y="236971"/>
                      <a:pt x="73265" y="217395"/>
                      <a:pt x="71960" y="198472"/>
                    </a:cubicBezTo>
                    <a:cubicBezTo>
                      <a:pt x="70003" y="173024"/>
                      <a:pt x="63477" y="141703"/>
                      <a:pt x="74570" y="122127"/>
                    </a:cubicBezTo>
                    <a:cubicBezTo>
                      <a:pt x="84358" y="104509"/>
                      <a:pt x="115679" y="90806"/>
                      <a:pt x="137865" y="90154"/>
                    </a:cubicBezTo>
                    <a:cubicBezTo>
                      <a:pt x="163313" y="89501"/>
                      <a:pt x="184194" y="89501"/>
                      <a:pt x="180279" y="61443"/>
                    </a:cubicBezTo>
                    <a:cubicBezTo>
                      <a:pt x="177669" y="41215"/>
                      <a:pt x="163313" y="15766"/>
                      <a:pt x="147000" y="728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3" name="Google Shape;2433;p45"/>
              <p:cNvSpPr/>
              <p:nvPr/>
            </p:nvSpPr>
            <p:spPr>
              <a:xfrm>
                <a:off x="7111228" y="4709633"/>
                <a:ext cx="293635" cy="267534"/>
              </a:xfrm>
              <a:custGeom>
                <a:avLst/>
                <a:gdLst/>
                <a:ahLst/>
                <a:cxnLst/>
                <a:rect l="l" t="t" r="r" b="b"/>
                <a:pathLst>
                  <a:path w="293634" h="267533" extrusionOk="0">
                    <a:moveTo>
                      <a:pt x="292425" y="27672"/>
                    </a:moveTo>
                    <a:cubicBezTo>
                      <a:pt x="265019" y="-13437"/>
                      <a:pt x="220648" y="-7564"/>
                      <a:pt x="175623" y="37460"/>
                    </a:cubicBezTo>
                    <a:cubicBezTo>
                      <a:pt x="123422" y="89662"/>
                      <a:pt x="71220" y="142516"/>
                      <a:pt x="17061" y="192760"/>
                    </a:cubicBezTo>
                    <a:cubicBezTo>
                      <a:pt x="-3168" y="211683"/>
                      <a:pt x="-7083" y="229954"/>
                      <a:pt x="14450" y="245614"/>
                    </a:cubicBezTo>
                    <a:cubicBezTo>
                      <a:pt x="31416" y="258012"/>
                      <a:pt x="56212" y="271063"/>
                      <a:pt x="74483" y="267800"/>
                    </a:cubicBezTo>
                    <a:cubicBezTo>
                      <a:pt x="88838" y="265190"/>
                      <a:pt x="107109" y="239742"/>
                      <a:pt x="110371" y="222123"/>
                    </a:cubicBezTo>
                    <a:cubicBezTo>
                      <a:pt x="126684" y="130770"/>
                      <a:pt x="199114" y="87704"/>
                      <a:pt x="264366" y="27020"/>
                    </a:cubicBezTo>
                    <a:cubicBezTo>
                      <a:pt x="270891" y="50510"/>
                      <a:pt x="274807" y="64866"/>
                      <a:pt x="278722" y="79874"/>
                    </a:cubicBezTo>
                    <a:cubicBezTo>
                      <a:pt x="285247" y="79874"/>
                      <a:pt x="291120" y="79874"/>
                      <a:pt x="297645" y="79874"/>
                    </a:cubicBezTo>
                    <a:cubicBezTo>
                      <a:pt x="296340" y="62908"/>
                      <a:pt x="301560" y="40723"/>
                      <a:pt x="292425" y="2767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4" name="Google Shape;2434;p45"/>
              <p:cNvSpPr/>
              <p:nvPr/>
            </p:nvSpPr>
            <p:spPr>
              <a:xfrm>
                <a:off x="5927649" y="3524921"/>
                <a:ext cx="287109" cy="247958"/>
              </a:xfrm>
              <a:custGeom>
                <a:avLst/>
                <a:gdLst/>
                <a:ahLst/>
                <a:cxnLst/>
                <a:rect l="l" t="t" r="r" b="b"/>
                <a:pathLst>
                  <a:path w="287109" h="247958" extrusionOk="0">
                    <a:moveTo>
                      <a:pt x="67862" y="9135"/>
                    </a:moveTo>
                    <a:cubicBezTo>
                      <a:pt x="47634" y="1305"/>
                      <a:pt x="23491" y="3263"/>
                      <a:pt x="0" y="0"/>
                    </a:cubicBezTo>
                    <a:cubicBezTo>
                      <a:pt x="96573" y="87438"/>
                      <a:pt x="186621" y="169003"/>
                      <a:pt x="277322" y="251873"/>
                    </a:cubicBezTo>
                    <a:cubicBezTo>
                      <a:pt x="281889" y="210764"/>
                      <a:pt x="286457" y="170961"/>
                      <a:pt x="290372" y="133114"/>
                    </a:cubicBezTo>
                    <a:cubicBezTo>
                      <a:pt x="249263" y="110276"/>
                      <a:pt x="200324" y="82870"/>
                      <a:pt x="151385" y="55464"/>
                    </a:cubicBezTo>
                    <a:cubicBezTo>
                      <a:pt x="123326" y="39804"/>
                      <a:pt x="97225" y="20881"/>
                      <a:pt x="67862" y="913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5" name="Google Shape;2435;p45"/>
              <p:cNvSpPr/>
              <p:nvPr/>
            </p:nvSpPr>
            <p:spPr>
              <a:xfrm>
                <a:off x="6242164" y="4051506"/>
                <a:ext cx="215332" cy="332786"/>
              </a:xfrm>
              <a:custGeom>
                <a:avLst/>
                <a:gdLst/>
                <a:ahLst/>
                <a:cxnLst/>
                <a:rect l="l" t="t" r="r" b="b"/>
                <a:pathLst>
                  <a:path w="215332" h="332785" extrusionOk="0">
                    <a:moveTo>
                      <a:pt x="0" y="311905"/>
                    </a:moveTo>
                    <a:cubicBezTo>
                      <a:pt x="17618" y="321693"/>
                      <a:pt x="33931" y="333438"/>
                      <a:pt x="51549" y="338006"/>
                    </a:cubicBezTo>
                    <a:cubicBezTo>
                      <a:pt x="59379" y="339964"/>
                      <a:pt x="80912" y="323650"/>
                      <a:pt x="80260" y="319736"/>
                    </a:cubicBezTo>
                    <a:cubicBezTo>
                      <a:pt x="61990" y="245348"/>
                      <a:pt x="120064" y="212722"/>
                      <a:pt x="162478" y="177486"/>
                    </a:cubicBezTo>
                    <a:cubicBezTo>
                      <a:pt x="218595" y="129852"/>
                      <a:pt x="237518" y="78955"/>
                      <a:pt x="200324" y="0"/>
                    </a:cubicBezTo>
                    <a:cubicBezTo>
                      <a:pt x="133114" y="105056"/>
                      <a:pt x="68515" y="204891"/>
                      <a:pt x="0" y="31190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6" name="Google Shape;2436;p45"/>
              <p:cNvSpPr/>
              <p:nvPr/>
            </p:nvSpPr>
            <p:spPr>
              <a:xfrm>
                <a:off x="7392161" y="4044328"/>
                <a:ext cx="228383" cy="339311"/>
              </a:xfrm>
              <a:custGeom>
                <a:avLst/>
                <a:gdLst/>
                <a:ahLst/>
                <a:cxnLst/>
                <a:rect l="l" t="t" r="r" b="b"/>
                <a:pathLst>
                  <a:path w="228382" h="339311" extrusionOk="0">
                    <a:moveTo>
                      <a:pt x="151131" y="61337"/>
                    </a:moveTo>
                    <a:cubicBezTo>
                      <a:pt x="118505" y="123327"/>
                      <a:pt x="98277" y="193147"/>
                      <a:pt x="27805" y="228383"/>
                    </a:cubicBezTo>
                    <a:cubicBezTo>
                      <a:pt x="13449" y="235560"/>
                      <a:pt x="1704" y="259703"/>
                      <a:pt x="399" y="277322"/>
                    </a:cubicBezTo>
                    <a:cubicBezTo>
                      <a:pt x="-1559" y="297550"/>
                      <a:pt x="3661" y="326261"/>
                      <a:pt x="16712" y="336701"/>
                    </a:cubicBezTo>
                    <a:cubicBezTo>
                      <a:pt x="29109" y="347141"/>
                      <a:pt x="56515" y="338659"/>
                      <a:pt x="78049" y="338659"/>
                    </a:cubicBezTo>
                    <a:cubicBezTo>
                      <a:pt x="72828" y="332786"/>
                      <a:pt x="67608" y="327566"/>
                      <a:pt x="62388" y="321693"/>
                    </a:cubicBezTo>
                    <a:cubicBezTo>
                      <a:pt x="64346" y="299508"/>
                      <a:pt x="58473" y="272102"/>
                      <a:pt x="69566" y="256441"/>
                    </a:cubicBezTo>
                    <a:cubicBezTo>
                      <a:pt x="119158" y="182706"/>
                      <a:pt x="173969" y="111581"/>
                      <a:pt x="228781" y="36541"/>
                    </a:cubicBezTo>
                    <a:cubicBezTo>
                      <a:pt x="217688" y="26754"/>
                      <a:pt x="206595" y="16313"/>
                      <a:pt x="188325" y="0"/>
                    </a:cubicBezTo>
                    <a:cubicBezTo>
                      <a:pt x="172012" y="26101"/>
                      <a:pt x="160267" y="43067"/>
                      <a:pt x="151131" y="6133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7" name="Google Shape;2437;p45"/>
              <p:cNvSpPr/>
              <p:nvPr/>
            </p:nvSpPr>
            <p:spPr>
              <a:xfrm>
                <a:off x="7414824" y="4414960"/>
                <a:ext cx="182706" cy="274059"/>
              </a:xfrm>
              <a:custGeom>
                <a:avLst/>
                <a:gdLst/>
                <a:ahLst/>
                <a:cxnLst/>
                <a:rect l="l" t="t" r="r" b="b"/>
                <a:pathLst>
                  <a:path w="182706" h="274058" extrusionOk="0">
                    <a:moveTo>
                      <a:pt x="143476" y="13703"/>
                    </a:moveTo>
                    <a:cubicBezTo>
                      <a:pt x="95842" y="78955"/>
                      <a:pt x="49513" y="145513"/>
                      <a:pt x="5142" y="212722"/>
                    </a:cubicBezTo>
                    <a:cubicBezTo>
                      <a:pt x="-1384" y="223162"/>
                      <a:pt x="-2036" y="247306"/>
                      <a:pt x="5142" y="254483"/>
                    </a:cubicBezTo>
                    <a:cubicBezTo>
                      <a:pt x="17539" y="265576"/>
                      <a:pt x="37768" y="268187"/>
                      <a:pt x="54733" y="274059"/>
                    </a:cubicBezTo>
                    <a:cubicBezTo>
                      <a:pt x="52123" y="266881"/>
                      <a:pt x="49513" y="259704"/>
                      <a:pt x="46903" y="252526"/>
                    </a:cubicBezTo>
                    <a:cubicBezTo>
                      <a:pt x="54733" y="228383"/>
                      <a:pt x="57996" y="200977"/>
                      <a:pt x="71698" y="181401"/>
                    </a:cubicBezTo>
                    <a:cubicBezTo>
                      <a:pt x="106935" y="133115"/>
                      <a:pt x="148044" y="89396"/>
                      <a:pt x="184585" y="41109"/>
                    </a:cubicBezTo>
                    <a:cubicBezTo>
                      <a:pt x="191110" y="32626"/>
                      <a:pt x="184585" y="13703"/>
                      <a:pt x="183932" y="0"/>
                    </a:cubicBezTo>
                    <a:cubicBezTo>
                      <a:pt x="170229" y="4568"/>
                      <a:pt x="150001" y="4568"/>
                      <a:pt x="143476" y="1370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8" name="Google Shape;2438;p45"/>
              <p:cNvSpPr/>
              <p:nvPr/>
            </p:nvSpPr>
            <p:spPr>
              <a:xfrm>
                <a:off x="7234424" y="3841394"/>
                <a:ext cx="202282" cy="300160"/>
              </a:xfrm>
              <a:custGeom>
                <a:avLst/>
                <a:gdLst/>
                <a:ahLst/>
                <a:cxnLst/>
                <a:rect l="l" t="t" r="r" b="b"/>
                <a:pathLst>
                  <a:path w="202281" h="300159" extrusionOk="0">
                    <a:moveTo>
                      <a:pt x="54385" y="303422"/>
                    </a:moveTo>
                    <a:cubicBezTo>
                      <a:pt x="10666" y="246001"/>
                      <a:pt x="51122" y="217290"/>
                      <a:pt x="85054" y="185316"/>
                    </a:cubicBezTo>
                    <a:cubicBezTo>
                      <a:pt x="120942" y="150732"/>
                      <a:pt x="156831" y="116801"/>
                      <a:pt x="189457" y="79608"/>
                    </a:cubicBezTo>
                    <a:cubicBezTo>
                      <a:pt x="208380" y="58074"/>
                      <a:pt x="218168" y="30016"/>
                      <a:pt x="181627" y="0"/>
                    </a:cubicBezTo>
                    <a:cubicBezTo>
                      <a:pt x="167924" y="20881"/>
                      <a:pt x="158136" y="37846"/>
                      <a:pt x="147043" y="52854"/>
                    </a:cubicBezTo>
                    <a:cubicBezTo>
                      <a:pt x="110502" y="100488"/>
                      <a:pt x="77223" y="150732"/>
                      <a:pt x="36115" y="193799"/>
                    </a:cubicBezTo>
                    <a:cubicBezTo>
                      <a:pt x="-14130" y="247305"/>
                      <a:pt x="-15435" y="255136"/>
                      <a:pt x="54385" y="30342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9" name="Google Shape;2439;p45"/>
              <p:cNvSpPr/>
              <p:nvPr/>
            </p:nvSpPr>
            <p:spPr>
              <a:xfrm>
                <a:off x="6270363" y="5341540"/>
                <a:ext cx="137030" cy="137029"/>
              </a:xfrm>
              <a:custGeom>
                <a:avLst/>
                <a:gdLst/>
                <a:ahLst/>
                <a:cxnLst/>
                <a:rect l="l" t="t" r="r" b="b"/>
                <a:pathLst>
                  <a:path w="137029" h="137029" extrusionOk="0">
                    <a:moveTo>
                      <a:pt x="87950" y="71125"/>
                    </a:moveTo>
                    <a:cubicBezTo>
                      <a:pt x="76205" y="52202"/>
                      <a:pt x="72290" y="27406"/>
                      <a:pt x="63807" y="0"/>
                    </a:cubicBezTo>
                    <a:cubicBezTo>
                      <a:pt x="27918" y="2610"/>
                      <a:pt x="12910" y="13050"/>
                      <a:pt x="2470" y="58075"/>
                    </a:cubicBezTo>
                    <a:cubicBezTo>
                      <a:pt x="-2097" y="77650"/>
                      <a:pt x="-793" y="112234"/>
                      <a:pt x="10300" y="118759"/>
                    </a:cubicBezTo>
                    <a:cubicBezTo>
                      <a:pt x="48146" y="140945"/>
                      <a:pt x="91213" y="147470"/>
                      <a:pt x="140804" y="120064"/>
                    </a:cubicBezTo>
                    <a:cubicBezTo>
                      <a:pt x="119271" y="101794"/>
                      <a:pt x="99043" y="89396"/>
                      <a:pt x="87950" y="711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0" name="Google Shape;2440;p45"/>
              <p:cNvSpPr/>
              <p:nvPr/>
            </p:nvSpPr>
            <p:spPr>
              <a:xfrm>
                <a:off x="6486860" y="4605496"/>
                <a:ext cx="189231" cy="293635"/>
              </a:xfrm>
              <a:custGeom>
                <a:avLst/>
                <a:gdLst/>
                <a:ahLst/>
                <a:cxnLst/>
                <a:rect l="l" t="t" r="r" b="b"/>
                <a:pathLst>
                  <a:path w="189231" h="293634" extrusionOk="0">
                    <a:moveTo>
                      <a:pt x="0" y="297550"/>
                    </a:moveTo>
                    <a:cubicBezTo>
                      <a:pt x="88743" y="209460"/>
                      <a:pt x="146817" y="108319"/>
                      <a:pt x="192494" y="0"/>
                    </a:cubicBezTo>
                    <a:cubicBezTo>
                      <a:pt x="117454" y="53507"/>
                      <a:pt x="3263" y="232950"/>
                      <a:pt x="0" y="29755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1" name="Google Shape;2441;p45"/>
              <p:cNvSpPr/>
              <p:nvPr/>
            </p:nvSpPr>
            <p:spPr>
              <a:xfrm>
                <a:off x="6727640" y="4993094"/>
                <a:ext cx="228383" cy="182706"/>
              </a:xfrm>
              <a:custGeom>
                <a:avLst/>
                <a:gdLst/>
                <a:ahLst/>
                <a:cxnLst/>
                <a:rect l="l" t="t" r="r" b="b"/>
                <a:pathLst>
                  <a:path w="228382" h="182705" extrusionOk="0">
                    <a:moveTo>
                      <a:pt x="0" y="187274"/>
                    </a:moveTo>
                    <a:cubicBezTo>
                      <a:pt x="91353" y="141597"/>
                      <a:pt x="167046" y="87438"/>
                      <a:pt x="230993" y="0"/>
                    </a:cubicBezTo>
                    <a:cubicBezTo>
                      <a:pt x="126589" y="28058"/>
                      <a:pt x="9135" y="122674"/>
                      <a:pt x="0" y="18727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2" name="Google Shape;2442;p45"/>
              <p:cNvSpPr/>
              <p:nvPr/>
            </p:nvSpPr>
            <p:spPr>
              <a:xfrm>
                <a:off x="6183703" y="4996357"/>
                <a:ext cx="97878" cy="130504"/>
              </a:xfrm>
              <a:custGeom>
                <a:avLst/>
                <a:gdLst/>
                <a:ahLst/>
                <a:cxnLst/>
                <a:rect l="l" t="t" r="r" b="b"/>
                <a:pathLst>
                  <a:path w="97878" h="130504" extrusionOk="0">
                    <a:moveTo>
                      <a:pt x="36276" y="130504"/>
                    </a:moveTo>
                    <a:cubicBezTo>
                      <a:pt x="53241" y="137030"/>
                      <a:pt x="87173" y="135072"/>
                      <a:pt x="93698" y="123979"/>
                    </a:cubicBezTo>
                    <a:cubicBezTo>
                      <a:pt x="103486" y="108318"/>
                      <a:pt x="102833" y="75692"/>
                      <a:pt x="92393" y="60684"/>
                    </a:cubicBezTo>
                    <a:cubicBezTo>
                      <a:pt x="74775" y="35889"/>
                      <a:pt x="46064" y="20228"/>
                      <a:pt x="21920" y="0"/>
                    </a:cubicBezTo>
                    <a:cubicBezTo>
                      <a:pt x="15395" y="4568"/>
                      <a:pt x="8218" y="9135"/>
                      <a:pt x="1692" y="13703"/>
                    </a:cubicBezTo>
                    <a:cubicBezTo>
                      <a:pt x="1692" y="37846"/>
                      <a:pt x="-2875" y="62642"/>
                      <a:pt x="2998" y="85480"/>
                    </a:cubicBezTo>
                    <a:cubicBezTo>
                      <a:pt x="7565" y="103098"/>
                      <a:pt x="21920" y="124631"/>
                      <a:pt x="36276" y="13050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3" name="Google Shape;2443;p45"/>
              <p:cNvSpPr/>
              <p:nvPr/>
            </p:nvSpPr>
            <p:spPr>
              <a:xfrm>
                <a:off x="5775612" y="3206490"/>
                <a:ext cx="123979" cy="202282"/>
              </a:xfrm>
              <a:custGeom>
                <a:avLst/>
                <a:gdLst/>
                <a:ahLst/>
                <a:cxnLst/>
                <a:rect l="l" t="t" r="r" b="b"/>
                <a:pathLst>
                  <a:path w="123979" h="202281" extrusionOk="0">
                    <a:moveTo>
                      <a:pt x="123979" y="127894"/>
                    </a:moveTo>
                    <a:cubicBezTo>
                      <a:pt x="103098" y="70472"/>
                      <a:pt x="57422" y="28059"/>
                      <a:pt x="0" y="0"/>
                    </a:cubicBezTo>
                    <a:cubicBezTo>
                      <a:pt x="5872" y="71125"/>
                      <a:pt x="93963" y="112234"/>
                      <a:pt x="50897" y="203587"/>
                    </a:cubicBezTo>
                    <a:cubicBezTo>
                      <a:pt x="95268" y="180096"/>
                      <a:pt x="138987" y="168351"/>
                      <a:pt x="123979" y="12789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4" name="Google Shape;2444;p45"/>
              <p:cNvSpPr/>
              <p:nvPr/>
            </p:nvSpPr>
            <p:spPr>
              <a:xfrm>
                <a:off x="8845073" y="1740275"/>
                <a:ext cx="6525" cy="6525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07991" y="84009"/>
                    </a:moveTo>
                    <a:cubicBezTo>
                      <a:pt x="96000" y="72000"/>
                      <a:pt x="96000" y="60009"/>
                      <a:pt x="83991" y="48000"/>
                    </a:cubicBezTo>
                    <a:lnTo>
                      <a:pt x="83991" y="48000"/>
                    </a:lnTo>
                    <a:cubicBezTo>
                      <a:pt x="60009" y="35991"/>
                      <a:pt x="24000" y="24000"/>
                      <a:pt x="0" y="0"/>
                    </a:cubicBezTo>
                    <a:cubicBezTo>
                      <a:pt x="24000" y="24000"/>
                      <a:pt x="47982" y="35991"/>
                      <a:pt x="72000" y="60009"/>
                    </a:cubicBezTo>
                    <a:cubicBezTo>
                      <a:pt x="83991" y="60009"/>
                      <a:pt x="96000" y="72000"/>
                      <a:pt x="107991" y="8400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5" name="Google Shape;2445;p45"/>
              <p:cNvSpPr/>
              <p:nvPr/>
            </p:nvSpPr>
            <p:spPr>
              <a:xfrm>
                <a:off x="8850945" y="1744190"/>
                <a:ext cx="417614" cy="384988"/>
              </a:xfrm>
              <a:custGeom>
                <a:avLst/>
                <a:gdLst/>
                <a:ahLst/>
                <a:cxnLst/>
                <a:rect l="l" t="t" r="r" b="b"/>
                <a:pathLst>
                  <a:path w="417613" h="384987" extrusionOk="0">
                    <a:moveTo>
                      <a:pt x="390861" y="363455"/>
                    </a:moveTo>
                    <a:cubicBezTo>
                      <a:pt x="399996" y="371937"/>
                      <a:pt x="409131" y="379768"/>
                      <a:pt x="418919" y="387598"/>
                    </a:cubicBezTo>
                    <a:cubicBezTo>
                      <a:pt x="363455" y="315821"/>
                      <a:pt x="305380" y="247958"/>
                      <a:pt x="238823" y="189884"/>
                    </a:cubicBezTo>
                    <a:cubicBezTo>
                      <a:pt x="162478" y="122674"/>
                      <a:pt x="79608" y="63295"/>
                      <a:pt x="0" y="0"/>
                    </a:cubicBezTo>
                    <a:cubicBezTo>
                      <a:pt x="2610" y="5220"/>
                      <a:pt x="4568" y="11093"/>
                      <a:pt x="8483" y="15008"/>
                    </a:cubicBezTo>
                    <a:cubicBezTo>
                      <a:pt x="135725" y="131809"/>
                      <a:pt x="263619" y="247958"/>
                      <a:pt x="390861" y="3634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6" name="Google Shape;2446;p45"/>
              <p:cNvSpPr/>
              <p:nvPr/>
            </p:nvSpPr>
            <p:spPr>
              <a:xfrm>
                <a:off x="5621616" y="2872399"/>
                <a:ext cx="117454" cy="169656"/>
              </a:xfrm>
              <a:custGeom>
                <a:avLst/>
                <a:gdLst/>
                <a:ahLst/>
                <a:cxnLst/>
                <a:rect l="l" t="t" r="r" b="b"/>
                <a:pathLst>
                  <a:path w="117453" h="169655" extrusionOk="0">
                    <a:moveTo>
                      <a:pt x="67210" y="131157"/>
                    </a:moveTo>
                    <a:cubicBezTo>
                      <a:pt x="85481" y="86133"/>
                      <a:pt x="102446" y="45677"/>
                      <a:pt x="121369" y="0"/>
                    </a:cubicBezTo>
                    <a:cubicBezTo>
                      <a:pt x="50897" y="37194"/>
                      <a:pt x="37846" y="111581"/>
                      <a:pt x="0" y="172266"/>
                    </a:cubicBezTo>
                    <a:cubicBezTo>
                      <a:pt x="80913" y="176181"/>
                      <a:pt x="101794" y="169003"/>
                      <a:pt x="123327" y="127894"/>
                    </a:cubicBezTo>
                    <a:cubicBezTo>
                      <a:pt x="104403" y="128547"/>
                      <a:pt x="87438" y="129852"/>
                      <a:pt x="67210" y="13115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7" name="Google Shape;2447;p45"/>
              <p:cNvSpPr/>
              <p:nvPr/>
            </p:nvSpPr>
            <p:spPr>
              <a:xfrm>
                <a:off x="6400238" y="3152984"/>
                <a:ext cx="52202" cy="176181"/>
              </a:xfrm>
              <a:custGeom>
                <a:avLst/>
                <a:gdLst/>
                <a:ahLst/>
                <a:cxnLst/>
                <a:rect l="l" t="t" r="r" b="b"/>
                <a:pathLst>
                  <a:path w="52201" h="176180" extrusionOk="0">
                    <a:moveTo>
                      <a:pt x="2447" y="30016"/>
                    </a:moveTo>
                    <a:cubicBezTo>
                      <a:pt x="-1468" y="78303"/>
                      <a:pt x="489" y="127242"/>
                      <a:pt x="489" y="176181"/>
                    </a:cubicBezTo>
                    <a:cubicBezTo>
                      <a:pt x="7667" y="178138"/>
                      <a:pt x="14192" y="179443"/>
                      <a:pt x="21370" y="181401"/>
                    </a:cubicBezTo>
                    <a:cubicBezTo>
                      <a:pt x="32463" y="133114"/>
                      <a:pt x="45513" y="85480"/>
                      <a:pt x="54649" y="36541"/>
                    </a:cubicBezTo>
                    <a:cubicBezTo>
                      <a:pt x="56606" y="25448"/>
                      <a:pt x="43556" y="12398"/>
                      <a:pt x="37030" y="0"/>
                    </a:cubicBezTo>
                    <a:cubicBezTo>
                      <a:pt x="24633" y="10440"/>
                      <a:pt x="3099" y="18923"/>
                      <a:pt x="2447" y="300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8" name="Google Shape;2448;p45"/>
              <p:cNvSpPr/>
              <p:nvPr/>
            </p:nvSpPr>
            <p:spPr>
              <a:xfrm>
                <a:off x="7463560" y="3659993"/>
                <a:ext cx="137030" cy="189231"/>
              </a:xfrm>
              <a:custGeom>
                <a:avLst/>
                <a:gdLst/>
                <a:ahLst/>
                <a:cxnLst/>
                <a:rect l="l" t="t" r="r" b="b"/>
                <a:pathLst>
                  <a:path w="137029" h="189231" extrusionOk="0">
                    <a:moveTo>
                      <a:pt x="32098" y="191189"/>
                    </a:moveTo>
                    <a:cubicBezTo>
                      <a:pt x="30140" y="107666"/>
                      <a:pt x="126061" y="80912"/>
                      <a:pt x="141069" y="11745"/>
                    </a:cubicBezTo>
                    <a:cubicBezTo>
                      <a:pt x="136501" y="7830"/>
                      <a:pt x="131933" y="3915"/>
                      <a:pt x="127366" y="0"/>
                    </a:cubicBezTo>
                    <a:cubicBezTo>
                      <a:pt x="88867" y="44371"/>
                      <a:pt x="46453" y="86133"/>
                      <a:pt x="13175" y="133767"/>
                    </a:cubicBezTo>
                    <a:cubicBezTo>
                      <a:pt x="-11621" y="169003"/>
                      <a:pt x="777" y="186621"/>
                      <a:pt x="32098" y="1911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9" name="Google Shape;2449;p45"/>
              <p:cNvSpPr/>
              <p:nvPr/>
            </p:nvSpPr>
            <p:spPr>
              <a:xfrm>
                <a:off x="7267572" y="3536666"/>
                <a:ext cx="117454" cy="169656"/>
              </a:xfrm>
              <a:custGeom>
                <a:avLst/>
                <a:gdLst/>
                <a:ahLst/>
                <a:cxnLst/>
                <a:rect l="l" t="t" r="r" b="b"/>
                <a:pathLst>
                  <a:path w="117453" h="169655" extrusionOk="0">
                    <a:moveTo>
                      <a:pt x="27762" y="170961"/>
                    </a:moveTo>
                    <a:cubicBezTo>
                      <a:pt x="60388" y="114844"/>
                      <a:pt x="91709" y="61990"/>
                      <a:pt x="123030" y="8483"/>
                    </a:cubicBezTo>
                    <a:cubicBezTo>
                      <a:pt x="119115" y="5873"/>
                      <a:pt x="115200" y="2610"/>
                      <a:pt x="110632" y="0"/>
                    </a:cubicBezTo>
                    <a:cubicBezTo>
                      <a:pt x="78006" y="34584"/>
                      <a:pt x="44075" y="67210"/>
                      <a:pt x="14059" y="103751"/>
                    </a:cubicBezTo>
                    <a:cubicBezTo>
                      <a:pt x="-6822" y="129199"/>
                      <a:pt x="-6169" y="155300"/>
                      <a:pt x="27762" y="17096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0" name="Google Shape;2450;p45"/>
              <p:cNvSpPr/>
              <p:nvPr/>
            </p:nvSpPr>
            <p:spPr>
              <a:xfrm>
                <a:off x="6478377" y="3869452"/>
                <a:ext cx="130504" cy="176181"/>
              </a:xfrm>
              <a:custGeom>
                <a:avLst/>
                <a:gdLst/>
                <a:ahLst/>
                <a:cxnLst/>
                <a:rect l="l" t="t" r="r" b="b"/>
                <a:pathLst>
                  <a:path w="130504" h="176180" extrusionOk="0">
                    <a:moveTo>
                      <a:pt x="127894" y="0"/>
                    </a:moveTo>
                    <a:cubicBezTo>
                      <a:pt x="85481" y="59379"/>
                      <a:pt x="42414" y="119411"/>
                      <a:pt x="0" y="179443"/>
                    </a:cubicBezTo>
                    <a:cubicBezTo>
                      <a:pt x="92006" y="141597"/>
                      <a:pt x="152038" y="48287"/>
                      <a:pt x="1278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1" name="Google Shape;2451;p45"/>
              <p:cNvSpPr/>
              <p:nvPr/>
            </p:nvSpPr>
            <p:spPr>
              <a:xfrm>
                <a:off x="6613449" y="4350538"/>
                <a:ext cx="130504" cy="65252"/>
              </a:xfrm>
              <a:custGeom>
                <a:avLst/>
                <a:gdLst/>
                <a:ahLst/>
                <a:cxnLst/>
                <a:rect l="l" t="t" r="r" b="b"/>
                <a:pathLst>
                  <a:path w="130504" h="65252" extrusionOk="0">
                    <a:moveTo>
                      <a:pt x="0" y="29838"/>
                    </a:moveTo>
                    <a:cubicBezTo>
                      <a:pt x="31974" y="44194"/>
                      <a:pt x="58727" y="60507"/>
                      <a:pt x="88090" y="68990"/>
                    </a:cubicBezTo>
                    <a:cubicBezTo>
                      <a:pt x="100488" y="72905"/>
                      <a:pt x="117454" y="61812"/>
                      <a:pt x="133115" y="57244"/>
                    </a:cubicBezTo>
                    <a:cubicBezTo>
                      <a:pt x="126589" y="42236"/>
                      <a:pt x="123327" y="20703"/>
                      <a:pt x="111581" y="14178"/>
                    </a:cubicBezTo>
                    <a:cubicBezTo>
                      <a:pt x="75693" y="-7356"/>
                      <a:pt x="38499" y="-6050"/>
                      <a:pt x="0" y="2983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2" name="Google Shape;2452;p45"/>
              <p:cNvSpPr/>
              <p:nvPr/>
            </p:nvSpPr>
            <p:spPr>
              <a:xfrm>
                <a:off x="6139719" y="2857391"/>
                <a:ext cx="163130" cy="78303"/>
              </a:xfrm>
              <a:custGeom>
                <a:avLst/>
                <a:gdLst/>
                <a:ahLst/>
                <a:cxnLst/>
                <a:rect l="l" t="t" r="r" b="b"/>
                <a:pathLst>
                  <a:path w="163130" h="78302" extrusionOk="0">
                    <a:moveTo>
                      <a:pt x="79608" y="82870"/>
                    </a:moveTo>
                    <a:cubicBezTo>
                      <a:pt x="116149" y="58074"/>
                      <a:pt x="140292" y="41109"/>
                      <a:pt x="166393" y="23491"/>
                    </a:cubicBezTo>
                    <a:cubicBezTo>
                      <a:pt x="111581" y="15660"/>
                      <a:pt x="61337" y="8483"/>
                      <a:pt x="0" y="0"/>
                    </a:cubicBezTo>
                    <a:cubicBezTo>
                      <a:pt x="30669" y="31321"/>
                      <a:pt x="55464" y="57422"/>
                      <a:pt x="79608" y="828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3" name="Google Shape;2453;p45"/>
              <p:cNvSpPr/>
              <p:nvPr/>
            </p:nvSpPr>
            <p:spPr>
              <a:xfrm>
                <a:off x="6361576" y="3453009"/>
                <a:ext cx="78303" cy="110929"/>
              </a:xfrm>
              <a:custGeom>
                <a:avLst/>
                <a:gdLst/>
                <a:ahLst/>
                <a:cxnLst/>
                <a:rect l="l" t="t" r="r" b="b"/>
                <a:pathLst>
                  <a:path w="78302" h="110928" extrusionOk="0">
                    <a:moveTo>
                      <a:pt x="69167" y="96708"/>
                    </a:moveTo>
                    <a:cubicBezTo>
                      <a:pt x="73735" y="96708"/>
                      <a:pt x="78303" y="96055"/>
                      <a:pt x="82218" y="96055"/>
                    </a:cubicBezTo>
                    <a:cubicBezTo>
                      <a:pt x="82218" y="67997"/>
                      <a:pt x="83523" y="39938"/>
                      <a:pt x="80912" y="12532"/>
                    </a:cubicBezTo>
                    <a:cubicBezTo>
                      <a:pt x="80260" y="7312"/>
                      <a:pt x="58727" y="-1170"/>
                      <a:pt x="57422" y="135"/>
                    </a:cubicBezTo>
                    <a:cubicBezTo>
                      <a:pt x="39804" y="21015"/>
                      <a:pt x="22838" y="42549"/>
                      <a:pt x="9135" y="65387"/>
                    </a:cubicBezTo>
                    <a:cubicBezTo>
                      <a:pt x="1957" y="77784"/>
                      <a:pt x="2610" y="94750"/>
                      <a:pt x="0" y="109758"/>
                    </a:cubicBezTo>
                    <a:cubicBezTo>
                      <a:pt x="3263" y="110411"/>
                      <a:pt x="7178" y="111063"/>
                      <a:pt x="10440" y="112368"/>
                    </a:cubicBezTo>
                    <a:cubicBezTo>
                      <a:pt x="20228" y="92140"/>
                      <a:pt x="30016" y="71259"/>
                      <a:pt x="45024" y="38633"/>
                    </a:cubicBezTo>
                    <a:cubicBezTo>
                      <a:pt x="56117" y="66039"/>
                      <a:pt x="62642" y="81047"/>
                      <a:pt x="69167" y="9670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4" name="Google Shape;2454;p45"/>
              <p:cNvSpPr/>
              <p:nvPr/>
            </p:nvSpPr>
            <p:spPr>
              <a:xfrm>
                <a:off x="7641167" y="3872715"/>
                <a:ext cx="91353" cy="163130"/>
              </a:xfrm>
              <a:custGeom>
                <a:avLst/>
                <a:gdLst/>
                <a:ahLst/>
                <a:cxnLst/>
                <a:rect l="l" t="t" r="r" b="b"/>
                <a:pathLst>
                  <a:path w="91353" h="163130" extrusionOk="0">
                    <a:moveTo>
                      <a:pt x="1308" y="163783"/>
                    </a:moveTo>
                    <a:cubicBezTo>
                      <a:pt x="15011" y="137030"/>
                      <a:pt x="28062" y="110276"/>
                      <a:pt x="43722" y="84175"/>
                    </a:cubicBezTo>
                    <a:cubicBezTo>
                      <a:pt x="59383" y="58075"/>
                      <a:pt x="77654" y="33278"/>
                      <a:pt x="94619" y="8483"/>
                    </a:cubicBezTo>
                    <a:cubicBezTo>
                      <a:pt x="90051" y="5873"/>
                      <a:pt x="84831" y="2610"/>
                      <a:pt x="80263" y="0"/>
                    </a:cubicBezTo>
                    <a:cubicBezTo>
                      <a:pt x="38502" y="47634"/>
                      <a:pt x="-8479" y="92005"/>
                      <a:pt x="1308" y="16378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5" name="Google Shape;2455;p45"/>
              <p:cNvSpPr/>
              <p:nvPr/>
            </p:nvSpPr>
            <p:spPr>
              <a:xfrm>
                <a:off x="5836296" y="3494252"/>
                <a:ext cx="52202" cy="110929"/>
              </a:xfrm>
              <a:custGeom>
                <a:avLst/>
                <a:gdLst/>
                <a:ahLst/>
                <a:cxnLst/>
                <a:rect l="l" t="t" r="r" b="b"/>
                <a:pathLst>
                  <a:path w="52201" h="110928" extrusionOk="0">
                    <a:moveTo>
                      <a:pt x="0" y="4568"/>
                    </a:moveTo>
                    <a:cubicBezTo>
                      <a:pt x="1305" y="34584"/>
                      <a:pt x="0" y="65905"/>
                      <a:pt x="6525" y="94616"/>
                    </a:cubicBezTo>
                    <a:cubicBezTo>
                      <a:pt x="8483" y="104403"/>
                      <a:pt x="29363" y="109624"/>
                      <a:pt x="41761" y="116801"/>
                    </a:cubicBezTo>
                    <a:cubicBezTo>
                      <a:pt x="46329" y="105056"/>
                      <a:pt x="56769" y="91353"/>
                      <a:pt x="53507" y="82218"/>
                    </a:cubicBezTo>
                    <a:cubicBezTo>
                      <a:pt x="43719" y="54159"/>
                      <a:pt x="28711" y="27406"/>
                      <a:pt x="15660" y="0"/>
                    </a:cubicBezTo>
                    <a:cubicBezTo>
                      <a:pt x="10440" y="1957"/>
                      <a:pt x="5220" y="3263"/>
                      <a:pt x="0" y="45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6" name="Google Shape;2456;p45"/>
              <p:cNvSpPr/>
              <p:nvPr/>
            </p:nvSpPr>
            <p:spPr>
              <a:xfrm>
                <a:off x="5269255" y="1649574"/>
                <a:ext cx="58727" cy="189231"/>
              </a:xfrm>
              <a:custGeom>
                <a:avLst/>
                <a:gdLst/>
                <a:ahLst/>
                <a:cxnLst/>
                <a:rect l="l" t="t" r="r" b="b"/>
                <a:pathLst>
                  <a:path w="58726" h="189231" extrusionOk="0">
                    <a:moveTo>
                      <a:pt x="0" y="190536"/>
                    </a:moveTo>
                    <a:cubicBezTo>
                      <a:pt x="5873" y="191841"/>
                      <a:pt x="11745" y="193146"/>
                      <a:pt x="18271" y="194451"/>
                    </a:cubicBezTo>
                    <a:cubicBezTo>
                      <a:pt x="32626" y="131157"/>
                      <a:pt x="47634" y="68515"/>
                      <a:pt x="61990" y="5220"/>
                    </a:cubicBezTo>
                    <a:cubicBezTo>
                      <a:pt x="54159" y="3263"/>
                      <a:pt x="46982" y="1958"/>
                      <a:pt x="39151" y="0"/>
                    </a:cubicBezTo>
                    <a:cubicBezTo>
                      <a:pt x="26101" y="63295"/>
                      <a:pt x="13050" y="126589"/>
                      <a:pt x="0" y="19053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7" name="Google Shape;2457;p45"/>
              <p:cNvSpPr/>
              <p:nvPr/>
            </p:nvSpPr>
            <p:spPr>
              <a:xfrm>
                <a:off x="6709370" y="4812998"/>
                <a:ext cx="143555" cy="110929"/>
              </a:xfrm>
              <a:custGeom>
                <a:avLst/>
                <a:gdLst/>
                <a:ahLst/>
                <a:cxnLst/>
                <a:rect l="l" t="t" r="r" b="b"/>
                <a:pathLst>
                  <a:path w="143554" h="110928" extrusionOk="0">
                    <a:moveTo>
                      <a:pt x="0" y="101141"/>
                    </a:moveTo>
                    <a:cubicBezTo>
                      <a:pt x="3263" y="105709"/>
                      <a:pt x="7178" y="110929"/>
                      <a:pt x="10440" y="115496"/>
                    </a:cubicBezTo>
                    <a:cubicBezTo>
                      <a:pt x="54812" y="84828"/>
                      <a:pt x="99183" y="54160"/>
                      <a:pt x="143555" y="22838"/>
                    </a:cubicBezTo>
                    <a:cubicBezTo>
                      <a:pt x="138335" y="15008"/>
                      <a:pt x="133115" y="7830"/>
                      <a:pt x="127894" y="0"/>
                    </a:cubicBezTo>
                    <a:cubicBezTo>
                      <a:pt x="85480" y="33931"/>
                      <a:pt x="42414" y="67210"/>
                      <a:pt x="0" y="1011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8" name="Google Shape;2458;p45"/>
              <p:cNvSpPr/>
              <p:nvPr/>
            </p:nvSpPr>
            <p:spPr>
              <a:xfrm>
                <a:off x="5728630" y="2726234"/>
                <a:ext cx="45677" cy="91353"/>
              </a:xfrm>
              <a:custGeom>
                <a:avLst/>
                <a:gdLst/>
                <a:ahLst/>
                <a:cxnLst/>
                <a:rect l="l" t="t" r="r" b="b"/>
                <a:pathLst>
                  <a:path w="45676" h="91352" extrusionOk="0">
                    <a:moveTo>
                      <a:pt x="51549" y="93963"/>
                    </a:moveTo>
                    <a:cubicBezTo>
                      <a:pt x="44371" y="57422"/>
                      <a:pt x="39151" y="30016"/>
                      <a:pt x="33278" y="3263"/>
                    </a:cubicBezTo>
                    <a:cubicBezTo>
                      <a:pt x="28058" y="1958"/>
                      <a:pt x="22838" y="653"/>
                      <a:pt x="17618" y="0"/>
                    </a:cubicBezTo>
                    <a:cubicBezTo>
                      <a:pt x="10440" y="26101"/>
                      <a:pt x="652" y="52202"/>
                      <a:pt x="0" y="78303"/>
                    </a:cubicBezTo>
                    <a:cubicBezTo>
                      <a:pt x="0" y="82870"/>
                      <a:pt x="35889" y="88743"/>
                      <a:pt x="51549" y="9396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9" name="Google Shape;2459;p45"/>
              <p:cNvSpPr/>
              <p:nvPr/>
            </p:nvSpPr>
            <p:spPr>
              <a:xfrm>
                <a:off x="7647457" y="4291633"/>
                <a:ext cx="58727" cy="123979"/>
              </a:xfrm>
              <a:custGeom>
                <a:avLst/>
                <a:gdLst/>
                <a:ahLst/>
                <a:cxnLst/>
                <a:rect l="l" t="t" r="r" b="b"/>
                <a:pathLst>
                  <a:path w="58726" h="123979" extrusionOk="0">
                    <a:moveTo>
                      <a:pt x="16551" y="123979"/>
                    </a:moveTo>
                    <a:cubicBezTo>
                      <a:pt x="32864" y="82870"/>
                      <a:pt x="45915" y="48286"/>
                      <a:pt x="64185" y="0"/>
                    </a:cubicBezTo>
                    <a:cubicBezTo>
                      <a:pt x="-4330" y="37846"/>
                      <a:pt x="-14117" y="65252"/>
                      <a:pt x="16551" y="12397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0" name="Google Shape;2460;p45"/>
              <p:cNvSpPr/>
              <p:nvPr/>
            </p:nvSpPr>
            <p:spPr>
              <a:xfrm>
                <a:off x="6734818" y="4431925"/>
                <a:ext cx="71777" cy="91353"/>
              </a:xfrm>
              <a:custGeom>
                <a:avLst/>
                <a:gdLst/>
                <a:ahLst/>
                <a:cxnLst/>
                <a:rect l="l" t="t" r="r" b="b"/>
                <a:pathLst>
                  <a:path w="71777" h="91352" extrusionOk="0">
                    <a:moveTo>
                      <a:pt x="0" y="76997"/>
                    </a:moveTo>
                    <a:cubicBezTo>
                      <a:pt x="7178" y="82218"/>
                      <a:pt x="14355" y="86785"/>
                      <a:pt x="20880" y="92005"/>
                    </a:cubicBezTo>
                    <a:cubicBezTo>
                      <a:pt x="38499" y="65905"/>
                      <a:pt x="56117" y="39804"/>
                      <a:pt x="74387" y="13703"/>
                    </a:cubicBezTo>
                    <a:cubicBezTo>
                      <a:pt x="67862" y="9135"/>
                      <a:pt x="61990" y="4568"/>
                      <a:pt x="55464" y="0"/>
                    </a:cubicBezTo>
                    <a:cubicBezTo>
                      <a:pt x="37193" y="25448"/>
                      <a:pt x="18923" y="50897"/>
                      <a:pt x="0" y="7699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461" name="Google Shape;2461;p45"/>
          <p:cNvGrpSpPr/>
          <p:nvPr/>
        </p:nvGrpSpPr>
        <p:grpSpPr>
          <a:xfrm>
            <a:off x="6697940" y="3493416"/>
            <a:ext cx="4095581" cy="1929497"/>
            <a:chOff x="1505649" y="1778948"/>
            <a:chExt cx="9094273" cy="4284463"/>
          </a:xfrm>
        </p:grpSpPr>
        <p:grpSp>
          <p:nvGrpSpPr>
            <p:cNvPr id="2462" name="Google Shape;2462;p45"/>
            <p:cNvGrpSpPr/>
            <p:nvPr/>
          </p:nvGrpSpPr>
          <p:grpSpPr>
            <a:xfrm>
              <a:off x="1505649" y="1988959"/>
              <a:ext cx="9094273" cy="3217424"/>
              <a:chOff x="1505649" y="1988959"/>
              <a:chExt cx="9094273" cy="3217424"/>
            </a:xfrm>
          </p:grpSpPr>
          <p:sp>
            <p:nvSpPr>
              <p:cNvPr id="2463" name="Google Shape;2463;p45"/>
              <p:cNvSpPr/>
              <p:nvPr/>
            </p:nvSpPr>
            <p:spPr>
              <a:xfrm rot="-593100">
                <a:off x="6585548" y="2297508"/>
                <a:ext cx="3819525" cy="2600325"/>
              </a:xfrm>
              <a:custGeom>
                <a:avLst/>
                <a:gdLst/>
                <a:ahLst/>
                <a:cxnLst/>
                <a:rect l="l" t="t" r="r" b="b"/>
                <a:pathLst>
                  <a:path w="3819525" h="2600325" extrusionOk="0">
                    <a:moveTo>
                      <a:pt x="2554515" y="1311354"/>
                    </a:moveTo>
                    <a:cubicBezTo>
                      <a:pt x="2534512" y="1310402"/>
                      <a:pt x="2515462" y="1316117"/>
                      <a:pt x="2497365" y="1328499"/>
                    </a:cubicBezTo>
                    <a:cubicBezTo>
                      <a:pt x="2478315" y="1341834"/>
                      <a:pt x="2464027" y="1359932"/>
                      <a:pt x="2462122" y="1384697"/>
                    </a:cubicBezTo>
                    <a:cubicBezTo>
                      <a:pt x="2463074" y="1398032"/>
                      <a:pt x="2467837" y="1408509"/>
                      <a:pt x="2479267" y="1415177"/>
                    </a:cubicBezTo>
                    <a:cubicBezTo>
                      <a:pt x="2495459" y="1423749"/>
                      <a:pt x="2512604" y="1423749"/>
                      <a:pt x="2530702" y="1419939"/>
                    </a:cubicBezTo>
                    <a:cubicBezTo>
                      <a:pt x="2585947" y="1407557"/>
                      <a:pt x="2635477" y="1416129"/>
                      <a:pt x="2676434" y="1458039"/>
                    </a:cubicBezTo>
                    <a:cubicBezTo>
                      <a:pt x="2712629" y="1493282"/>
                      <a:pt x="2734537" y="1537097"/>
                      <a:pt x="2747872" y="1583769"/>
                    </a:cubicBezTo>
                    <a:cubicBezTo>
                      <a:pt x="2758349" y="1619964"/>
                      <a:pt x="2769779" y="1625679"/>
                      <a:pt x="2802165" y="1607582"/>
                    </a:cubicBezTo>
                    <a:cubicBezTo>
                      <a:pt x="2815499" y="1599962"/>
                      <a:pt x="2820262" y="1588532"/>
                      <a:pt x="2818357" y="1574244"/>
                    </a:cubicBezTo>
                    <a:cubicBezTo>
                      <a:pt x="2812642" y="1543764"/>
                      <a:pt x="2794544" y="1519952"/>
                      <a:pt x="2775494" y="1497092"/>
                    </a:cubicBezTo>
                    <a:cubicBezTo>
                      <a:pt x="2726917" y="1436132"/>
                      <a:pt x="2667862" y="1383744"/>
                      <a:pt x="2608807" y="1334214"/>
                    </a:cubicBezTo>
                    <a:cubicBezTo>
                      <a:pt x="2593567" y="1319927"/>
                      <a:pt x="2573565" y="1312307"/>
                      <a:pt x="2554515" y="1311354"/>
                    </a:cubicBezTo>
                    <a:lnTo>
                      <a:pt x="2554515" y="1311354"/>
                    </a:lnTo>
                    <a:close/>
                    <a:moveTo>
                      <a:pt x="2628809" y="1667"/>
                    </a:moveTo>
                    <a:cubicBezTo>
                      <a:pt x="2632619" y="3572"/>
                      <a:pt x="2637382" y="6429"/>
                      <a:pt x="2641192" y="8334"/>
                    </a:cubicBezTo>
                    <a:cubicBezTo>
                      <a:pt x="2875507" y="119777"/>
                      <a:pt x="2954565" y="384572"/>
                      <a:pt x="2967899" y="431244"/>
                    </a:cubicBezTo>
                    <a:cubicBezTo>
                      <a:pt x="2971709" y="441722"/>
                      <a:pt x="2976472" y="445532"/>
                      <a:pt x="2986949" y="445532"/>
                    </a:cubicBezTo>
                    <a:cubicBezTo>
                      <a:pt x="3033622" y="444579"/>
                      <a:pt x="3157447" y="412194"/>
                      <a:pt x="3174592" y="413147"/>
                    </a:cubicBezTo>
                    <a:cubicBezTo>
                      <a:pt x="3186974" y="413147"/>
                      <a:pt x="3188879" y="417909"/>
                      <a:pt x="3183165" y="428387"/>
                    </a:cubicBezTo>
                    <a:cubicBezTo>
                      <a:pt x="3141254" y="475059"/>
                      <a:pt x="3083152" y="509349"/>
                      <a:pt x="3004094" y="532209"/>
                    </a:cubicBezTo>
                    <a:cubicBezTo>
                      <a:pt x="2990759" y="536019"/>
                      <a:pt x="2990759" y="542687"/>
                      <a:pt x="3001237" y="551259"/>
                    </a:cubicBezTo>
                    <a:cubicBezTo>
                      <a:pt x="3009809" y="559832"/>
                      <a:pt x="3020287" y="564594"/>
                      <a:pt x="3027907" y="575072"/>
                    </a:cubicBezTo>
                    <a:cubicBezTo>
                      <a:pt x="3041242" y="596027"/>
                      <a:pt x="3036479" y="612219"/>
                      <a:pt x="3013619" y="621744"/>
                    </a:cubicBezTo>
                    <a:cubicBezTo>
                      <a:pt x="2999332" y="628412"/>
                      <a:pt x="2997427" y="631269"/>
                      <a:pt x="3007904" y="643652"/>
                    </a:cubicBezTo>
                    <a:cubicBezTo>
                      <a:pt x="3031717" y="670322"/>
                      <a:pt x="3050767" y="698897"/>
                      <a:pt x="3060292" y="733187"/>
                    </a:cubicBezTo>
                    <a:cubicBezTo>
                      <a:pt x="3063149" y="742712"/>
                      <a:pt x="3065054" y="753189"/>
                      <a:pt x="3066007" y="763667"/>
                    </a:cubicBezTo>
                    <a:cubicBezTo>
                      <a:pt x="3066959" y="774144"/>
                      <a:pt x="3063149" y="780812"/>
                      <a:pt x="3052672" y="784622"/>
                    </a:cubicBezTo>
                    <a:cubicBezTo>
                      <a:pt x="3042194" y="787479"/>
                      <a:pt x="3037432" y="781764"/>
                      <a:pt x="3033622" y="774144"/>
                    </a:cubicBezTo>
                    <a:cubicBezTo>
                      <a:pt x="3026954" y="761762"/>
                      <a:pt x="3021240" y="747474"/>
                      <a:pt x="3014572" y="735092"/>
                    </a:cubicBezTo>
                    <a:cubicBezTo>
                      <a:pt x="3007904" y="720804"/>
                      <a:pt x="2999332" y="720804"/>
                      <a:pt x="2991712" y="733187"/>
                    </a:cubicBezTo>
                    <a:cubicBezTo>
                      <a:pt x="2985044" y="744617"/>
                      <a:pt x="2977424" y="755094"/>
                      <a:pt x="2974567" y="768429"/>
                    </a:cubicBezTo>
                    <a:cubicBezTo>
                      <a:pt x="2972662" y="777002"/>
                      <a:pt x="2967899" y="778907"/>
                      <a:pt x="2962184" y="772239"/>
                    </a:cubicBezTo>
                    <a:cubicBezTo>
                      <a:pt x="2957422" y="766524"/>
                      <a:pt x="2950754" y="763667"/>
                      <a:pt x="2943134" y="761762"/>
                    </a:cubicBezTo>
                    <a:cubicBezTo>
                      <a:pt x="2925037" y="756047"/>
                      <a:pt x="2910749" y="768429"/>
                      <a:pt x="2914559" y="787479"/>
                    </a:cubicBezTo>
                    <a:cubicBezTo>
                      <a:pt x="2916465" y="798909"/>
                      <a:pt x="2922179" y="808434"/>
                      <a:pt x="2931704" y="817007"/>
                    </a:cubicBezTo>
                    <a:cubicBezTo>
                      <a:pt x="2939324" y="823674"/>
                      <a:pt x="2946944" y="828437"/>
                      <a:pt x="2955517" y="817959"/>
                    </a:cubicBezTo>
                    <a:cubicBezTo>
                      <a:pt x="2957422" y="816054"/>
                      <a:pt x="2967899" y="811292"/>
                      <a:pt x="2970757" y="813197"/>
                    </a:cubicBezTo>
                    <a:cubicBezTo>
                      <a:pt x="2974567" y="816054"/>
                      <a:pt x="2969804" y="832247"/>
                      <a:pt x="2966947" y="836057"/>
                    </a:cubicBezTo>
                    <a:cubicBezTo>
                      <a:pt x="2959327" y="845582"/>
                      <a:pt x="2961232" y="855107"/>
                      <a:pt x="2965994" y="865584"/>
                    </a:cubicBezTo>
                    <a:cubicBezTo>
                      <a:pt x="2968852" y="872252"/>
                      <a:pt x="2972662" y="877014"/>
                      <a:pt x="2975519" y="882729"/>
                    </a:cubicBezTo>
                    <a:cubicBezTo>
                      <a:pt x="2987902" y="904637"/>
                      <a:pt x="2984092" y="927497"/>
                      <a:pt x="2964090" y="943689"/>
                    </a:cubicBezTo>
                    <a:cubicBezTo>
                      <a:pt x="2953612" y="952262"/>
                      <a:pt x="2935515" y="951309"/>
                      <a:pt x="2923132" y="940832"/>
                    </a:cubicBezTo>
                    <a:cubicBezTo>
                      <a:pt x="2912654" y="931307"/>
                      <a:pt x="2881222" y="878919"/>
                      <a:pt x="2873602" y="864632"/>
                    </a:cubicBezTo>
                    <a:cubicBezTo>
                      <a:pt x="2861219" y="841772"/>
                      <a:pt x="2839312" y="829389"/>
                      <a:pt x="2817404" y="818912"/>
                    </a:cubicBezTo>
                    <a:cubicBezTo>
                      <a:pt x="2800259" y="810339"/>
                      <a:pt x="2783115" y="815102"/>
                      <a:pt x="2768827" y="827484"/>
                    </a:cubicBezTo>
                    <a:cubicBezTo>
                      <a:pt x="2741204" y="849392"/>
                      <a:pt x="2721202" y="877014"/>
                      <a:pt x="2709772" y="911304"/>
                    </a:cubicBezTo>
                    <a:cubicBezTo>
                      <a:pt x="2705009" y="924639"/>
                      <a:pt x="2707867" y="935117"/>
                      <a:pt x="2718344" y="944642"/>
                    </a:cubicBezTo>
                    <a:cubicBezTo>
                      <a:pt x="2752634" y="974169"/>
                      <a:pt x="2753587" y="1011317"/>
                      <a:pt x="2745967" y="1051322"/>
                    </a:cubicBezTo>
                    <a:cubicBezTo>
                      <a:pt x="2744062" y="1061799"/>
                      <a:pt x="2742157" y="1072277"/>
                      <a:pt x="2745015" y="1082754"/>
                    </a:cubicBezTo>
                    <a:cubicBezTo>
                      <a:pt x="2755492" y="1115139"/>
                      <a:pt x="2769779" y="1145619"/>
                      <a:pt x="2788829" y="1174194"/>
                    </a:cubicBezTo>
                    <a:cubicBezTo>
                      <a:pt x="2878365" y="1310402"/>
                      <a:pt x="3068865" y="1288494"/>
                      <a:pt x="3157447" y="1304687"/>
                    </a:cubicBezTo>
                    <a:cubicBezTo>
                      <a:pt x="3172687" y="1307544"/>
                      <a:pt x="3184117" y="1315164"/>
                      <a:pt x="3189832" y="1329452"/>
                    </a:cubicBezTo>
                    <a:cubicBezTo>
                      <a:pt x="3193642" y="1338977"/>
                      <a:pt x="3198404" y="1347549"/>
                      <a:pt x="3202215" y="1357074"/>
                    </a:cubicBezTo>
                    <a:cubicBezTo>
                      <a:pt x="3210787" y="1376124"/>
                      <a:pt x="3220312" y="1380887"/>
                      <a:pt x="3240315" y="1375172"/>
                    </a:cubicBezTo>
                    <a:cubicBezTo>
                      <a:pt x="3273652" y="1365647"/>
                      <a:pt x="3307942" y="1357074"/>
                      <a:pt x="3342232" y="1351359"/>
                    </a:cubicBezTo>
                    <a:cubicBezTo>
                      <a:pt x="3380332" y="1345644"/>
                      <a:pt x="3415574" y="1346597"/>
                      <a:pt x="3449865" y="1367552"/>
                    </a:cubicBezTo>
                    <a:cubicBezTo>
                      <a:pt x="3469867" y="1379934"/>
                      <a:pt x="3490822" y="1380887"/>
                      <a:pt x="3512729" y="1374219"/>
                    </a:cubicBezTo>
                    <a:lnTo>
                      <a:pt x="3755617" y="1296114"/>
                    </a:lnTo>
                    <a:cubicBezTo>
                      <a:pt x="3848962" y="1265634"/>
                      <a:pt x="3848962" y="1327547"/>
                      <a:pt x="3767999" y="1353264"/>
                    </a:cubicBezTo>
                    <a:cubicBezTo>
                      <a:pt x="3719422" y="1371362"/>
                      <a:pt x="3669892" y="1386602"/>
                      <a:pt x="3620362" y="1402794"/>
                    </a:cubicBezTo>
                    <a:cubicBezTo>
                      <a:pt x="3596549" y="1410414"/>
                      <a:pt x="3572737" y="1418034"/>
                      <a:pt x="3548924" y="1427559"/>
                    </a:cubicBezTo>
                    <a:cubicBezTo>
                      <a:pt x="3528922" y="1436132"/>
                      <a:pt x="3526065" y="1442799"/>
                      <a:pt x="3534637" y="1462802"/>
                    </a:cubicBezTo>
                    <a:cubicBezTo>
                      <a:pt x="3537494" y="1468517"/>
                      <a:pt x="3540352" y="1474232"/>
                      <a:pt x="3543209" y="1480899"/>
                    </a:cubicBezTo>
                    <a:cubicBezTo>
                      <a:pt x="3547972" y="1491377"/>
                      <a:pt x="3545115" y="1500902"/>
                      <a:pt x="3534637" y="1504712"/>
                    </a:cubicBezTo>
                    <a:cubicBezTo>
                      <a:pt x="3520349" y="1511379"/>
                      <a:pt x="3512729" y="1523762"/>
                      <a:pt x="3501299" y="1535192"/>
                    </a:cubicBezTo>
                    <a:cubicBezTo>
                      <a:pt x="3489869" y="1545669"/>
                      <a:pt x="3478440" y="1553289"/>
                      <a:pt x="3462247" y="1551384"/>
                    </a:cubicBezTo>
                    <a:cubicBezTo>
                      <a:pt x="3455579" y="1550432"/>
                      <a:pt x="3449865" y="1551384"/>
                      <a:pt x="3445102" y="1555194"/>
                    </a:cubicBezTo>
                    <a:cubicBezTo>
                      <a:pt x="3436529" y="1561862"/>
                      <a:pt x="3429862" y="1560909"/>
                      <a:pt x="3423194" y="1551384"/>
                    </a:cubicBezTo>
                    <a:cubicBezTo>
                      <a:pt x="3418432" y="1545669"/>
                      <a:pt x="3416527" y="1539002"/>
                      <a:pt x="3412717" y="1533287"/>
                    </a:cubicBezTo>
                    <a:cubicBezTo>
                      <a:pt x="3403192" y="1517094"/>
                      <a:pt x="3395572" y="1513284"/>
                      <a:pt x="3377474" y="1518999"/>
                    </a:cubicBezTo>
                    <a:cubicBezTo>
                      <a:pt x="3327944" y="1533287"/>
                      <a:pt x="3181259" y="1589484"/>
                      <a:pt x="3156494" y="1599962"/>
                    </a:cubicBezTo>
                    <a:cubicBezTo>
                      <a:pt x="3134587" y="1609487"/>
                      <a:pt x="3123157" y="1624727"/>
                      <a:pt x="3120299" y="1648539"/>
                    </a:cubicBezTo>
                    <a:cubicBezTo>
                      <a:pt x="3116490" y="1679972"/>
                      <a:pt x="3118394" y="1711404"/>
                      <a:pt x="3112679" y="1741884"/>
                    </a:cubicBezTo>
                    <a:cubicBezTo>
                      <a:pt x="3106012" y="1780937"/>
                      <a:pt x="3095534" y="1819037"/>
                      <a:pt x="3070769" y="1851422"/>
                    </a:cubicBezTo>
                    <a:cubicBezTo>
                      <a:pt x="3056482" y="1869519"/>
                      <a:pt x="3039337" y="1875234"/>
                      <a:pt x="3017429" y="1868567"/>
                    </a:cubicBezTo>
                    <a:cubicBezTo>
                      <a:pt x="2986949" y="1859042"/>
                      <a:pt x="2925990" y="1806654"/>
                      <a:pt x="2884079" y="1730454"/>
                    </a:cubicBezTo>
                    <a:cubicBezTo>
                      <a:pt x="2877412" y="1720929"/>
                      <a:pt x="2870744" y="1712357"/>
                      <a:pt x="2860267" y="1705689"/>
                    </a:cubicBezTo>
                    <a:cubicBezTo>
                      <a:pt x="2845027" y="1696164"/>
                      <a:pt x="2833597" y="1698069"/>
                      <a:pt x="2823119" y="1712357"/>
                    </a:cubicBezTo>
                    <a:cubicBezTo>
                      <a:pt x="2794544" y="1745694"/>
                      <a:pt x="2808832" y="1819037"/>
                      <a:pt x="2816452" y="1846659"/>
                    </a:cubicBezTo>
                    <a:cubicBezTo>
                      <a:pt x="2829787" y="1888569"/>
                      <a:pt x="2847884" y="1928574"/>
                      <a:pt x="2867887" y="1966674"/>
                    </a:cubicBezTo>
                    <a:cubicBezTo>
                      <a:pt x="2888842" y="2005727"/>
                      <a:pt x="2869792" y="2016204"/>
                      <a:pt x="2836454" y="2017157"/>
                    </a:cubicBezTo>
                    <a:cubicBezTo>
                      <a:pt x="2770732" y="2014299"/>
                      <a:pt x="2722154" y="2009537"/>
                      <a:pt x="2705962" y="2012394"/>
                    </a:cubicBezTo>
                    <a:cubicBezTo>
                      <a:pt x="2694532" y="2015252"/>
                      <a:pt x="2687865" y="2020967"/>
                      <a:pt x="2685959" y="2032397"/>
                    </a:cubicBezTo>
                    <a:cubicBezTo>
                      <a:pt x="2682149" y="2049542"/>
                      <a:pt x="2681197" y="2067639"/>
                      <a:pt x="2679292" y="2085737"/>
                    </a:cubicBezTo>
                    <a:cubicBezTo>
                      <a:pt x="2677387" y="2095262"/>
                      <a:pt x="2682149" y="2101929"/>
                      <a:pt x="2692627" y="2104787"/>
                    </a:cubicBezTo>
                    <a:cubicBezTo>
                      <a:pt x="2708819" y="2108597"/>
                      <a:pt x="2713582" y="2118122"/>
                      <a:pt x="2708819" y="2134315"/>
                    </a:cubicBezTo>
                    <a:cubicBezTo>
                      <a:pt x="2687865" y="2178129"/>
                      <a:pt x="2695484" y="2198132"/>
                      <a:pt x="2704057" y="2226707"/>
                    </a:cubicBezTo>
                    <a:cubicBezTo>
                      <a:pt x="2713582" y="2260045"/>
                      <a:pt x="2745015" y="2287667"/>
                      <a:pt x="2787877" y="2289572"/>
                    </a:cubicBezTo>
                    <a:cubicBezTo>
                      <a:pt x="2801212" y="2290524"/>
                      <a:pt x="2815499" y="2291477"/>
                      <a:pt x="2827882" y="2295287"/>
                    </a:cubicBezTo>
                    <a:cubicBezTo>
                      <a:pt x="2843122" y="2299097"/>
                      <a:pt x="2850742" y="2308622"/>
                      <a:pt x="2851694" y="2323862"/>
                    </a:cubicBezTo>
                    <a:cubicBezTo>
                      <a:pt x="2852647" y="2332434"/>
                      <a:pt x="2852647" y="2340054"/>
                      <a:pt x="2851694" y="2348627"/>
                    </a:cubicBezTo>
                    <a:cubicBezTo>
                      <a:pt x="2850742" y="2361962"/>
                      <a:pt x="2845979" y="2367677"/>
                      <a:pt x="2831692" y="2368629"/>
                    </a:cubicBezTo>
                    <a:cubicBezTo>
                      <a:pt x="2817404" y="2369582"/>
                      <a:pt x="2741204" y="2366724"/>
                      <a:pt x="2717392" y="2361962"/>
                    </a:cubicBezTo>
                    <a:cubicBezTo>
                      <a:pt x="2668815" y="2352437"/>
                      <a:pt x="2636429" y="2321957"/>
                      <a:pt x="2615474" y="2278142"/>
                    </a:cubicBezTo>
                    <a:cubicBezTo>
                      <a:pt x="2612617" y="2271474"/>
                      <a:pt x="2610712" y="2260997"/>
                      <a:pt x="2601187" y="2261949"/>
                    </a:cubicBezTo>
                    <a:cubicBezTo>
                      <a:pt x="2591662" y="2262902"/>
                      <a:pt x="2589757" y="2273379"/>
                      <a:pt x="2586899" y="2280047"/>
                    </a:cubicBezTo>
                    <a:cubicBezTo>
                      <a:pt x="2584994" y="2284809"/>
                      <a:pt x="2583090" y="2310527"/>
                      <a:pt x="2579279" y="2317195"/>
                    </a:cubicBezTo>
                    <a:cubicBezTo>
                      <a:pt x="2574517" y="2325767"/>
                      <a:pt x="2541179" y="2320052"/>
                      <a:pt x="2541179" y="2309574"/>
                    </a:cubicBezTo>
                    <a:cubicBezTo>
                      <a:pt x="2544037" y="2249567"/>
                      <a:pt x="2548799" y="2227659"/>
                      <a:pt x="2539274" y="2149554"/>
                    </a:cubicBezTo>
                    <a:cubicBezTo>
                      <a:pt x="2538322" y="2132409"/>
                      <a:pt x="2548799" y="2118122"/>
                      <a:pt x="2559277" y="2105740"/>
                    </a:cubicBezTo>
                    <a:cubicBezTo>
                      <a:pt x="2568802" y="2094309"/>
                      <a:pt x="2578327" y="2083832"/>
                      <a:pt x="2594519" y="2083832"/>
                    </a:cubicBezTo>
                    <a:cubicBezTo>
                      <a:pt x="2599282" y="2083832"/>
                      <a:pt x="2603092" y="2080022"/>
                      <a:pt x="2604044" y="2075259"/>
                    </a:cubicBezTo>
                    <a:cubicBezTo>
                      <a:pt x="2605949" y="2062877"/>
                      <a:pt x="2604044" y="2051447"/>
                      <a:pt x="2598329" y="2040017"/>
                    </a:cubicBezTo>
                    <a:cubicBezTo>
                      <a:pt x="2593567" y="2032397"/>
                      <a:pt x="2585947" y="2030492"/>
                      <a:pt x="2577374" y="2031444"/>
                    </a:cubicBezTo>
                    <a:cubicBezTo>
                      <a:pt x="2512604" y="2029539"/>
                      <a:pt x="2400209" y="2060972"/>
                      <a:pt x="2394494" y="2198132"/>
                    </a:cubicBezTo>
                    <a:cubicBezTo>
                      <a:pt x="2394494" y="2220040"/>
                      <a:pt x="2393542" y="2242899"/>
                      <a:pt x="2394494" y="2265759"/>
                    </a:cubicBezTo>
                    <a:cubicBezTo>
                      <a:pt x="2395447" y="2280047"/>
                      <a:pt x="2398304" y="2282904"/>
                      <a:pt x="2412592" y="2283857"/>
                    </a:cubicBezTo>
                    <a:lnTo>
                      <a:pt x="2419259" y="2283857"/>
                    </a:lnTo>
                    <a:cubicBezTo>
                      <a:pt x="2436404" y="2284809"/>
                      <a:pt x="2445929" y="2292429"/>
                      <a:pt x="2446882" y="2310527"/>
                    </a:cubicBezTo>
                    <a:cubicBezTo>
                      <a:pt x="2448787" y="2326720"/>
                      <a:pt x="2445929" y="2342912"/>
                      <a:pt x="2442119" y="2359104"/>
                    </a:cubicBezTo>
                    <a:cubicBezTo>
                      <a:pt x="2437357" y="2383870"/>
                      <a:pt x="2430689" y="2465784"/>
                      <a:pt x="2430689" y="2481024"/>
                    </a:cubicBezTo>
                    <a:cubicBezTo>
                      <a:pt x="2431642" y="2495312"/>
                      <a:pt x="2480219" y="2530555"/>
                      <a:pt x="2492602" y="2541032"/>
                    </a:cubicBezTo>
                    <a:cubicBezTo>
                      <a:pt x="2517367" y="2561987"/>
                      <a:pt x="2505937" y="2597230"/>
                      <a:pt x="2482124" y="2605802"/>
                    </a:cubicBezTo>
                    <a:cubicBezTo>
                      <a:pt x="2479267" y="2605802"/>
                      <a:pt x="2365919" y="2549605"/>
                      <a:pt x="2347822" y="2538174"/>
                    </a:cubicBezTo>
                    <a:cubicBezTo>
                      <a:pt x="2330677" y="2526744"/>
                      <a:pt x="2337344" y="2458165"/>
                      <a:pt x="2340202" y="2441019"/>
                    </a:cubicBezTo>
                    <a:cubicBezTo>
                      <a:pt x="2342107" y="2431495"/>
                      <a:pt x="2344012" y="2421970"/>
                      <a:pt x="2336392" y="2413397"/>
                    </a:cubicBezTo>
                    <a:cubicBezTo>
                      <a:pt x="2327819" y="2403872"/>
                      <a:pt x="2319247" y="2403872"/>
                      <a:pt x="2311627" y="2414349"/>
                    </a:cubicBezTo>
                    <a:cubicBezTo>
                      <a:pt x="2304007" y="2424827"/>
                      <a:pt x="2284957" y="2479119"/>
                      <a:pt x="2280194" y="2494359"/>
                    </a:cubicBezTo>
                    <a:cubicBezTo>
                      <a:pt x="2279242" y="2498169"/>
                      <a:pt x="2260192" y="2501980"/>
                      <a:pt x="2259239" y="2492455"/>
                    </a:cubicBezTo>
                    <a:cubicBezTo>
                      <a:pt x="2257334" y="2474357"/>
                      <a:pt x="2258287" y="2456259"/>
                      <a:pt x="2263049" y="2439115"/>
                    </a:cubicBezTo>
                    <a:cubicBezTo>
                      <a:pt x="2270669" y="2411492"/>
                      <a:pt x="2270669" y="2384822"/>
                      <a:pt x="2266859" y="2357199"/>
                    </a:cubicBezTo>
                    <a:cubicBezTo>
                      <a:pt x="2263049" y="2333387"/>
                      <a:pt x="2273527" y="2313384"/>
                      <a:pt x="2288767" y="2295287"/>
                    </a:cubicBezTo>
                    <a:cubicBezTo>
                      <a:pt x="2296387" y="2285762"/>
                      <a:pt x="2306864" y="2283857"/>
                      <a:pt x="2318294" y="2285762"/>
                    </a:cubicBezTo>
                    <a:cubicBezTo>
                      <a:pt x="2326867" y="2286715"/>
                      <a:pt x="2329724" y="2283857"/>
                      <a:pt x="2328772" y="2275284"/>
                    </a:cubicBezTo>
                    <a:cubicBezTo>
                      <a:pt x="2327819" y="2261949"/>
                      <a:pt x="2326867" y="2247662"/>
                      <a:pt x="2325914" y="2234327"/>
                    </a:cubicBezTo>
                    <a:cubicBezTo>
                      <a:pt x="2325914" y="2226707"/>
                      <a:pt x="2321152" y="2227659"/>
                      <a:pt x="2316389" y="2228612"/>
                    </a:cubicBezTo>
                    <a:cubicBezTo>
                      <a:pt x="2296387" y="2230517"/>
                      <a:pt x="2277337" y="2232422"/>
                      <a:pt x="2257334" y="2231470"/>
                    </a:cubicBezTo>
                    <a:cubicBezTo>
                      <a:pt x="2223044" y="2229565"/>
                      <a:pt x="2194469" y="2217182"/>
                      <a:pt x="2170657" y="2192417"/>
                    </a:cubicBezTo>
                    <a:cubicBezTo>
                      <a:pt x="2108744" y="2125742"/>
                      <a:pt x="2055404" y="2053352"/>
                      <a:pt x="2002064" y="1980009"/>
                    </a:cubicBezTo>
                    <a:cubicBezTo>
                      <a:pt x="1968727" y="1934289"/>
                      <a:pt x="1969679" y="1940957"/>
                      <a:pt x="1923959" y="1952387"/>
                    </a:cubicBezTo>
                    <a:lnTo>
                      <a:pt x="1019084" y="2178129"/>
                    </a:lnTo>
                    <a:cubicBezTo>
                      <a:pt x="974317" y="2190512"/>
                      <a:pt x="937169" y="2220040"/>
                      <a:pt x="899069" y="2245757"/>
                    </a:cubicBezTo>
                    <a:cubicBezTo>
                      <a:pt x="856207" y="2275284"/>
                      <a:pt x="813344" y="2305765"/>
                      <a:pt x="772387" y="2338149"/>
                    </a:cubicBezTo>
                    <a:cubicBezTo>
                      <a:pt x="644752" y="2435304"/>
                      <a:pt x="434249" y="2489597"/>
                      <a:pt x="315187" y="2483882"/>
                    </a:cubicBezTo>
                    <a:cubicBezTo>
                      <a:pt x="282802" y="2481024"/>
                      <a:pt x="250417" y="2447687"/>
                      <a:pt x="253274" y="2416254"/>
                    </a:cubicBezTo>
                    <a:cubicBezTo>
                      <a:pt x="250417" y="2334340"/>
                      <a:pt x="148499" y="2278142"/>
                      <a:pt x="121829" y="2170509"/>
                    </a:cubicBezTo>
                    <a:cubicBezTo>
                      <a:pt x="119924" y="2161937"/>
                      <a:pt x="138974" y="2164795"/>
                      <a:pt x="146594" y="2160984"/>
                    </a:cubicBezTo>
                    <a:cubicBezTo>
                      <a:pt x="154214" y="2156222"/>
                      <a:pt x="155167" y="2152412"/>
                      <a:pt x="149452" y="2146697"/>
                    </a:cubicBezTo>
                    <a:cubicBezTo>
                      <a:pt x="99922" y="2088594"/>
                      <a:pt x="98017" y="2032397"/>
                      <a:pt x="42772" y="1976199"/>
                    </a:cubicBezTo>
                    <a:cubicBezTo>
                      <a:pt x="38009" y="1961912"/>
                      <a:pt x="57059" y="1946672"/>
                      <a:pt x="76109" y="1942862"/>
                    </a:cubicBezTo>
                    <a:cubicBezTo>
                      <a:pt x="38962" y="1920002"/>
                      <a:pt x="-23903" y="1850469"/>
                      <a:pt x="9434" y="1852374"/>
                    </a:cubicBezTo>
                    <a:cubicBezTo>
                      <a:pt x="221842" y="1982867"/>
                      <a:pt x="600937" y="2115265"/>
                      <a:pt x="860017" y="2102882"/>
                    </a:cubicBezTo>
                    <a:cubicBezTo>
                      <a:pt x="903832" y="2097167"/>
                      <a:pt x="946694" y="2085737"/>
                      <a:pt x="989557" y="2073354"/>
                    </a:cubicBezTo>
                    <a:cubicBezTo>
                      <a:pt x="1080044" y="2046684"/>
                      <a:pt x="1790609" y="1875234"/>
                      <a:pt x="1880144" y="1846659"/>
                    </a:cubicBezTo>
                    <a:cubicBezTo>
                      <a:pt x="1911577" y="1836182"/>
                      <a:pt x="1911577" y="1836182"/>
                      <a:pt x="1888717" y="1814274"/>
                    </a:cubicBezTo>
                    <a:cubicBezTo>
                      <a:pt x="1833472" y="1759029"/>
                      <a:pt x="1715362" y="1572339"/>
                      <a:pt x="1707742" y="1497092"/>
                    </a:cubicBezTo>
                    <a:cubicBezTo>
                      <a:pt x="1689644" y="1400889"/>
                      <a:pt x="1728697" y="1359932"/>
                      <a:pt x="1782989" y="1309449"/>
                    </a:cubicBezTo>
                    <a:cubicBezTo>
                      <a:pt x="1962059" y="1178004"/>
                      <a:pt x="2092552" y="1098947"/>
                      <a:pt x="2153512" y="1006554"/>
                    </a:cubicBezTo>
                    <a:cubicBezTo>
                      <a:pt x="2257334" y="915114"/>
                      <a:pt x="2337344" y="811292"/>
                      <a:pt x="2404972" y="758904"/>
                    </a:cubicBezTo>
                    <a:cubicBezTo>
                      <a:pt x="2472599" y="706517"/>
                      <a:pt x="2462122" y="696992"/>
                      <a:pt x="2557372" y="693182"/>
                    </a:cubicBezTo>
                    <a:cubicBezTo>
                      <a:pt x="2564040" y="692229"/>
                      <a:pt x="2573565" y="691277"/>
                      <a:pt x="2573565" y="683657"/>
                    </a:cubicBezTo>
                    <a:cubicBezTo>
                      <a:pt x="2572612" y="676037"/>
                      <a:pt x="2563087" y="676989"/>
                      <a:pt x="2557372" y="676037"/>
                    </a:cubicBezTo>
                    <a:cubicBezTo>
                      <a:pt x="2510699" y="669369"/>
                      <a:pt x="2493554" y="632222"/>
                      <a:pt x="2474504" y="596979"/>
                    </a:cubicBezTo>
                    <a:cubicBezTo>
                      <a:pt x="2469742" y="588407"/>
                      <a:pt x="2548799" y="614124"/>
                      <a:pt x="2598329" y="589359"/>
                    </a:cubicBezTo>
                    <a:cubicBezTo>
                      <a:pt x="2618332" y="582692"/>
                      <a:pt x="2660242" y="556974"/>
                      <a:pt x="2659290" y="553164"/>
                    </a:cubicBezTo>
                    <a:cubicBezTo>
                      <a:pt x="2657384" y="548402"/>
                      <a:pt x="2589757" y="548402"/>
                      <a:pt x="2561182" y="542687"/>
                    </a:cubicBezTo>
                    <a:cubicBezTo>
                      <a:pt x="2529749" y="536019"/>
                      <a:pt x="2501174" y="523637"/>
                      <a:pt x="2478315" y="498872"/>
                    </a:cubicBezTo>
                    <a:cubicBezTo>
                      <a:pt x="2464979" y="483632"/>
                      <a:pt x="2466884" y="477917"/>
                      <a:pt x="2486887" y="472202"/>
                    </a:cubicBezTo>
                    <a:cubicBezTo>
                      <a:pt x="2508794" y="466487"/>
                      <a:pt x="2631667" y="467439"/>
                      <a:pt x="2669767" y="462677"/>
                    </a:cubicBezTo>
                    <a:cubicBezTo>
                      <a:pt x="2681197" y="461724"/>
                      <a:pt x="2687865" y="456962"/>
                      <a:pt x="2691674" y="445532"/>
                    </a:cubicBezTo>
                    <a:cubicBezTo>
                      <a:pt x="2716440" y="371237"/>
                      <a:pt x="2754540" y="220742"/>
                      <a:pt x="2629762" y="24527"/>
                    </a:cubicBezTo>
                    <a:cubicBezTo>
                      <a:pt x="2624047" y="17859"/>
                      <a:pt x="2613569" y="9287"/>
                      <a:pt x="2618332" y="2619"/>
                    </a:cubicBezTo>
                    <a:cubicBezTo>
                      <a:pt x="2621190" y="-1191"/>
                      <a:pt x="2624999" y="-238"/>
                      <a:pt x="2628809" y="1667"/>
                    </a:cubicBezTo>
                    <a:lnTo>
                      <a:pt x="2628809" y="1667"/>
                    </a:ln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4" name="Google Shape;2464;p45"/>
              <p:cNvSpPr/>
              <p:nvPr/>
            </p:nvSpPr>
            <p:spPr>
              <a:xfrm>
                <a:off x="1505649" y="2723535"/>
                <a:ext cx="7429066" cy="908223"/>
              </a:xfrm>
              <a:custGeom>
                <a:avLst/>
                <a:gdLst/>
                <a:ahLst/>
                <a:cxnLst/>
                <a:rect l="l" t="t" r="r" b="b"/>
                <a:pathLst>
                  <a:path w="5717828" h="699020" extrusionOk="0">
                    <a:moveTo>
                      <a:pt x="4526353" y="396922"/>
                    </a:moveTo>
                    <a:cubicBezTo>
                      <a:pt x="4649663" y="356080"/>
                      <a:pt x="4807532" y="350582"/>
                      <a:pt x="4920632" y="411059"/>
                    </a:cubicBezTo>
                    <a:cubicBezTo>
                      <a:pt x="4974825" y="440120"/>
                      <a:pt x="5003886" y="495099"/>
                      <a:pt x="5063578" y="510022"/>
                    </a:cubicBezTo>
                    <a:cubicBezTo>
                      <a:pt x="5159398" y="534370"/>
                      <a:pt x="5252863" y="518661"/>
                      <a:pt x="5344757" y="489601"/>
                    </a:cubicBezTo>
                    <a:cubicBezTo>
                      <a:pt x="5408375" y="469966"/>
                      <a:pt x="5468067" y="440905"/>
                      <a:pt x="5528544" y="413416"/>
                    </a:cubicBezTo>
                    <a:cubicBezTo>
                      <a:pt x="5548179" y="404776"/>
                      <a:pt x="5570171" y="406347"/>
                      <a:pt x="5590592" y="417343"/>
                    </a:cubicBezTo>
                    <a:lnTo>
                      <a:pt x="5724112" y="297959"/>
                    </a:lnTo>
                    <a:cubicBezTo>
                      <a:pt x="5592948" y="219418"/>
                      <a:pt x="5518333" y="37987"/>
                      <a:pt x="5484561" y="15210"/>
                    </a:cubicBezTo>
                    <a:cubicBezTo>
                      <a:pt x="5450002" y="-8353"/>
                      <a:pt x="5416229" y="-4426"/>
                      <a:pt x="5387954" y="26206"/>
                    </a:cubicBezTo>
                    <a:cubicBezTo>
                      <a:pt x="5374602" y="40343"/>
                      <a:pt x="5306271" y="167580"/>
                      <a:pt x="5271713" y="207637"/>
                    </a:cubicBezTo>
                    <a:cubicBezTo>
                      <a:pt x="5255219" y="227272"/>
                      <a:pt x="5192386" y="233555"/>
                      <a:pt x="5175106" y="215491"/>
                    </a:cubicBezTo>
                    <a:cubicBezTo>
                      <a:pt x="5147617" y="185645"/>
                      <a:pt x="5120913" y="179362"/>
                      <a:pt x="5077715" y="188001"/>
                    </a:cubicBezTo>
                    <a:cubicBezTo>
                      <a:pt x="4992890" y="205280"/>
                      <a:pt x="4904138" y="206066"/>
                      <a:pt x="4820099" y="175435"/>
                    </a:cubicBezTo>
                    <a:cubicBezTo>
                      <a:pt x="4733703" y="144018"/>
                      <a:pt x="4645736" y="140091"/>
                      <a:pt x="4558555" y="168366"/>
                    </a:cubicBezTo>
                    <a:cubicBezTo>
                      <a:pt x="4435245" y="207637"/>
                      <a:pt x="4310364" y="222560"/>
                      <a:pt x="4181555" y="207637"/>
                    </a:cubicBezTo>
                    <a:cubicBezTo>
                      <a:pt x="4132860" y="202139"/>
                      <a:pt x="4084164" y="199782"/>
                      <a:pt x="4034683" y="202139"/>
                    </a:cubicBezTo>
                    <a:cubicBezTo>
                      <a:pt x="4016618" y="202924"/>
                      <a:pt x="4000910" y="208422"/>
                      <a:pt x="3985987" y="218632"/>
                    </a:cubicBezTo>
                    <a:cubicBezTo>
                      <a:pt x="3940432" y="250834"/>
                      <a:pt x="3828118" y="371003"/>
                      <a:pt x="3802985" y="383570"/>
                    </a:cubicBezTo>
                    <a:cubicBezTo>
                      <a:pt x="3779422" y="394566"/>
                      <a:pt x="3762928" y="386711"/>
                      <a:pt x="3757431" y="361578"/>
                    </a:cubicBezTo>
                    <a:cubicBezTo>
                      <a:pt x="3750362" y="330947"/>
                      <a:pt x="3765285" y="178576"/>
                      <a:pt x="3770782" y="134593"/>
                    </a:cubicBezTo>
                    <a:cubicBezTo>
                      <a:pt x="3760572" y="145589"/>
                      <a:pt x="3687529" y="306599"/>
                      <a:pt x="3656897" y="374930"/>
                    </a:cubicBezTo>
                    <a:cubicBezTo>
                      <a:pt x="3646687" y="397707"/>
                      <a:pt x="3628622" y="406347"/>
                      <a:pt x="3604274" y="400849"/>
                    </a:cubicBezTo>
                    <a:cubicBezTo>
                      <a:pt x="3579926" y="395351"/>
                      <a:pt x="3566574" y="378072"/>
                      <a:pt x="3557935" y="356866"/>
                    </a:cubicBezTo>
                    <a:cubicBezTo>
                      <a:pt x="3546154" y="329376"/>
                      <a:pt x="3545368" y="136164"/>
                      <a:pt x="3555579" y="69403"/>
                    </a:cubicBezTo>
                    <a:cubicBezTo>
                      <a:pt x="3460543" y="200568"/>
                      <a:pt x="3323095" y="294818"/>
                      <a:pt x="3244554" y="315239"/>
                    </a:cubicBezTo>
                    <a:cubicBezTo>
                      <a:pt x="3166012" y="335659"/>
                      <a:pt x="3114175" y="309741"/>
                      <a:pt x="3086685" y="234341"/>
                    </a:cubicBezTo>
                    <a:cubicBezTo>
                      <a:pt x="3076475" y="206066"/>
                      <a:pt x="3069406" y="176220"/>
                      <a:pt x="3060766" y="147160"/>
                    </a:cubicBezTo>
                    <a:cubicBezTo>
                      <a:pt x="3055269" y="128310"/>
                      <a:pt x="3045058" y="118099"/>
                      <a:pt x="3023067" y="119670"/>
                    </a:cubicBezTo>
                    <a:cubicBezTo>
                      <a:pt x="2934314" y="124383"/>
                      <a:pt x="2845562" y="126739"/>
                      <a:pt x="2756811" y="132237"/>
                    </a:cubicBezTo>
                    <a:cubicBezTo>
                      <a:pt x="2710471" y="134593"/>
                      <a:pt x="2671985" y="151087"/>
                      <a:pt x="2659419" y="202924"/>
                    </a:cubicBezTo>
                    <a:cubicBezTo>
                      <a:pt x="2653136" y="228843"/>
                      <a:pt x="2631929" y="240624"/>
                      <a:pt x="2607582" y="242195"/>
                    </a:cubicBezTo>
                    <a:cubicBezTo>
                      <a:pt x="2499194" y="248478"/>
                      <a:pt x="2391592" y="259474"/>
                      <a:pt x="2283205" y="253191"/>
                    </a:cubicBezTo>
                    <a:cubicBezTo>
                      <a:pt x="2257286" y="251620"/>
                      <a:pt x="2225084" y="251620"/>
                      <a:pt x="2211732" y="224916"/>
                    </a:cubicBezTo>
                    <a:cubicBezTo>
                      <a:pt x="2198380" y="198212"/>
                      <a:pt x="2156753" y="202139"/>
                      <a:pt x="2131619" y="202139"/>
                    </a:cubicBezTo>
                    <a:cubicBezTo>
                      <a:pt x="2089992" y="202139"/>
                      <a:pt x="2072713" y="203710"/>
                      <a:pt x="2035798" y="221774"/>
                    </a:cubicBezTo>
                    <a:cubicBezTo>
                      <a:pt x="2025588" y="226487"/>
                      <a:pt x="2014592" y="232770"/>
                      <a:pt x="2010665" y="242980"/>
                    </a:cubicBezTo>
                    <a:cubicBezTo>
                      <a:pt x="2003596" y="259474"/>
                      <a:pt x="1988673" y="262616"/>
                      <a:pt x="1974536" y="264187"/>
                    </a:cubicBezTo>
                    <a:cubicBezTo>
                      <a:pt x="1950974" y="267328"/>
                      <a:pt x="1814311" y="269684"/>
                      <a:pt x="1776611" y="295603"/>
                    </a:cubicBezTo>
                    <a:cubicBezTo>
                      <a:pt x="1695713" y="351368"/>
                      <a:pt x="1577901" y="320736"/>
                      <a:pt x="1533918" y="318380"/>
                    </a:cubicBezTo>
                    <a:cubicBezTo>
                      <a:pt x="1518209" y="317595"/>
                      <a:pt x="1499359" y="316024"/>
                      <a:pt x="1491505" y="332518"/>
                    </a:cubicBezTo>
                    <a:cubicBezTo>
                      <a:pt x="1475011" y="368647"/>
                      <a:pt x="1444380" y="370218"/>
                      <a:pt x="1412178" y="370218"/>
                    </a:cubicBezTo>
                    <a:cubicBezTo>
                      <a:pt x="1325782" y="370218"/>
                      <a:pt x="1240957" y="382784"/>
                      <a:pt x="1155347" y="390639"/>
                    </a:cubicBezTo>
                    <a:cubicBezTo>
                      <a:pt x="1086230" y="396922"/>
                      <a:pt x="1016328" y="406347"/>
                      <a:pt x="949568" y="381214"/>
                    </a:cubicBezTo>
                    <a:cubicBezTo>
                      <a:pt x="841966" y="340372"/>
                      <a:pt x="732793" y="337230"/>
                      <a:pt x="622050" y="359222"/>
                    </a:cubicBezTo>
                    <a:cubicBezTo>
                      <a:pt x="391923" y="406347"/>
                      <a:pt x="186144" y="506095"/>
                      <a:pt x="0" y="648255"/>
                    </a:cubicBezTo>
                    <a:cubicBezTo>
                      <a:pt x="0" y="649826"/>
                      <a:pt x="0" y="652182"/>
                      <a:pt x="0" y="653753"/>
                    </a:cubicBezTo>
                    <a:cubicBezTo>
                      <a:pt x="26704" y="650611"/>
                      <a:pt x="47910" y="635688"/>
                      <a:pt x="70687" y="623907"/>
                    </a:cubicBezTo>
                    <a:cubicBezTo>
                      <a:pt x="217560" y="550863"/>
                      <a:pt x="365218" y="482532"/>
                      <a:pt x="527014" y="449545"/>
                    </a:cubicBezTo>
                    <a:cubicBezTo>
                      <a:pt x="636187" y="427553"/>
                      <a:pt x="741433" y="427553"/>
                      <a:pt x="841966" y="484103"/>
                    </a:cubicBezTo>
                    <a:cubicBezTo>
                      <a:pt x="877310" y="503738"/>
                      <a:pt x="915010" y="519447"/>
                      <a:pt x="953495" y="532013"/>
                    </a:cubicBezTo>
                    <a:cubicBezTo>
                      <a:pt x="1005333" y="549293"/>
                      <a:pt x="1054814" y="549293"/>
                      <a:pt x="1101939" y="517876"/>
                    </a:cubicBezTo>
                    <a:cubicBezTo>
                      <a:pt x="1117647" y="507665"/>
                      <a:pt x="1134141" y="499026"/>
                      <a:pt x="1150635" y="491957"/>
                    </a:cubicBezTo>
                    <a:cubicBezTo>
                      <a:pt x="1240957" y="452686"/>
                      <a:pt x="1307718" y="495099"/>
                      <a:pt x="1357199" y="566572"/>
                    </a:cubicBezTo>
                    <a:cubicBezTo>
                      <a:pt x="1405895" y="638045"/>
                      <a:pt x="1434955" y="650611"/>
                      <a:pt x="1497003" y="590920"/>
                    </a:cubicBezTo>
                    <a:cubicBezTo>
                      <a:pt x="1583399" y="507665"/>
                      <a:pt x="1807242" y="390639"/>
                      <a:pt x="1882642" y="382784"/>
                    </a:cubicBezTo>
                    <a:cubicBezTo>
                      <a:pt x="1947832" y="376501"/>
                      <a:pt x="2012236" y="409488"/>
                      <a:pt x="2000455" y="490386"/>
                    </a:cubicBezTo>
                    <a:cubicBezTo>
                      <a:pt x="1997313" y="513163"/>
                      <a:pt x="2009094" y="521018"/>
                      <a:pt x="2029515" y="518661"/>
                    </a:cubicBezTo>
                    <a:cubicBezTo>
                      <a:pt x="2193667" y="502168"/>
                      <a:pt x="2453640" y="368647"/>
                      <a:pt x="2612294" y="326234"/>
                    </a:cubicBezTo>
                    <a:cubicBezTo>
                      <a:pt x="2678269" y="308170"/>
                      <a:pt x="2745029" y="293247"/>
                      <a:pt x="2814146" y="297174"/>
                    </a:cubicBezTo>
                    <a:cubicBezTo>
                      <a:pt x="2890331" y="301101"/>
                      <a:pt x="2935885" y="337230"/>
                      <a:pt x="2944525" y="403991"/>
                    </a:cubicBezTo>
                    <a:cubicBezTo>
                      <a:pt x="2947667" y="430695"/>
                      <a:pt x="2942169" y="530443"/>
                      <a:pt x="2945310" y="553220"/>
                    </a:cubicBezTo>
                    <a:cubicBezTo>
                      <a:pt x="2948452" y="576782"/>
                      <a:pt x="2957092" y="577568"/>
                      <a:pt x="2979083" y="568928"/>
                    </a:cubicBezTo>
                    <a:cubicBezTo>
                      <a:pt x="3063123" y="535941"/>
                      <a:pt x="3246125" y="458184"/>
                      <a:pt x="3366293" y="513163"/>
                    </a:cubicBezTo>
                    <a:cubicBezTo>
                      <a:pt x="3473895" y="561859"/>
                      <a:pt x="3610558" y="706376"/>
                      <a:pt x="3693812" y="698522"/>
                    </a:cubicBezTo>
                    <a:cubicBezTo>
                      <a:pt x="3821835" y="685170"/>
                      <a:pt x="3939647" y="503738"/>
                      <a:pt x="4047249" y="501382"/>
                    </a:cubicBezTo>
                    <a:cubicBezTo>
                      <a:pt x="4136001" y="499811"/>
                      <a:pt x="4115580" y="591705"/>
                      <a:pt x="4128147" y="630190"/>
                    </a:cubicBezTo>
                    <a:cubicBezTo>
                      <a:pt x="4147782" y="688311"/>
                      <a:pt x="4185482" y="713444"/>
                      <a:pt x="4242818" y="697736"/>
                    </a:cubicBezTo>
                    <a:cubicBezTo>
                      <a:pt x="4346492" y="670247"/>
                      <a:pt x="4421893" y="431480"/>
                      <a:pt x="4526353" y="39692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5" name="Google Shape;2465;p45"/>
              <p:cNvSpPr/>
              <p:nvPr/>
            </p:nvSpPr>
            <p:spPr>
              <a:xfrm rot="-593100">
                <a:off x="9099653" y="2477193"/>
                <a:ext cx="292792" cy="145051"/>
              </a:xfrm>
              <a:custGeom>
                <a:avLst/>
                <a:gdLst/>
                <a:ahLst/>
                <a:cxnLst/>
                <a:rect l="l" t="t" r="r" b="b"/>
                <a:pathLst>
                  <a:path w="292792" h="145051" extrusionOk="0">
                    <a:moveTo>
                      <a:pt x="244461" y="0"/>
                    </a:moveTo>
                    <a:lnTo>
                      <a:pt x="264703" y="46784"/>
                    </a:lnTo>
                    <a:cubicBezTo>
                      <a:pt x="277651" y="79913"/>
                      <a:pt x="285092" y="105214"/>
                      <a:pt x="288425" y="116882"/>
                    </a:cubicBezTo>
                    <a:lnTo>
                      <a:pt x="292792" y="123766"/>
                    </a:lnTo>
                    <a:lnTo>
                      <a:pt x="0" y="145051"/>
                    </a:lnTo>
                    <a:lnTo>
                      <a:pt x="4104" y="143671"/>
                    </a:lnTo>
                    <a:cubicBezTo>
                      <a:pt x="7676" y="140933"/>
                      <a:pt x="10295" y="136885"/>
                      <a:pt x="12200" y="131170"/>
                    </a:cubicBezTo>
                    <a:cubicBezTo>
                      <a:pt x="18392" y="112596"/>
                      <a:pt x="25416" y="89260"/>
                      <a:pt x="30521" y="61638"/>
                    </a:cubicBezTo>
                    <a:lnTo>
                      <a:pt x="33830" y="1531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6" name="Google Shape;2466;p45"/>
              <p:cNvSpPr/>
              <p:nvPr/>
            </p:nvSpPr>
            <p:spPr>
              <a:xfrm rot="-593100">
                <a:off x="9018990" y="4272892"/>
                <a:ext cx="594090" cy="505700"/>
              </a:xfrm>
              <a:custGeom>
                <a:avLst/>
                <a:gdLst/>
                <a:ahLst/>
                <a:cxnLst/>
                <a:rect l="l" t="t" r="r" b="b"/>
                <a:pathLst>
                  <a:path w="594090" h="505700" extrusionOk="0">
                    <a:moveTo>
                      <a:pt x="160940" y="183755"/>
                    </a:moveTo>
                    <a:cubicBezTo>
                      <a:pt x="178085" y="184707"/>
                      <a:pt x="187610" y="192327"/>
                      <a:pt x="188563" y="210425"/>
                    </a:cubicBezTo>
                    <a:cubicBezTo>
                      <a:pt x="190468" y="226618"/>
                      <a:pt x="187610" y="242810"/>
                      <a:pt x="183800" y="259002"/>
                    </a:cubicBezTo>
                    <a:cubicBezTo>
                      <a:pt x="179038" y="283768"/>
                      <a:pt x="172370" y="365682"/>
                      <a:pt x="172370" y="380922"/>
                    </a:cubicBezTo>
                    <a:cubicBezTo>
                      <a:pt x="173323" y="395210"/>
                      <a:pt x="221900" y="430453"/>
                      <a:pt x="234283" y="440930"/>
                    </a:cubicBezTo>
                    <a:cubicBezTo>
                      <a:pt x="259048" y="461885"/>
                      <a:pt x="247618" y="497128"/>
                      <a:pt x="223805" y="505700"/>
                    </a:cubicBezTo>
                    <a:cubicBezTo>
                      <a:pt x="220948" y="505700"/>
                      <a:pt x="107600" y="449503"/>
                      <a:pt x="89503" y="438072"/>
                    </a:cubicBezTo>
                    <a:cubicBezTo>
                      <a:pt x="72358" y="426642"/>
                      <a:pt x="79025" y="358063"/>
                      <a:pt x="81883" y="340917"/>
                    </a:cubicBezTo>
                    <a:cubicBezTo>
                      <a:pt x="83788" y="331393"/>
                      <a:pt x="85693" y="321868"/>
                      <a:pt x="78073" y="313295"/>
                    </a:cubicBezTo>
                    <a:cubicBezTo>
                      <a:pt x="69500" y="303770"/>
                      <a:pt x="60928" y="303770"/>
                      <a:pt x="53308" y="314247"/>
                    </a:cubicBezTo>
                    <a:cubicBezTo>
                      <a:pt x="45688" y="324725"/>
                      <a:pt x="26638" y="379017"/>
                      <a:pt x="21875" y="394257"/>
                    </a:cubicBezTo>
                    <a:cubicBezTo>
                      <a:pt x="20923" y="398067"/>
                      <a:pt x="1873" y="401878"/>
                      <a:pt x="920" y="392353"/>
                    </a:cubicBezTo>
                    <a:cubicBezTo>
                      <a:pt x="-985" y="374255"/>
                      <a:pt x="-32" y="356157"/>
                      <a:pt x="4730" y="339013"/>
                    </a:cubicBezTo>
                    <a:cubicBezTo>
                      <a:pt x="12350" y="311390"/>
                      <a:pt x="12350" y="284720"/>
                      <a:pt x="8540" y="257097"/>
                    </a:cubicBezTo>
                    <a:cubicBezTo>
                      <a:pt x="4730" y="233285"/>
                      <a:pt x="15208" y="213282"/>
                      <a:pt x="30448" y="195185"/>
                    </a:cubicBezTo>
                    <a:lnTo>
                      <a:pt x="41758" y="187511"/>
                    </a:lnTo>
                    <a:lnTo>
                      <a:pt x="156144" y="183755"/>
                    </a:lnTo>
                    <a:close/>
                    <a:moveTo>
                      <a:pt x="431029" y="0"/>
                    </a:moveTo>
                    <a:lnTo>
                      <a:pt x="434308" y="4685"/>
                    </a:lnTo>
                    <a:cubicBezTo>
                      <a:pt x="450500" y="8495"/>
                      <a:pt x="455263" y="18020"/>
                      <a:pt x="450500" y="34213"/>
                    </a:cubicBezTo>
                    <a:cubicBezTo>
                      <a:pt x="429546" y="78027"/>
                      <a:pt x="437165" y="98030"/>
                      <a:pt x="445738" y="126605"/>
                    </a:cubicBezTo>
                    <a:cubicBezTo>
                      <a:pt x="455263" y="159943"/>
                      <a:pt x="486696" y="187565"/>
                      <a:pt x="529558" y="189470"/>
                    </a:cubicBezTo>
                    <a:cubicBezTo>
                      <a:pt x="542893" y="190422"/>
                      <a:pt x="557180" y="191375"/>
                      <a:pt x="569563" y="195185"/>
                    </a:cubicBezTo>
                    <a:cubicBezTo>
                      <a:pt x="584803" y="198995"/>
                      <a:pt x="592423" y="208520"/>
                      <a:pt x="593375" y="223760"/>
                    </a:cubicBezTo>
                    <a:cubicBezTo>
                      <a:pt x="594329" y="232332"/>
                      <a:pt x="594328" y="239952"/>
                      <a:pt x="593375" y="248525"/>
                    </a:cubicBezTo>
                    <a:cubicBezTo>
                      <a:pt x="592423" y="261860"/>
                      <a:pt x="587660" y="267575"/>
                      <a:pt x="573373" y="268527"/>
                    </a:cubicBezTo>
                    <a:cubicBezTo>
                      <a:pt x="559085" y="269480"/>
                      <a:pt x="482885" y="266622"/>
                      <a:pt x="459073" y="261860"/>
                    </a:cubicBezTo>
                    <a:cubicBezTo>
                      <a:pt x="410496" y="252335"/>
                      <a:pt x="378110" y="221855"/>
                      <a:pt x="357155" y="178040"/>
                    </a:cubicBezTo>
                    <a:cubicBezTo>
                      <a:pt x="354298" y="171372"/>
                      <a:pt x="352393" y="160895"/>
                      <a:pt x="342868" y="161847"/>
                    </a:cubicBezTo>
                    <a:cubicBezTo>
                      <a:pt x="333343" y="162800"/>
                      <a:pt x="331438" y="173277"/>
                      <a:pt x="328580" y="179945"/>
                    </a:cubicBezTo>
                    <a:cubicBezTo>
                      <a:pt x="326675" y="184707"/>
                      <a:pt x="324771" y="210425"/>
                      <a:pt x="320960" y="217093"/>
                    </a:cubicBezTo>
                    <a:cubicBezTo>
                      <a:pt x="316198" y="225665"/>
                      <a:pt x="282860" y="219950"/>
                      <a:pt x="282860" y="209472"/>
                    </a:cubicBezTo>
                    <a:cubicBezTo>
                      <a:pt x="285718" y="149465"/>
                      <a:pt x="290480" y="127557"/>
                      <a:pt x="280955" y="49452"/>
                    </a:cubicBezTo>
                    <a:cubicBezTo>
                      <a:pt x="280003" y="32307"/>
                      <a:pt x="290480" y="18020"/>
                      <a:pt x="300958" y="5638"/>
                    </a:cubicBezTo>
                    <a:lnTo>
                      <a:pt x="302361" y="422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67" name="Google Shape;2467;p45"/>
            <p:cNvGrpSpPr/>
            <p:nvPr/>
          </p:nvGrpSpPr>
          <p:grpSpPr>
            <a:xfrm rot="-2202834" flipH="1">
              <a:off x="7960763" y="4568879"/>
              <a:ext cx="1013909" cy="1089594"/>
              <a:chOff x="5097314" y="2786062"/>
              <a:chExt cx="2324100" cy="2697039"/>
            </a:xfrm>
          </p:grpSpPr>
          <p:sp>
            <p:nvSpPr>
              <p:cNvPr id="2468" name="Google Shape;2468;p45"/>
              <p:cNvSpPr/>
              <p:nvPr/>
            </p:nvSpPr>
            <p:spPr>
              <a:xfrm>
                <a:off x="5397351" y="2786062"/>
                <a:ext cx="2024063" cy="2363788"/>
              </a:xfrm>
              <a:custGeom>
                <a:avLst/>
                <a:gdLst/>
                <a:ahLst/>
                <a:cxnLst/>
                <a:rect l="l" t="t" r="r" b="b"/>
                <a:pathLst>
                  <a:path w="2024063" h="2363788" extrusionOk="0">
                    <a:moveTo>
                      <a:pt x="614363" y="0"/>
                    </a:moveTo>
                    <a:lnTo>
                      <a:pt x="0" y="354013"/>
                    </a:lnTo>
                    <a:lnTo>
                      <a:pt x="1635125" y="2363788"/>
                    </a:lnTo>
                    <a:lnTo>
                      <a:pt x="2024063" y="1601788"/>
                    </a:lnTo>
                    <a:lnTo>
                      <a:pt x="614363" y="0"/>
                    </a:lnTo>
                    <a:close/>
                  </a:path>
                </a:pathLst>
              </a:custGeom>
              <a:gradFill>
                <a:gsLst>
                  <a:gs pos="0">
                    <a:srgbClr val="A5D18A"/>
                  </a:gs>
                  <a:gs pos="100000">
                    <a:srgbClr val="A5D18A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9" name="Google Shape;2469;p45"/>
              <p:cNvSpPr/>
              <p:nvPr/>
            </p:nvSpPr>
            <p:spPr>
              <a:xfrm>
                <a:off x="5097314" y="3203575"/>
                <a:ext cx="1323975" cy="2262036"/>
              </a:xfrm>
              <a:custGeom>
                <a:avLst/>
                <a:gdLst/>
                <a:ahLst/>
                <a:cxnLst/>
                <a:rect l="l" t="t" r="r" b="b"/>
                <a:pathLst>
                  <a:path w="1323975" h="2262036" extrusionOk="0">
                    <a:moveTo>
                      <a:pt x="284163" y="0"/>
                    </a:moveTo>
                    <a:lnTo>
                      <a:pt x="0" y="117475"/>
                    </a:lnTo>
                    <a:lnTo>
                      <a:pt x="1157371" y="2262036"/>
                    </a:lnTo>
                    <a:lnTo>
                      <a:pt x="1323975" y="1727199"/>
                    </a:lnTo>
                    <a:lnTo>
                      <a:pt x="284163" y="0"/>
                    </a:lnTo>
                    <a:close/>
                  </a:path>
                </a:pathLst>
              </a:custGeom>
              <a:solidFill>
                <a:srgbClr val="5E963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0" name="Google Shape;2470;p45"/>
              <p:cNvSpPr/>
              <p:nvPr/>
            </p:nvSpPr>
            <p:spPr>
              <a:xfrm>
                <a:off x="5384800" y="3140074"/>
                <a:ext cx="1647675" cy="2009776"/>
              </a:xfrm>
              <a:custGeom>
                <a:avLst/>
                <a:gdLst/>
                <a:ahLst/>
                <a:cxnLst/>
                <a:rect l="l" t="t" r="r" b="b"/>
                <a:pathLst>
                  <a:path w="1647675" h="2009776" extrusionOk="0">
                    <a:moveTo>
                      <a:pt x="1647675" y="2009776"/>
                    </a:moveTo>
                    <a:lnTo>
                      <a:pt x="1019025" y="1785937"/>
                    </a:lnTo>
                    <a:cubicBezTo>
                      <a:pt x="707925" y="1234546"/>
                      <a:pt x="330150" y="621242"/>
                      <a:pt x="0" y="74614"/>
                    </a:cubicBezTo>
                    <a:lnTo>
                      <a:pt x="22076" y="0"/>
                    </a:lnTo>
                    <a:lnTo>
                      <a:pt x="1647675" y="2009776"/>
                    </a:lnTo>
                    <a:close/>
                  </a:path>
                </a:pathLst>
              </a:custGeom>
              <a:solidFill>
                <a:srgbClr val="3E642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1" name="Google Shape;2471;p45"/>
              <p:cNvSpPr/>
              <p:nvPr/>
            </p:nvSpPr>
            <p:spPr>
              <a:xfrm>
                <a:off x="6249936" y="4918074"/>
                <a:ext cx="795241" cy="565027"/>
              </a:xfrm>
              <a:custGeom>
                <a:avLst/>
                <a:gdLst/>
                <a:ahLst/>
                <a:cxnLst/>
                <a:rect l="l" t="t" r="r" b="b"/>
                <a:pathLst>
                  <a:path w="795241" h="565027" extrusionOk="0">
                    <a:moveTo>
                      <a:pt x="795241" y="230187"/>
                    </a:moveTo>
                    <a:lnTo>
                      <a:pt x="0" y="565027"/>
                    </a:lnTo>
                    <a:lnTo>
                      <a:pt x="153890" y="0"/>
                    </a:lnTo>
                    <a:lnTo>
                      <a:pt x="795241" y="230187"/>
                    </a:lnTo>
                    <a:close/>
                  </a:path>
                </a:pathLst>
              </a:custGeom>
              <a:gradFill>
                <a:gsLst>
                  <a:gs pos="0">
                    <a:srgbClr val="A5D18A"/>
                  </a:gs>
                  <a:gs pos="100000">
                    <a:srgbClr val="A5D18A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72" name="Google Shape;2472;p45"/>
            <p:cNvGrpSpPr/>
            <p:nvPr/>
          </p:nvGrpSpPr>
          <p:grpSpPr>
            <a:xfrm rot="-900000">
              <a:off x="8236366" y="4183901"/>
              <a:ext cx="383343" cy="472615"/>
              <a:chOff x="3655352" y="2514354"/>
              <a:chExt cx="332459" cy="409882"/>
            </a:xfrm>
          </p:grpSpPr>
          <p:sp>
            <p:nvSpPr>
              <p:cNvPr id="2473" name="Google Shape;2473;p45"/>
              <p:cNvSpPr/>
              <p:nvPr/>
            </p:nvSpPr>
            <p:spPr>
              <a:xfrm>
                <a:off x="3725830" y="2633094"/>
                <a:ext cx="107438" cy="224209"/>
              </a:xfrm>
              <a:custGeom>
                <a:avLst/>
                <a:gdLst/>
                <a:ahLst/>
                <a:cxnLst/>
                <a:rect l="l" t="t" r="r" b="b"/>
                <a:pathLst>
                  <a:path w="107438" h="224209" extrusionOk="0">
                    <a:moveTo>
                      <a:pt x="0" y="224209"/>
                    </a:moveTo>
                    <a:lnTo>
                      <a:pt x="107438" y="0"/>
                    </a:lnTo>
                  </a:path>
                </a:pathLst>
              </a:custGeom>
              <a:noFill/>
              <a:ln w="12700" cap="flat" cmpd="sng">
                <a:solidFill>
                  <a:srgbClr val="5E963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4" name="Google Shape;2474;p45"/>
              <p:cNvSpPr/>
              <p:nvPr/>
            </p:nvSpPr>
            <p:spPr>
              <a:xfrm flipH="1">
                <a:off x="3715228" y="2526604"/>
                <a:ext cx="196248" cy="397632"/>
              </a:xfrm>
              <a:custGeom>
                <a:avLst/>
                <a:gdLst/>
                <a:ahLst/>
                <a:cxnLst/>
                <a:rect l="l" t="t" r="r" b="b"/>
                <a:pathLst>
                  <a:path w="430576" h="959361" extrusionOk="0">
                    <a:moveTo>
                      <a:pt x="430576" y="959361"/>
                    </a:moveTo>
                    <a:cubicBezTo>
                      <a:pt x="196012" y="520713"/>
                      <a:pt x="61689" y="231470"/>
                      <a:pt x="17957" y="97623"/>
                    </a:cubicBezTo>
                    <a:cubicBezTo>
                      <a:pt x="-25775" y="-36224"/>
                      <a:pt x="21420" y="21536"/>
                      <a:pt x="42955" y="1"/>
                    </a:cubicBezTo>
                  </a:path>
                </a:pathLst>
              </a:custGeom>
              <a:noFill/>
              <a:ln w="12700" cap="flat" cmpd="sng">
                <a:solidFill>
                  <a:srgbClr val="5E963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5" name="Google Shape;2475;p45"/>
              <p:cNvSpPr/>
              <p:nvPr/>
            </p:nvSpPr>
            <p:spPr>
              <a:xfrm>
                <a:off x="3655352" y="2648021"/>
                <a:ext cx="148956" cy="255861"/>
              </a:xfrm>
              <a:custGeom>
                <a:avLst/>
                <a:gdLst/>
                <a:ahLst/>
                <a:cxnLst/>
                <a:rect l="l" t="t" r="r" b="b"/>
                <a:pathLst>
                  <a:path w="148956" h="255861" extrusionOk="0">
                    <a:moveTo>
                      <a:pt x="0" y="255861"/>
                    </a:moveTo>
                    <a:lnTo>
                      <a:pt x="148956" y="0"/>
                    </a:lnTo>
                  </a:path>
                </a:pathLst>
              </a:custGeom>
              <a:noFill/>
              <a:ln w="12700" cap="flat" cmpd="sng">
                <a:solidFill>
                  <a:srgbClr val="5E963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6" name="Google Shape;2476;p45"/>
              <p:cNvSpPr/>
              <p:nvPr/>
            </p:nvSpPr>
            <p:spPr>
              <a:xfrm flipH="1">
                <a:off x="3863163" y="2514354"/>
                <a:ext cx="124648" cy="348556"/>
              </a:xfrm>
              <a:custGeom>
                <a:avLst/>
                <a:gdLst/>
                <a:ahLst/>
                <a:cxnLst/>
                <a:rect l="l" t="t" r="r" b="b"/>
                <a:pathLst>
                  <a:path w="273483" h="840954" extrusionOk="0">
                    <a:moveTo>
                      <a:pt x="273483" y="840955"/>
                    </a:moveTo>
                    <a:cubicBezTo>
                      <a:pt x="144022" y="493989"/>
                      <a:pt x="61688" y="191254"/>
                      <a:pt x="17957" y="97623"/>
                    </a:cubicBezTo>
                    <a:cubicBezTo>
                      <a:pt x="-25775" y="-36224"/>
                      <a:pt x="21420" y="21536"/>
                      <a:pt x="42955" y="1"/>
                    </a:cubicBezTo>
                  </a:path>
                </a:pathLst>
              </a:custGeom>
              <a:noFill/>
              <a:ln w="12700" cap="flat" cmpd="sng">
                <a:solidFill>
                  <a:srgbClr val="5E963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77" name="Google Shape;2477;p45"/>
            <p:cNvGrpSpPr/>
            <p:nvPr/>
          </p:nvGrpSpPr>
          <p:grpSpPr>
            <a:xfrm>
              <a:off x="3067279" y="1778948"/>
              <a:ext cx="5808248" cy="1408708"/>
              <a:chOff x="6402545" y="4233184"/>
              <a:chExt cx="4470356" cy="1084221"/>
            </a:xfrm>
          </p:grpSpPr>
          <p:sp>
            <p:nvSpPr>
              <p:cNvPr id="2478" name="Google Shape;2478;p45"/>
              <p:cNvSpPr/>
              <p:nvPr/>
            </p:nvSpPr>
            <p:spPr>
              <a:xfrm>
                <a:off x="8807154" y="4407546"/>
                <a:ext cx="714729" cy="863958"/>
              </a:xfrm>
              <a:custGeom>
                <a:avLst/>
                <a:gdLst/>
                <a:ahLst/>
                <a:cxnLst/>
                <a:rect l="l" t="t" r="r" b="b"/>
                <a:pathLst>
                  <a:path w="714728" h="863957" extrusionOk="0">
                    <a:moveTo>
                      <a:pt x="721899" y="0"/>
                    </a:moveTo>
                    <a:cubicBezTo>
                      <a:pt x="706191" y="21992"/>
                      <a:pt x="688126" y="32987"/>
                      <a:pt x="670062" y="43198"/>
                    </a:cubicBezTo>
                    <a:cubicBezTo>
                      <a:pt x="645714" y="57335"/>
                      <a:pt x="630006" y="76971"/>
                      <a:pt x="616654" y="101319"/>
                    </a:cubicBezTo>
                    <a:cubicBezTo>
                      <a:pt x="490987" y="337729"/>
                      <a:pt x="364535" y="574139"/>
                      <a:pt x="238083" y="809764"/>
                    </a:cubicBezTo>
                    <a:cubicBezTo>
                      <a:pt x="227873" y="828614"/>
                      <a:pt x="219233" y="849035"/>
                      <a:pt x="201169" y="863958"/>
                    </a:cubicBezTo>
                    <a:cubicBezTo>
                      <a:pt x="230229" y="669960"/>
                      <a:pt x="276569" y="479889"/>
                      <a:pt x="314268" y="287462"/>
                    </a:cubicBezTo>
                    <a:cubicBezTo>
                      <a:pt x="210594" y="478318"/>
                      <a:pt x="116344" y="673887"/>
                      <a:pt x="6385" y="869455"/>
                    </a:cubicBezTo>
                    <a:cubicBezTo>
                      <a:pt x="-6967" y="834897"/>
                      <a:pt x="4029" y="808978"/>
                      <a:pt x="8742" y="783845"/>
                    </a:cubicBezTo>
                    <a:cubicBezTo>
                      <a:pt x="46441" y="574139"/>
                      <a:pt x="84142" y="364433"/>
                      <a:pt x="122627" y="154727"/>
                    </a:cubicBezTo>
                    <a:cubicBezTo>
                      <a:pt x="127339" y="128808"/>
                      <a:pt x="121841" y="110744"/>
                      <a:pt x="100635" y="95035"/>
                    </a:cubicBezTo>
                    <a:cubicBezTo>
                      <a:pt x="91210" y="87967"/>
                      <a:pt x="74716" y="79327"/>
                      <a:pt x="81000" y="65190"/>
                    </a:cubicBezTo>
                    <a:cubicBezTo>
                      <a:pt x="86498" y="53408"/>
                      <a:pt x="103777" y="55765"/>
                      <a:pt x="116344" y="54979"/>
                    </a:cubicBezTo>
                    <a:cubicBezTo>
                      <a:pt x="180748" y="50267"/>
                      <a:pt x="245152" y="45554"/>
                      <a:pt x="310341" y="40842"/>
                    </a:cubicBezTo>
                    <a:cubicBezTo>
                      <a:pt x="322908" y="40056"/>
                      <a:pt x="336260" y="37700"/>
                      <a:pt x="349612" y="45554"/>
                    </a:cubicBezTo>
                    <a:cubicBezTo>
                      <a:pt x="340187" y="59692"/>
                      <a:pt x="324479" y="63619"/>
                      <a:pt x="311127" y="69902"/>
                    </a:cubicBezTo>
                    <a:cubicBezTo>
                      <a:pt x="282852" y="84040"/>
                      <a:pt x="254577" y="97392"/>
                      <a:pt x="225516" y="109958"/>
                    </a:cubicBezTo>
                    <a:cubicBezTo>
                      <a:pt x="205881" y="117812"/>
                      <a:pt x="196456" y="128023"/>
                      <a:pt x="193314" y="151585"/>
                    </a:cubicBezTo>
                    <a:cubicBezTo>
                      <a:pt x="175250" y="287462"/>
                      <a:pt x="154044" y="423339"/>
                      <a:pt x="135979" y="560787"/>
                    </a:cubicBezTo>
                    <a:cubicBezTo>
                      <a:pt x="228658" y="387995"/>
                      <a:pt x="311127" y="210491"/>
                      <a:pt x="408518" y="38485"/>
                    </a:cubicBezTo>
                    <a:cubicBezTo>
                      <a:pt x="401450" y="208135"/>
                      <a:pt x="363750" y="373858"/>
                      <a:pt x="343329" y="542722"/>
                    </a:cubicBezTo>
                    <a:cubicBezTo>
                      <a:pt x="362179" y="505808"/>
                      <a:pt x="381029" y="469679"/>
                      <a:pt x="399879" y="432764"/>
                    </a:cubicBezTo>
                    <a:cubicBezTo>
                      <a:pt x="454858" y="322021"/>
                      <a:pt x="509837" y="211277"/>
                      <a:pt x="564816" y="100533"/>
                    </a:cubicBezTo>
                    <a:cubicBezTo>
                      <a:pt x="573456" y="83254"/>
                      <a:pt x="573456" y="73044"/>
                      <a:pt x="556177" y="62048"/>
                    </a:cubicBezTo>
                    <a:cubicBezTo>
                      <a:pt x="538112" y="50267"/>
                      <a:pt x="522404" y="36129"/>
                      <a:pt x="505910" y="22777"/>
                    </a:cubicBezTo>
                    <a:cubicBezTo>
                      <a:pt x="494129" y="12567"/>
                      <a:pt x="497270" y="5498"/>
                      <a:pt x="511408" y="2356"/>
                    </a:cubicBezTo>
                    <a:cubicBezTo>
                      <a:pt x="516120" y="785"/>
                      <a:pt x="520833" y="0"/>
                      <a:pt x="524760" y="0"/>
                    </a:cubicBezTo>
                    <a:cubicBezTo>
                      <a:pt x="589164" y="0"/>
                      <a:pt x="652783" y="0"/>
                      <a:pt x="7218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9" name="Google Shape;2479;p45"/>
              <p:cNvSpPr/>
              <p:nvPr/>
            </p:nvSpPr>
            <p:spPr>
              <a:xfrm>
                <a:off x="6402545" y="4453447"/>
                <a:ext cx="793270" cy="863958"/>
              </a:xfrm>
              <a:custGeom>
                <a:avLst/>
                <a:gdLst/>
                <a:ahLst/>
                <a:cxnLst/>
                <a:rect l="l" t="t" r="r" b="b"/>
                <a:pathLst>
                  <a:path w="793270" h="863957" extrusionOk="0">
                    <a:moveTo>
                      <a:pt x="535421" y="66414"/>
                    </a:moveTo>
                    <a:cubicBezTo>
                      <a:pt x="513430" y="88406"/>
                      <a:pt x="485940" y="104114"/>
                      <a:pt x="460021" y="122179"/>
                    </a:cubicBezTo>
                    <a:cubicBezTo>
                      <a:pt x="446669" y="131604"/>
                      <a:pt x="436459" y="142600"/>
                      <a:pt x="430961" y="157523"/>
                    </a:cubicBezTo>
                    <a:cubicBezTo>
                      <a:pt x="395617" y="249416"/>
                      <a:pt x="359488" y="341310"/>
                      <a:pt x="322573" y="433204"/>
                    </a:cubicBezTo>
                    <a:cubicBezTo>
                      <a:pt x="313934" y="453624"/>
                      <a:pt x="316290" y="459908"/>
                      <a:pt x="339853" y="459122"/>
                    </a:cubicBezTo>
                    <a:cubicBezTo>
                      <a:pt x="378338" y="457551"/>
                      <a:pt x="417609" y="457551"/>
                      <a:pt x="456880" y="459122"/>
                    </a:cubicBezTo>
                    <a:cubicBezTo>
                      <a:pt x="472588" y="459122"/>
                      <a:pt x="480442" y="452839"/>
                      <a:pt x="485155" y="438701"/>
                    </a:cubicBezTo>
                    <a:cubicBezTo>
                      <a:pt x="526782" y="323245"/>
                      <a:pt x="568409" y="207789"/>
                      <a:pt x="611607" y="93118"/>
                    </a:cubicBezTo>
                    <a:cubicBezTo>
                      <a:pt x="618675" y="75054"/>
                      <a:pt x="614748" y="64843"/>
                      <a:pt x="600611" y="53848"/>
                    </a:cubicBezTo>
                    <a:cubicBezTo>
                      <a:pt x="585688" y="42066"/>
                      <a:pt x="556627" y="32641"/>
                      <a:pt x="565267" y="10650"/>
                    </a:cubicBezTo>
                    <a:cubicBezTo>
                      <a:pt x="572336" y="-7415"/>
                      <a:pt x="599825" y="2796"/>
                      <a:pt x="618675" y="3581"/>
                    </a:cubicBezTo>
                    <a:cubicBezTo>
                      <a:pt x="677582" y="4366"/>
                      <a:pt x="736488" y="7508"/>
                      <a:pt x="798536" y="13791"/>
                    </a:cubicBezTo>
                    <a:cubicBezTo>
                      <a:pt x="787540" y="34212"/>
                      <a:pt x="769475" y="41281"/>
                      <a:pt x="753767" y="47564"/>
                    </a:cubicBezTo>
                    <a:cubicBezTo>
                      <a:pt x="702715" y="67985"/>
                      <a:pt x="676011" y="103329"/>
                      <a:pt x="658732" y="155952"/>
                    </a:cubicBezTo>
                    <a:cubicBezTo>
                      <a:pt x="599825" y="337383"/>
                      <a:pt x="535421" y="517243"/>
                      <a:pt x="472588" y="697889"/>
                    </a:cubicBezTo>
                    <a:cubicBezTo>
                      <a:pt x="465519" y="717524"/>
                      <a:pt x="465519" y="731662"/>
                      <a:pt x="480442" y="747370"/>
                    </a:cubicBezTo>
                    <a:cubicBezTo>
                      <a:pt x="494580" y="762293"/>
                      <a:pt x="506361" y="780357"/>
                      <a:pt x="522855" y="801564"/>
                    </a:cubicBezTo>
                    <a:cubicBezTo>
                      <a:pt x="438030" y="806276"/>
                      <a:pt x="357917" y="796851"/>
                      <a:pt x="271521" y="798422"/>
                    </a:cubicBezTo>
                    <a:cubicBezTo>
                      <a:pt x="298226" y="774074"/>
                      <a:pt x="324930" y="764649"/>
                      <a:pt x="350063" y="752868"/>
                    </a:cubicBezTo>
                    <a:cubicBezTo>
                      <a:pt x="368128" y="744228"/>
                      <a:pt x="379123" y="732447"/>
                      <a:pt x="385407" y="713597"/>
                    </a:cubicBezTo>
                    <a:cubicBezTo>
                      <a:pt x="410540" y="644480"/>
                      <a:pt x="436459" y="575364"/>
                      <a:pt x="463163" y="504676"/>
                    </a:cubicBezTo>
                    <a:cubicBezTo>
                      <a:pt x="409755" y="489754"/>
                      <a:pt x="357132" y="501535"/>
                      <a:pt x="305294" y="503106"/>
                    </a:cubicBezTo>
                    <a:cubicBezTo>
                      <a:pt x="295869" y="503106"/>
                      <a:pt x="294298" y="511745"/>
                      <a:pt x="291942" y="518814"/>
                    </a:cubicBezTo>
                    <a:cubicBezTo>
                      <a:pt x="260526" y="601283"/>
                      <a:pt x="229109" y="684537"/>
                      <a:pt x="196121" y="767005"/>
                    </a:cubicBezTo>
                    <a:cubicBezTo>
                      <a:pt x="191409" y="778001"/>
                      <a:pt x="192194" y="785855"/>
                      <a:pt x="201619" y="793710"/>
                    </a:cubicBezTo>
                    <a:cubicBezTo>
                      <a:pt x="211044" y="801564"/>
                      <a:pt x="218899" y="810203"/>
                      <a:pt x="227538" y="818843"/>
                    </a:cubicBezTo>
                    <a:cubicBezTo>
                      <a:pt x="234607" y="825912"/>
                      <a:pt x="248744" y="829839"/>
                      <a:pt x="246388" y="840834"/>
                    </a:cubicBezTo>
                    <a:cubicBezTo>
                      <a:pt x="243246" y="852616"/>
                      <a:pt x="227538" y="851830"/>
                      <a:pt x="217328" y="852616"/>
                    </a:cubicBezTo>
                    <a:cubicBezTo>
                      <a:pt x="152138" y="857328"/>
                      <a:pt x="86163" y="861255"/>
                      <a:pt x="20188" y="864397"/>
                    </a:cubicBezTo>
                    <a:cubicBezTo>
                      <a:pt x="13119" y="864397"/>
                      <a:pt x="2909" y="868324"/>
                      <a:pt x="553" y="859684"/>
                    </a:cubicBezTo>
                    <a:cubicBezTo>
                      <a:pt x="-2589" y="849474"/>
                      <a:pt x="8407" y="846332"/>
                      <a:pt x="14690" y="842405"/>
                    </a:cubicBezTo>
                    <a:cubicBezTo>
                      <a:pt x="44536" y="826697"/>
                      <a:pt x="75167" y="810203"/>
                      <a:pt x="105799" y="795280"/>
                    </a:cubicBezTo>
                    <a:cubicBezTo>
                      <a:pt x="118365" y="788997"/>
                      <a:pt x="126219" y="780357"/>
                      <a:pt x="130932" y="767005"/>
                    </a:cubicBezTo>
                    <a:cubicBezTo>
                      <a:pt x="201619" y="564368"/>
                      <a:pt x="272307" y="360945"/>
                      <a:pt x="343780" y="158308"/>
                    </a:cubicBezTo>
                    <a:cubicBezTo>
                      <a:pt x="349278" y="142600"/>
                      <a:pt x="348492" y="133175"/>
                      <a:pt x="334355" y="122964"/>
                    </a:cubicBezTo>
                    <a:cubicBezTo>
                      <a:pt x="320217" y="112754"/>
                      <a:pt x="307650" y="100187"/>
                      <a:pt x="295084" y="87621"/>
                    </a:cubicBezTo>
                    <a:cubicBezTo>
                      <a:pt x="285659" y="78981"/>
                      <a:pt x="281732" y="69556"/>
                      <a:pt x="300582" y="68771"/>
                    </a:cubicBezTo>
                    <a:cubicBezTo>
                      <a:pt x="374411" y="65629"/>
                      <a:pt x="448240" y="62487"/>
                      <a:pt x="522855" y="60131"/>
                    </a:cubicBezTo>
                    <a:cubicBezTo>
                      <a:pt x="526782" y="60916"/>
                      <a:pt x="532280" y="60916"/>
                      <a:pt x="535421" y="6641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0" name="Google Shape;2480;p45"/>
              <p:cNvSpPr/>
              <p:nvPr/>
            </p:nvSpPr>
            <p:spPr>
              <a:xfrm>
                <a:off x="9680639" y="4251081"/>
                <a:ext cx="691166" cy="816833"/>
              </a:xfrm>
              <a:custGeom>
                <a:avLst/>
                <a:gdLst/>
                <a:ahLst/>
                <a:cxnLst/>
                <a:rect l="l" t="t" r="r" b="b"/>
                <a:pathLst>
                  <a:path w="691166" h="816832" extrusionOk="0">
                    <a:moveTo>
                      <a:pt x="539581" y="450211"/>
                    </a:moveTo>
                    <a:cubicBezTo>
                      <a:pt x="518375" y="517757"/>
                      <a:pt x="491671" y="576663"/>
                      <a:pt x="466537" y="637140"/>
                    </a:cubicBezTo>
                    <a:cubicBezTo>
                      <a:pt x="446117" y="687406"/>
                      <a:pt x="424910" y="737673"/>
                      <a:pt x="404489" y="787940"/>
                    </a:cubicBezTo>
                    <a:cubicBezTo>
                      <a:pt x="399777" y="798935"/>
                      <a:pt x="395065" y="806004"/>
                      <a:pt x="380927" y="806790"/>
                    </a:cubicBezTo>
                    <a:cubicBezTo>
                      <a:pt x="257617" y="810717"/>
                      <a:pt x="135092" y="817785"/>
                      <a:pt x="11781" y="817000"/>
                    </a:cubicBezTo>
                    <a:cubicBezTo>
                      <a:pt x="8640" y="817000"/>
                      <a:pt x="4713" y="816215"/>
                      <a:pt x="0" y="815429"/>
                    </a:cubicBezTo>
                    <a:cubicBezTo>
                      <a:pt x="2357" y="800506"/>
                      <a:pt x="14138" y="798935"/>
                      <a:pt x="22777" y="794223"/>
                    </a:cubicBezTo>
                    <a:cubicBezTo>
                      <a:pt x="53409" y="780085"/>
                      <a:pt x="84825" y="764377"/>
                      <a:pt x="116242" y="751810"/>
                    </a:cubicBezTo>
                    <a:cubicBezTo>
                      <a:pt x="135877" y="743956"/>
                      <a:pt x="147659" y="730604"/>
                      <a:pt x="154727" y="710969"/>
                    </a:cubicBezTo>
                    <a:cubicBezTo>
                      <a:pt x="223844" y="512259"/>
                      <a:pt x="292175" y="313548"/>
                      <a:pt x="362077" y="115624"/>
                    </a:cubicBezTo>
                    <a:cubicBezTo>
                      <a:pt x="369146" y="95988"/>
                      <a:pt x="365218" y="84992"/>
                      <a:pt x="348725" y="74782"/>
                    </a:cubicBezTo>
                    <a:cubicBezTo>
                      <a:pt x="330660" y="63786"/>
                      <a:pt x="314166" y="49649"/>
                      <a:pt x="297673" y="36297"/>
                    </a:cubicBezTo>
                    <a:cubicBezTo>
                      <a:pt x="293746" y="33155"/>
                      <a:pt x="288248" y="29228"/>
                      <a:pt x="290604" y="22944"/>
                    </a:cubicBezTo>
                    <a:cubicBezTo>
                      <a:pt x="292961" y="16661"/>
                      <a:pt x="299244" y="16661"/>
                      <a:pt x="304742" y="16661"/>
                    </a:cubicBezTo>
                    <a:cubicBezTo>
                      <a:pt x="325948" y="15090"/>
                      <a:pt x="347154" y="13519"/>
                      <a:pt x="368360" y="11949"/>
                    </a:cubicBezTo>
                    <a:cubicBezTo>
                      <a:pt x="467323" y="8022"/>
                      <a:pt x="566285" y="4094"/>
                      <a:pt x="665248" y="167"/>
                    </a:cubicBezTo>
                    <a:cubicBezTo>
                      <a:pt x="696664" y="-618"/>
                      <a:pt x="697450" y="167"/>
                      <a:pt x="684883" y="30013"/>
                    </a:cubicBezTo>
                    <a:cubicBezTo>
                      <a:pt x="646398" y="117980"/>
                      <a:pt x="607127" y="205161"/>
                      <a:pt x="567856" y="293128"/>
                    </a:cubicBezTo>
                    <a:cubicBezTo>
                      <a:pt x="563929" y="300982"/>
                      <a:pt x="562358" y="311192"/>
                      <a:pt x="549006" y="316690"/>
                    </a:cubicBezTo>
                    <a:cubicBezTo>
                      <a:pt x="557645" y="266423"/>
                      <a:pt x="566285" y="219298"/>
                      <a:pt x="574925" y="171388"/>
                    </a:cubicBezTo>
                    <a:cubicBezTo>
                      <a:pt x="579637" y="143113"/>
                      <a:pt x="583565" y="114838"/>
                      <a:pt x="589848" y="87349"/>
                    </a:cubicBezTo>
                    <a:cubicBezTo>
                      <a:pt x="593775" y="70069"/>
                      <a:pt x="589062" y="63001"/>
                      <a:pt x="571783" y="62215"/>
                    </a:cubicBezTo>
                    <a:cubicBezTo>
                      <a:pt x="545864" y="60644"/>
                      <a:pt x="519946" y="58288"/>
                      <a:pt x="494812" y="55147"/>
                    </a:cubicBezTo>
                    <a:cubicBezTo>
                      <a:pt x="483031" y="53576"/>
                      <a:pt x="477533" y="58288"/>
                      <a:pt x="474392" y="67713"/>
                    </a:cubicBezTo>
                    <a:cubicBezTo>
                      <a:pt x="428052" y="187882"/>
                      <a:pt x="381713" y="308836"/>
                      <a:pt x="335373" y="429005"/>
                    </a:cubicBezTo>
                    <a:cubicBezTo>
                      <a:pt x="335373" y="429790"/>
                      <a:pt x="335373" y="430575"/>
                      <a:pt x="336158" y="432146"/>
                    </a:cubicBezTo>
                    <a:cubicBezTo>
                      <a:pt x="368360" y="438430"/>
                      <a:pt x="393494" y="432932"/>
                      <a:pt x="412343" y="399944"/>
                    </a:cubicBezTo>
                    <a:cubicBezTo>
                      <a:pt x="432765" y="363030"/>
                      <a:pt x="459468" y="329257"/>
                      <a:pt x="484602" y="294698"/>
                    </a:cubicBezTo>
                    <a:cubicBezTo>
                      <a:pt x="490885" y="286059"/>
                      <a:pt x="497169" y="276634"/>
                      <a:pt x="515233" y="268780"/>
                    </a:cubicBezTo>
                    <a:cubicBezTo>
                      <a:pt x="466537" y="392090"/>
                      <a:pt x="419412" y="509117"/>
                      <a:pt x="373073" y="626144"/>
                    </a:cubicBezTo>
                    <a:cubicBezTo>
                      <a:pt x="369931" y="625359"/>
                      <a:pt x="367575" y="624573"/>
                      <a:pt x="364433" y="623788"/>
                    </a:cubicBezTo>
                    <a:cubicBezTo>
                      <a:pt x="358935" y="590015"/>
                      <a:pt x="365218" y="557027"/>
                      <a:pt x="366004" y="523254"/>
                    </a:cubicBezTo>
                    <a:cubicBezTo>
                      <a:pt x="366789" y="490267"/>
                      <a:pt x="351081" y="476129"/>
                      <a:pt x="319664" y="481627"/>
                    </a:cubicBezTo>
                    <a:cubicBezTo>
                      <a:pt x="310239" y="483198"/>
                      <a:pt x="310239" y="490267"/>
                      <a:pt x="307883" y="494979"/>
                    </a:cubicBezTo>
                    <a:cubicBezTo>
                      <a:pt x="274896" y="579019"/>
                      <a:pt x="242694" y="663844"/>
                      <a:pt x="208921" y="747883"/>
                    </a:cubicBezTo>
                    <a:cubicBezTo>
                      <a:pt x="202638" y="764377"/>
                      <a:pt x="206565" y="769875"/>
                      <a:pt x="223844" y="767519"/>
                    </a:cubicBezTo>
                    <a:cubicBezTo>
                      <a:pt x="257617" y="763592"/>
                      <a:pt x="291390" y="759665"/>
                      <a:pt x="325948" y="754952"/>
                    </a:cubicBezTo>
                    <a:cubicBezTo>
                      <a:pt x="342442" y="752596"/>
                      <a:pt x="350296" y="740029"/>
                      <a:pt x="358150" y="726677"/>
                    </a:cubicBezTo>
                    <a:cubicBezTo>
                      <a:pt x="409202" y="644994"/>
                      <a:pt x="460254" y="563311"/>
                      <a:pt x="511306" y="482413"/>
                    </a:cubicBezTo>
                    <a:cubicBezTo>
                      <a:pt x="516018" y="472202"/>
                      <a:pt x="522302" y="459636"/>
                      <a:pt x="539581" y="45021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1" name="Google Shape;2481;p45"/>
              <p:cNvSpPr/>
              <p:nvPr/>
            </p:nvSpPr>
            <p:spPr>
              <a:xfrm>
                <a:off x="9245718" y="4311557"/>
                <a:ext cx="683312" cy="816833"/>
              </a:xfrm>
              <a:custGeom>
                <a:avLst/>
                <a:gdLst/>
                <a:ahLst/>
                <a:cxnLst/>
                <a:rect l="l" t="t" r="r" b="b"/>
                <a:pathLst>
                  <a:path w="683311" h="816832" extrusionOk="0">
                    <a:moveTo>
                      <a:pt x="548807" y="312764"/>
                    </a:moveTo>
                    <a:cubicBezTo>
                      <a:pt x="557446" y="261712"/>
                      <a:pt x="566872" y="211446"/>
                      <a:pt x="575511" y="160394"/>
                    </a:cubicBezTo>
                    <a:cubicBezTo>
                      <a:pt x="580223" y="136046"/>
                      <a:pt x="584150" y="111698"/>
                      <a:pt x="588863" y="86565"/>
                    </a:cubicBezTo>
                    <a:cubicBezTo>
                      <a:pt x="592004" y="70071"/>
                      <a:pt x="588077" y="60646"/>
                      <a:pt x="568442" y="60646"/>
                    </a:cubicBezTo>
                    <a:cubicBezTo>
                      <a:pt x="544880" y="59860"/>
                      <a:pt x="520532" y="56719"/>
                      <a:pt x="496969" y="52792"/>
                    </a:cubicBezTo>
                    <a:cubicBezTo>
                      <a:pt x="482832" y="50435"/>
                      <a:pt x="477334" y="54363"/>
                      <a:pt x="471836" y="66929"/>
                    </a:cubicBezTo>
                    <a:cubicBezTo>
                      <a:pt x="427067" y="182385"/>
                      <a:pt x="383084" y="297842"/>
                      <a:pt x="337530" y="412512"/>
                    </a:cubicBezTo>
                    <a:cubicBezTo>
                      <a:pt x="331247" y="429006"/>
                      <a:pt x="333603" y="433718"/>
                      <a:pt x="351667" y="432933"/>
                    </a:cubicBezTo>
                    <a:cubicBezTo>
                      <a:pt x="375230" y="432148"/>
                      <a:pt x="393294" y="425864"/>
                      <a:pt x="406646" y="403873"/>
                    </a:cubicBezTo>
                    <a:cubicBezTo>
                      <a:pt x="428638" y="367744"/>
                      <a:pt x="453771" y="333185"/>
                      <a:pt x="478119" y="298627"/>
                    </a:cubicBezTo>
                    <a:cubicBezTo>
                      <a:pt x="485188" y="288417"/>
                      <a:pt x="491471" y="276635"/>
                      <a:pt x="511892" y="267996"/>
                    </a:cubicBezTo>
                    <a:cubicBezTo>
                      <a:pt x="463197" y="390521"/>
                      <a:pt x="416857" y="506762"/>
                      <a:pt x="371303" y="623789"/>
                    </a:cubicBezTo>
                    <a:cubicBezTo>
                      <a:pt x="368161" y="623004"/>
                      <a:pt x="365020" y="623004"/>
                      <a:pt x="362663" y="622218"/>
                    </a:cubicBezTo>
                    <a:cubicBezTo>
                      <a:pt x="362663" y="587660"/>
                      <a:pt x="362663" y="553887"/>
                      <a:pt x="362663" y="519329"/>
                    </a:cubicBezTo>
                    <a:cubicBezTo>
                      <a:pt x="362663" y="488698"/>
                      <a:pt x="346955" y="474560"/>
                      <a:pt x="317895" y="479273"/>
                    </a:cubicBezTo>
                    <a:cubicBezTo>
                      <a:pt x="309255" y="480843"/>
                      <a:pt x="309255" y="487127"/>
                      <a:pt x="306899" y="492625"/>
                    </a:cubicBezTo>
                    <a:cubicBezTo>
                      <a:pt x="273911" y="576664"/>
                      <a:pt x="241709" y="661489"/>
                      <a:pt x="207936" y="744743"/>
                    </a:cubicBezTo>
                    <a:cubicBezTo>
                      <a:pt x="199296" y="766735"/>
                      <a:pt x="207936" y="769091"/>
                      <a:pt x="226786" y="766735"/>
                    </a:cubicBezTo>
                    <a:cubicBezTo>
                      <a:pt x="255061" y="762022"/>
                      <a:pt x="283336" y="758095"/>
                      <a:pt x="311611" y="755739"/>
                    </a:cubicBezTo>
                    <a:cubicBezTo>
                      <a:pt x="332817" y="754168"/>
                      <a:pt x="346169" y="743172"/>
                      <a:pt x="357165" y="725108"/>
                    </a:cubicBezTo>
                    <a:cubicBezTo>
                      <a:pt x="408217" y="641854"/>
                      <a:pt x="460840" y="558600"/>
                      <a:pt x="512678" y="476131"/>
                    </a:cubicBezTo>
                    <a:cubicBezTo>
                      <a:pt x="518176" y="467491"/>
                      <a:pt x="522103" y="458066"/>
                      <a:pt x="532313" y="452568"/>
                    </a:cubicBezTo>
                    <a:cubicBezTo>
                      <a:pt x="537025" y="461993"/>
                      <a:pt x="532313" y="469848"/>
                      <a:pt x="529171" y="477702"/>
                    </a:cubicBezTo>
                    <a:cubicBezTo>
                      <a:pt x="487544" y="580591"/>
                      <a:pt x="445917" y="682695"/>
                      <a:pt x="404290" y="785585"/>
                    </a:cubicBezTo>
                    <a:cubicBezTo>
                      <a:pt x="398792" y="798937"/>
                      <a:pt x="391723" y="806006"/>
                      <a:pt x="376015" y="806791"/>
                    </a:cubicBezTo>
                    <a:cubicBezTo>
                      <a:pt x="262130" y="809933"/>
                      <a:pt x="148244" y="813860"/>
                      <a:pt x="34359" y="817001"/>
                    </a:cubicBezTo>
                    <a:cubicBezTo>
                      <a:pt x="28862" y="817001"/>
                      <a:pt x="23364" y="817001"/>
                      <a:pt x="17866" y="817001"/>
                    </a:cubicBezTo>
                    <a:cubicBezTo>
                      <a:pt x="11582" y="816216"/>
                      <a:pt x="2942" y="819358"/>
                      <a:pt x="586" y="811504"/>
                    </a:cubicBezTo>
                    <a:cubicBezTo>
                      <a:pt x="-2555" y="802079"/>
                      <a:pt x="7655" y="799722"/>
                      <a:pt x="13938" y="796581"/>
                    </a:cubicBezTo>
                    <a:cubicBezTo>
                      <a:pt x="45355" y="781658"/>
                      <a:pt x="76772" y="765949"/>
                      <a:pt x="109759" y="753383"/>
                    </a:cubicBezTo>
                    <a:cubicBezTo>
                      <a:pt x="134893" y="743958"/>
                      <a:pt x="147459" y="726679"/>
                      <a:pt x="156099" y="702331"/>
                    </a:cubicBezTo>
                    <a:cubicBezTo>
                      <a:pt x="215005" y="533466"/>
                      <a:pt x="273911" y="364602"/>
                      <a:pt x="332817" y="195737"/>
                    </a:cubicBezTo>
                    <a:cubicBezTo>
                      <a:pt x="342242" y="169033"/>
                      <a:pt x="350096" y="140758"/>
                      <a:pt x="361092" y="114840"/>
                    </a:cubicBezTo>
                    <a:cubicBezTo>
                      <a:pt x="369732" y="94419"/>
                      <a:pt x="363449" y="82638"/>
                      <a:pt x="346169" y="71642"/>
                    </a:cubicBezTo>
                    <a:cubicBezTo>
                      <a:pt x="329676" y="61431"/>
                      <a:pt x="314753" y="48865"/>
                      <a:pt x="299044" y="37083"/>
                    </a:cubicBezTo>
                    <a:cubicBezTo>
                      <a:pt x="294332" y="33156"/>
                      <a:pt x="287263" y="29229"/>
                      <a:pt x="288834" y="22160"/>
                    </a:cubicBezTo>
                    <a:cubicBezTo>
                      <a:pt x="290405" y="13521"/>
                      <a:pt x="299044" y="15877"/>
                      <a:pt x="304542" y="14306"/>
                    </a:cubicBezTo>
                    <a:cubicBezTo>
                      <a:pt x="311611" y="12735"/>
                      <a:pt x="319465" y="11950"/>
                      <a:pt x="326534" y="11950"/>
                    </a:cubicBezTo>
                    <a:cubicBezTo>
                      <a:pt x="438848" y="8023"/>
                      <a:pt x="550378" y="3310"/>
                      <a:pt x="662692" y="169"/>
                    </a:cubicBezTo>
                    <a:cubicBezTo>
                      <a:pt x="695680" y="-617"/>
                      <a:pt x="695680" y="169"/>
                      <a:pt x="683113" y="29229"/>
                    </a:cubicBezTo>
                    <a:cubicBezTo>
                      <a:pt x="644627" y="116410"/>
                      <a:pt x="606142" y="202806"/>
                      <a:pt x="566872" y="289987"/>
                    </a:cubicBezTo>
                    <a:cubicBezTo>
                      <a:pt x="562944" y="297842"/>
                      <a:pt x="558232" y="305696"/>
                      <a:pt x="554305" y="314335"/>
                    </a:cubicBezTo>
                    <a:cubicBezTo>
                      <a:pt x="553519" y="313550"/>
                      <a:pt x="551163" y="313550"/>
                      <a:pt x="548807" y="31276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2" name="Google Shape;2482;p45"/>
              <p:cNvSpPr/>
              <p:nvPr/>
            </p:nvSpPr>
            <p:spPr>
              <a:xfrm>
                <a:off x="10079631" y="4286592"/>
                <a:ext cx="793270" cy="871812"/>
              </a:xfrm>
              <a:custGeom>
                <a:avLst/>
                <a:gdLst/>
                <a:ahLst/>
                <a:cxnLst/>
                <a:rect l="l" t="t" r="r" b="b"/>
                <a:pathLst>
                  <a:path w="793270" h="871811" extrusionOk="0">
                    <a:moveTo>
                      <a:pt x="334587" y="874168"/>
                    </a:moveTo>
                    <a:cubicBezTo>
                      <a:pt x="346368" y="632260"/>
                      <a:pt x="377000" y="396635"/>
                      <a:pt x="385639" y="159439"/>
                    </a:cubicBezTo>
                    <a:cubicBezTo>
                      <a:pt x="368360" y="205779"/>
                      <a:pt x="351866" y="252119"/>
                      <a:pt x="334587" y="298458"/>
                    </a:cubicBezTo>
                    <a:cubicBezTo>
                      <a:pt x="283535" y="440618"/>
                      <a:pt x="233268" y="583564"/>
                      <a:pt x="181431" y="725724"/>
                    </a:cubicBezTo>
                    <a:cubicBezTo>
                      <a:pt x="171221" y="752428"/>
                      <a:pt x="174362" y="767351"/>
                      <a:pt x="201066" y="779918"/>
                    </a:cubicBezTo>
                    <a:cubicBezTo>
                      <a:pt x="222273" y="790128"/>
                      <a:pt x="243479" y="802695"/>
                      <a:pt x="263900" y="825472"/>
                    </a:cubicBezTo>
                    <a:cubicBezTo>
                      <a:pt x="175933" y="834112"/>
                      <a:pt x="92679" y="837253"/>
                      <a:pt x="0" y="838824"/>
                    </a:cubicBezTo>
                    <a:cubicBezTo>
                      <a:pt x="33773" y="808193"/>
                      <a:pt x="65189" y="789343"/>
                      <a:pt x="96606" y="770493"/>
                    </a:cubicBezTo>
                    <a:cubicBezTo>
                      <a:pt x="117027" y="757926"/>
                      <a:pt x="128808" y="742218"/>
                      <a:pt x="137448" y="720226"/>
                    </a:cubicBezTo>
                    <a:cubicBezTo>
                      <a:pt x="212848" y="527800"/>
                      <a:pt x="288247" y="335373"/>
                      <a:pt x="364433" y="143731"/>
                    </a:cubicBezTo>
                    <a:cubicBezTo>
                      <a:pt x="374643" y="118598"/>
                      <a:pt x="373073" y="103675"/>
                      <a:pt x="347939" y="91108"/>
                    </a:cubicBezTo>
                    <a:cubicBezTo>
                      <a:pt x="329875" y="82469"/>
                      <a:pt x="313381" y="69117"/>
                      <a:pt x="296887" y="58121"/>
                    </a:cubicBezTo>
                    <a:cubicBezTo>
                      <a:pt x="290604" y="54194"/>
                      <a:pt x="283535" y="49481"/>
                      <a:pt x="285106" y="40842"/>
                    </a:cubicBezTo>
                    <a:cubicBezTo>
                      <a:pt x="285891" y="31417"/>
                      <a:pt x="295316" y="29846"/>
                      <a:pt x="302385" y="29846"/>
                    </a:cubicBezTo>
                    <a:cubicBezTo>
                      <a:pt x="354222" y="26704"/>
                      <a:pt x="406060" y="24348"/>
                      <a:pt x="457897" y="22777"/>
                    </a:cubicBezTo>
                    <a:cubicBezTo>
                      <a:pt x="474391" y="21992"/>
                      <a:pt x="473606" y="35344"/>
                      <a:pt x="472820" y="46340"/>
                    </a:cubicBezTo>
                    <a:cubicBezTo>
                      <a:pt x="470464" y="90323"/>
                      <a:pt x="468108" y="135092"/>
                      <a:pt x="464966" y="179075"/>
                    </a:cubicBezTo>
                    <a:cubicBezTo>
                      <a:pt x="456327" y="305527"/>
                      <a:pt x="447687" y="431979"/>
                      <a:pt x="439047" y="558431"/>
                    </a:cubicBezTo>
                    <a:cubicBezTo>
                      <a:pt x="439047" y="562358"/>
                      <a:pt x="439833" y="566285"/>
                      <a:pt x="444545" y="571783"/>
                    </a:cubicBezTo>
                    <a:cubicBezTo>
                      <a:pt x="464181" y="520731"/>
                      <a:pt x="483031" y="468893"/>
                      <a:pt x="502666" y="417841"/>
                    </a:cubicBezTo>
                    <a:cubicBezTo>
                      <a:pt x="541937" y="313381"/>
                      <a:pt x="581208" y="208921"/>
                      <a:pt x="621264" y="104460"/>
                    </a:cubicBezTo>
                    <a:cubicBezTo>
                      <a:pt x="628333" y="85610"/>
                      <a:pt x="626762" y="74615"/>
                      <a:pt x="608697" y="64404"/>
                    </a:cubicBezTo>
                    <a:cubicBezTo>
                      <a:pt x="586705" y="51052"/>
                      <a:pt x="566285" y="34558"/>
                      <a:pt x="545078" y="19635"/>
                    </a:cubicBezTo>
                    <a:cubicBezTo>
                      <a:pt x="540366" y="16494"/>
                      <a:pt x="535653" y="12567"/>
                      <a:pt x="538010" y="6283"/>
                    </a:cubicBezTo>
                    <a:cubicBezTo>
                      <a:pt x="540366" y="0"/>
                      <a:pt x="546649" y="0"/>
                      <a:pt x="552147" y="0"/>
                    </a:cubicBezTo>
                    <a:cubicBezTo>
                      <a:pt x="631474" y="2356"/>
                      <a:pt x="710802" y="5498"/>
                      <a:pt x="797983" y="8640"/>
                    </a:cubicBezTo>
                    <a:cubicBezTo>
                      <a:pt x="769708" y="29846"/>
                      <a:pt x="744574" y="40842"/>
                      <a:pt x="719441" y="50267"/>
                    </a:cubicBezTo>
                    <a:cubicBezTo>
                      <a:pt x="688810" y="62048"/>
                      <a:pt x="671531" y="81683"/>
                      <a:pt x="658964" y="113100"/>
                    </a:cubicBezTo>
                    <a:cubicBezTo>
                      <a:pt x="582778" y="307098"/>
                      <a:pt x="505022" y="500310"/>
                      <a:pt x="426481" y="693522"/>
                    </a:cubicBezTo>
                    <a:cubicBezTo>
                      <a:pt x="406060" y="743789"/>
                      <a:pt x="382497" y="793270"/>
                      <a:pt x="359720" y="842751"/>
                    </a:cubicBezTo>
                    <a:cubicBezTo>
                      <a:pt x="356579" y="851391"/>
                      <a:pt x="351866" y="862387"/>
                      <a:pt x="334587" y="87416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3" name="Google Shape;2483;p45"/>
              <p:cNvSpPr/>
              <p:nvPr/>
            </p:nvSpPr>
            <p:spPr>
              <a:xfrm>
                <a:off x="7874292" y="4233184"/>
                <a:ext cx="596916" cy="824687"/>
              </a:xfrm>
              <a:custGeom>
                <a:avLst/>
                <a:gdLst/>
                <a:ahLst/>
                <a:cxnLst/>
                <a:rect l="l" t="t" r="r" b="b"/>
                <a:pathLst>
                  <a:path w="596916" h="824686" extrusionOk="0">
                    <a:moveTo>
                      <a:pt x="295207" y="15708"/>
                    </a:moveTo>
                    <a:cubicBezTo>
                      <a:pt x="398096" y="10210"/>
                      <a:pt x="497844" y="5498"/>
                      <a:pt x="600733" y="0"/>
                    </a:cubicBezTo>
                    <a:cubicBezTo>
                      <a:pt x="596021" y="17279"/>
                      <a:pt x="585811" y="19635"/>
                      <a:pt x="577171" y="23562"/>
                    </a:cubicBezTo>
                    <a:cubicBezTo>
                      <a:pt x="539471" y="41627"/>
                      <a:pt x="501771" y="58906"/>
                      <a:pt x="464071" y="75400"/>
                    </a:cubicBezTo>
                    <a:cubicBezTo>
                      <a:pt x="452290" y="80898"/>
                      <a:pt x="442079" y="87181"/>
                      <a:pt x="437367" y="101319"/>
                    </a:cubicBezTo>
                    <a:cubicBezTo>
                      <a:pt x="351756" y="320450"/>
                      <a:pt x="265361" y="538795"/>
                      <a:pt x="178965" y="757926"/>
                    </a:cubicBezTo>
                    <a:cubicBezTo>
                      <a:pt x="178179" y="760283"/>
                      <a:pt x="178179" y="763424"/>
                      <a:pt x="177394" y="768137"/>
                    </a:cubicBezTo>
                    <a:cubicBezTo>
                      <a:pt x="219807" y="764210"/>
                      <a:pt x="259863" y="755570"/>
                      <a:pt x="299919" y="746145"/>
                    </a:cubicBezTo>
                    <a:cubicBezTo>
                      <a:pt x="311700" y="743789"/>
                      <a:pt x="314057" y="732008"/>
                      <a:pt x="317984" y="723368"/>
                    </a:cubicBezTo>
                    <a:cubicBezTo>
                      <a:pt x="374533" y="619693"/>
                      <a:pt x="431084" y="515233"/>
                      <a:pt x="487634" y="411558"/>
                    </a:cubicBezTo>
                    <a:cubicBezTo>
                      <a:pt x="493917" y="399777"/>
                      <a:pt x="499415" y="387210"/>
                      <a:pt x="512767" y="378571"/>
                    </a:cubicBezTo>
                    <a:cubicBezTo>
                      <a:pt x="518265" y="393493"/>
                      <a:pt x="514338" y="405275"/>
                      <a:pt x="510411" y="417841"/>
                    </a:cubicBezTo>
                    <a:cubicBezTo>
                      <a:pt x="469569" y="536439"/>
                      <a:pt x="427942" y="655037"/>
                      <a:pt x="387886" y="773635"/>
                    </a:cubicBezTo>
                    <a:cubicBezTo>
                      <a:pt x="378461" y="802695"/>
                      <a:pt x="361967" y="812906"/>
                      <a:pt x="331336" y="812906"/>
                    </a:cubicBezTo>
                    <a:cubicBezTo>
                      <a:pt x="229231" y="815262"/>
                      <a:pt x="127913" y="820760"/>
                      <a:pt x="25809" y="824687"/>
                    </a:cubicBezTo>
                    <a:cubicBezTo>
                      <a:pt x="17169" y="824687"/>
                      <a:pt x="3817" y="829399"/>
                      <a:pt x="676" y="819974"/>
                    </a:cubicBezTo>
                    <a:cubicBezTo>
                      <a:pt x="-3251" y="808193"/>
                      <a:pt x="10886" y="804266"/>
                      <a:pt x="18740" y="798768"/>
                    </a:cubicBezTo>
                    <a:cubicBezTo>
                      <a:pt x="32877" y="788558"/>
                      <a:pt x="47801" y="777562"/>
                      <a:pt x="63509" y="771278"/>
                    </a:cubicBezTo>
                    <a:cubicBezTo>
                      <a:pt x="105136" y="755570"/>
                      <a:pt x="122415" y="724153"/>
                      <a:pt x="136552" y="684883"/>
                    </a:cubicBezTo>
                    <a:cubicBezTo>
                      <a:pt x="201742" y="494027"/>
                      <a:pt x="270073" y="303171"/>
                      <a:pt x="337619" y="113100"/>
                    </a:cubicBezTo>
                    <a:cubicBezTo>
                      <a:pt x="345473" y="90323"/>
                      <a:pt x="350186" y="71473"/>
                      <a:pt x="324267" y="55765"/>
                    </a:cubicBezTo>
                    <a:cubicBezTo>
                      <a:pt x="311700" y="49481"/>
                      <a:pt x="302275" y="36915"/>
                      <a:pt x="295207" y="1570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4" name="Google Shape;2484;p45"/>
              <p:cNvSpPr/>
              <p:nvPr/>
            </p:nvSpPr>
            <p:spPr>
              <a:xfrm>
                <a:off x="7448118" y="4354990"/>
                <a:ext cx="604770" cy="824687"/>
              </a:xfrm>
              <a:custGeom>
                <a:avLst/>
                <a:gdLst/>
                <a:ahLst/>
                <a:cxnLst/>
                <a:rect l="l" t="t" r="r" b="b"/>
                <a:pathLst>
                  <a:path w="604770" h="824686" extrusionOk="0">
                    <a:moveTo>
                      <a:pt x="605925" y="5431"/>
                    </a:moveTo>
                    <a:cubicBezTo>
                      <a:pt x="569010" y="30564"/>
                      <a:pt x="532096" y="45487"/>
                      <a:pt x="495967" y="59625"/>
                    </a:cubicBezTo>
                    <a:cubicBezTo>
                      <a:pt x="460623" y="72977"/>
                      <a:pt x="440987" y="94968"/>
                      <a:pt x="426850" y="131098"/>
                    </a:cubicBezTo>
                    <a:cubicBezTo>
                      <a:pt x="348308" y="336091"/>
                      <a:pt x="266625" y="539514"/>
                      <a:pt x="185727" y="743722"/>
                    </a:cubicBezTo>
                    <a:cubicBezTo>
                      <a:pt x="183371" y="749220"/>
                      <a:pt x="181800" y="755503"/>
                      <a:pt x="178659" y="764143"/>
                    </a:cubicBezTo>
                    <a:cubicBezTo>
                      <a:pt x="222642" y="764143"/>
                      <a:pt x="261913" y="751576"/>
                      <a:pt x="302754" y="744508"/>
                    </a:cubicBezTo>
                    <a:cubicBezTo>
                      <a:pt x="313750" y="742937"/>
                      <a:pt x="316106" y="730370"/>
                      <a:pt x="320819" y="720945"/>
                    </a:cubicBezTo>
                    <a:cubicBezTo>
                      <a:pt x="375798" y="620412"/>
                      <a:pt x="429992" y="519878"/>
                      <a:pt x="484971" y="419345"/>
                    </a:cubicBezTo>
                    <a:cubicBezTo>
                      <a:pt x="492825" y="404422"/>
                      <a:pt x="500679" y="388714"/>
                      <a:pt x="514817" y="374577"/>
                    </a:cubicBezTo>
                    <a:cubicBezTo>
                      <a:pt x="521100" y="388714"/>
                      <a:pt x="517958" y="398924"/>
                      <a:pt x="514031" y="409135"/>
                    </a:cubicBezTo>
                    <a:cubicBezTo>
                      <a:pt x="471619" y="530874"/>
                      <a:pt x="429206" y="652614"/>
                      <a:pt x="387579" y="775139"/>
                    </a:cubicBezTo>
                    <a:cubicBezTo>
                      <a:pt x="379725" y="798701"/>
                      <a:pt x="366373" y="808912"/>
                      <a:pt x="341240" y="809697"/>
                    </a:cubicBezTo>
                    <a:cubicBezTo>
                      <a:pt x="235208" y="813624"/>
                      <a:pt x="128392" y="819122"/>
                      <a:pt x="22361" y="823835"/>
                    </a:cubicBezTo>
                    <a:cubicBezTo>
                      <a:pt x="14507" y="823835"/>
                      <a:pt x="3511" y="828547"/>
                      <a:pt x="369" y="818337"/>
                    </a:cubicBezTo>
                    <a:cubicBezTo>
                      <a:pt x="-1987" y="808912"/>
                      <a:pt x="7438" y="804199"/>
                      <a:pt x="14507" y="800272"/>
                    </a:cubicBezTo>
                    <a:cubicBezTo>
                      <a:pt x="41211" y="783778"/>
                      <a:pt x="67915" y="767285"/>
                      <a:pt x="95404" y="752362"/>
                    </a:cubicBezTo>
                    <a:cubicBezTo>
                      <a:pt x="109542" y="744508"/>
                      <a:pt x="118181" y="735082"/>
                      <a:pt x="123679" y="720160"/>
                    </a:cubicBezTo>
                    <a:cubicBezTo>
                      <a:pt x="195938" y="513595"/>
                      <a:pt x="268196" y="307816"/>
                      <a:pt x="341240" y="102037"/>
                    </a:cubicBezTo>
                    <a:cubicBezTo>
                      <a:pt x="348308" y="83187"/>
                      <a:pt x="349094" y="68264"/>
                      <a:pt x="328673" y="58054"/>
                    </a:cubicBezTo>
                    <a:cubicBezTo>
                      <a:pt x="326317" y="56483"/>
                      <a:pt x="323961" y="54912"/>
                      <a:pt x="322390" y="52556"/>
                    </a:cubicBezTo>
                    <a:cubicBezTo>
                      <a:pt x="313750" y="41560"/>
                      <a:pt x="295686" y="30564"/>
                      <a:pt x="301184" y="17212"/>
                    </a:cubicBezTo>
                    <a:cubicBezTo>
                      <a:pt x="305111" y="7787"/>
                      <a:pt x="324746" y="14071"/>
                      <a:pt x="337312" y="12500"/>
                    </a:cubicBezTo>
                    <a:cubicBezTo>
                      <a:pt x="411927" y="6216"/>
                      <a:pt x="486542" y="2289"/>
                      <a:pt x="561942" y="719"/>
                    </a:cubicBezTo>
                    <a:cubicBezTo>
                      <a:pt x="575294" y="-67"/>
                      <a:pt x="587860" y="-1638"/>
                      <a:pt x="605925" y="543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5" name="Google Shape;2485;p45"/>
              <p:cNvSpPr/>
              <p:nvPr/>
            </p:nvSpPr>
            <p:spPr>
              <a:xfrm>
                <a:off x="6904193" y="4363057"/>
                <a:ext cx="636187" cy="848249"/>
              </a:xfrm>
              <a:custGeom>
                <a:avLst/>
                <a:gdLst/>
                <a:ahLst/>
                <a:cxnLst/>
                <a:rect l="l" t="t" r="r" b="b"/>
                <a:pathLst>
                  <a:path w="636187" h="848249" extrusionOk="0">
                    <a:moveTo>
                      <a:pt x="639329" y="24854"/>
                    </a:moveTo>
                    <a:cubicBezTo>
                      <a:pt x="643256" y="3648"/>
                      <a:pt x="636187" y="-1850"/>
                      <a:pt x="616552" y="506"/>
                    </a:cubicBezTo>
                    <a:cubicBezTo>
                      <a:pt x="582779" y="4433"/>
                      <a:pt x="548220" y="6004"/>
                      <a:pt x="514448" y="11502"/>
                    </a:cubicBezTo>
                    <a:cubicBezTo>
                      <a:pt x="480674" y="17000"/>
                      <a:pt x="445331" y="12287"/>
                      <a:pt x="407631" y="27996"/>
                    </a:cubicBezTo>
                    <a:cubicBezTo>
                      <a:pt x="438262" y="43704"/>
                      <a:pt x="462610" y="59412"/>
                      <a:pt x="488529" y="69623"/>
                    </a:cubicBezTo>
                    <a:cubicBezTo>
                      <a:pt x="515233" y="79833"/>
                      <a:pt x="514448" y="92400"/>
                      <a:pt x="501881" y="114392"/>
                    </a:cubicBezTo>
                    <a:cubicBezTo>
                      <a:pt x="410773" y="282471"/>
                      <a:pt x="316523" y="448979"/>
                      <a:pt x="231698" y="620199"/>
                    </a:cubicBezTo>
                    <a:cubicBezTo>
                      <a:pt x="187714" y="708166"/>
                      <a:pt x="131950" y="777283"/>
                      <a:pt x="40056" y="816553"/>
                    </a:cubicBezTo>
                    <a:cubicBezTo>
                      <a:pt x="25919" y="822837"/>
                      <a:pt x="10996" y="830691"/>
                      <a:pt x="0" y="844043"/>
                    </a:cubicBezTo>
                    <a:cubicBezTo>
                      <a:pt x="3142" y="846399"/>
                      <a:pt x="4712" y="848755"/>
                      <a:pt x="6283" y="848755"/>
                    </a:cubicBezTo>
                    <a:cubicBezTo>
                      <a:pt x="95035" y="843258"/>
                      <a:pt x="183787" y="838545"/>
                      <a:pt x="271754" y="833047"/>
                    </a:cubicBezTo>
                    <a:cubicBezTo>
                      <a:pt x="277252" y="833047"/>
                      <a:pt x="282750" y="830691"/>
                      <a:pt x="284321" y="824408"/>
                    </a:cubicBezTo>
                    <a:cubicBezTo>
                      <a:pt x="285891" y="818124"/>
                      <a:pt x="280394" y="814197"/>
                      <a:pt x="276466" y="811056"/>
                    </a:cubicBezTo>
                    <a:cubicBezTo>
                      <a:pt x="258402" y="799274"/>
                      <a:pt x="241123" y="788278"/>
                      <a:pt x="222273" y="777283"/>
                    </a:cubicBezTo>
                    <a:cubicBezTo>
                      <a:pt x="208921" y="769428"/>
                      <a:pt x="204208" y="762360"/>
                      <a:pt x="212062" y="746651"/>
                    </a:cubicBezTo>
                    <a:cubicBezTo>
                      <a:pt x="241908" y="690101"/>
                      <a:pt x="269398" y="632766"/>
                      <a:pt x="298458" y="576216"/>
                    </a:cubicBezTo>
                    <a:cubicBezTo>
                      <a:pt x="305527" y="562079"/>
                      <a:pt x="314952" y="555795"/>
                      <a:pt x="331445" y="555795"/>
                    </a:cubicBezTo>
                    <a:cubicBezTo>
                      <a:pt x="369146" y="555010"/>
                      <a:pt x="407631" y="553439"/>
                      <a:pt x="445331" y="551868"/>
                    </a:cubicBezTo>
                    <a:cubicBezTo>
                      <a:pt x="461039" y="551083"/>
                      <a:pt x="469679" y="552654"/>
                      <a:pt x="464966" y="573074"/>
                    </a:cubicBezTo>
                    <a:cubicBezTo>
                      <a:pt x="457897" y="602135"/>
                      <a:pt x="450829" y="632766"/>
                      <a:pt x="448473" y="662612"/>
                    </a:cubicBezTo>
                    <a:cubicBezTo>
                      <a:pt x="446116" y="694814"/>
                      <a:pt x="429622" y="708166"/>
                      <a:pt x="401348" y="717591"/>
                    </a:cubicBezTo>
                    <a:cubicBezTo>
                      <a:pt x="362077" y="730943"/>
                      <a:pt x="321235" y="744295"/>
                      <a:pt x="285106" y="765501"/>
                    </a:cubicBezTo>
                    <a:cubicBezTo>
                      <a:pt x="285891" y="767858"/>
                      <a:pt x="285891" y="770999"/>
                      <a:pt x="286677" y="773356"/>
                    </a:cubicBezTo>
                    <a:cubicBezTo>
                      <a:pt x="369146" y="773356"/>
                      <a:pt x="450829" y="773356"/>
                      <a:pt x="533297" y="773356"/>
                    </a:cubicBezTo>
                    <a:cubicBezTo>
                      <a:pt x="547435" y="773356"/>
                      <a:pt x="568641" y="780424"/>
                      <a:pt x="574139" y="767072"/>
                    </a:cubicBezTo>
                    <a:cubicBezTo>
                      <a:pt x="581208" y="751364"/>
                      <a:pt x="560787" y="740368"/>
                      <a:pt x="550577" y="730158"/>
                    </a:cubicBezTo>
                    <a:cubicBezTo>
                      <a:pt x="533297" y="712879"/>
                      <a:pt x="519160" y="695599"/>
                      <a:pt x="525443" y="668110"/>
                    </a:cubicBezTo>
                    <a:cubicBezTo>
                      <a:pt x="566285" y="453691"/>
                      <a:pt x="601629" y="239273"/>
                      <a:pt x="639329" y="24854"/>
                    </a:cubicBezTo>
                    <a:close/>
                    <a:moveTo>
                      <a:pt x="507379" y="264406"/>
                    </a:moveTo>
                    <a:cubicBezTo>
                      <a:pt x="497954" y="337450"/>
                      <a:pt x="485387" y="410493"/>
                      <a:pt x="475962" y="483537"/>
                    </a:cubicBezTo>
                    <a:cubicBezTo>
                      <a:pt x="473606" y="500031"/>
                      <a:pt x="467323" y="505529"/>
                      <a:pt x="451614" y="504743"/>
                    </a:cubicBezTo>
                    <a:cubicBezTo>
                      <a:pt x="413914" y="503958"/>
                      <a:pt x="376214" y="504743"/>
                      <a:pt x="336158" y="504743"/>
                    </a:cubicBezTo>
                    <a:cubicBezTo>
                      <a:pt x="395064" y="390858"/>
                      <a:pt x="454756" y="276973"/>
                      <a:pt x="517589" y="156019"/>
                    </a:cubicBezTo>
                    <a:cubicBezTo>
                      <a:pt x="521516" y="199216"/>
                      <a:pt x="511306" y="231419"/>
                      <a:pt x="507379" y="26440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6" name="Google Shape;2486;p45"/>
              <p:cNvSpPr/>
              <p:nvPr/>
            </p:nvSpPr>
            <p:spPr>
              <a:xfrm>
                <a:off x="8320577" y="4384487"/>
                <a:ext cx="502666" cy="848249"/>
              </a:xfrm>
              <a:custGeom>
                <a:avLst/>
                <a:gdLst/>
                <a:ahLst/>
                <a:cxnLst/>
                <a:rect l="l" t="t" r="r" b="b"/>
                <a:pathLst>
                  <a:path w="502666" h="848249" extrusionOk="0">
                    <a:moveTo>
                      <a:pt x="503173" y="88249"/>
                    </a:moveTo>
                    <a:cubicBezTo>
                      <a:pt x="497675" y="12064"/>
                      <a:pt x="448979" y="-17782"/>
                      <a:pt x="378292" y="10493"/>
                    </a:cubicBezTo>
                    <a:cubicBezTo>
                      <a:pt x="341377" y="25416"/>
                      <a:pt x="310746" y="48978"/>
                      <a:pt x="284042" y="78038"/>
                    </a:cubicBezTo>
                    <a:cubicBezTo>
                      <a:pt x="135599" y="242190"/>
                      <a:pt x="35851" y="430690"/>
                      <a:pt x="4434" y="651392"/>
                    </a:cubicBezTo>
                    <a:cubicBezTo>
                      <a:pt x="-1849" y="698517"/>
                      <a:pt x="-3420" y="747998"/>
                      <a:pt x="13074" y="794338"/>
                    </a:cubicBezTo>
                    <a:cubicBezTo>
                      <a:pt x="29567" y="840677"/>
                      <a:pt x="66482" y="858742"/>
                      <a:pt x="114392" y="846175"/>
                    </a:cubicBezTo>
                    <a:cubicBezTo>
                      <a:pt x="152092" y="835965"/>
                      <a:pt x="181938" y="813188"/>
                      <a:pt x="210213" y="787269"/>
                    </a:cubicBezTo>
                    <a:cubicBezTo>
                      <a:pt x="305248" y="700088"/>
                      <a:pt x="367296" y="589344"/>
                      <a:pt x="419919" y="473888"/>
                    </a:cubicBezTo>
                    <a:cubicBezTo>
                      <a:pt x="467829" y="367857"/>
                      <a:pt x="501602" y="257899"/>
                      <a:pt x="503173" y="140872"/>
                    </a:cubicBezTo>
                    <a:cubicBezTo>
                      <a:pt x="503173" y="123593"/>
                      <a:pt x="504744" y="106313"/>
                      <a:pt x="503173" y="88249"/>
                    </a:cubicBezTo>
                    <a:close/>
                    <a:moveTo>
                      <a:pt x="402640" y="268109"/>
                    </a:moveTo>
                    <a:cubicBezTo>
                      <a:pt x="350802" y="424407"/>
                      <a:pt x="293467" y="577563"/>
                      <a:pt x="207857" y="719723"/>
                    </a:cubicBezTo>
                    <a:cubicBezTo>
                      <a:pt x="191363" y="746427"/>
                      <a:pt x="173298" y="772346"/>
                      <a:pt x="150521" y="794338"/>
                    </a:cubicBezTo>
                    <a:cubicBezTo>
                      <a:pt x="140311" y="804548"/>
                      <a:pt x="128530" y="813973"/>
                      <a:pt x="113607" y="817900"/>
                    </a:cubicBezTo>
                    <a:cubicBezTo>
                      <a:pt x="82190" y="826540"/>
                      <a:pt x="60199" y="813188"/>
                      <a:pt x="55486" y="780986"/>
                    </a:cubicBezTo>
                    <a:cubicBezTo>
                      <a:pt x="50773" y="745642"/>
                      <a:pt x="60199" y="710298"/>
                      <a:pt x="69623" y="677311"/>
                    </a:cubicBezTo>
                    <a:cubicBezTo>
                      <a:pt x="125388" y="488026"/>
                      <a:pt x="196861" y="305809"/>
                      <a:pt x="297394" y="135374"/>
                    </a:cubicBezTo>
                    <a:cubicBezTo>
                      <a:pt x="313102" y="108670"/>
                      <a:pt x="331953" y="82751"/>
                      <a:pt x="354730" y="60759"/>
                    </a:cubicBezTo>
                    <a:cubicBezTo>
                      <a:pt x="360227" y="55261"/>
                      <a:pt x="364940" y="50549"/>
                      <a:pt x="371223" y="45836"/>
                    </a:cubicBezTo>
                    <a:cubicBezTo>
                      <a:pt x="388502" y="32484"/>
                      <a:pt x="407352" y="20703"/>
                      <a:pt x="429344" y="31699"/>
                    </a:cubicBezTo>
                    <a:cubicBezTo>
                      <a:pt x="450550" y="42695"/>
                      <a:pt x="446623" y="63901"/>
                      <a:pt x="447409" y="91391"/>
                    </a:cubicBezTo>
                    <a:cubicBezTo>
                      <a:pt x="444267" y="147155"/>
                      <a:pt x="423061" y="207632"/>
                      <a:pt x="402640" y="26810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87" name="Google Shape;2487;p45"/>
            <p:cNvGrpSpPr/>
            <p:nvPr/>
          </p:nvGrpSpPr>
          <p:grpSpPr>
            <a:xfrm rot="-1748653" flipH="1">
              <a:off x="7598502" y="4734366"/>
              <a:ext cx="1063130" cy="1142489"/>
              <a:chOff x="5097314" y="2786062"/>
              <a:chExt cx="2324100" cy="2697039"/>
            </a:xfrm>
          </p:grpSpPr>
          <p:sp>
            <p:nvSpPr>
              <p:cNvPr id="2488" name="Google Shape;2488;p45"/>
              <p:cNvSpPr/>
              <p:nvPr/>
            </p:nvSpPr>
            <p:spPr>
              <a:xfrm>
                <a:off x="5397351" y="2786062"/>
                <a:ext cx="2024063" cy="2363788"/>
              </a:xfrm>
              <a:custGeom>
                <a:avLst/>
                <a:gdLst/>
                <a:ahLst/>
                <a:cxnLst/>
                <a:rect l="l" t="t" r="r" b="b"/>
                <a:pathLst>
                  <a:path w="2024063" h="2363788" extrusionOk="0">
                    <a:moveTo>
                      <a:pt x="614363" y="0"/>
                    </a:moveTo>
                    <a:lnTo>
                      <a:pt x="0" y="354013"/>
                    </a:lnTo>
                    <a:lnTo>
                      <a:pt x="1635125" y="2363788"/>
                    </a:lnTo>
                    <a:lnTo>
                      <a:pt x="2024063" y="1601788"/>
                    </a:lnTo>
                    <a:lnTo>
                      <a:pt x="614363" y="0"/>
                    </a:lnTo>
                    <a:close/>
                  </a:path>
                </a:pathLst>
              </a:custGeom>
              <a:gradFill>
                <a:gsLst>
                  <a:gs pos="0">
                    <a:srgbClr val="B779C7"/>
                  </a:gs>
                  <a:gs pos="100000">
                    <a:srgbClr val="B779C7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9" name="Google Shape;2489;p45"/>
              <p:cNvSpPr/>
              <p:nvPr/>
            </p:nvSpPr>
            <p:spPr>
              <a:xfrm>
                <a:off x="5097314" y="3203575"/>
                <a:ext cx="1323975" cy="2262036"/>
              </a:xfrm>
              <a:custGeom>
                <a:avLst/>
                <a:gdLst/>
                <a:ahLst/>
                <a:cxnLst/>
                <a:rect l="l" t="t" r="r" b="b"/>
                <a:pathLst>
                  <a:path w="1323975" h="2262036" extrusionOk="0">
                    <a:moveTo>
                      <a:pt x="284163" y="0"/>
                    </a:moveTo>
                    <a:lnTo>
                      <a:pt x="0" y="117475"/>
                    </a:lnTo>
                    <a:lnTo>
                      <a:pt x="1157371" y="2262036"/>
                    </a:lnTo>
                    <a:lnTo>
                      <a:pt x="1323975" y="1727199"/>
                    </a:lnTo>
                    <a:lnTo>
                      <a:pt x="28416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0" name="Google Shape;2490;p45"/>
              <p:cNvSpPr/>
              <p:nvPr/>
            </p:nvSpPr>
            <p:spPr>
              <a:xfrm>
                <a:off x="5384800" y="3140074"/>
                <a:ext cx="1647675" cy="2009776"/>
              </a:xfrm>
              <a:custGeom>
                <a:avLst/>
                <a:gdLst/>
                <a:ahLst/>
                <a:cxnLst/>
                <a:rect l="l" t="t" r="r" b="b"/>
                <a:pathLst>
                  <a:path w="1647675" h="2009776" extrusionOk="0">
                    <a:moveTo>
                      <a:pt x="1647675" y="2009776"/>
                    </a:moveTo>
                    <a:lnTo>
                      <a:pt x="1019025" y="1785937"/>
                    </a:lnTo>
                    <a:cubicBezTo>
                      <a:pt x="707925" y="1234546"/>
                      <a:pt x="330150" y="621242"/>
                      <a:pt x="0" y="74614"/>
                    </a:cubicBezTo>
                    <a:lnTo>
                      <a:pt x="22076" y="0"/>
                    </a:lnTo>
                    <a:lnTo>
                      <a:pt x="1647675" y="2009776"/>
                    </a:lnTo>
                    <a:close/>
                  </a:path>
                </a:pathLst>
              </a:custGeom>
              <a:solidFill>
                <a:srgbClr val="7034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1" name="Google Shape;2491;p45"/>
              <p:cNvSpPr/>
              <p:nvPr/>
            </p:nvSpPr>
            <p:spPr>
              <a:xfrm>
                <a:off x="6249936" y="4918074"/>
                <a:ext cx="795241" cy="565027"/>
              </a:xfrm>
              <a:custGeom>
                <a:avLst/>
                <a:gdLst/>
                <a:ahLst/>
                <a:cxnLst/>
                <a:rect l="l" t="t" r="r" b="b"/>
                <a:pathLst>
                  <a:path w="795241" h="565027" extrusionOk="0">
                    <a:moveTo>
                      <a:pt x="795241" y="230187"/>
                    </a:moveTo>
                    <a:lnTo>
                      <a:pt x="0" y="565027"/>
                    </a:lnTo>
                    <a:lnTo>
                      <a:pt x="153890" y="0"/>
                    </a:lnTo>
                    <a:lnTo>
                      <a:pt x="795241" y="230187"/>
                    </a:lnTo>
                    <a:close/>
                  </a:path>
                </a:pathLst>
              </a:custGeom>
              <a:gradFill>
                <a:gsLst>
                  <a:gs pos="0">
                    <a:srgbClr val="B779C7"/>
                  </a:gs>
                  <a:gs pos="100000">
                    <a:srgbClr val="B779C7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92" name="Google Shape;2492;p45"/>
            <p:cNvGrpSpPr/>
            <p:nvPr/>
          </p:nvGrpSpPr>
          <p:grpSpPr>
            <a:xfrm rot="-900000" flipH="1">
              <a:off x="7401541" y="4634775"/>
              <a:ext cx="949439" cy="1020312"/>
              <a:chOff x="5097314" y="2786062"/>
              <a:chExt cx="2324100" cy="2697039"/>
            </a:xfrm>
          </p:grpSpPr>
          <p:sp>
            <p:nvSpPr>
              <p:cNvPr id="2493" name="Google Shape;2493;p45"/>
              <p:cNvSpPr/>
              <p:nvPr/>
            </p:nvSpPr>
            <p:spPr>
              <a:xfrm>
                <a:off x="5397351" y="2786062"/>
                <a:ext cx="2024063" cy="2363788"/>
              </a:xfrm>
              <a:custGeom>
                <a:avLst/>
                <a:gdLst/>
                <a:ahLst/>
                <a:cxnLst/>
                <a:rect l="l" t="t" r="r" b="b"/>
                <a:pathLst>
                  <a:path w="2024063" h="2363788" extrusionOk="0">
                    <a:moveTo>
                      <a:pt x="614363" y="0"/>
                    </a:moveTo>
                    <a:lnTo>
                      <a:pt x="0" y="354013"/>
                    </a:lnTo>
                    <a:lnTo>
                      <a:pt x="1635125" y="2363788"/>
                    </a:lnTo>
                    <a:lnTo>
                      <a:pt x="2024063" y="1601788"/>
                    </a:lnTo>
                    <a:lnTo>
                      <a:pt x="614363" y="0"/>
                    </a:lnTo>
                    <a:close/>
                  </a:path>
                </a:pathLst>
              </a:custGeom>
              <a:gradFill>
                <a:gsLst>
                  <a:gs pos="0">
                    <a:srgbClr val="FBDC76"/>
                  </a:gs>
                  <a:gs pos="100000">
                    <a:srgbClr val="FBDC76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4" name="Google Shape;2494;p45"/>
              <p:cNvSpPr/>
              <p:nvPr/>
            </p:nvSpPr>
            <p:spPr>
              <a:xfrm>
                <a:off x="5097314" y="3203575"/>
                <a:ext cx="1323975" cy="2262036"/>
              </a:xfrm>
              <a:custGeom>
                <a:avLst/>
                <a:gdLst/>
                <a:ahLst/>
                <a:cxnLst/>
                <a:rect l="l" t="t" r="r" b="b"/>
                <a:pathLst>
                  <a:path w="1323975" h="2262036" extrusionOk="0">
                    <a:moveTo>
                      <a:pt x="284163" y="0"/>
                    </a:moveTo>
                    <a:lnTo>
                      <a:pt x="0" y="117475"/>
                    </a:lnTo>
                    <a:lnTo>
                      <a:pt x="1157371" y="2262036"/>
                    </a:lnTo>
                    <a:lnTo>
                      <a:pt x="1323975" y="1727199"/>
                    </a:lnTo>
                    <a:lnTo>
                      <a:pt x="28416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5" name="Google Shape;2495;p45"/>
              <p:cNvSpPr/>
              <p:nvPr/>
            </p:nvSpPr>
            <p:spPr>
              <a:xfrm>
                <a:off x="5377275" y="3140073"/>
                <a:ext cx="1655201" cy="2009777"/>
              </a:xfrm>
              <a:custGeom>
                <a:avLst/>
                <a:gdLst/>
                <a:ahLst/>
                <a:cxnLst/>
                <a:rect l="l" t="t" r="r" b="b"/>
                <a:pathLst>
                  <a:path w="1655200" h="2009776" extrusionOk="0">
                    <a:moveTo>
                      <a:pt x="1655200" y="2009776"/>
                    </a:moveTo>
                    <a:lnTo>
                      <a:pt x="1026550" y="1785937"/>
                    </a:lnTo>
                    <a:cubicBezTo>
                      <a:pt x="715450" y="1234546"/>
                      <a:pt x="330150" y="621241"/>
                      <a:pt x="0" y="74613"/>
                    </a:cubicBezTo>
                    <a:lnTo>
                      <a:pt x="29601" y="0"/>
                    </a:lnTo>
                    <a:lnTo>
                      <a:pt x="1655200" y="2009776"/>
                    </a:lnTo>
                    <a:close/>
                  </a:path>
                </a:pathLst>
              </a:custGeom>
              <a:solidFill>
                <a:srgbClr val="97740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6" name="Google Shape;2496;p45"/>
              <p:cNvSpPr/>
              <p:nvPr/>
            </p:nvSpPr>
            <p:spPr>
              <a:xfrm>
                <a:off x="6249936" y="4918074"/>
                <a:ext cx="795241" cy="565027"/>
              </a:xfrm>
              <a:custGeom>
                <a:avLst/>
                <a:gdLst/>
                <a:ahLst/>
                <a:cxnLst/>
                <a:rect l="l" t="t" r="r" b="b"/>
                <a:pathLst>
                  <a:path w="795241" h="565027" extrusionOk="0">
                    <a:moveTo>
                      <a:pt x="795241" y="230187"/>
                    </a:moveTo>
                    <a:lnTo>
                      <a:pt x="0" y="565027"/>
                    </a:lnTo>
                    <a:lnTo>
                      <a:pt x="153890" y="0"/>
                    </a:lnTo>
                    <a:lnTo>
                      <a:pt x="795241" y="230187"/>
                    </a:lnTo>
                    <a:close/>
                  </a:path>
                </a:pathLst>
              </a:custGeom>
              <a:gradFill>
                <a:gsLst>
                  <a:gs pos="0">
                    <a:srgbClr val="FBDC76"/>
                  </a:gs>
                  <a:gs pos="100000">
                    <a:srgbClr val="FBDC76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97" name="Google Shape;2497;p45"/>
            <p:cNvGrpSpPr/>
            <p:nvPr/>
          </p:nvGrpSpPr>
          <p:grpSpPr>
            <a:xfrm rot="-900000">
              <a:off x="7841303" y="4355018"/>
              <a:ext cx="376066" cy="360972"/>
              <a:chOff x="3581400" y="2673588"/>
              <a:chExt cx="326146" cy="313057"/>
            </a:xfrm>
          </p:grpSpPr>
          <p:sp>
            <p:nvSpPr>
              <p:cNvPr id="2498" name="Google Shape;2498;p45"/>
              <p:cNvSpPr/>
              <p:nvPr/>
            </p:nvSpPr>
            <p:spPr>
              <a:xfrm flipH="1">
                <a:off x="3649099" y="2687506"/>
                <a:ext cx="160222" cy="299139"/>
              </a:xfrm>
              <a:custGeom>
                <a:avLst/>
                <a:gdLst/>
                <a:ahLst/>
                <a:cxnLst/>
                <a:rect l="l" t="t" r="r" b="b"/>
                <a:pathLst>
                  <a:path w="351536" h="721729" extrusionOk="0">
                    <a:moveTo>
                      <a:pt x="351535" y="721730"/>
                    </a:moveTo>
                    <a:cubicBezTo>
                      <a:pt x="116971" y="283082"/>
                      <a:pt x="61689" y="231470"/>
                      <a:pt x="17957" y="97623"/>
                    </a:cubicBezTo>
                    <a:cubicBezTo>
                      <a:pt x="-25775" y="-36224"/>
                      <a:pt x="21420" y="21536"/>
                      <a:pt x="42955" y="1"/>
                    </a:cubicBezTo>
                  </a:path>
                </a:pathLst>
              </a:custGeom>
              <a:noFill/>
              <a:ln w="12700" cap="flat" cmpd="sng">
                <a:solidFill>
                  <a:srgbClr val="E2AE07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9" name="Google Shape;2499;p45"/>
              <p:cNvSpPr/>
              <p:nvPr/>
            </p:nvSpPr>
            <p:spPr>
              <a:xfrm>
                <a:off x="3581400" y="2815426"/>
                <a:ext cx="86519" cy="127801"/>
              </a:xfrm>
              <a:custGeom>
                <a:avLst/>
                <a:gdLst/>
                <a:ahLst/>
                <a:cxnLst/>
                <a:rect l="l" t="t" r="r" b="b"/>
                <a:pathLst>
                  <a:path w="86519" h="127801" extrusionOk="0">
                    <a:moveTo>
                      <a:pt x="0" y="127801"/>
                    </a:moveTo>
                    <a:lnTo>
                      <a:pt x="86519" y="0"/>
                    </a:lnTo>
                  </a:path>
                </a:pathLst>
              </a:custGeom>
              <a:noFill/>
              <a:ln w="12700" cap="flat" cmpd="sng">
                <a:solidFill>
                  <a:srgbClr val="E2AE07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0" name="Google Shape;2500;p45"/>
              <p:cNvSpPr/>
              <p:nvPr/>
            </p:nvSpPr>
            <p:spPr>
              <a:xfrm flipH="1">
                <a:off x="3759100" y="2673588"/>
                <a:ext cx="148446" cy="288258"/>
              </a:xfrm>
              <a:custGeom>
                <a:avLst/>
                <a:gdLst/>
                <a:ahLst/>
                <a:cxnLst/>
                <a:rect l="l" t="t" r="r" b="b"/>
                <a:pathLst>
                  <a:path w="325699" h="695475" extrusionOk="0">
                    <a:moveTo>
                      <a:pt x="325699" y="695475"/>
                    </a:moveTo>
                    <a:cubicBezTo>
                      <a:pt x="91135" y="256827"/>
                      <a:pt x="61689" y="231470"/>
                      <a:pt x="17957" y="97623"/>
                    </a:cubicBezTo>
                    <a:cubicBezTo>
                      <a:pt x="-25775" y="-36224"/>
                      <a:pt x="21420" y="21536"/>
                      <a:pt x="42955" y="1"/>
                    </a:cubicBezTo>
                  </a:path>
                </a:pathLst>
              </a:custGeom>
              <a:noFill/>
              <a:ln w="12700" cap="flat" cmpd="sng">
                <a:solidFill>
                  <a:srgbClr val="E2AE07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1" name="Google Shape;2501;p45"/>
              <p:cNvSpPr/>
              <p:nvPr/>
            </p:nvSpPr>
            <p:spPr>
              <a:xfrm>
                <a:off x="3705222" y="2792900"/>
                <a:ext cx="90688" cy="145709"/>
              </a:xfrm>
              <a:custGeom>
                <a:avLst/>
                <a:gdLst/>
                <a:ahLst/>
                <a:cxnLst/>
                <a:rect l="l" t="t" r="r" b="b"/>
                <a:pathLst>
                  <a:path w="90687" h="145709" extrusionOk="0">
                    <a:moveTo>
                      <a:pt x="0" y="145709"/>
                    </a:moveTo>
                    <a:lnTo>
                      <a:pt x="90687" y="0"/>
                    </a:lnTo>
                  </a:path>
                </a:pathLst>
              </a:custGeom>
              <a:noFill/>
              <a:ln w="12700" cap="flat" cmpd="sng">
                <a:solidFill>
                  <a:srgbClr val="E2AE07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02" name="Google Shape;2502;p45"/>
            <p:cNvGrpSpPr/>
            <p:nvPr/>
          </p:nvGrpSpPr>
          <p:grpSpPr>
            <a:xfrm rot="-900000">
              <a:off x="8125223" y="4266609"/>
              <a:ext cx="312130" cy="637580"/>
              <a:chOff x="3699294" y="2515377"/>
              <a:chExt cx="270698" cy="552949"/>
            </a:xfrm>
          </p:grpSpPr>
          <p:sp>
            <p:nvSpPr>
              <p:cNvPr id="2503" name="Google Shape;2503;p45"/>
              <p:cNvSpPr/>
              <p:nvPr/>
            </p:nvSpPr>
            <p:spPr>
              <a:xfrm flipH="1">
                <a:off x="3728097" y="2520307"/>
                <a:ext cx="177673" cy="357681"/>
              </a:xfrm>
              <a:custGeom>
                <a:avLst/>
                <a:gdLst/>
                <a:ahLst/>
                <a:cxnLst/>
                <a:rect l="l" t="t" r="r" b="b"/>
                <a:pathLst>
                  <a:path w="389824" h="862970" extrusionOk="0">
                    <a:moveTo>
                      <a:pt x="389824" y="862971"/>
                    </a:moveTo>
                    <a:cubicBezTo>
                      <a:pt x="155260" y="424323"/>
                      <a:pt x="61689" y="231470"/>
                      <a:pt x="17957" y="97623"/>
                    </a:cubicBezTo>
                    <a:cubicBezTo>
                      <a:pt x="-25775" y="-36224"/>
                      <a:pt x="21420" y="21536"/>
                      <a:pt x="42955" y="1"/>
                    </a:cubicBezTo>
                  </a:path>
                </a:pathLst>
              </a:custGeom>
              <a:noFill/>
              <a:ln w="12700" cap="flat" cmpd="sng">
                <a:solidFill>
                  <a:srgbClr val="7034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4" name="Google Shape;2504;p45"/>
              <p:cNvSpPr/>
              <p:nvPr/>
            </p:nvSpPr>
            <p:spPr>
              <a:xfrm>
                <a:off x="3699294" y="2628401"/>
                <a:ext cx="116878" cy="238693"/>
              </a:xfrm>
              <a:custGeom>
                <a:avLst/>
                <a:gdLst/>
                <a:ahLst/>
                <a:cxnLst/>
                <a:rect l="l" t="t" r="r" b="b"/>
                <a:pathLst>
                  <a:path w="116878" h="238693" extrusionOk="0">
                    <a:moveTo>
                      <a:pt x="0" y="238693"/>
                    </a:moveTo>
                    <a:lnTo>
                      <a:pt x="116878" y="0"/>
                    </a:lnTo>
                  </a:path>
                </a:pathLst>
              </a:custGeom>
              <a:noFill/>
              <a:ln w="12700" cap="flat" cmpd="sng">
                <a:solidFill>
                  <a:srgbClr val="7034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5" name="Google Shape;2505;p45"/>
              <p:cNvSpPr/>
              <p:nvPr/>
            </p:nvSpPr>
            <p:spPr>
              <a:xfrm flipH="1">
                <a:off x="3732433" y="2515377"/>
                <a:ext cx="237559" cy="552949"/>
              </a:xfrm>
              <a:custGeom>
                <a:avLst/>
                <a:gdLst/>
                <a:ahLst/>
                <a:cxnLst/>
                <a:rect l="l" t="t" r="r" b="b"/>
                <a:pathLst>
                  <a:path w="521217" h="1334093" extrusionOk="0">
                    <a:moveTo>
                      <a:pt x="521216" y="1334092"/>
                    </a:moveTo>
                    <a:cubicBezTo>
                      <a:pt x="339171" y="879969"/>
                      <a:pt x="61689" y="231470"/>
                      <a:pt x="17957" y="97623"/>
                    </a:cubicBezTo>
                    <a:cubicBezTo>
                      <a:pt x="-25775" y="-36224"/>
                      <a:pt x="21420" y="21536"/>
                      <a:pt x="42955" y="1"/>
                    </a:cubicBezTo>
                  </a:path>
                </a:pathLst>
              </a:custGeom>
              <a:noFill/>
              <a:ln w="12700" cap="flat" cmpd="sng">
                <a:solidFill>
                  <a:srgbClr val="7034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6" name="Google Shape;2506;p45"/>
              <p:cNvSpPr/>
              <p:nvPr/>
            </p:nvSpPr>
            <p:spPr>
              <a:xfrm>
                <a:off x="3757308" y="2619992"/>
                <a:ext cx="135599" cy="275446"/>
              </a:xfrm>
              <a:custGeom>
                <a:avLst/>
                <a:gdLst/>
                <a:ahLst/>
                <a:cxnLst/>
                <a:rect l="l" t="t" r="r" b="b"/>
                <a:pathLst>
                  <a:path w="135599" h="275445" extrusionOk="0">
                    <a:moveTo>
                      <a:pt x="0" y="275445"/>
                    </a:moveTo>
                    <a:lnTo>
                      <a:pt x="135599" y="0"/>
                    </a:lnTo>
                  </a:path>
                </a:pathLst>
              </a:custGeom>
              <a:noFill/>
              <a:ln w="12700" cap="flat" cmpd="sng">
                <a:solidFill>
                  <a:srgbClr val="7034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507" name="Google Shape;2507;p45"/>
          <p:cNvGrpSpPr/>
          <p:nvPr/>
        </p:nvGrpSpPr>
        <p:grpSpPr>
          <a:xfrm>
            <a:off x="5073958" y="3101098"/>
            <a:ext cx="6524304" cy="3258657"/>
            <a:chOff x="-32350" y="787964"/>
            <a:chExt cx="12242773" cy="6114828"/>
          </a:xfrm>
        </p:grpSpPr>
        <p:sp>
          <p:nvSpPr>
            <p:cNvPr id="2508" name="Google Shape;2508;p45"/>
            <p:cNvSpPr/>
            <p:nvPr/>
          </p:nvSpPr>
          <p:spPr>
            <a:xfrm>
              <a:off x="-32350" y="787964"/>
              <a:ext cx="12242773" cy="6114828"/>
            </a:xfrm>
            <a:custGeom>
              <a:avLst/>
              <a:gdLst/>
              <a:ahLst/>
              <a:cxnLst/>
              <a:rect l="l" t="t" r="r" b="b"/>
              <a:pathLst>
                <a:path w="12242773" h="6114828" extrusionOk="0">
                  <a:moveTo>
                    <a:pt x="2187480" y="4459442"/>
                  </a:moveTo>
                  <a:lnTo>
                    <a:pt x="2187957" y="4459597"/>
                  </a:lnTo>
                  <a:cubicBezTo>
                    <a:pt x="2187966" y="4459593"/>
                    <a:pt x="2187975" y="4459588"/>
                    <a:pt x="2187983" y="4459584"/>
                  </a:cubicBezTo>
                  <a:close/>
                  <a:moveTo>
                    <a:pt x="4149108" y="4380319"/>
                  </a:moveTo>
                  <a:lnTo>
                    <a:pt x="4160297" y="4431688"/>
                  </a:lnTo>
                  <a:cubicBezTo>
                    <a:pt x="4160806" y="4433214"/>
                    <a:pt x="4161314" y="4435248"/>
                    <a:pt x="4162841" y="4436266"/>
                  </a:cubicBezTo>
                  <a:cubicBezTo>
                    <a:pt x="4176065" y="4446946"/>
                    <a:pt x="4176065" y="4446946"/>
                    <a:pt x="4177080" y="4459662"/>
                  </a:cubicBezTo>
                  <a:cubicBezTo>
                    <a:pt x="4185219" y="4451524"/>
                    <a:pt x="4189796" y="4454575"/>
                    <a:pt x="4192847" y="4463730"/>
                  </a:cubicBezTo>
                  <a:cubicBezTo>
                    <a:pt x="4194883" y="4469325"/>
                    <a:pt x="4194374" y="4476954"/>
                    <a:pt x="4206581" y="4471867"/>
                  </a:cubicBezTo>
                  <a:cubicBezTo>
                    <a:pt x="4213701" y="4468816"/>
                    <a:pt x="4209123" y="4483057"/>
                    <a:pt x="4213701" y="4489669"/>
                  </a:cubicBezTo>
                  <a:cubicBezTo>
                    <a:pt x="4222855" y="4486109"/>
                    <a:pt x="4232010" y="4482040"/>
                    <a:pt x="4235060" y="4498823"/>
                  </a:cubicBezTo>
                  <a:cubicBezTo>
                    <a:pt x="4236077" y="4507470"/>
                    <a:pt x="4243706" y="4499332"/>
                    <a:pt x="4247267" y="4496789"/>
                  </a:cubicBezTo>
                  <a:cubicBezTo>
                    <a:pt x="4254387" y="4492212"/>
                    <a:pt x="4259982" y="4490686"/>
                    <a:pt x="4262524" y="4500858"/>
                  </a:cubicBezTo>
                  <a:cubicBezTo>
                    <a:pt x="4264053" y="4508487"/>
                    <a:pt x="4268629" y="4508487"/>
                    <a:pt x="4274224" y="4505436"/>
                  </a:cubicBezTo>
                  <a:cubicBezTo>
                    <a:pt x="4284394" y="4499841"/>
                    <a:pt x="4293042" y="4497807"/>
                    <a:pt x="4291514" y="4515607"/>
                  </a:cubicBezTo>
                  <a:cubicBezTo>
                    <a:pt x="4299145" y="4512047"/>
                    <a:pt x="4304739" y="4509505"/>
                    <a:pt x="4310334" y="4506452"/>
                  </a:cubicBezTo>
                  <a:cubicBezTo>
                    <a:pt x="4313385" y="4504927"/>
                    <a:pt x="4316437" y="4502893"/>
                    <a:pt x="4319996" y="4505944"/>
                  </a:cubicBezTo>
                  <a:cubicBezTo>
                    <a:pt x="4332711" y="4517642"/>
                    <a:pt x="4344919" y="4515099"/>
                    <a:pt x="4357126" y="4504418"/>
                  </a:cubicBezTo>
                  <a:cubicBezTo>
                    <a:pt x="4369332" y="4493738"/>
                    <a:pt x="4381539" y="4483057"/>
                    <a:pt x="4393744" y="4472885"/>
                  </a:cubicBezTo>
                  <a:cubicBezTo>
                    <a:pt x="4375435" y="4483565"/>
                    <a:pt x="4367807" y="4468816"/>
                    <a:pt x="4358143" y="4456609"/>
                  </a:cubicBezTo>
                  <a:cubicBezTo>
                    <a:pt x="4355092" y="4463730"/>
                    <a:pt x="4352548" y="4468816"/>
                    <a:pt x="4350006" y="4474920"/>
                  </a:cubicBezTo>
                  <a:cubicBezTo>
                    <a:pt x="4343392" y="4469325"/>
                    <a:pt x="4339325" y="4458135"/>
                    <a:pt x="4328644" y="4466273"/>
                  </a:cubicBezTo>
                  <a:cubicBezTo>
                    <a:pt x="4314912" y="4476445"/>
                    <a:pt x="4305248" y="4475936"/>
                    <a:pt x="4305248" y="4454575"/>
                  </a:cubicBezTo>
                  <a:cubicBezTo>
                    <a:pt x="4301689" y="4456101"/>
                    <a:pt x="4299145" y="4456609"/>
                    <a:pt x="4298128" y="4458135"/>
                  </a:cubicBezTo>
                  <a:cubicBezTo>
                    <a:pt x="4287447" y="4470342"/>
                    <a:pt x="4280327" y="4471867"/>
                    <a:pt x="4276766" y="4453049"/>
                  </a:cubicBezTo>
                  <a:cubicBezTo>
                    <a:pt x="4275240" y="4444404"/>
                    <a:pt x="4270662" y="4442369"/>
                    <a:pt x="4264053" y="4449998"/>
                  </a:cubicBezTo>
                  <a:cubicBezTo>
                    <a:pt x="4256931" y="4459153"/>
                    <a:pt x="4251845" y="4455593"/>
                    <a:pt x="4247267" y="4447455"/>
                  </a:cubicBezTo>
                  <a:cubicBezTo>
                    <a:pt x="4243706" y="4440843"/>
                    <a:pt x="4239638" y="4435757"/>
                    <a:pt x="4231502" y="4442877"/>
                  </a:cubicBezTo>
                  <a:cubicBezTo>
                    <a:pt x="4225399" y="4447964"/>
                    <a:pt x="4222346" y="4444404"/>
                    <a:pt x="4220313" y="4438300"/>
                  </a:cubicBezTo>
                  <a:cubicBezTo>
                    <a:pt x="4219295" y="4435757"/>
                    <a:pt x="4218278" y="4430162"/>
                    <a:pt x="4217770" y="4430162"/>
                  </a:cubicBezTo>
                  <a:cubicBezTo>
                    <a:pt x="4203528" y="4431688"/>
                    <a:pt x="4192847" y="4415413"/>
                    <a:pt x="4186235" y="4415922"/>
                  </a:cubicBezTo>
                  <a:cubicBezTo>
                    <a:pt x="4170978" y="4417448"/>
                    <a:pt x="4167926" y="4409310"/>
                    <a:pt x="4163348" y="4400663"/>
                  </a:cubicBezTo>
                  <a:cubicBezTo>
                    <a:pt x="4159280" y="4393543"/>
                    <a:pt x="4155720" y="4386423"/>
                    <a:pt x="4149108" y="4380319"/>
                  </a:cubicBezTo>
                  <a:close/>
                  <a:moveTo>
                    <a:pt x="4288972" y="4374725"/>
                  </a:moveTo>
                  <a:cubicBezTo>
                    <a:pt x="4280327" y="4384388"/>
                    <a:pt x="4273715" y="4392017"/>
                    <a:pt x="4267104" y="4399646"/>
                  </a:cubicBezTo>
                  <a:cubicBezTo>
                    <a:pt x="4254895" y="4413887"/>
                    <a:pt x="4254387" y="4414396"/>
                    <a:pt x="4273205" y="4418973"/>
                  </a:cubicBezTo>
                  <a:cubicBezTo>
                    <a:pt x="4281852" y="4421008"/>
                    <a:pt x="4293042" y="4429145"/>
                    <a:pt x="4299145" y="4423042"/>
                  </a:cubicBezTo>
                  <a:cubicBezTo>
                    <a:pt x="4305248" y="4417448"/>
                    <a:pt x="4297619" y="4406258"/>
                    <a:pt x="4295584" y="4397103"/>
                  </a:cubicBezTo>
                  <a:cubicBezTo>
                    <a:pt x="4294058" y="4390492"/>
                    <a:pt x="4292023" y="4384388"/>
                    <a:pt x="4288972" y="4374725"/>
                  </a:cubicBezTo>
                  <a:close/>
                  <a:moveTo>
                    <a:pt x="2453635" y="4372119"/>
                  </a:moveTo>
                  <a:cubicBezTo>
                    <a:pt x="2434179" y="4394493"/>
                    <a:pt x="2417642" y="4418812"/>
                    <a:pt x="2412778" y="4452859"/>
                  </a:cubicBezTo>
                  <a:cubicBezTo>
                    <a:pt x="2442449" y="4429998"/>
                    <a:pt x="2449258" y="4401301"/>
                    <a:pt x="2453635" y="4372119"/>
                  </a:cubicBezTo>
                  <a:close/>
                  <a:moveTo>
                    <a:pt x="4356298" y="4361438"/>
                  </a:moveTo>
                  <a:cubicBezTo>
                    <a:pt x="4354835" y="4362773"/>
                    <a:pt x="4354327" y="4365316"/>
                    <a:pt x="4354582" y="4368622"/>
                  </a:cubicBezTo>
                  <a:cubicBezTo>
                    <a:pt x="4355598" y="4380319"/>
                    <a:pt x="4357126" y="4392017"/>
                    <a:pt x="4358143" y="4403206"/>
                  </a:cubicBezTo>
                  <a:cubicBezTo>
                    <a:pt x="4358651" y="4409819"/>
                    <a:pt x="4362210" y="4411345"/>
                    <a:pt x="4367296" y="4407784"/>
                  </a:cubicBezTo>
                  <a:cubicBezTo>
                    <a:pt x="4379502" y="4399138"/>
                    <a:pt x="4393236" y="4392017"/>
                    <a:pt x="4403917" y="4380319"/>
                  </a:cubicBezTo>
                  <a:cubicBezTo>
                    <a:pt x="4391200" y="4371165"/>
                    <a:pt x="4376960" y="4367605"/>
                    <a:pt x="4363737" y="4361501"/>
                  </a:cubicBezTo>
                  <a:cubicBezTo>
                    <a:pt x="4360176" y="4359976"/>
                    <a:pt x="4357760" y="4360103"/>
                    <a:pt x="4356298" y="4361438"/>
                  </a:cubicBezTo>
                  <a:close/>
                  <a:moveTo>
                    <a:pt x="4195898" y="4332002"/>
                  </a:moveTo>
                  <a:cubicBezTo>
                    <a:pt x="4202513" y="4347769"/>
                    <a:pt x="4208106" y="4360484"/>
                    <a:pt x="4213192" y="4373200"/>
                  </a:cubicBezTo>
                  <a:cubicBezTo>
                    <a:pt x="4215734" y="4379811"/>
                    <a:pt x="4218785" y="4381845"/>
                    <a:pt x="4223873" y="4375234"/>
                  </a:cubicBezTo>
                  <a:cubicBezTo>
                    <a:pt x="4224381" y="4374725"/>
                    <a:pt x="4224890" y="4374216"/>
                    <a:pt x="4224890" y="4373708"/>
                  </a:cubicBezTo>
                  <a:cubicBezTo>
                    <a:pt x="4232010" y="4362518"/>
                    <a:pt x="4251336" y="4347260"/>
                    <a:pt x="4246250" y="4341666"/>
                  </a:cubicBezTo>
                  <a:cubicBezTo>
                    <a:pt x="4235569" y="4330477"/>
                    <a:pt x="4215734" y="4332511"/>
                    <a:pt x="4195898" y="4332002"/>
                  </a:cubicBezTo>
                  <a:close/>
                  <a:moveTo>
                    <a:pt x="2451690" y="4306944"/>
                  </a:moveTo>
                  <a:cubicBezTo>
                    <a:pt x="2444880" y="4330776"/>
                    <a:pt x="2438557" y="4351690"/>
                    <a:pt x="2432233" y="4375524"/>
                  </a:cubicBezTo>
                  <a:cubicBezTo>
                    <a:pt x="2464335" y="4359960"/>
                    <a:pt x="2465307" y="4358013"/>
                    <a:pt x="2471630" y="4315698"/>
                  </a:cubicBezTo>
                  <a:cubicBezTo>
                    <a:pt x="2465307" y="4312780"/>
                    <a:pt x="2459470" y="4310348"/>
                    <a:pt x="2451690" y="4306944"/>
                  </a:cubicBezTo>
                  <a:close/>
                  <a:moveTo>
                    <a:pt x="2398674" y="4286028"/>
                  </a:moveTo>
                  <a:cubicBezTo>
                    <a:pt x="2385054" y="4347800"/>
                    <a:pt x="2371921" y="4406652"/>
                    <a:pt x="2358789" y="4465505"/>
                  </a:cubicBezTo>
                  <a:cubicBezTo>
                    <a:pt x="2386514" y="4474746"/>
                    <a:pt x="2386998" y="4473773"/>
                    <a:pt x="2392838" y="4447509"/>
                  </a:cubicBezTo>
                  <a:cubicBezTo>
                    <a:pt x="2396727" y="4429998"/>
                    <a:pt x="2404510" y="4413947"/>
                    <a:pt x="2409860" y="4396925"/>
                  </a:cubicBezTo>
                  <a:cubicBezTo>
                    <a:pt x="2419587" y="4365309"/>
                    <a:pt x="2428829" y="4333694"/>
                    <a:pt x="2438557" y="4301592"/>
                  </a:cubicBezTo>
                  <a:cubicBezTo>
                    <a:pt x="2423965" y="4296242"/>
                    <a:pt x="2412778" y="4291864"/>
                    <a:pt x="2398674" y="4286028"/>
                  </a:cubicBezTo>
                  <a:close/>
                  <a:moveTo>
                    <a:pt x="2307720" y="4250036"/>
                  </a:moveTo>
                  <a:cubicBezTo>
                    <a:pt x="2302046" y="4272896"/>
                    <a:pt x="2340226" y="4389872"/>
                    <a:pt x="2347116" y="4416380"/>
                  </a:cubicBezTo>
                  <a:cubicBezTo>
                    <a:pt x="2347603" y="4413947"/>
                    <a:pt x="2348576" y="4411516"/>
                    <a:pt x="2349063" y="4409084"/>
                  </a:cubicBezTo>
                  <a:cubicBezTo>
                    <a:pt x="2359762" y="4366283"/>
                    <a:pt x="2370463" y="4322993"/>
                    <a:pt x="2381162" y="4279218"/>
                  </a:cubicBezTo>
                  <a:cubicBezTo>
                    <a:pt x="2356358" y="4269005"/>
                    <a:pt x="2333011" y="4259764"/>
                    <a:pt x="2307720" y="4250036"/>
                  </a:cubicBezTo>
                  <a:close/>
                  <a:moveTo>
                    <a:pt x="2246920" y="4225717"/>
                  </a:moveTo>
                  <a:cubicBezTo>
                    <a:pt x="2234760" y="4295756"/>
                    <a:pt x="2223088" y="4364336"/>
                    <a:pt x="2211416" y="4433890"/>
                  </a:cubicBezTo>
                  <a:cubicBezTo>
                    <a:pt x="2244488" y="4429511"/>
                    <a:pt x="2289236" y="4319588"/>
                    <a:pt x="2290694" y="4243226"/>
                  </a:cubicBezTo>
                  <a:cubicBezTo>
                    <a:pt x="2276591" y="4237390"/>
                    <a:pt x="2262485" y="4232040"/>
                    <a:pt x="2246920" y="4225717"/>
                  </a:cubicBezTo>
                  <a:close/>
                  <a:moveTo>
                    <a:pt x="940974" y="4224257"/>
                  </a:moveTo>
                  <a:lnTo>
                    <a:pt x="830565" y="4239821"/>
                  </a:lnTo>
                  <a:cubicBezTo>
                    <a:pt x="867043" y="4312293"/>
                    <a:pt x="913736" y="4415407"/>
                    <a:pt x="949243" y="4486419"/>
                  </a:cubicBezTo>
                  <a:cubicBezTo>
                    <a:pt x="951188" y="4485446"/>
                    <a:pt x="953622" y="4484474"/>
                    <a:pt x="955566" y="4483987"/>
                  </a:cubicBezTo>
                  <a:cubicBezTo>
                    <a:pt x="944380" y="4454804"/>
                    <a:pt x="922006" y="4393520"/>
                    <a:pt x="911792" y="4367741"/>
                  </a:cubicBezTo>
                  <a:cubicBezTo>
                    <a:pt x="940974" y="4382332"/>
                    <a:pt x="954108" y="4402274"/>
                    <a:pt x="959458" y="4436321"/>
                  </a:cubicBezTo>
                  <a:cubicBezTo>
                    <a:pt x="960916" y="4447509"/>
                    <a:pt x="969672" y="4464531"/>
                    <a:pt x="973561" y="4475233"/>
                  </a:cubicBezTo>
                  <a:cubicBezTo>
                    <a:pt x="975993" y="4474259"/>
                    <a:pt x="975993" y="4466963"/>
                    <a:pt x="978427" y="4466476"/>
                  </a:cubicBezTo>
                  <a:lnTo>
                    <a:pt x="959458" y="4384765"/>
                  </a:lnTo>
                  <a:cubicBezTo>
                    <a:pt x="960429" y="4384278"/>
                    <a:pt x="960916" y="4384278"/>
                    <a:pt x="961889" y="4383792"/>
                  </a:cubicBezTo>
                  <a:cubicBezTo>
                    <a:pt x="972591" y="4406166"/>
                    <a:pt x="983289" y="4428053"/>
                    <a:pt x="993991" y="4450427"/>
                  </a:cubicBezTo>
                  <a:cubicBezTo>
                    <a:pt x="994478" y="4449941"/>
                    <a:pt x="995450" y="4449941"/>
                    <a:pt x="995936" y="4449454"/>
                  </a:cubicBezTo>
                  <a:cubicBezTo>
                    <a:pt x="977453" y="4374551"/>
                    <a:pt x="959458" y="4299647"/>
                    <a:pt x="940974" y="4224257"/>
                  </a:cubicBezTo>
                  <a:close/>
                  <a:moveTo>
                    <a:pt x="1028524" y="4212584"/>
                  </a:moveTo>
                  <a:lnTo>
                    <a:pt x="963834" y="4221826"/>
                  </a:lnTo>
                  <a:lnTo>
                    <a:pt x="1021483" y="4463202"/>
                  </a:lnTo>
                  <a:lnTo>
                    <a:pt x="1021641" y="4463095"/>
                  </a:lnTo>
                  <a:lnTo>
                    <a:pt x="1030964" y="4461213"/>
                  </a:lnTo>
                  <a:lnTo>
                    <a:pt x="1032240" y="4432636"/>
                  </a:lnTo>
                  <a:cubicBezTo>
                    <a:pt x="1028067" y="4393945"/>
                    <a:pt x="1009189" y="4357648"/>
                    <a:pt x="1003719" y="4318616"/>
                  </a:cubicBezTo>
                  <a:cubicBezTo>
                    <a:pt x="1019282" y="4344880"/>
                    <a:pt x="1034848" y="4371632"/>
                    <a:pt x="1050412" y="4397896"/>
                  </a:cubicBezTo>
                  <a:lnTo>
                    <a:pt x="1052357" y="4396925"/>
                  </a:lnTo>
                  <a:cubicBezTo>
                    <a:pt x="1044574" y="4335639"/>
                    <a:pt x="1036306" y="4274842"/>
                    <a:pt x="1028524" y="4212584"/>
                  </a:cubicBezTo>
                  <a:close/>
                  <a:moveTo>
                    <a:pt x="2202173" y="4207720"/>
                  </a:moveTo>
                  <a:cubicBezTo>
                    <a:pt x="2184177" y="4271437"/>
                    <a:pt x="2161317" y="4332721"/>
                    <a:pt x="2159370" y="4397896"/>
                  </a:cubicBezTo>
                  <a:cubicBezTo>
                    <a:pt x="2161317" y="4398383"/>
                    <a:pt x="2163262" y="4398869"/>
                    <a:pt x="2165208" y="4399843"/>
                  </a:cubicBezTo>
                  <a:lnTo>
                    <a:pt x="2206063" y="4302079"/>
                  </a:lnTo>
                  <a:lnTo>
                    <a:pt x="2208983" y="4303539"/>
                  </a:lnTo>
                  <a:cubicBezTo>
                    <a:pt x="2202658" y="4339044"/>
                    <a:pt x="2196337" y="4375037"/>
                    <a:pt x="2190015" y="4410542"/>
                  </a:cubicBezTo>
                  <a:cubicBezTo>
                    <a:pt x="2213360" y="4348285"/>
                    <a:pt x="2214334" y="4282623"/>
                    <a:pt x="2226980" y="4217934"/>
                  </a:cubicBezTo>
                  <a:cubicBezTo>
                    <a:pt x="2218225" y="4214529"/>
                    <a:pt x="2210928" y="4211611"/>
                    <a:pt x="2202173" y="4207720"/>
                  </a:cubicBezTo>
                  <a:close/>
                  <a:moveTo>
                    <a:pt x="1096618" y="4203830"/>
                  </a:moveTo>
                  <a:lnTo>
                    <a:pt x="1048465" y="4210638"/>
                  </a:lnTo>
                  <a:lnTo>
                    <a:pt x="1090292" y="4449235"/>
                  </a:lnTo>
                  <a:lnTo>
                    <a:pt x="1092521" y="4448785"/>
                  </a:lnTo>
                  <a:lnTo>
                    <a:pt x="1110741" y="4448785"/>
                  </a:lnTo>
                  <a:lnTo>
                    <a:pt x="1118018" y="4446536"/>
                  </a:lnTo>
                  <a:cubicBezTo>
                    <a:pt x="1110723" y="4364823"/>
                    <a:pt x="1103913" y="4284570"/>
                    <a:pt x="1096618" y="4203830"/>
                  </a:cubicBezTo>
                  <a:close/>
                  <a:moveTo>
                    <a:pt x="1149634" y="4197020"/>
                  </a:moveTo>
                  <a:cubicBezTo>
                    <a:pt x="1136015" y="4198965"/>
                    <a:pt x="1123855" y="4200912"/>
                    <a:pt x="1111209" y="4202370"/>
                  </a:cubicBezTo>
                  <a:cubicBezTo>
                    <a:pt x="1123369" y="4281651"/>
                    <a:pt x="1135043" y="4358500"/>
                    <a:pt x="1147203" y="4436808"/>
                  </a:cubicBezTo>
                  <a:lnTo>
                    <a:pt x="1182221" y="4426106"/>
                  </a:lnTo>
                  <a:cubicBezTo>
                    <a:pt x="1171522" y="4348772"/>
                    <a:pt x="1160819" y="4273868"/>
                    <a:pt x="1149634" y="4197020"/>
                  </a:cubicBezTo>
                  <a:close/>
                  <a:moveTo>
                    <a:pt x="1218215" y="4187292"/>
                  </a:moveTo>
                  <a:lnTo>
                    <a:pt x="1172495" y="4194102"/>
                  </a:lnTo>
                  <a:cubicBezTo>
                    <a:pt x="1186113" y="4269005"/>
                    <a:pt x="1199732" y="4341475"/>
                    <a:pt x="1213350" y="4415894"/>
                  </a:cubicBezTo>
                  <a:lnTo>
                    <a:pt x="1246911" y="4404706"/>
                  </a:lnTo>
                  <a:cubicBezTo>
                    <a:pt x="1237184" y="4331749"/>
                    <a:pt x="1227456" y="4259764"/>
                    <a:pt x="1218215" y="4187292"/>
                  </a:cubicBezTo>
                  <a:close/>
                  <a:moveTo>
                    <a:pt x="1175898" y="3883300"/>
                  </a:moveTo>
                  <a:lnTo>
                    <a:pt x="741557" y="3933398"/>
                  </a:lnTo>
                  <a:cubicBezTo>
                    <a:pt x="743015" y="3946531"/>
                    <a:pt x="744960" y="3957717"/>
                    <a:pt x="745934" y="3969392"/>
                  </a:cubicBezTo>
                  <a:cubicBezTo>
                    <a:pt x="754203" y="4042348"/>
                    <a:pt x="768794" y="4113847"/>
                    <a:pt x="800895" y="4180482"/>
                  </a:cubicBezTo>
                  <a:cubicBezTo>
                    <a:pt x="806733" y="4192642"/>
                    <a:pt x="812083" y="4194589"/>
                    <a:pt x="824729" y="4193128"/>
                  </a:cubicBezTo>
                  <a:cubicBezTo>
                    <a:pt x="899631" y="4182914"/>
                    <a:pt x="975021" y="4174159"/>
                    <a:pt x="1049925" y="4164918"/>
                  </a:cubicBezTo>
                  <a:lnTo>
                    <a:pt x="1212378" y="4144491"/>
                  </a:lnTo>
                  <a:cubicBezTo>
                    <a:pt x="1200219" y="4056941"/>
                    <a:pt x="1188059" y="3970850"/>
                    <a:pt x="1175898" y="3883300"/>
                  </a:cubicBezTo>
                  <a:close/>
                  <a:moveTo>
                    <a:pt x="2321339" y="3841472"/>
                  </a:moveTo>
                  <a:cubicBezTo>
                    <a:pt x="2284859" y="3950909"/>
                    <a:pt x="2249353" y="4057428"/>
                    <a:pt x="2213846" y="4165405"/>
                  </a:cubicBezTo>
                  <a:lnTo>
                    <a:pt x="2489142" y="4265114"/>
                  </a:lnTo>
                  <a:cubicBezTo>
                    <a:pt x="2499354" y="4235443"/>
                    <a:pt x="2506650" y="4207235"/>
                    <a:pt x="2518809" y="4180482"/>
                  </a:cubicBezTo>
                  <a:cubicBezTo>
                    <a:pt x="2548966" y="4114820"/>
                    <a:pt x="2565017" y="4084178"/>
                    <a:pt x="2616574" y="4032620"/>
                  </a:cubicBezTo>
                  <a:cubicBezTo>
                    <a:pt x="2634083" y="4015111"/>
                    <a:pt x="2655971" y="4002952"/>
                    <a:pt x="2677372" y="3986414"/>
                  </a:cubicBezTo>
                  <a:close/>
                  <a:moveTo>
                    <a:pt x="2671048" y="3633298"/>
                  </a:moveTo>
                  <a:cubicBezTo>
                    <a:pt x="2649648" y="3712580"/>
                    <a:pt x="2629221" y="3788943"/>
                    <a:pt x="2608791" y="3865791"/>
                  </a:cubicBezTo>
                  <a:cubicBezTo>
                    <a:pt x="2600037" y="3899351"/>
                    <a:pt x="2600037" y="3899351"/>
                    <a:pt x="2632139" y="3913458"/>
                  </a:cubicBezTo>
                  <a:cubicBezTo>
                    <a:pt x="2633597" y="3913942"/>
                    <a:pt x="2635543" y="3913942"/>
                    <a:pt x="2638948" y="3914429"/>
                  </a:cubicBezTo>
                  <a:cubicBezTo>
                    <a:pt x="2633597" y="3884274"/>
                    <a:pt x="2629221" y="3854603"/>
                    <a:pt x="2656944" y="3831258"/>
                  </a:cubicBezTo>
                  <a:cubicBezTo>
                    <a:pt x="2654026" y="3855577"/>
                    <a:pt x="2645758" y="3878924"/>
                    <a:pt x="2658404" y="3902756"/>
                  </a:cubicBezTo>
                  <a:cubicBezTo>
                    <a:pt x="2665699" y="3876977"/>
                    <a:pt x="2673482" y="3851200"/>
                    <a:pt x="2680776" y="3825421"/>
                  </a:cubicBezTo>
                  <a:cubicBezTo>
                    <a:pt x="2681749" y="3825421"/>
                    <a:pt x="2682722" y="3825908"/>
                    <a:pt x="2683695" y="3825908"/>
                  </a:cubicBezTo>
                  <a:cubicBezTo>
                    <a:pt x="2682236" y="3851200"/>
                    <a:pt x="2680292" y="3876491"/>
                    <a:pt x="2678832" y="3902270"/>
                  </a:cubicBezTo>
                  <a:cubicBezTo>
                    <a:pt x="2680292" y="3902270"/>
                    <a:pt x="2682236" y="3902756"/>
                    <a:pt x="2683695" y="3902756"/>
                  </a:cubicBezTo>
                  <a:cubicBezTo>
                    <a:pt x="2692934" y="3815207"/>
                    <a:pt x="2701692" y="3727171"/>
                    <a:pt x="2710934" y="3638650"/>
                  </a:cubicBezTo>
                  <a:close/>
                  <a:moveTo>
                    <a:pt x="2563558" y="3616762"/>
                  </a:moveTo>
                  <a:cubicBezTo>
                    <a:pt x="2546046" y="3694584"/>
                    <a:pt x="2528538" y="3769972"/>
                    <a:pt x="2512487" y="3845362"/>
                  </a:cubicBezTo>
                  <a:cubicBezTo>
                    <a:pt x="2511515" y="3849254"/>
                    <a:pt x="2515891" y="3856550"/>
                    <a:pt x="2520269" y="3858982"/>
                  </a:cubicBezTo>
                  <a:cubicBezTo>
                    <a:pt x="2537293" y="3868223"/>
                    <a:pt x="2554803" y="3876006"/>
                    <a:pt x="2573773" y="3885247"/>
                  </a:cubicBezTo>
                  <a:cubicBezTo>
                    <a:pt x="2599063" y="3800129"/>
                    <a:pt x="2624355" y="3715498"/>
                    <a:pt x="2650133" y="3629408"/>
                  </a:cubicBezTo>
                  <a:close/>
                  <a:moveTo>
                    <a:pt x="2450230" y="3599738"/>
                  </a:moveTo>
                  <a:cubicBezTo>
                    <a:pt x="2436612" y="3670263"/>
                    <a:pt x="2423965" y="3737872"/>
                    <a:pt x="2410832" y="3807426"/>
                  </a:cubicBezTo>
                  <a:lnTo>
                    <a:pt x="2468712" y="3835149"/>
                  </a:lnTo>
                  <a:cubicBezTo>
                    <a:pt x="2491573" y="3760246"/>
                    <a:pt x="2513461" y="3686801"/>
                    <a:pt x="2536321" y="3612384"/>
                  </a:cubicBezTo>
                  <a:close/>
                  <a:moveTo>
                    <a:pt x="2427855" y="3594875"/>
                  </a:moveTo>
                  <a:cubicBezTo>
                    <a:pt x="2393322" y="3651781"/>
                    <a:pt x="2371921" y="3715011"/>
                    <a:pt x="2346630" y="3776782"/>
                  </a:cubicBezTo>
                  <a:cubicBezTo>
                    <a:pt x="2359762" y="3783105"/>
                    <a:pt x="2371435" y="3788456"/>
                    <a:pt x="2384080" y="3794293"/>
                  </a:cubicBezTo>
                  <a:cubicBezTo>
                    <a:pt x="2401592" y="3728144"/>
                    <a:pt x="2418130" y="3663455"/>
                    <a:pt x="2435152" y="3598765"/>
                  </a:cubicBezTo>
                  <a:cubicBezTo>
                    <a:pt x="2432721" y="3597306"/>
                    <a:pt x="2430289" y="3596333"/>
                    <a:pt x="2427855" y="3594875"/>
                  </a:cubicBezTo>
                  <a:close/>
                  <a:moveTo>
                    <a:pt x="837861" y="3287479"/>
                  </a:moveTo>
                  <a:cubicBezTo>
                    <a:pt x="824242" y="3288452"/>
                    <a:pt x="813543" y="3286992"/>
                    <a:pt x="787277" y="3291857"/>
                  </a:cubicBezTo>
                  <a:cubicBezTo>
                    <a:pt x="779981" y="3339036"/>
                    <a:pt x="743015" y="3525808"/>
                    <a:pt x="736693" y="3561800"/>
                  </a:cubicBezTo>
                  <a:lnTo>
                    <a:pt x="808677" y="3561800"/>
                  </a:lnTo>
                  <a:cubicBezTo>
                    <a:pt x="818892" y="3469387"/>
                    <a:pt x="828134" y="3378919"/>
                    <a:pt x="837861" y="3287479"/>
                  </a:cubicBezTo>
                  <a:close/>
                  <a:moveTo>
                    <a:pt x="920059" y="3277751"/>
                  </a:moveTo>
                  <a:cubicBezTo>
                    <a:pt x="905468" y="3279211"/>
                    <a:pt x="888931" y="3281155"/>
                    <a:pt x="861694" y="3281155"/>
                  </a:cubicBezTo>
                  <a:cubicBezTo>
                    <a:pt x="858288" y="3335145"/>
                    <a:pt x="852452" y="3408101"/>
                    <a:pt x="848074" y="3462091"/>
                  </a:cubicBezTo>
                  <a:cubicBezTo>
                    <a:pt x="845156" y="3494679"/>
                    <a:pt x="842724" y="3527266"/>
                    <a:pt x="840293" y="3558881"/>
                  </a:cubicBezTo>
                  <a:lnTo>
                    <a:pt x="937084" y="3558881"/>
                  </a:lnTo>
                  <a:cubicBezTo>
                    <a:pt x="931246" y="3464037"/>
                    <a:pt x="925898" y="3371623"/>
                    <a:pt x="920059" y="3277751"/>
                  </a:cubicBezTo>
                  <a:close/>
                  <a:moveTo>
                    <a:pt x="1009069" y="3267536"/>
                  </a:moveTo>
                  <a:lnTo>
                    <a:pt x="941946" y="3275319"/>
                  </a:lnTo>
                  <a:cubicBezTo>
                    <a:pt x="948757" y="3370650"/>
                    <a:pt x="956053" y="3463551"/>
                    <a:pt x="962863" y="3556937"/>
                  </a:cubicBezTo>
                  <a:cubicBezTo>
                    <a:pt x="968212" y="3556937"/>
                    <a:pt x="978913" y="3557423"/>
                    <a:pt x="985237" y="3557423"/>
                  </a:cubicBezTo>
                  <a:cubicBezTo>
                    <a:pt x="966752" y="3513162"/>
                    <a:pt x="973075" y="3480087"/>
                    <a:pt x="995936" y="3461604"/>
                  </a:cubicBezTo>
                  <a:cubicBezTo>
                    <a:pt x="986695" y="3501489"/>
                    <a:pt x="986695" y="3518025"/>
                    <a:pt x="995450" y="3531644"/>
                  </a:cubicBezTo>
                  <a:cubicBezTo>
                    <a:pt x="1011014" y="3498084"/>
                    <a:pt x="1020254" y="3323957"/>
                    <a:pt x="1009069" y="3267536"/>
                  </a:cubicBezTo>
                  <a:close/>
                  <a:moveTo>
                    <a:pt x="1065977" y="3262673"/>
                  </a:moveTo>
                  <a:lnTo>
                    <a:pt x="1040198" y="3265104"/>
                  </a:lnTo>
                  <a:lnTo>
                    <a:pt x="1040198" y="3557908"/>
                  </a:lnTo>
                  <a:cubicBezTo>
                    <a:pt x="1041171" y="3557908"/>
                    <a:pt x="1046034" y="3559368"/>
                    <a:pt x="1047494" y="3557423"/>
                  </a:cubicBezTo>
                  <a:cubicBezTo>
                    <a:pt x="1075703" y="3515593"/>
                    <a:pt x="1078135" y="3467927"/>
                    <a:pt x="1081541" y="3410535"/>
                  </a:cubicBezTo>
                  <a:cubicBezTo>
                    <a:pt x="1099050" y="3466956"/>
                    <a:pt x="1100510" y="3508784"/>
                    <a:pt x="1079594" y="3554990"/>
                  </a:cubicBezTo>
                  <a:lnTo>
                    <a:pt x="1130178" y="3554990"/>
                  </a:lnTo>
                  <a:cubicBezTo>
                    <a:pt x="1108291" y="3455281"/>
                    <a:pt x="1086890" y="3358977"/>
                    <a:pt x="1065977" y="3262673"/>
                  </a:cubicBezTo>
                  <a:close/>
                  <a:moveTo>
                    <a:pt x="1462450" y="3142331"/>
                  </a:moveTo>
                  <a:lnTo>
                    <a:pt x="1494967" y="3146913"/>
                  </a:lnTo>
                  <a:lnTo>
                    <a:pt x="1495355" y="3142331"/>
                  </a:lnTo>
                  <a:close/>
                  <a:moveTo>
                    <a:pt x="1528835" y="2728781"/>
                  </a:moveTo>
                  <a:lnTo>
                    <a:pt x="1528835" y="2742059"/>
                  </a:lnTo>
                  <a:lnTo>
                    <a:pt x="1529634" y="2734373"/>
                  </a:lnTo>
                  <a:cubicBezTo>
                    <a:pt x="1530002" y="2731244"/>
                    <a:pt x="1530291" y="2729352"/>
                    <a:pt x="1530474" y="2729108"/>
                  </a:cubicBezTo>
                  <a:close/>
                  <a:moveTo>
                    <a:pt x="2164235" y="0"/>
                  </a:moveTo>
                  <a:cubicBezTo>
                    <a:pt x="2169099" y="0"/>
                    <a:pt x="2175909" y="2918"/>
                    <a:pt x="2178340" y="6809"/>
                  </a:cubicBezTo>
                  <a:cubicBezTo>
                    <a:pt x="2189528" y="23832"/>
                    <a:pt x="2199255" y="41829"/>
                    <a:pt x="2210928" y="60799"/>
                  </a:cubicBezTo>
                  <a:lnTo>
                    <a:pt x="2167641" y="92412"/>
                  </a:lnTo>
                  <a:cubicBezTo>
                    <a:pt x="2164722" y="75876"/>
                    <a:pt x="2161803" y="61770"/>
                    <a:pt x="2159370" y="47666"/>
                  </a:cubicBezTo>
                  <a:cubicBezTo>
                    <a:pt x="2157425" y="47666"/>
                    <a:pt x="2156452" y="47179"/>
                    <a:pt x="2154994" y="47179"/>
                  </a:cubicBezTo>
                  <a:cubicBezTo>
                    <a:pt x="2122891" y="53016"/>
                    <a:pt x="2105381" y="69067"/>
                    <a:pt x="2105381" y="105058"/>
                  </a:cubicBezTo>
                  <a:cubicBezTo>
                    <a:pt x="2105381" y="134729"/>
                    <a:pt x="2097113" y="163912"/>
                    <a:pt x="2093223" y="193581"/>
                  </a:cubicBezTo>
                  <a:cubicBezTo>
                    <a:pt x="2092250" y="200877"/>
                    <a:pt x="2092736" y="208659"/>
                    <a:pt x="2094681" y="215468"/>
                  </a:cubicBezTo>
                  <a:cubicBezTo>
                    <a:pt x="2179314" y="551561"/>
                    <a:pt x="2434179" y="1219854"/>
                    <a:pt x="2446338" y="1247578"/>
                  </a:cubicBezTo>
                  <a:lnTo>
                    <a:pt x="2365114" y="1247578"/>
                  </a:lnTo>
                  <a:cubicBezTo>
                    <a:pt x="2353439" y="1247093"/>
                    <a:pt x="2245948" y="1786980"/>
                    <a:pt x="2245948" y="1800599"/>
                  </a:cubicBezTo>
                  <a:cubicBezTo>
                    <a:pt x="2228438" y="1993693"/>
                    <a:pt x="2230871" y="2431440"/>
                    <a:pt x="2226980" y="2572005"/>
                  </a:cubicBezTo>
                  <a:cubicBezTo>
                    <a:pt x="2230871" y="2571032"/>
                    <a:pt x="2612683" y="2263638"/>
                    <a:pt x="2737197" y="2062277"/>
                  </a:cubicBezTo>
                  <a:cubicBezTo>
                    <a:pt x="2756166" y="2036984"/>
                    <a:pt x="2791187" y="1960619"/>
                    <a:pt x="2799455" y="1957701"/>
                  </a:cubicBezTo>
                  <a:cubicBezTo>
                    <a:pt x="2833988" y="1908577"/>
                    <a:pt x="2919593" y="1936787"/>
                    <a:pt x="2950235" y="1945541"/>
                  </a:cubicBezTo>
                  <a:cubicBezTo>
                    <a:pt x="2975039" y="1952838"/>
                    <a:pt x="2962881" y="2001477"/>
                    <a:pt x="2962881" y="2022876"/>
                  </a:cubicBezTo>
                  <a:cubicBezTo>
                    <a:pt x="2952178" y="2024822"/>
                    <a:pt x="2922511" y="2030659"/>
                    <a:pt x="2911809" y="2026769"/>
                  </a:cubicBezTo>
                  <a:cubicBezTo>
                    <a:pt x="2916675" y="2012662"/>
                    <a:pt x="2921538" y="1999532"/>
                    <a:pt x="2926403" y="1985425"/>
                  </a:cubicBezTo>
                  <a:cubicBezTo>
                    <a:pt x="2915701" y="1983480"/>
                    <a:pt x="2905972" y="1982507"/>
                    <a:pt x="2896245" y="1980562"/>
                  </a:cubicBezTo>
                  <a:cubicBezTo>
                    <a:pt x="2882628" y="1977643"/>
                    <a:pt x="2873871" y="1981535"/>
                    <a:pt x="2866088" y="1994180"/>
                  </a:cubicBezTo>
                  <a:cubicBezTo>
                    <a:pt x="2851498" y="2018500"/>
                    <a:pt x="2811613" y="2075892"/>
                    <a:pt x="2811613" y="2081729"/>
                  </a:cubicBezTo>
                  <a:cubicBezTo>
                    <a:pt x="2814532" y="2327354"/>
                    <a:pt x="2924456" y="2996133"/>
                    <a:pt x="2935156" y="3052556"/>
                  </a:cubicBezTo>
                  <a:cubicBezTo>
                    <a:pt x="2936128" y="3058390"/>
                    <a:pt x="2940506" y="3065687"/>
                    <a:pt x="2945857" y="3068605"/>
                  </a:cubicBezTo>
                  <a:cubicBezTo>
                    <a:pt x="2971636" y="3083198"/>
                    <a:pt x="2998387" y="3096815"/>
                    <a:pt x="3026112" y="3111406"/>
                  </a:cubicBezTo>
                  <a:cubicBezTo>
                    <a:pt x="3040214" y="3088061"/>
                    <a:pt x="3053349" y="3065200"/>
                    <a:pt x="3066967" y="3041854"/>
                  </a:cubicBezTo>
                  <a:cubicBezTo>
                    <a:pt x="3054809" y="3031640"/>
                    <a:pt x="3044106" y="3022399"/>
                    <a:pt x="3030974" y="3011211"/>
                  </a:cubicBezTo>
                  <a:lnTo>
                    <a:pt x="3107338" y="3005377"/>
                  </a:lnTo>
                  <a:cubicBezTo>
                    <a:pt x="3111228" y="3035531"/>
                    <a:pt x="3114632" y="3064228"/>
                    <a:pt x="3117551" y="3092924"/>
                  </a:cubicBezTo>
                  <a:cubicBezTo>
                    <a:pt x="3118037" y="3096815"/>
                    <a:pt x="3050917" y="3152749"/>
                    <a:pt x="3020274" y="3176583"/>
                  </a:cubicBezTo>
                  <a:lnTo>
                    <a:pt x="2761518" y="3035531"/>
                  </a:lnTo>
                  <a:cubicBezTo>
                    <a:pt x="2646730" y="3208197"/>
                    <a:pt x="2536805" y="3382811"/>
                    <a:pt x="2440015" y="3567151"/>
                  </a:cubicBezTo>
                  <a:lnTo>
                    <a:pt x="2762490" y="3595846"/>
                  </a:lnTo>
                  <a:cubicBezTo>
                    <a:pt x="2761032" y="3611897"/>
                    <a:pt x="2760058" y="3627462"/>
                    <a:pt x="2758598" y="3644973"/>
                  </a:cubicBezTo>
                  <a:lnTo>
                    <a:pt x="2728930" y="3642053"/>
                  </a:lnTo>
                  <a:cubicBezTo>
                    <a:pt x="2724064" y="3730576"/>
                    <a:pt x="2719201" y="3818612"/>
                    <a:pt x="2713851" y="3907134"/>
                  </a:cubicBezTo>
                  <a:cubicBezTo>
                    <a:pt x="2737197" y="3870654"/>
                    <a:pt x="2736709" y="3827366"/>
                    <a:pt x="2748385" y="3787970"/>
                  </a:cubicBezTo>
                  <a:cubicBezTo>
                    <a:pt x="2766868" y="3834663"/>
                    <a:pt x="2753735" y="3908106"/>
                    <a:pt x="2718715" y="3953827"/>
                  </a:cubicBezTo>
                  <a:cubicBezTo>
                    <a:pt x="2730388" y="3959664"/>
                    <a:pt x="2741576" y="3965500"/>
                    <a:pt x="2754708" y="3971823"/>
                  </a:cubicBezTo>
                  <a:cubicBezTo>
                    <a:pt x="2749844" y="3984956"/>
                    <a:pt x="2744981" y="3997602"/>
                    <a:pt x="2740116" y="4010248"/>
                  </a:cubicBezTo>
                  <a:cubicBezTo>
                    <a:pt x="2737197" y="4010248"/>
                    <a:pt x="2735738" y="4010733"/>
                    <a:pt x="2734766" y="4010248"/>
                  </a:cubicBezTo>
                  <a:cubicBezTo>
                    <a:pt x="2705582" y="3988846"/>
                    <a:pt x="2685641" y="4002465"/>
                    <a:pt x="2664241" y="4025326"/>
                  </a:cubicBezTo>
                  <a:cubicBezTo>
                    <a:pt x="2596145" y="4096824"/>
                    <a:pt x="2546533" y="4178537"/>
                    <a:pt x="2514919" y="4271923"/>
                  </a:cubicBezTo>
                  <a:cubicBezTo>
                    <a:pt x="2505192" y="4301105"/>
                    <a:pt x="2489628" y="4329802"/>
                    <a:pt x="2485737" y="4359960"/>
                  </a:cubicBezTo>
                  <a:cubicBezTo>
                    <a:pt x="2481845" y="4388655"/>
                    <a:pt x="2462388" y="4411029"/>
                    <a:pt x="2459470" y="4443131"/>
                  </a:cubicBezTo>
                  <a:lnTo>
                    <a:pt x="2507623" y="4378927"/>
                  </a:lnTo>
                  <a:cubicBezTo>
                    <a:pt x="2508597" y="4379414"/>
                    <a:pt x="2509568" y="4379900"/>
                    <a:pt x="2510541" y="4380874"/>
                  </a:cubicBezTo>
                  <a:lnTo>
                    <a:pt x="2453635" y="4486906"/>
                  </a:lnTo>
                  <a:cubicBezTo>
                    <a:pt x="2467740" y="4495660"/>
                    <a:pt x="2478927" y="4493229"/>
                    <a:pt x="2488168" y="4482041"/>
                  </a:cubicBezTo>
                  <a:cubicBezTo>
                    <a:pt x="2505192" y="4461613"/>
                    <a:pt x="2522215" y="4440699"/>
                    <a:pt x="2538265" y="4419783"/>
                  </a:cubicBezTo>
                  <a:cubicBezTo>
                    <a:pt x="2553830" y="4399843"/>
                    <a:pt x="2568422" y="4378927"/>
                    <a:pt x="2583500" y="4358013"/>
                  </a:cubicBezTo>
                  <a:cubicBezTo>
                    <a:pt x="2582528" y="4384278"/>
                    <a:pt x="2542643" y="4468910"/>
                    <a:pt x="2513947" y="4506846"/>
                  </a:cubicBezTo>
                  <a:cubicBezTo>
                    <a:pt x="2544589" y="4513656"/>
                    <a:pt x="2553295" y="4505941"/>
                    <a:pt x="2605387" y="4528249"/>
                  </a:cubicBezTo>
                  <a:cubicBezTo>
                    <a:pt x="2657480" y="4550557"/>
                    <a:pt x="2690692" y="4570240"/>
                    <a:pt x="2826501" y="4640693"/>
                  </a:cubicBezTo>
                  <a:lnTo>
                    <a:pt x="3043878" y="4754290"/>
                  </a:lnTo>
                  <a:lnTo>
                    <a:pt x="3049674" y="4753166"/>
                  </a:lnTo>
                  <a:cubicBezTo>
                    <a:pt x="3053871" y="4749670"/>
                    <a:pt x="3056160" y="4743821"/>
                    <a:pt x="3056922" y="4735428"/>
                  </a:cubicBezTo>
                  <a:cubicBezTo>
                    <a:pt x="3058448" y="4720679"/>
                    <a:pt x="3060483" y="4706438"/>
                    <a:pt x="3060992" y="4691689"/>
                  </a:cubicBezTo>
                  <a:cubicBezTo>
                    <a:pt x="3061499" y="4669310"/>
                    <a:pt x="3055904" y="4663716"/>
                    <a:pt x="3034035" y="4662698"/>
                  </a:cubicBezTo>
                  <a:cubicBezTo>
                    <a:pt x="3018270" y="4662190"/>
                    <a:pt x="3002501" y="4666259"/>
                    <a:pt x="2986734" y="4665241"/>
                  </a:cubicBezTo>
                  <a:cubicBezTo>
                    <a:pt x="2977071" y="4664733"/>
                    <a:pt x="2970460" y="4661173"/>
                    <a:pt x="2970460" y="4651000"/>
                  </a:cubicBezTo>
                  <a:cubicBezTo>
                    <a:pt x="2970460" y="4632182"/>
                    <a:pt x="2966391" y="4613873"/>
                    <a:pt x="2966391" y="4595055"/>
                  </a:cubicBezTo>
                  <a:cubicBezTo>
                    <a:pt x="2966391" y="4574202"/>
                    <a:pt x="2972495" y="4568607"/>
                    <a:pt x="2993347" y="4567590"/>
                  </a:cubicBezTo>
                  <a:cubicBezTo>
                    <a:pt x="3006570" y="4567081"/>
                    <a:pt x="3020304" y="4567590"/>
                    <a:pt x="3033526" y="4567590"/>
                  </a:cubicBezTo>
                  <a:cubicBezTo>
                    <a:pt x="3066076" y="4567590"/>
                    <a:pt x="3071671" y="4561487"/>
                    <a:pt x="3074723" y="4528936"/>
                  </a:cubicBezTo>
                  <a:cubicBezTo>
                    <a:pt x="3076757" y="4503506"/>
                    <a:pt x="3078792" y="4477568"/>
                    <a:pt x="3081843" y="4452138"/>
                  </a:cubicBezTo>
                  <a:cubicBezTo>
                    <a:pt x="3083368" y="4438914"/>
                    <a:pt x="3089472" y="4433319"/>
                    <a:pt x="3102186" y="4434336"/>
                  </a:cubicBezTo>
                  <a:cubicBezTo>
                    <a:pt x="3118462" y="4434845"/>
                    <a:pt x="3134737" y="4436880"/>
                    <a:pt x="3151013" y="4439423"/>
                  </a:cubicBezTo>
                  <a:cubicBezTo>
                    <a:pt x="3163219" y="4440948"/>
                    <a:pt x="3169831" y="4447052"/>
                    <a:pt x="3168307" y="4462310"/>
                  </a:cubicBezTo>
                  <a:cubicBezTo>
                    <a:pt x="3165762" y="4487231"/>
                    <a:pt x="3163728" y="4512153"/>
                    <a:pt x="3161693" y="4537583"/>
                  </a:cubicBezTo>
                  <a:cubicBezTo>
                    <a:pt x="3160168" y="4556909"/>
                    <a:pt x="3165762" y="4562504"/>
                    <a:pt x="3186107" y="4561487"/>
                  </a:cubicBezTo>
                  <a:cubicBezTo>
                    <a:pt x="3202892" y="4560470"/>
                    <a:pt x="3220184" y="4560978"/>
                    <a:pt x="3236967" y="4560978"/>
                  </a:cubicBezTo>
                  <a:cubicBezTo>
                    <a:pt x="3244595" y="4560978"/>
                    <a:pt x="3252732" y="4563012"/>
                    <a:pt x="3252732" y="4571659"/>
                  </a:cubicBezTo>
                  <a:cubicBezTo>
                    <a:pt x="3252732" y="4594546"/>
                    <a:pt x="3259854" y="4616924"/>
                    <a:pt x="3254768" y="4639811"/>
                  </a:cubicBezTo>
                  <a:cubicBezTo>
                    <a:pt x="3252732" y="4648458"/>
                    <a:pt x="3249173" y="4650493"/>
                    <a:pt x="3241544" y="4652018"/>
                  </a:cubicBezTo>
                  <a:cubicBezTo>
                    <a:pt x="3220184" y="4656087"/>
                    <a:pt x="3197804" y="4655578"/>
                    <a:pt x="3176444" y="4658630"/>
                  </a:cubicBezTo>
                  <a:cubicBezTo>
                    <a:pt x="3157624" y="4661173"/>
                    <a:pt x="3151521" y="4666259"/>
                    <a:pt x="3149995" y="4684568"/>
                  </a:cubicBezTo>
                  <a:cubicBezTo>
                    <a:pt x="3148979" y="4696267"/>
                    <a:pt x="3144401" y="4771539"/>
                    <a:pt x="3165254" y="4777642"/>
                  </a:cubicBezTo>
                  <a:cubicBezTo>
                    <a:pt x="3185597" y="4783237"/>
                    <a:pt x="3205434" y="4788832"/>
                    <a:pt x="3225777" y="4794934"/>
                  </a:cubicBezTo>
                  <a:cubicBezTo>
                    <a:pt x="3243579" y="4800529"/>
                    <a:pt x="3249681" y="4796461"/>
                    <a:pt x="3254260" y="4777642"/>
                  </a:cubicBezTo>
                  <a:cubicBezTo>
                    <a:pt x="3257310" y="4764418"/>
                    <a:pt x="3258836" y="4751195"/>
                    <a:pt x="3263922" y="4738480"/>
                  </a:cubicBezTo>
                  <a:cubicBezTo>
                    <a:pt x="3325463" y="4589460"/>
                    <a:pt x="3360557" y="4556401"/>
                    <a:pt x="3394124" y="4524867"/>
                  </a:cubicBezTo>
                  <a:cubicBezTo>
                    <a:pt x="3435321" y="4486214"/>
                    <a:pt x="3491266" y="4480111"/>
                    <a:pt x="3543145" y="4502998"/>
                  </a:cubicBezTo>
                  <a:cubicBezTo>
                    <a:pt x="3591461" y="4524359"/>
                    <a:pt x="3610788" y="4569625"/>
                    <a:pt x="3617909" y="4620484"/>
                  </a:cubicBezTo>
                  <a:cubicBezTo>
                    <a:pt x="3622994" y="4660664"/>
                    <a:pt x="3617909" y="4699826"/>
                    <a:pt x="3608246" y="4738480"/>
                  </a:cubicBezTo>
                  <a:cubicBezTo>
                    <a:pt x="3591461" y="4807141"/>
                    <a:pt x="3562980" y="4871225"/>
                    <a:pt x="3528902" y="4932766"/>
                  </a:cubicBezTo>
                  <a:cubicBezTo>
                    <a:pt x="3522293" y="4944463"/>
                    <a:pt x="3523309" y="4950567"/>
                    <a:pt x="3534497" y="4958196"/>
                  </a:cubicBezTo>
                  <a:cubicBezTo>
                    <a:pt x="3560437" y="4975997"/>
                    <a:pt x="3586376" y="4994306"/>
                    <a:pt x="3611806" y="5013125"/>
                  </a:cubicBezTo>
                  <a:cubicBezTo>
                    <a:pt x="3620452" y="5019736"/>
                    <a:pt x="3626046" y="5019228"/>
                    <a:pt x="3633166" y="5010582"/>
                  </a:cubicBezTo>
                  <a:cubicBezTo>
                    <a:pt x="3653511" y="4985660"/>
                    <a:pt x="3676906" y="4963282"/>
                    <a:pt x="3701827" y="4942938"/>
                  </a:cubicBezTo>
                  <a:cubicBezTo>
                    <a:pt x="3735904" y="4914965"/>
                    <a:pt x="3771506" y="4889026"/>
                    <a:pt x="3815755" y="4879871"/>
                  </a:cubicBezTo>
                  <a:cubicBezTo>
                    <a:pt x="3848814" y="4872751"/>
                    <a:pt x="3877295" y="4881397"/>
                    <a:pt x="3899164" y="4907844"/>
                  </a:cubicBezTo>
                  <a:cubicBezTo>
                    <a:pt x="3931715" y="4947515"/>
                    <a:pt x="3935784" y="4999393"/>
                    <a:pt x="3909336" y="5043641"/>
                  </a:cubicBezTo>
                  <a:cubicBezTo>
                    <a:pt x="3898403" y="5061697"/>
                    <a:pt x="3884798" y="5076827"/>
                    <a:pt x="3869476" y="5090115"/>
                  </a:cubicBezTo>
                  <a:lnTo>
                    <a:pt x="3837818" y="5112464"/>
                  </a:lnTo>
                  <a:lnTo>
                    <a:pt x="3908178" y="5134733"/>
                  </a:lnTo>
                  <a:lnTo>
                    <a:pt x="4103292" y="5185924"/>
                  </a:lnTo>
                  <a:lnTo>
                    <a:pt x="4104362" y="5180628"/>
                  </a:lnTo>
                  <a:cubicBezTo>
                    <a:pt x="4121628" y="5096859"/>
                    <a:pt x="4149552" y="4969916"/>
                    <a:pt x="4145548" y="4963685"/>
                  </a:cubicBezTo>
                  <a:cubicBezTo>
                    <a:pt x="4126730" y="5009968"/>
                    <a:pt x="4108419" y="5054216"/>
                    <a:pt x="4090110" y="5098464"/>
                  </a:cubicBezTo>
                  <a:cubicBezTo>
                    <a:pt x="4088585" y="5097956"/>
                    <a:pt x="4086551" y="5097956"/>
                    <a:pt x="4085023" y="5097447"/>
                  </a:cubicBezTo>
                  <a:lnTo>
                    <a:pt x="4085023" y="4888921"/>
                  </a:lnTo>
                  <a:cubicBezTo>
                    <a:pt x="4083499" y="4888412"/>
                    <a:pt x="4081973" y="4887903"/>
                    <a:pt x="4080446" y="4887903"/>
                  </a:cubicBezTo>
                  <a:cubicBezTo>
                    <a:pt x="4072818" y="4902145"/>
                    <a:pt x="4053491" y="4929609"/>
                    <a:pt x="4051965" y="4929101"/>
                  </a:cubicBezTo>
                  <a:lnTo>
                    <a:pt x="4051965" y="4831449"/>
                  </a:lnTo>
                  <a:cubicBezTo>
                    <a:pt x="4043830" y="4835009"/>
                    <a:pt x="4033656" y="4857387"/>
                    <a:pt x="4028061" y="4856879"/>
                  </a:cubicBezTo>
                  <a:cubicBezTo>
                    <a:pt x="4020941" y="4855862"/>
                    <a:pt x="4000599" y="4796355"/>
                    <a:pt x="3991442" y="4773977"/>
                  </a:cubicBezTo>
                  <a:lnTo>
                    <a:pt x="3986864" y="4773977"/>
                  </a:lnTo>
                  <a:cubicBezTo>
                    <a:pt x="3972624" y="4813139"/>
                    <a:pt x="3941090" y="4890446"/>
                    <a:pt x="3940075" y="4890446"/>
                  </a:cubicBezTo>
                  <a:cubicBezTo>
                    <a:pt x="3936005" y="4837043"/>
                    <a:pt x="3932444" y="4783640"/>
                    <a:pt x="3927867" y="4725151"/>
                  </a:cubicBezTo>
                  <a:cubicBezTo>
                    <a:pt x="3914133" y="4744987"/>
                    <a:pt x="3909049" y="4762788"/>
                    <a:pt x="3894808" y="4779063"/>
                  </a:cubicBezTo>
                  <a:cubicBezTo>
                    <a:pt x="3883617" y="4743461"/>
                    <a:pt x="3873446" y="4710910"/>
                    <a:pt x="3862257" y="4675817"/>
                  </a:cubicBezTo>
                  <a:cubicBezTo>
                    <a:pt x="3856408" y="4681920"/>
                    <a:pt x="3852720" y="4688659"/>
                    <a:pt x="3848842" y="4695144"/>
                  </a:cubicBezTo>
                  <a:lnTo>
                    <a:pt x="3842352" y="4703080"/>
                  </a:lnTo>
                  <a:lnTo>
                    <a:pt x="3831322" y="4678578"/>
                  </a:lnTo>
                  <a:lnTo>
                    <a:pt x="3830216" y="4664755"/>
                  </a:lnTo>
                  <a:cubicBezTo>
                    <a:pt x="3828436" y="4641232"/>
                    <a:pt x="3826657" y="4614785"/>
                    <a:pt x="3826149" y="4599018"/>
                  </a:cubicBezTo>
                  <a:cubicBezTo>
                    <a:pt x="3825638" y="4583251"/>
                    <a:pt x="3819026" y="4575622"/>
                    <a:pt x="3803767" y="4574097"/>
                  </a:cubicBezTo>
                  <a:cubicBezTo>
                    <a:pt x="3786476" y="4572571"/>
                    <a:pt x="3785967" y="4562399"/>
                    <a:pt x="3789527" y="4548158"/>
                  </a:cubicBezTo>
                  <a:cubicBezTo>
                    <a:pt x="3793088" y="4533409"/>
                    <a:pt x="3797664" y="4527814"/>
                    <a:pt x="3814448" y="4532392"/>
                  </a:cubicBezTo>
                  <a:lnTo>
                    <a:pt x="4200477" y="4628009"/>
                  </a:lnTo>
                  <a:cubicBezTo>
                    <a:pt x="4214718" y="4631569"/>
                    <a:pt x="4219295" y="4627500"/>
                    <a:pt x="4221329" y="4614785"/>
                  </a:cubicBezTo>
                  <a:cubicBezTo>
                    <a:pt x="4223364" y="4601561"/>
                    <a:pt x="4225399" y="4588337"/>
                    <a:pt x="4229468" y="4575114"/>
                  </a:cubicBezTo>
                  <a:cubicBezTo>
                    <a:pt x="4234552" y="4558330"/>
                    <a:pt x="4229974" y="4550192"/>
                    <a:pt x="4212683" y="4544597"/>
                  </a:cubicBezTo>
                  <a:cubicBezTo>
                    <a:pt x="4176571" y="4532392"/>
                    <a:pt x="4145548" y="4512047"/>
                    <a:pt x="4120626" y="4482549"/>
                  </a:cubicBezTo>
                  <a:cubicBezTo>
                    <a:pt x="4094687" y="4452033"/>
                    <a:pt x="4080446" y="4416939"/>
                    <a:pt x="4086551" y="4375742"/>
                  </a:cubicBezTo>
                  <a:cubicBezTo>
                    <a:pt x="4093671" y="4327933"/>
                    <a:pt x="4123678" y="4297417"/>
                    <a:pt x="4164367" y="4276056"/>
                  </a:cubicBezTo>
                  <a:cubicBezTo>
                    <a:pt x="4203528" y="4255203"/>
                    <a:pt x="4245740" y="4249100"/>
                    <a:pt x="4289991" y="4251135"/>
                  </a:cubicBezTo>
                  <a:cubicBezTo>
                    <a:pt x="4300161" y="4251643"/>
                    <a:pt x="4312876" y="4258764"/>
                    <a:pt x="4319490" y="4245032"/>
                  </a:cubicBezTo>
                  <a:cubicBezTo>
                    <a:pt x="4326608" y="4229265"/>
                    <a:pt x="4327118" y="4213498"/>
                    <a:pt x="4315929" y="4198749"/>
                  </a:cubicBezTo>
                  <a:cubicBezTo>
                    <a:pt x="4312876" y="4194680"/>
                    <a:pt x="4306773" y="4193155"/>
                    <a:pt x="4307790" y="4186034"/>
                  </a:cubicBezTo>
                  <a:cubicBezTo>
                    <a:pt x="4312622" y="4183491"/>
                    <a:pt x="4316946" y="4183364"/>
                    <a:pt x="4320824" y="4184636"/>
                  </a:cubicBezTo>
                  <a:cubicBezTo>
                    <a:pt x="4324703" y="4185907"/>
                    <a:pt x="4328135" y="4188577"/>
                    <a:pt x="4331188" y="4191628"/>
                  </a:cubicBezTo>
                  <a:cubicBezTo>
                    <a:pt x="4345936" y="4206378"/>
                    <a:pt x="4352548" y="4224687"/>
                    <a:pt x="4344411" y="4244523"/>
                  </a:cubicBezTo>
                  <a:cubicBezTo>
                    <a:pt x="4339325" y="4256729"/>
                    <a:pt x="4343903" y="4259272"/>
                    <a:pt x="4353564" y="4262324"/>
                  </a:cubicBezTo>
                  <a:cubicBezTo>
                    <a:pt x="4391709" y="4273005"/>
                    <a:pt x="4425785" y="4291823"/>
                    <a:pt x="4454776" y="4319796"/>
                  </a:cubicBezTo>
                  <a:cubicBezTo>
                    <a:pt x="4525472" y="4388966"/>
                    <a:pt x="4514282" y="4483565"/>
                    <a:pt x="4429347" y="4533409"/>
                  </a:cubicBezTo>
                  <a:cubicBezTo>
                    <a:pt x="4387133" y="4558330"/>
                    <a:pt x="4340850" y="4566468"/>
                    <a:pt x="4292533" y="4562399"/>
                  </a:cubicBezTo>
                  <a:cubicBezTo>
                    <a:pt x="4280327" y="4561382"/>
                    <a:pt x="4274224" y="4563416"/>
                    <a:pt x="4272190" y="4576640"/>
                  </a:cubicBezTo>
                  <a:cubicBezTo>
                    <a:pt x="4269646" y="4594441"/>
                    <a:pt x="4265068" y="4612242"/>
                    <a:pt x="4260999" y="4629534"/>
                  </a:cubicBezTo>
                  <a:cubicBezTo>
                    <a:pt x="4258456" y="4639198"/>
                    <a:pt x="4262524" y="4643775"/>
                    <a:pt x="4271682" y="4645809"/>
                  </a:cubicBezTo>
                  <a:lnTo>
                    <a:pt x="4663304" y="4741935"/>
                  </a:lnTo>
                  <a:cubicBezTo>
                    <a:pt x="4678052" y="4745495"/>
                    <a:pt x="4678561" y="4753124"/>
                    <a:pt x="4675000" y="4764822"/>
                  </a:cubicBezTo>
                  <a:cubicBezTo>
                    <a:pt x="4671949" y="4776011"/>
                    <a:pt x="4671949" y="4789235"/>
                    <a:pt x="4653638" y="4784149"/>
                  </a:cubicBezTo>
                  <a:cubicBezTo>
                    <a:pt x="4632278" y="4778554"/>
                    <a:pt x="4610409" y="4773977"/>
                    <a:pt x="4589047" y="4767874"/>
                  </a:cubicBezTo>
                  <a:cubicBezTo>
                    <a:pt x="4576331" y="4764314"/>
                    <a:pt x="4571756" y="4766348"/>
                    <a:pt x="4570738" y="4780588"/>
                  </a:cubicBezTo>
                  <a:cubicBezTo>
                    <a:pt x="4569211" y="4815173"/>
                    <a:pt x="4541748" y="4940798"/>
                    <a:pt x="4520894" y="4963685"/>
                  </a:cubicBezTo>
                  <a:cubicBezTo>
                    <a:pt x="4517335" y="4967754"/>
                    <a:pt x="4512247" y="4973349"/>
                    <a:pt x="4506145" y="4971823"/>
                  </a:cubicBezTo>
                  <a:cubicBezTo>
                    <a:pt x="4499024" y="4969788"/>
                    <a:pt x="4502077" y="4961651"/>
                    <a:pt x="4501568" y="4956564"/>
                  </a:cubicBezTo>
                  <a:cubicBezTo>
                    <a:pt x="4500549" y="4941815"/>
                    <a:pt x="4503093" y="4926557"/>
                    <a:pt x="4499024" y="4907739"/>
                  </a:cubicBezTo>
                  <a:cubicBezTo>
                    <a:pt x="4486817" y="4929101"/>
                    <a:pt x="4483259" y="4950462"/>
                    <a:pt x="4470544" y="4968771"/>
                  </a:cubicBezTo>
                  <a:cubicBezTo>
                    <a:pt x="4462404" y="4956564"/>
                    <a:pt x="4465457" y="4942833"/>
                    <a:pt x="4456302" y="4931135"/>
                  </a:cubicBezTo>
                  <a:cubicBezTo>
                    <a:pt x="4429855" y="4973349"/>
                    <a:pt x="4404425" y="5013528"/>
                    <a:pt x="4378994" y="5054725"/>
                  </a:cubicBezTo>
                  <a:cubicBezTo>
                    <a:pt x="4373910" y="5050147"/>
                    <a:pt x="4374925" y="5046587"/>
                    <a:pt x="4374925" y="5043026"/>
                  </a:cubicBezTo>
                  <a:lnTo>
                    <a:pt x="4374925" y="4932661"/>
                  </a:lnTo>
                  <a:cubicBezTo>
                    <a:pt x="4374925" y="4921472"/>
                    <a:pt x="4371366" y="4917403"/>
                    <a:pt x="4360685" y="4923506"/>
                  </a:cubicBezTo>
                  <a:cubicBezTo>
                    <a:pt x="4352548" y="4928083"/>
                    <a:pt x="4343903" y="4931135"/>
                    <a:pt x="4335255" y="4935712"/>
                  </a:cubicBezTo>
                  <a:cubicBezTo>
                    <a:pt x="4327627" y="4939781"/>
                    <a:pt x="4324066" y="4937238"/>
                    <a:pt x="4321015" y="4929609"/>
                  </a:cubicBezTo>
                  <a:cubicBezTo>
                    <a:pt x="4309826" y="4903161"/>
                    <a:pt x="4309318" y="4903161"/>
                    <a:pt x="4288464" y="4924014"/>
                  </a:cubicBezTo>
                  <a:cubicBezTo>
                    <a:pt x="4274224" y="4938255"/>
                    <a:pt x="4274224" y="4938255"/>
                    <a:pt x="4263034" y="4919437"/>
                  </a:cubicBezTo>
                  <a:cubicBezTo>
                    <a:pt x="4250320" y="4970297"/>
                    <a:pt x="4237605" y="5020139"/>
                    <a:pt x="4225399" y="5069474"/>
                  </a:cubicBezTo>
                  <a:cubicBezTo>
                    <a:pt x="4224381" y="5068966"/>
                    <a:pt x="4223364" y="5068966"/>
                    <a:pt x="4221839" y="5068457"/>
                  </a:cubicBezTo>
                  <a:cubicBezTo>
                    <a:pt x="4217770" y="5012510"/>
                    <a:pt x="4213192" y="4957073"/>
                    <a:pt x="4209123" y="4901127"/>
                  </a:cubicBezTo>
                  <a:cubicBezTo>
                    <a:pt x="4204546" y="4905196"/>
                    <a:pt x="4203020" y="4908756"/>
                    <a:pt x="4202513" y="4912825"/>
                  </a:cubicBezTo>
                  <a:lnTo>
                    <a:pt x="4143384" y="5196442"/>
                  </a:lnTo>
                  <a:lnTo>
                    <a:pt x="4147034" y="5197400"/>
                  </a:lnTo>
                  <a:cubicBezTo>
                    <a:pt x="4222427" y="5216617"/>
                    <a:pt x="4292373" y="5234687"/>
                    <a:pt x="4353218" y="5253184"/>
                  </a:cubicBezTo>
                  <a:lnTo>
                    <a:pt x="4495273" y="5292722"/>
                  </a:lnTo>
                  <a:lnTo>
                    <a:pt x="4497500" y="5285780"/>
                  </a:lnTo>
                  <a:cubicBezTo>
                    <a:pt x="4502450" y="5215609"/>
                    <a:pt x="4513479" y="5146354"/>
                    <a:pt x="4536809" y="5079632"/>
                  </a:cubicBezTo>
                  <a:cubicBezTo>
                    <a:pt x="4549763" y="5041953"/>
                    <a:pt x="4566833" y="5006342"/>
                    <a:pt x="4592987" y="4975419"/>
                  </a:cubicBezTo>
                  <a:cubicBezTo>
                    <a:pt x="4618247" y="4946342"/>
                    <a:pt x="4647549" y="4923644"/>
                    <a:pt x="4682624" y="4917659"/>
                  </a:cubicBezTo>
                  <a:cubicBezTo>
                    <a:pt x="4694315" y="4915664"/>
                    <a:pt x="4706650" y="4915526"/>
                    <a:pt x="4719687" y="4917629"/>
                  </a:cubicBezTo>
                  <a:cubicBezTo>
                    <a:pt x="4775659" y="4926698"/>
                    <a:pt x="4819249" y="4962295"/>
                    <a:pt x="4832738" y="5017152"/>
                  </a:cubicBezTo>
                  <a:cubicBezTo>
                    <a:pt x="4843709" y="5061882"/>
                    <a:pt x="4855128" y="5108723"/>
                    <a:pt x="4825549" y="5267215"/>
                  </a:cubicBezTo>
                  <a:cubicBezTo>
                    <a:pt x="4822889" y="5280648"/>
                    <a:pt x="4816963" y="5292568"/>
                    <a:pt x="4812318" y="5305319"/>
                  </a:cubicBezTo>
                  <a:cubicBezTo>
                    <a:pt x="4805904" y="5323594"/>
                    <a:pt x="4808806" y="5330330"/>
                    <a:pt x="4826783" y="5335336"/>
                  </a:cubicBezTo>
                  <a:cubicBezTo>
                    <a:pt x="4847166" y="5341302"/>
                    <a:pt x="4866848" y="5347416"/>
                    <a:pt x="4886955" y="5353808"/>
                  </a:cubicBezTo>
                  <a:cubicBezTo>
                    <a:pt x="4907768" y="5360050"/>
                    <a:pt x="4944935" y="5294435"/>
                    <a:pt x="4950456" y="5284071"/>
                  </a:cubicBezTo>
                  <a:cubicBezTo>
                    <a:pt x="4959152" y="5267886"/>
                    <a:pt x="4956804" y="5260296"/>
                    <a:pt x="4942408" y="5247911"/>
                  </a:cubicBezTo>
                  <a:cubicBezTo>
                    <a:pt x="4926159" y="5233715"/>
                    <a:pt x="4907115" y="5221950"/>
                    <a:pt x="4891419" y="5206901"/>
                  </a:cubicBezTo>
                  <a:cubicBezTo>
                    <a:pt x="4885852" y="5201466"/>
                    <a:pt x="4883976" y="5197820"/>
                    <a:pt x="4886980" y="5189460"/>
                  </a:cubicBezTo>
                  <a:cubicBezTo>
                    <a:pt x="4895183" y="5167497"/>
                    <a:pt x="4913345" y="5152611"/>
                    <a:pt x="4925814" y="5133418"/>
                  </a:cubicBezTo>
                  <a:cubicBezTo>
                    <a:pt x="4930526" y="5126167"/>
                    <a:pt x="4938457" y="5128894"/>
                    <a:pt x="4944854" y="5133050"/>
                  </a:cubicBezTo>
                  <a:cubicBezTo>
                    <a:pt x="4958929" y="5142193"/>
                    <a:pt x="4973705" y="5151188"/>
                    <a:pt x="4987227" y="5161185"/>
                  </a:cubicBezTo>
                  <a:cubicBezTo>
                    <a:pt x="5003734" y="5173121"/>
                    <a:pt x="5011473" y="5171477"/>
                    <a:pt x="5020722" y="5154440"/>
                  </a:cubicBezTo>
                  <a:cubicBezTo>
                    <a:pt x="5032870" y="5132006"/>
                    <a:pt x="5044741" y="5109999"/>
                    <a:pt x="5056184" y="5087715"/>
                  </a:cubicBezTo>
                  <a:cubicBezTo>
                    <a:pt x="5063218" y="5074089"/>
                    <a:pt x="5072088" y="5072573"/>
                    <a:pt x="5083154" y="5077944"/>
                  </a:cubicBezTo>
                  <a:cubicBezTo>
                    <a:pt x="5098188" y="5084678"/>
                    <a:pt x="5112944" y="5091838"/>
                    <a:pt x="5126870" y="5100278"/>
                  </a:cubicBezTo>
                  <a:cubicBezTo>
                    <a:pt x="5138087" y="5106352"/>
                    <a:pt x="5140157" y="5114368"/>
                    <a:pt x="5134231" y="5126289"/>
                  </a:cubicBezTo>
                  <a:cubicBezTo>
                    <a:pt x="5122937" y="5149276"/>
                    <a:pt x="5110512" y="5172136"/>
                    <a:pt x="5098365" y="5194569"/>
                  </a:cubicBezTo>
                  <a:cubicBezTo>
                    <a:pt x="5083191" y="5223528"/>
                    <a:pt x="5084557" y="5231694"/>
                    <a:pt x="5111853" y="5249427"/>
                  </a:cubicBezTo>
                  <a:cubicBezTo>
                    <a:pt x="5122941" y="5256630"/>
                    <a:pt x="5134735" y="5263685"/>
                    <a:pt x="5145546" y="5271316"/>
                  </a:cubicBezTo>
                  <a:cubicBezTo>
                    <a:pt x="5162477" y="5283528"/>
                    <a:pt x="5164549" y="5291545"/>
                    <a:pt x="5153189" y="5309032"/>
                  </a:cubicBezTo>
                  <a:cubicBezTo>
                    <a:pt x="5142936" y="5324813"/>
                    <a:pt x="5129550" y="5337949"/>
                    <a:pt x="5119298" y="5353730"/>
                  </a:cubicBezTo>
                  <a:cubicBezTo>
                    <a:pt x="5113756" y="5362260"/>
                    <a:pt x="5106272" y="5361644"/>
                    <a:pt x="5097891" y="5356805"/>
                  </a:cubicBezTo>
                  <a:cubicBezTo>
                    <a:pt x="5084117" y="5349070"/>
                    <a:pt x="5073110" y="5337067"/>
                    <a:pt x="5059613" y="5328905"/>
                  </a:cubicBezTo>
                  <a:cubicBezTo>
                    <a:pt x="5040720" y="5317844"/>
                    <a:pt x="5032980" y="5319487"/>
                    <a:pt x="5021214" y="5338530"/>
                  </a:cubicBezTo>
                  <a:cubicBezTo>
                    <a:pt x="5013604" y="5351175"/>
                    <a:pt x="5007553" y="5364226"/>
                    <a:pt x="5000797" y="5377425"/>
                  </a:cubicBezTo>
                  <a:cubicBezTo>
                    <a:pt x="4992933" y="5392332"/>
                    <a:pt x="4995730" y="5402033"/>
                    <a:pt x="5010911" y="5409469"/>
                  </a:cubicBezTo>
                  <a:cubicBezTo>
                    <a:pt x="5048378" y="5428353"/>
                    <a:pt x="5085717" y="5448364"/>
                    <a:pt x="5122353" y="5468524"/>
                  </a:cubicBezTo>
                  <a:lnTo>
                    <a:pt x="5146090" y="5483095"/>
                  </a:lnTo>
                  <a:lnTo>
                    <a:pt x="5501336" y="5601055"/>
                  </a:lnTo>
                  <a:cubicBezTo>
                    <a:pt x="5694470" y="5668535"/>
                    <a:pt x="5762364" y="5752895"/>
                    <a:pt x="6039323" y="5799789"/>
                  </a:cubicBezTo>
                  <a:cubicBezTo>
                    <a:pt x="6316280" y="5846683"/>
                    <a:pt x="6782030" y="5881474"/>
                    <a:pt x="7163086" y="5882421"/>
                  </a:cubicBezTo>
                  <a:cubicBezTo>
                    <a:pt x="7544142" y="5883368"/>
                    <a:pt x="7745905" y="5807905"/>
                    <a:pt x="8325658" y="5805470"/>
                  </a:cubicBezTo>
                  <a:cubicBezTo>
                    <a:pt x="8905411" y="5803035"/>
                    <a:pt x="9989193" y="5873331"/>
                    <a:pt x="10641607" y="5867813"/>
                  </a:cubicBezTo>
                  <a:cubicBezTo>
                    <a:pt x="11294021" y="5862295"/>
                    <a:pt x="11741779" y="5806311"/>
                    <a:pt x="12240144" y="5772364"/>
                  </a:cubicBezTo>
                  <a:cubicBezTo>
                    <a:pt x="12252980" y="5939689"/>
                    <a:pt x="12213442" y="5791051"/>
                    <a:pt x="12236118" y="6114828"/>
                  </a:cubicBezTo>
                  <a:lnTo>
                    <a:pt x="1983" y="6075071"/>
                  </a:lnTo>
                  <a:cubicBezTo>
                    <a:pt x="-4780" y="5375106"/>
                    <a:pt x="6878" y="5016418"/>
                    <a:pt x="20102" y="4797381"/>
                  </a:cubicBezTo>
                  <a:cubicBezTo>
                    <a:pt x="132717" y="4787066"/>
                    <a:pt x="88714" y="4782786"/>
                    <a:pt x="131020" y="4760846"/>
                  </a:cubicBezTo>
                  <a:cubicBezTo>
                    <a:pt x="173326" y="4738906"/>
                    <a:pt x="230705" y="4702357"/>
                    <a:pt x="273937" y="4665738"/>
                  </a:cubicBezTo>
                  <a:cubicBezTo>
                    <a:pt x="314625" y="4631153"/>
                    <a:pt x="356838" y="4610809"/>
                    <a:pt x="408716" y="4603180"/>
                  </a:cubicBezTo>
                  <a:cubicBezTo>
                    <a:pt x="427279" y="4600510"/>
                    <a:pt x="444444" y="4595774"/>
                    <a:pt x="460307" y="4589162"/>
                  </a:cubicBezTo>
                  <a:lnTo>
                    <a:pt x="477617" y="4579167"/>
                  </a:lnTo>
                  <a:lnTo>
                    <a:pt x="722172" y="4579167"/>
                  </a:lnTo>
                  <a:lnTo>
                    <a:pt x="746907" y="4569590"/>
                  </a:lnTo>
                  <a:cubicBezTo>
                    <a:pt x="780467" y="4551108"/>
                    <a:pt x="815973" y="4535543"/>
                    <a:pt x="851478" y="4518034"/>
                  </a:cubicBezTo>
                  <a:cubicBezTo>
                    <a:pt x="799923" y="4470855"/>
                    <a:pt x="797492" y="4404219"/>
                    <a:pt x="779494" y="4343909"/>
                  </a:cubicBezTo>
                  <a:cubicBezTo>
                    <a:pt x="819865" y="4396925"/>
                    <a:pt x="822784" y="4470368"/>
                    <a:pt x="884068" y="4507820"/>
                  </a:cubicBezTo>
                  <a:cubicBezTo>
                    <a:pt x="886499" y="4506361"/>
                    <a:pt x="899631" y="4504415"/>
                    <a:pt x="902549" y="4502957"/>
                  </a:cubicBezTo>
                  <a:cubicBezTo>
                    <a:pt x="866559" y="4417352"/>
                    <a:pt x="830565" y="4331262"/>
                    <a:pt x="795058" y="4246145"/>
                  </a:cubicBezTo>
                  <a:cubicBezTo>
                    <a:pt x="759066" y="4251981"/>
                    <a:pt x="741071" y="4250523"/>
                    <a:pt x="725019" y="4206261"/>
                  </a:cubicBezTo>
                  <a:cubicBezTo>
                    <a:pt x="739611" y="4203830"/>
                    <a:pt x="754688" y="4201883"/>
                    <a:pt x="772686" y="4198965"/>
                  </a:cubicBezTo>
                  <a:cubicBezTo>
                    <a:pt x="733288" y="4115794"/>
                    <a:pt x="718695" y="4028244"/>
                    <a:pt x="711400" y="3936803"/>
                  </a:cubicBezTo>
                  <a:cubicBezTo>
                    <a:pt x="683190" y="3940208"/>
                    <a:pt x="656439" y="3942639"/>
                    <a:pt x="629687" y="3947018"/>
                  </a:cubicBezTo>
                  <a:cubicBezTo>
                    <a:pt x="616556" y="3948963"/>
                    <a:pt x="608773" y="3947018"/>
                    <a:pt x="603910" y="3933885"/>
                  </a:cubicBezTo>
                  <a:cubicBezTo>
                    <a:pt x="599532" y="3920752"/>
                    <a:pt x="593208" y="3907621"/>
                    <a:pt x="586886" y="3893515"/>
                  </a:cubicBezTo>
                  <a:lnTo>
                    <a:pt x="807219" y="3858008"/>
                  </a:lnTo>
                  <a:cubicBezTo>
                    <a:pt x="816946" y="3856550"/>
                    <a:pt x="826674" y="3853632"/>
                    <a:pt x="835430" y="3849254"/>
                  </a:cubicBezTo>
                  <a:lnTo>
                    <a:pt x="1134070" y="3709175"/>
                  </a:lnTo>
                  <a:cubicBezTo>
                    <a:pt x="1146716" y="3703338"/>
                    <a:pt x="1150121" y="3697989"/>
                    <a:pt x="1146716" y="3683883"/>
                  </a:cubicBezTo>
                  <a:cubicBezTo>
                    <a:pt x="1141851" y="3665887"/>
                    <a:pt x="1132123" y="3611897"/>
                    <a:pt x="1119964" y="3611897"/>
                  </a:cubicBezTo>
                  <a:lnTo>
                    <a:pt x="645738" y="3600225"/>
                  </a:lnTo>
                  <a:lnTo>
                    <a:pt x="645738" y="3558881"/>
                  </a:lnTo>
                  <a:cubicBezTo>
                    <a:pt x="647685" y="3558395"/>
                    <a:pt x="672490" y="3558881"/>
                    <a:pt x="689513" y="3558881"/>
                  </a:cubicBezTo>
                  <a:cubicBezTo>
                    <a:pt x="707995" y="3482520"/>
                    <a:pt x="734261" y="3376001"/>
                    <a:pt x="753230" y="3296233"/>
                  </a:cubicBezTo>
                  <a:cubicBezTo>
                    <a:pt x="725993" y="3299151"/>
                    <a:pt x="699727" y="3301585"/>
                    <a:pt x="672490" y="3304016"/>
                  </a:cubicBezTo>
                  <a:lnTo>
                    <a:pt x="672490" y="3270456"/>
                  </a:lnTo>
                  <a:lnTo>
                    <a:pt x="1053330" y="3230571"/>
                  </a:lnTo>
                  <a:cubicBezTo>
                    <a:pt x="985721" y="2998567"/>
                    <a:pt x="907413" y="2772883"/>
                    <a:pt x="822784" y="2549145"/>
                  </a:cubicBezTo>
                  <a:lnTo>
                    <a:pt x="514900" y="2616267"/>
                  </a:lnTo>
                  <a:cubicBezTo>
                    <a:pt x="492526" y="2582220"/>
                    <a:pt x="469667" y="2548660"/>
                    <a:pt x="448267" y="2514613"/>
                  </a:cubicBezTo>
                  <a:cubicBezTo>
                    <a:pt x="445833" y="2511208"/>
                    <a:pt x="447293" y="2503912"/>
                    <a:pt x="449237" y="2499535"/>
                  </a:cubicBezTo>
                  <a:cubicBezTo>
                    <a:pt x="460911" y="2474728"/>
                    <a:pt x="473072" y="2450409"/>
                    <a:pt x="485718" y="2424630"/>
                  </a:cubicBezTo>
                  <a:lnTo>
                    <a:pt x="556730" y="2454301"/>
                  </a:lnTo>
                  <a:lnTo>
                    <a:pt x="512469" y="2471810"/>
                  </a:lnTo>
                  <a:cubicBezTo>
                    <a:pt x="517819" y="2497589"/>
                    <a:pt x="523170" y="2523367"/>
                    <a:pt x="529007" y="2550605"/>
                  </a:cubicBezTo>
                  <a:cubicBezTo>
                    <a:pt x="561107" y="2545255"/>
                    <a:pt x="590776" y="2541363"/>
                    <a:pt x="620446" y="2535040"/>
                  </a:cubicBezTo>
                  <a:cubicBezTo>
                    <a:pt x="766362" y="2300117"/>
                    <a:pt x="1084945" y="938238"/>
                    <a:pt x="1111696" y="768489"/>
                  </a:cubicBezTo>
                  <a:cubicBezTo>
                    <a:pt x="1126287" y="731524"/>
                    <a:pt x="1089322" y="694560"/>
                    <a:pt x="1081054" y="670725"/>
                  </a:cubicBezTo>
                  <a:cubicBezTo>
                    <a:pt x="1078623" y="664402"/>
                    <a:pt x="1079594" y="654675"/>
                    <a:pt x="1082999" y="648838"/>
                  </a:cubicBezTo>
                  <a:cubicBezTo>
                    <a:pt x="1092727" y="630842"/>
                    <a:pt x="1106833" y="614792"/>
                    <a:pt x="1115101" y="596309"/>
                  </a:cubicBezTo>
                  <a:cubicBezTo>
                    <a:pt x="1130665" y="563236"/>
                    <a:pt x="1156444" y="545238"/>
                    <a:pt x="1190004" y="535996"/>
                  </a:cubicBezTo>
                  <a:cubicBezTo>
                    <a:pt x="1218701" y="524324"/>
                    <a:pt x="1234752" y="568099"/>
                    <a:pt x="1250317" y="584635"/>
                  </a:cubicBezTo>
                  <a:lnTo>
                    <a:pt x="1214810" y="625980"/>
                  </a:lnTo>
                  <a:cubicBezTo>
                    <a:pt x="1208486" y="610413"/>
                    <a:pt x="1203136" y="597282"/>
                    <a:pt x="1196814" y="582205"/>
                  </a:cubicBezTo>
                  <a:cubicBezTo>
                    <a:pt x="1183681" y="590473"/>
                    <a:pt x="1171035" y="596796"/>
                    <a:pt x="1161793" y="606037"/>
                  </a:cubicBezTo>
                  <a:cubicBezTo>
                    <a:pt x="1156931" y="610899"/>
                    <a:pt x="1156444" y="621600"/>
                    <a:pt x="1156931" y="629383"/>
                  </a:cubicBezTo>
                  <a:cubicBezTo>
                    <a:pt x="1161793" y="709637"/>
                    <a:pt x="1187086" y="784541"/>
                    <a:pt x="1218701" y="857983"/>
                  </a:cubicBezTo>
                  <a:cubicBezTo>
                    <a:pt x="1344189" y="1259253"/>
                    <a:pt x="1674931" y="1859937"/>
                    <a:pt x="1760047" y="1954783"/>
                  </a:cubicBezTo>
                  <a:cubicBezTo>
                    <a:pt x="1785826" y="1916359"/>
                    <a:pt x="1877267" y="1779197"/>
                    <a:pt x="1897694" y="1747582"/>
                  </a:cubicBezTo>
                  <a:cubicBezTo>
                    <a:pt x="1902072" y="1740774"/>
                    <a:pt x="1904504" y="1731531"/>
                    <a:pt x="1904018" y="1723753"/>
                  </a:cubicBezTo>
                  <a:cubicBezTo>
                    <a:pt x="1894776" y="1636201"/>
                    <a:pt x="1852947" y="1261684"/>
                    <a:pt x="1851975" y="1254387"/>
                  </a:cubicBezTo>
                  <a:lnTo>
                    <a:pt x="1716273" y="1254387"/>
                  </a:lnTo>
                  <a:cubicBezTo>
                    <a:pt x="1896236" y="875009"/>
                    <a:pt x="1994972" y="452826"/>
                    <a:pt x="2031451" y="283076"/>
                  </a:cubicBezTo>
                  <a:cubicBezTo>
                    <a:pt x="2034369" y="262162"/>
                    <a:pt x="2041178" y="241247"/>
                    <a:pt x="2040692" y="220331"/>
                  </a:cubicBezTo>
                  <a:cubicBezTo>
                    <a:pt x="2039719" y="190663"/>
                    <a:pt x="2036801" y="160508"/>
                    <a:pt x="2029505" y="132297"/>
                  </a:cubicBezTo>
                  <a:cubicBezTo>
                    <a:pt x="2021723" y="103113"/>
                    <a:pt x="2025613" y="83171"/>
                    <a:pt x="2050420" y="65175"/>
                  </a:cubicBezTo>
                  <a:cubicBezTo>
                    <a:pt x="2098086" y="31128"/>
                    <a:pt x="2093708" y="0"/>
                    <a:pt x="21642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09" name="Google Shape;2509;p45"/>
            <p:cNvGrpSpPr/>
            <p:nvPr/>
          </p:nvGrpSpPr>
          <p:grpSpPr>
            <a:xfrm>
              <a:off x="1060018" y="1666218"/>
              <a:ext cx="1627468" cy="2231708"/>
              <a:chOff x="1060018" y="1666218"/>
              <a:chExt cx="1627468" cy="2231708"/>
            </a:xfrm>
          </p:grpSpPr>
          <p:sp>
            <p:nvSpPr>
              <p:cNvPr id="2510" name="Google Shape;2510;p45"/>
              <p:cNvSpPr/>
              <p:nvPr/>
            </p:nvSpPr>
            <p:spPr>
              <a:xfrm>
                <a:off x="1060018" y="2327254"/>
                <a:ext cx="215265" cy="310515"/>
              </a:xfrm>
              <a:custGeom>
                <a:avLst/>
                <a:gdLst/>
                <a:ahLst/>
                <a:cxnLst/>
                <a:rect l="l" t="t" r="r" b="b"/>
                <a:pathLst>
                  <a:path w="215265" h="310515" extrusionOk="0">
                    <a:moveTo>
                      <a:pt x="131445" y="120015"/>
                    </a:moveTo>
                    <a:cubicBezTo>
                      <a:pt x="156210" y="127635"/>
                      <a:pt x="211455" y="138113"/>
                      <a:pt x="211455" y="142875"/>
                    </a:cubicBezTo>
                    <a:cubicBezTo>
                      <a:pt x="215265" y="179070"/>
                      <a:pt x="215265" y="293370"/>
                      <a:pt x="215265" y="310515"/>
                    </a:cubicBezTo>
                    <a:lnTo>
                      <a:pt x="131445" y="310515"/>
                    </a:lnTo>
                    <a:close/>
                    <a:moveTo>
                      <a:pt x="35243" y="93345"/>
                    </a:moveTo>
                    <a:cubicBezTo>
                      <a:pt x="59055" y="100013"/>
                      <a:pt x="87630" y="105728"/>
                      <a:pt x="110490" y="112395"/>
                    </a:cubicBezTo>
                    <a:cubicBezTo>
                      <a:pt x="114300" y="113348"/>
                      <a:pt x="111443" y="245745"/>
                      <a:pt x="111443" y="309563"/>
                    </a:cubicBezTo>
                    <a:lnTo>
                      <a:pt x="0" y="302895"/>
                    </a:lnTo>
                    <a:cubicBezTo>
                      <a:pt x="11430" y="231458"/>
                      <a:pt x="23813" y="163830"/>
                      <a:pt x="35243" y="93345"/>
                    </a:cubicBezTo>
                    <a:close/>
                    <a:moveTo>
                      <a:pt x="129540" y="13335"/>
                    </a:moveTo>
                    <a:lnTo>
                      <a:pt x="200025" y="26670"/>
                    </a:lnTo>
                    <a:cubicBezTo>
                      <a:pt x="202882" y="59055"/>
                      <a:pt x="204788" y="87630"/>
                      <a:pt x="207645" y="119062"/>
                    </a:cubicBezTo>
                    <a:cubicBezTo>
                      <a:pt x="182880" y="113348"/>
                      <a:pt x="157162" y="106680"/>
                      <a:pt x="134303" y="100965"/>
                    </a:cubicBezTo>
                    <a:cubicBezTo>
                      <a:pt x="131445" y="100012"/>
                      <a:pt x="129540" y="40957"/>
                      <a:pt x="129540" y="13335"/>
                    </a:cubicBezTo>
                    <a:close/>
                    <a:moveTo>
                      <a:pt x="50483" y="0"/>
                    </a:moveTo>
                    <a:lnTo>
                      <a:pt x="110490" y="10477"/>
                    </a:lnTo>
                    <a:lnTo>
                      <a:pt x="110490" y="94298"/>
                    </a:lnTo>
                    <a:lnTo>
                      <a:pt x="38100" y="75248"/>
                    </a:lnTo>
                    <a:cubicBezTo>
                      <a:pt x="41910" y="50482"/>
                      <a:pt x="45720" y="26670"/>
                      <a:pt x="5048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1" name="Google Shape;2511;p45"/>
              <p:cNvSpPr/>
              <p:nvPr/>
            </p:nvSpPr>
            <p:spPr>
              <a:xfrm>
                <a:off x="1978228" y="1666218"/>
                <a:ext cx="166688" cy="307776"/>
              </a:xfrm>
              <a:custGeom>
                <a:avLst/>
                <a:gdLst/>
                <a:ahLst/>
                <a:cxnLst/>
                <a:rect l="l" t="t" r="r" b="b"/>
                <a:pathLst>
                  <a:path w="166688" h="307776" extrusionOk="0">
                    <a:moveTo>
                      <a:pt x="4763" y="145733"/>
                    </a:moveTo>
                    <a:lnTo>
                      <a:pt x="66676" y="145733"/>
                    </a:lnTo>
                    <a:lnTo>
                      <a:pt x="66676" y="306706"/>
                    </a:lnTo>
                    <a:lnTo>
                      <a:pt x="4763" y="306706"/>
                    </a:lnTo>
                    <a:close/>
                    <a:moveTo>
                      <a:pt x="86678" y="144780"/>
                    </a:moveTo>
                    <a:lnTo>
                      <a:pt x="162878" y="144780"/>
                    </a:lnTo>
                    <a:cubicBezTo>
                      <a:pt x="162878" y="157163"/>
                      <a:pt x="163830" y="170498"/>
                      <a:pt x="162878" y="182881"/>
                    </a:cubicBezTo>
                    <a:cubicBezTo>
                      <a:pt x="160973" y="219076"/>
                      <a:pt x="159068" y="256223"/>
                      <a:pt x="158116" y="292418"/>
                    </a:cubicBezTo>
                    <a:cubicBezTo>
                      <a:pt x="158116" y="303848"/>
                      <a:pt x="154305" y="308611"/>
                      <a:pt x="141923" y="307658"/>
                    </a:cubicBezTo>
                    <a:cubicBezTo>
                      <a:pt x="122873" y="306706"/>
                      <a:pt x="104776" y="307658"/>
                      <a:pt x="86678" y="307658"/>
                    </a:cubicBezTo>
                    <a:close/>
                    <a:moveTo>
                      <a:pt x="91440" y="6667"/>
                    </a:moveTo>
                    <a:lnTo>
                      <a:pt x="166688" y="17145"/>
                    </a:lnTo>
                    <a:lnTo>
                      <a:pt x="166688" y="123825"/>
                    </a:lnTo>
                    <a:lnTo>
                      <a:pt x="91440" y="123825"/>
                    </a:lnTo>
                    <a:close/>
                    <a:moveTo>
                      <a:pt x="34290" y="0"/>
                    </a:moveTo>
                    <a:cubicBezTo>
                      <a:pt x="45720" y="953"/>
                      <a:pt x="58102" y="2858"/>
                      <a:pt x="70485" y="3810"/>
                    </a:cubicBezTo>
                    <a:lnTo>
                      <a:pt x="70485" y="120968"/>
                    </a:lnTo>
                    <a:lnTo>
                      <a:pt x="0" y="120968"/>
                    </a:lnTo>
                    <a:cubicBezTo>
                      <a:pt x="12382" y="80010"/>
                      <a:pt x="23813" y="40005"/>
                      <a:pt x="342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2" name="Google Shape;2512;p45"/>
              <p:cNvSpPr/>
              <p:nvPr/>
            </p:nvSpPr>
            <p:spPr>
              <a:xfrm>
                <a:off x="1219086" y="3429296"/>
                <a:ext cx="260984" cy="468630"/>
              </a:xfrm>
              <a:custGeom>
                <a:avLst/>
                <a:gdLst/>
                <a:ahLst/>
                <a:cxnLst/>
                <a:rect l="l" t="t" r="r" b="b"/>
                <a:pathLst>
                  <a:path w="260984" h="468630" extrusionOk="0">
                    <a:moveTo>
                      <a:pt x="141922" y="163830"/>
                    </a:moveTo>
                    <a:lnTo>
                      <a:pt x="250507" y="185738"/>
                    </a:lnTo>
                    <a:cubicBezTo>
                      <a:pt x="242887" y="280988"/>
                      <a:pt x="235267" y="373380"/>
                      <a:pt x="226694" y="468630"/>
                    </a:cubicBezTo>
                    <a:lnTo>
                      <a:pt x="200977" y="468630"/>
                    </a:lnTo>
                    <a:lnTo>
                      <a:pt x="120014" y="457200"/>
                    </a:lnTo>
                    <a:cubicBezTo>
                      <a:pt x="127634" y="359093"/>
                      <a:pt x="134302" y="262890"/>
                      <a:pt x="141922" y="163830"/>
                    </a:cubicBezTo>
                    <a:close/>
                    <a:moveTo>
                      <a:pt x="7620" y="137160"/>
                    </a:moveTo>
                    <a:lnTo>
                      <a:pt x="123825" y="160020"/>
                    </a:lnTo>
                    <a:cubicBezTo>
                      <a:pt x="116205" y="258127"/>
                      <a:pt x="109538" y="355282"/>
                      <a:pt x="101918" y="454343"/>
                    </a:cubicBezTo>
                    <a:cubicBezTo>
                      <a:pt x="78105" y="451485"/>
                      <a:pt x="53340" y="448627"/>
                      <a:pt x="33338" y="444818"/>
                    </a:cubicBezTo>
                    <a:cubicBezTo>
                      <a:pt x="29527" y="443865"/>
                      <a:pt x="14288" y="238125"/>
                      <a:pt x="7620" y="137160"/>
                    </a:cubicBezTo>
                    <a:close/>
                    <a:moveTo>
                      <a:pt x="158114" y="35242"/>
                    </a:moveTo>
                    <a:lnTo>
                      <a:pt x="260984" y="56197"/>
                    </a:lnTo>
                    <a:lnTo>
                      <a:pt x="260984" y="65722"/>
                    </a:lnTo>
                    <a:cubicBezTo>
                      <a:pt x="258127" y="92392"/>
                      <a:pt x="252412" y="165734"/>
                      <a:pt x="251459" y="167639"/>
                    </a:cubicBezTo>
                    <a:cubicBezTo>
                      <a:pt x="218121" y="160972"/>
                      <a:pt x="180974" y="151447"/>
                      <a:pt x="144779" y="144780"/>
                    </a:cubicBezTo>
                    <a:cubicBezTo>
                      <a:pt x="147637" y="114300"/>
                      <a:pt x="155257" y="64769"/>
                      <a:pt x="158114" y="35242"/>
                    </a:cubicBezTo>
                    <a:close/>
                    <a:moveTo>
                      <a:pt x="0" y="0"/>
                    </a:moveTo>
                    <a:cubicBezTo>
                      <a:pt x="40957" y="7620"/>
                      <a:pt x="93345" y="16192"/>
                      <a:pt x="133350" y="24765"/>
                    </a:cubicBezTo>
                    <a:cubicBezTo>
                      <a:pt x="138113" y="25717"/>
                      <a:pt x="127635" y="103822"/>
                      <a:pt x="125730" y="140017"/>
                    </a:cubicBezTo>
                    <a:lnTo>
                      <a:pt x="6667" y="118110"/>
                    </a:lnTo>
                    <a:cubicBezTo>
                      <a:pt x="4763" y="79057"/>
                      <a:pt x="2857" y="40005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3" name="Google Shape;2513;p45"/>
              <p:cNvSpPr/>
              <p:nvPr/>
            </p:nvSpPr>
            <p:spPr>
              <a:xfrm>
                <a:off x="2333156" y="3298281"/>
                <a:ext cx="354330" cy="351472"/>
              </a:xfrm>
              <a:custGeom>
                <a:avLst/>
                <a:gdLst/>
                <a:ahLst/>
                <a:cxnLst/>
                <a:rect l="l" t="t" r="r" b="b"/>
                <a:pathLst>
                  <a:path w="354330" h="351472" extrusionOk="0">
                    <a:moveTo>
                      <a:pt x="234314" y="170497"/>
                    </a:moveTo>
                    <a:lnTo>
                      <a:pt x="319087" y="229552"/>
                    </a:lnTo>
                    <a:cubicBezTo>
                      <a:pt x="300989" y="269557"/>
                      <a:pt x="282892" y="309562"/>
                      <a:pt x="264794" y="351472"/>
                    </a:cubicBezTo>
                    <a:lnTo>
                      <a:pt x="159067" y="302895"/>
                    </a:lnTo>
                    <a:cubicBezTo>
                      <a:pt x="184784" y="258127"/>
                      <a:pt x="208597" y="214312"/>
                      <a:pt x="234314" y="170497"/>
                    </a:cubicBezTo>
                    <a:close/>
                    <a:moveTo>
                      <a:pt x="138113" y="102870"/>
                    </a:moveTo>
                    <a:lnTo>
                      <a:pt x="218122" y="158115"/>
                    </a:lnTo>
                    <a:cubicBezTo>
                      <a:pt x="193357" y="203835"/>
                      <a:pt x="168592" y="248602"/>
                      <a:pt x="142875" y="294322"/>
                    </a:cubicBezTo>
                    <a:lnTo>
                      <a:pt x="0" y="226695"/>
                    </a:lnTo>
                    <a:close/>
                    <a:moveTo>
                      <a:pt x="312419" y="33338"/>
                    </a:moveTo>
                    <a:cubicBezTo>
                      <a:pt x="327659" y="41910"/>
                      <a:pt x="340042" y="49530"/>
                      <a:pt x="348614" y="54293"/>
                    </a:cubicBezTo>
                    <a:cubicBezTo>
                      <a:pt x="350519" y="84773"/>
                      <a:pt x="353377" y="112396"/>
                      <a:pt x="354330" y="140018"/>
                    </a:cubicBezTo>
                    <a:cubicBezTo>
                      <a:pt x="354330" y="148590"/>
                      <a:pt x="350519" y="157163"/>
                      <a:pt x="347662" y="164783"/>
                    </a:cubicBezTo>
                    <a:cubicBezTo>
                      <a:pt x="341947" y="179071"/>
                      <a:pt x="335280" y="193358"/>
                      <a:pt x="327659" y="209551"/>
                    </a:cubicBezTo>
                    <a:lnTo>
                      <a:pt x="244792" y="152401"/>
                    </a:lnTo>
                    <a:close/>
                    <a:moveTo>
                      <a:pt x="252412" y="0"/>
                    </a:moveTo>
                    <a:cubicBezTo>
                      <a:pt x="265747" y="7620"/>
                      <a:pt x="279082" y="14288"/>
                      <a:pt x="293369" y="22860"/>
                    </a:cubicBezTo>
                    <a:cubicBezTo>
                      <a:pt x="271462" y="62865"/>
                      <a:pt x="249555" y="100965"/>
                      <a:pt x="227647" y="140970"/>
                    </a:cubicBezTo>
                    <a:cubicBezTo>
                      <a:pt x="201930" y="123825"/>
                      <a:pt x="178117" y="106680"/>
                      <a:pt x="151447" y="8953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14" name="Google Shape;2514;p45"/>
            <p:cNvGrpSpPr/>
            <p:nvPr/>
          </p:nvGrpSpPr>
          <p:grpSpPr>
            <a:xfrm>
              <a:off x="317588" y="5174313"/>
              <a:ext cx="2286257" cy="469803"/>
              <a:chOff x="317588" y="5174313"/>
              <a:chExt cx="2286257" cy="469803"/>
            </a:xfrm>
          </p:grpSpPr>
          <p:grpSp>
            <p:nvGrpSpPr>
              <p:cNvPr id="2515" name="Google Shape;2515;p45"/>
              <p:cNvGrpSpPr/>
              <p:nvPr/>
            </p:nvGrpSpPr>
            <p:grpSpPr>
              <a:xfrm rot="515488">
                <a:off x="656690" y="5432498"/>
                <a:ext cx="299370" cy="125227"/>
                <a:chOff x="9232835" y="5482894"/>
                <a:chExt cx="463347" cy="193819"/>
              </a:xfrm>
            </p:grpSpPr>
            <p:sp>
              <p:nvSpPr>
                <p:cNvPr id="2516" name="Google Shape;2516;p45"/>
                <p:cNvSpPr/>
                <p:nvPr/>
              </p:nvSpPr>
              <p:spPr>
                <a:xfrm>
                  <a:off x="9531533" y="5482894"/>
                  <a:ext cx="164649" cy="1145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649" h="114538" extrusionOk="0">
                      <a:moveTo>
                        <a:pt x="164559" y="2074"/>
                      </a:moveTo>
                      <a:cubicBezTo>
                        <a:pt x="140935" y="-2221"/>
                        <a:pt x="116596" y="-73"/>
                        <a:pt x="95120" y="10665"/>
                      </a:cubicBezTo>
                      <a:cubicBezTo>
                        <a:pt x="78655" y="18539"/>
                        <a:pt x="94404" y="32141"/>
                        <a:pt x="94404" y="43594"/>
                      </a:cubicBezTo>
                      <a:cubicBezTo>
                        <a:pt x="93688" y="55764"/>
                        <a:pt x="98699" y="70797"/>
                        <a:pt x="83666" y="75808"/>
                      </a:cubicBezTo>
                      <a:cubicBezTo>
                        <a:pt x="71497" y="80103"/>
                        <a:pt x="57179" y="73661"/>
                        <a:pt x="52168" y="62207"/>
                      </a:cubicBezTo>
                      <a:cubicBezTo>
                        <a:pt x="38567" y="35720"/>
                        <a:pt x="29976" y="48605"/>
                        <a:pt x="19954" y="63638"/>
                      </a:cubicBezTo>
                      <a:cubicBezTo>
                        <a:pt x="15659" y="70081"/>
                        <a:pt x="12079" y="75808"/>
                        <a:pt x="8500" y="82251"/>
                      </a:cubicBezTo>
                      <a:cubicBezTo>
                        <a:pt x="-6533" y="111602"/>
                        <a:pt x="-2954" y="117328"/>
                        <a:pt x="29976" y="117328"/>
                      </a:cubicBezTo>
                      <a:cubicBezTo>
                        <a:pt x="87961" y="117328"/>
                        <a:pt x="152389" y="68650"/>
                        <a:pt x="166706" y="14244"/>
                      </a:cubicBezTo>
                      <a:cubicBezTo>
                        <a:pt x="168139" y="9948"/>
                        <a:pt x="171002" y="2790"/>
                        <a:pt x="164559" y="207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17" name="Google Shape;2517;p45"/>
                <p:cNvSpPr/>
                <p:nvPr/>
              </p:nvSpPr>
              <p:spPr>
                <a:xfrm>
                  <a:off x="9232835" y="5605126"/>
                  <a:ext cx="193284" cy="715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283" h="71586" extrusionOk="0">
                      <a:moveTo>
                        <a:pt x="154719" y="5834"/>
                      </a:moveTo>
                      <a:cubicBezTo>
                        <a:pt x="153287" y="5119"/>
                        <a:pt x="151855" y="4403"/>
                        <a:pt x="150423" y="3687"/>
                      </a:cubicBezTo>
                      <a:cubicBezTo>
                        <a:pt x="136822" y="-2040"/>
                        <a:pt x="127516" y="-3472"/>
                        <a:pt x="128947" y="17289"/>
                      </a:cubicBezTo>
                      <a:cubicBezTo>
                        <a:pt x="130379" y="31606"/>
                        <a:pt x="124652" y="46639"/>
                        <a:pt x="108903" y="50218"/>
                      </a:cubicBezTo>
                      <a:cubicBezTo>
                        <a:pt x="92438" y="53082"/>
                        <a:pt x="87427" y="38048"/>
                        <a:pt x="82416" y="25879"/>
                      </a:cubicBezTo>
                      <a:cubicBezTo>
                        <a:pt x="69531" y="-4187"/>
                        <a:pt x="69531" y="-4187"/>
                        <a:pt x="39464" y="8698"/>
                      </a:cubicBezTo>
                      <a:cubicBezTo>
                        <a:pt x="28726" y="12993"/>
                        <a:pt x="19420" y="19436"/>
                        <a:pt x="9398" y="24447"/>
                      </a:cubicBezTo>
                      <a:cubicBezTo>
                        <a:pt x="-3488" y="30890"/>
                        <a:pt x="-2772" y="37333"/>
                        <a:pt x="9398" y="45207"/>
                      </a:cubicBezTo>
                      <a:cubicBezTo>
                        <a:pt x="38748" y="63820"/>
                        <a:pt x="70246" y="76705"/>
                        <a:pt x="106040" y="77421"/>
                      </a:cubicBezTo>
                      <a:cubicBezTo>
                        <a:pt x="122505" y="77421"/>
                        <a:pt x="138969" y="75274"/>
                        <a:pt x="154002" y="68831"/>
                      </a:cubicBezTo>
                      <a:cubicBezTo>
                        <a:pt x="171183" y="61672"/>
                        <a:pt x="196954" y="53798"/>
                        <a:pt x="197671" y="37333"/>
                      </a:cubicBezTo>
                      <a:cubicBezTo>
                        <a:pt x="197671" y="20152"/>
                        <a:pt x="171183" y="13709"/>
                        <a:pt x="154719" y="583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18" name="Google Shape;2518;p45"/>
                <p:cNvSpPr/>
                <p:nvPr/>
              </p:nvSpPr>
              <p:spPr>
                <a:xfrm>
                  <a:off x="9589291" y="5509931"/>
                  <a:ext cx="14317" cy="286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17" h="28634" extrusionOk="0">
                      <a:moveTo>
                        <a:pt x="18749" y="30875"/>
                      </a:moveTo>
                      <a:cubicBezTo>
                        <a:pt x="16602" y="15842"/>
                        <a:pt x="18034" y="5820"/>
                        <a:pt x="9444" y="93"/>
                      </a:cubicBezTo>
                      <a:cubicBezTo>
                        <a:pt x="8011" y="-623"/>
                        <a:pt x="137" y="2956"/>
                        <a:pt x="137" y="5104"/>
                      </a:cubicBezTo>
                      <a:cubicBezTo>
                        <a:pt x="-1294" y="15842"/>
                        <a:pt x="8727" y="19422"/>
                        <a:pt x="18749" y="3087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19" name="Google Shape;2519;p45"/>
                <p:cNvSpPr/>
                <p:nvPr/>
              </p:nvSpPr>
              <p:spPr>
                <a:xfrm>
                  <a:off x="9327121" y="5601021"/>
                  <a:ext cx="14317" cy="214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17" h="21475" extrusionOk="0">
                      <a:moveTo>
                        <a:pt x="13902" y="2781"/>
                      </a:moveTo>
                      <a:cubicBezTo>
                        <a:pt x="11754" y="-798"/>
                        <a:pt x="5311" y="-798"/>
                        <a:pt x="3164" y="2066"/>
                      </a:cubicBezTo>
                      <a:cubicBezTo>
                        <a:pt x="-3995" y="9940"/>
                        <a:pt x="2447" y="17099"/>
                        <a:pt x="8175" y="27837"/>
                      </a:cubicBezTo>
                      <a:cubicBezTo>
                        <a:pt x="12470" y="17815"/>
                        <a:pt x="18912" y="11372"/>
                        <a:pt x="13902" y="278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520" name="Google Shape;2520;p45"/>
              <p:cNvGrpSpPr/>
              <p:nvPr/>
            </p:nvGrpSpPr>
            <p:grpSpPr>
              <a:xfrm rot="1285172">
                <a:off x="1192361" y="5224652"/>
                <a:ext cx="299370" cy="125227"/>
                <a:chOff x="9232835" y="5482894"/>
                <a:chExt cx="463347" cy="193819"/>
              </a:xfrm>
            </p:grpSpPr>
            <p:sp>
              <p:nvSpPr>
                <p:cNvPr id="2521" name="Google Shape;2521;p45"/>
                <p:cNvSpPr/>
                <p:nvPr/>
              </p:nvSpPr>
              <p:spPr>
                <a:xfrm>
                  <a:off x="9531533" y="5482894"/>
                  <a:ext cx="164649" cy="1145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649" h="114538" extrusionOk="0">
                      <a:moveTo>
                        <a:pt x="164559" y="2074"/>
                      </a:moveTo>
                      <a:cubicBezTo>
                        <a:pt x="140935" y="-2221"/>
                        <a:pt x="116596" y="-73"/>
                        <a:pt x="95120" y="10665"/>
                      </a:cubicBezTo>
                      <a:cubicBezTo>
                        <a:pt x="78655" y="18539"/>
                        <a:pt x="94404" y="32141"/>
                        <a:pt x="94404" y="43594"/>
                      </a:cubicBezTo>
                      <a:cubicBezTo>
                        <a:pt x="93688" y="55764"/>
                        <a:pt x="98699" y="70797"/>
                        <a:pt x="83666" y="75808"/>
                      </a:cubicBezTo>
                      <a:cubicBezTo>
                        <a:pt x="71497" y="80103"/>
                        <a:pt x="57179" y="73661"/>
                        <a:pt x="52168" y="62207"/>
                      </a:cubicBezTo>
                      <a:cubicBezTo>
                        <a:pt x="38567" y="35720"/>
                        <a:pt x="29976" y="48605"/>
                        <a:pt x="19954" y="63638"/>
                      </a:cubicBezTo>
                      <a:cubicBezTo>
                        <a:pt x="15659" y="70081"/>
                        <a:pt x="12079" y="75808"/>
                        <a:pt x="8500" y="82251"/>
                      </a:cubicBezTo>
                      <a:cubicBezTo>
                        <a:pt x="-6533" y="111602"/>
                        <a:pt x="-2954" y="117328"/>
                        <a:pt x="29976" y="117328"/>
                      </a:cubicBezTo>
                      <a:cubicBezTo>
                        <a:pt x="87961" y="117328"/>
                        <a:pt x="152389" y="68650"/>
                        <a:pt x="166706" y="14244"/>
                      </a:cubicBezTo>
                      <a:cubicBezTo>
                        <a:pt x="168139" y="9948"/>
                        <a:pt x="171002" y="2790"/>
                        <a:pt x="164559" y="207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22" name="Google Shape;2522;p45"/>
                <p:cNvSpPr/>
                <p:nvPr/>
              </p:nvSpPr>
              <p:spPr>
                <a:xfrm>
                  <a:off x="9232835" y="5605126"/>
                  <a:ext cx="193284" cy="715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283" h="71586" extrusionOk="0">
                      <a:moveTo>
                        <a:pt x="154719" y="5834"/>
                      </a:moveTo>
                      <a:cubicBezTo>
                        <a:pt x="153287" y="5119"/>
                        <a:pt x="151855" y="4403"/>
                        <a:pt x="150423" y="3687"/>
                      </a:cubicBezTo>
                      <a:cubicBezTo>
                        <a:pt x="136822" y="-2040"/>
                        <a:pt x="127516" y="-3472"/>
                        <a:pt x="128947" y="17289"/>
                      </a:cubicBezTo>
                      <a:cubicBezTo>
                        <a:pt x="130379" y="31606"/>
                        <a:pt x="124652" y="46639"/>
                        <a:pt x="108903" y="50218"/>
                      </a:cubicBezTo>
                      <a:cubicBezTo>
                        <a:pt x="92438" y="53082"/>
                        <a:pt x="87427" y="38048"/>
                        <a:pt x="82416" y="25879"/>
                      </a:cubicBezTo>
                      <a:cubicBezTo>
                        <a:pt x="69531" y="-4187"/>
                        <a:pt x="69531" y="-4187"/>
                        <a:pt x="39464" y="8698"/>
                      </a:cubicBezTo>
                      <a:cubicBezTo>
                        <a:pt x="28726" y="12993"/>
                        <a:pt x="19420" y="19436"/>
                        <a:pt x="9398" y="24447"/>
                      </a:cubicBezTo>
                      <a:cubicBezTo>
                        <a:pt x="-3488" y="30890"/>
                        <a:pt x="-2772" y="37333"/>
                        <a:pt x="9398" y="45207"/>
                      </a:cubicBezTo>
                      <a:cubicBezTo>
                        <a:pt x="38748" y="63820"/>
                        <a:pt x="70246" y="76705"/>
                        <a:pt x="106040" y="77421"/>
                      </a:cubicBezTo>
                      <a:cubicBezTo>
                        <a:pt x="122505" y="77421"/>
                        <a:pt x="138969" y="75274"/>
                        <a:pt x="154002" y="68831"/>
                      </a:cubicBezTo>
                      <a:cubicBezTo>
                        <a:pt x="171183" y="61672"/>
                        <a:pt x="196954" y="53798"/>
                        <a:pt x="197671" y="37333"/>
                      </a:cubicBezTo>
                      <a:cubicBezTo>
                        <a:pt x="197671" y="20152"/>
                        <a:pt x="171183" y="13709"/>
                        <a:pt x="154719" y="583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23" name="Google Shape;2523;p45"/>
                <p:cNvSpPr/>
                <p:nvPr/>
              </p:nvSpPr>
              <p:spPr>
                <a:xfrm>
                  <a:off x="9589291" y="5509931"/>
                  <a:ext cx="14317" cy="286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17" h="28634" extrusionOk="0">
                      <a:moveTo>
                        <a:pt x="18749" y="30875"/>
                      </a:moveTo>
                      <a:cubicBezTo>
                        <a:pt x="16602" y="15842"/>
                        <a:pt x="18034" y="5820"/>
                        <a:pt x="9444" y="93"/>
                      </a:cubicBezTo>
                      <a:cubicBezTo>
                        <a:pt x="8011" y="-623"/>
                        <a:pt x="137" y="2956"/>
                        <a:pt x="137" y="5104"/>
                      </a:cubicBezTo>
                      <a:cubicBezTo>
                        <a:pt x="-1294" y="15842"/>
                        <a:pt x="8727" y="19422"/>
                        <a:pt x="18749" y="3087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24" name="Google Shape;2524;p45"/>
                <p:cNvSpPr/>
                <p:nvPr/>
              </p:nvSpPr>
              <p:spPr>
                <a:xfrm>
                  <a:off x="9327121" y="5601021"/>
                  <a:ext cx="14317" cy="214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17" h="21475" extrusionOk="0">
                      <a:moveTo>
                        <a:pt x="13902" y="2781"/>
                      </a:moveTo>
                      <a:cubicBezTo>
                        <a:pt x="11754" y="-798"/>
                        <a:pt x="5311" y="-798"/>
                        <a:pt x="3164" y="2066"/>
                      </a:cubicBezTo>
                      <a:cubicBezTo>
                        <a:pt x="-3995" y="9940"/>
                        <a:pt x="2447" y="17099"/>
                        <a:pt x="8175" y="27837"/>
                      </a:cubicBezTo>
                      <a:cubicBezTo>
                        <a:pt x="12470" y="17815"/>
                        <a:pt x="18912" y="11372"/>
                        <a:pt x="13902" y="278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525" name="Google Shape;2525;p45"/>
              <p:cNvGrpSpPr/>
              <p:nvPr/>
            </p:nvGrpSpPr>
            <p:grpSpPr>
              <a:xfrm rot="-1388203">
                <a:off x="1554632" y="5486692"/>
                <a:ext cx="237637" cy="99403"/>
                <a:chOff x="9232835" y="5482894"/>
                <a:chExt cx="463347" cy="193819"/>
              </a:xfrm>
            </p:grpSpPr>
            <p:sp>
              <p:nvSpPr>
                <p:cNvPr id="2526" name="Google Shape;2526;p45"/>
                <p:cNvSpPr/>
                <p:nvPr/>
              </p:nvSpPr>
              <p:spPr>
                <a:xfrm>
                  <a:off x="9531533" y="5482894"/>
                  <a:ext cx="164649" cy="1145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649" h="114538" extrusionOk="0">
                      <a:moveTo>
                        <a:pt x="164559" y="2074"/>
                      </a:moveTo>
                      <a:cubicBezTo>
                        <a:pt x="140935" y="-2221"/>
                        <a:pt x="116596" y="-73"/>
                        <a:pt x="95120" y="10665"/>
                      </a:cubicBezTo>
                      <a:cubicBezTo>
                        <a:pt x="78655" y="18539"/>
                        <a:pt x="94404" y="32141"/>
                        <a:pt x="94404" y="43594"/>
                      </a:cubicBezTo>
                      <a:cubicBezTo>
                        <a:pt x="93688" y="55764"/>
                        <a:pt x="98699" y="70797"/>
                        <a:pt x="83666" y="75808"/>
                      </a:cubicBezTo>
                      <a:cubicBezTo>
                        <a:pt x="71497" y="80103"/>
                        <a:pt x="57179" y="73661"/>
                        <a:pt x="52168" y="62207"/>
                      </a:cubicBezTo>
                      <a:cubicBezTo>
                        <a:pt x="38567" y="35720"/>
                        <a:pt x="29976" y="48605"/>
                        <a:pt x="19954" y="63638"/>
                      </a:cubicBezTo>
                      <a:cubicBezTo>
                        <a:pt x="15659" y="70081"/>
                        <a:pt x="12079" y="75808"/>
                        <a:pt x="8500" y="82251"/>
                      </a:cubicBezTo>
                      <a:cubicBezTo>
                        <a:pt x="-6533" y="111602"/>
                        <a:pt x="-2954" y="117328"/>
                        <a:pt x="29976" y="117328"/>
                      </a:cubicBezTo>
                      <a:cubicBezTo>
                        <a:pt x="87961" y="117328"/>
                        <a:pt x="152389" y="68650"/>
                        <a:pt x="166706" y="14244"/>
                      </a:cubicBezTo>
                      <a:cubicBezTo>
                        <a:pt x="168139" y="9948"/>
                        <a:pt x="171002" y="2790"/>
                        <a:pt x="164559" y="207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27" name="Google Shape;2527;p45"/>
                <p:cNvSpPr/>
                <p:nvPr/>
              </p:nvSpPr>
              <p:spPr>
                <a:xfrm>
                  <a:off x="9232835" y="5605126"/>
                  <a:ext cx="193284" cy="715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283" h="71586" extrusionOk="0">
                      <a:moveTo>
                        <a:pt x="154719" y="5834"/>
                      </a:moveTo>
                      <a:cubicBezTo>
                        <a:pt x="153287" y="5119"/>
                        <a:pt x="151855" y="4403"/>
                        <a:pt x="150423" y="3687"/>
                      </a:cubicBezTo>
                      <a:cubicBezTo>
                        <a:pt x="136822" y="-2040"/>
                        <a:pt x="127516" y="-3472"/>
                        <a:pt x="128947" y="17289"/>
                      </a:cubicBezTo>
                      <a:cubicBezTo>
                        <a:pt x="130379" y="31606"/>
                        <a:pt x="124652" y="46639"/>
                        <a:pt x="108903" y="50218"/>
                      </a:cubicBezTo>
                      <a:cubicBezTo>
                        <a:pt x="92438" y="53082"/>
                        <a:pt x="87427" y="38048"/>
                        <a:pt x="82416" y="25879"/>
                      </a:cubicBezTo>
                      <a:cubicBezTo>
                        <a:pt x="69531" y="-4187"/>
                        <a:pt x="69531" y="-4187"/>
                        <a:pt x="39464" y="8698"/>
                      </a:cubicBezTo>
                      <a:cubicBezTo>
                        <a:pt x="28726" y="12993"/>
                        <a:pt x="19420" y="19436"/>
                        <a:pt x="9398" y="24447"/>
                      </a:cubicBezTo>
                      <a:cubicBezTo>
                        <a:pt x="-3488" y="30890"/>
                        <a:pt x="-2772" y="37333"/>
                        <a:pt x="9398" y="45207"/>
                      </a:cubicBezTo>
                      <a:cubicBezTo>
                        <a:pt x="38748" y="63820"/>
                        <a:pt x="70246" y="76705"/>
                        <a:pt x="106040" y="77421"/>
                      </a:cubicBezTo>
                      <a:cubicBezTo>
                        <a:pt x="122505" y="77421"/>
                        <a:pt x="138969" y="75274"/>
                        <a:pt x="154002" y="68831"/>
                      </a:cubicBezTo>
                      <a:cubicBezTo>
                        <a:pt x="171183" y="61672"/>
                        <a:pt x="196954" y="53798"/>
                        <a:pt x="197671" y="37333"/>
                      </a:cubicBezTo>
                      <a:cubicBezTo>
                        <a:pt x="197671" y="20152"/>
                        <a:pt x="171183" y="13709"/>
                        <a:pt x="154719" y="583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28" name="Google Shape;2528;p45"/>
                <p:cNvSpPr/>
                <p:nvPr/>
              </p:nvSpPr>
              <p:spPr>
                <a:xfrm>
                  <a:off x="9589291" y="5509931"/>
                  <a:ext cx="14317" cy="286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17" h="28634" extrusionOk="0">
                      <a:moveTo>
                        <a:pt x="18749" y="30875"/>
                      </a:moveTo>
                      <a:cubicBezTo>
                        <a:pt x="16602" y="15842"/>
                        <a:pt x="18034" y="5820"/>
                        <a:pt x="9444" y="93"/>
                      </a:cubicBezTo>
                      <a:cubicBezTo>
                        <a:pt x="8011" y="-623"/>
                        <a:pt x="137" y="2956"/>
                        <a:pt x="137" y="5104"/>
                      </a:cubicBezTo>
                      <a:cubicBezTo>
                        <a:pt x="-1294" y="15842"/>
                        <a:pt x="8727" y="19422"/>
                        <a:pt x="18749" y="3087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29" name="Google Shape;2529;p45"/>
                <p:cNvSpPr/>
                <p:nvPr/>
              </p:nvSpPr>
              <p:spPr>
                <a:xfrm>
                  <a:off x="9327121" y="5601021"/>
                  <a:ext cx="14317" cy="214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17" h="21475" extrusionOk="0">
                      <a:moveTo>
                        <a:pt x="13902" y="2781"/>
                      </a:moveTo>
                      <a:cubicBezTo>
                        <a:pt x="11754" y="-798"/>
                        <a:pt x="5311" y="-798"/>
                        <a:pt x="3164" y="2066"/>
                      </a:cubicBezTo>
                      <a:cubicBezTo>
                        <a:pt x="-3995" y="9940"/>
                        <a:pt x="2447" y="17099"/>
                        <a:pt x="8175" y="27837"/>
                      </a:cubicBezTo>
                      <a:cubicBezTo>
                        <a:pt x="12470" y="17815"/>
                        <a:pt x="18912" y="11372"/>
                        <a:pt x="13902" y="278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530" name="Google Shape;2530;p45"/>
              <p:cNvGrpSpPr/>
              <p:nvPr/>
            </p:nvGrpSpPr>
            <p:grpSpPr>
              <a:xfrm rot="1270328">
                <a:off x="2033267" y="5505154"/>
                <a:ext cx="237637" cy="99403"/>
                <a:chOff x="9232835" y="5482894"/>
                <a:chExt cx="463347" cy="193819"/>
              </a:xfrm>
            </p:grpSpPr>
            <p:sp>
              <p:nvSpPr>
                <p:cNvPr id="2531" name="Google Shape;2531;p45"/>
                <p:cNvSpPr/>
                <p:nvPr/>
              </p:nvSpPr>
              <p:spPr>
                <a:xfrm>
                  <a:off x="9531533" y="5482894"/>
                  <a:ext cx="164649" cy="1145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649" h="114538" extrusionOk="0">
                      <a:moveTo>
                        <a:pt x="164559" y="2074"/>
                      </a:moveTo>
                      <a:cubicBezTo>
                        <a:pt x="140935" y="-2221"/>
                        <a:pt x="116596" y="-73"/>
                        <a:pt x="95120" y="10665"/>
                      </a:cubicBezTo>
                      <a:cubicBezTo>
                        <a:pt x="78655" y="18539"/>
                        <a:pt x="94404" y="32141"/>
                        <a:pt x="94404" y="43594"/>
                      </a:cubicBezTo>
                      <a:cubicBezTo>
                        <a:pt x="93688" y="55764"/>
                        <a:pt x="98699" y="70797"/>
                        <a:pt x="83666" y="75808"/>
                      </a:cubicBezTo>
                      <a:cubicBezTo>
                        <a:pt x="71497" y="80103"/>
                        <a:pt x="57179" y="73661"/>
                        <a:pt x="52168" y="62207"/>
                      </a:cubicBezTo>
                      <a:cubicBezTo>
                        <a:pt x="38567" y="35720"/>
                        <a:pt x="29976" y="48605"/>
                        <a:pt x="19954" y="63638"/>
                      </a:cubicBezTo>
                      <a:cubicBezTo>
                        <a:pt x="15659" y="70081"/>
                        <a:pt x="12079" y="75808"/>
                        <a:pt x="8500" y="82251"/>
                      </a:cubicBezTo>
                      <a:cubicBezTo>
                        <a:pt x="-6533" y="111602"/>
                        <a:pt x="-2954" y="117328"/>
                        <a:pt x="29976" y="117328"/>
                      </a:cubicBezTo>
                      <a:cubicBezTo>
                        <a:pt x="87961" y="117328"/>
                        <a:pt x="152389" y="68650"/>
                        <a:pt x="166706" y="14244"/>
                      </a:cubicBezTo>
                      <a:cubicBezTo>
                        <a:pt x="168139" y="9948"/>
                        <a:pt x="171002" y="2790"/>
                        <a:pt x="164559" y="207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32" name="Google Shape;2532;p45"/>
                <p:cNvSpPr/>
                <p:nvPr/>
              </p:nvSpPr>
              <p:spPr>
                <a:xfrm>
                  <a:off x="9232835" y="5605126"/>
                  <a:ext cx="193284" cy="715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283" h="71586" extrusionOk="0">
                      <a:moveTo>
                        <a:pt x="154719" y="5834"/>
                      </a:moveTo>
                      <a:cubicBezTo>
                        <a:pt x="153287" y="5119"/>
                        <a:pt x="151855" y="4403"/>
                        <a:pt x="150423" y="3687"/>
                      </a:cubicBezTo>
                      <a:cubicBezTo>
                        <a:pt x="136822" y="-2040"/>
                        <a:pt x="127516" y="-3472"/>
                        <a:pt x="128947" y="17289"/>
                      </a:cubicBezTo>
                      <a:cubicBezTo>
                        <a:pt x="130379" y="31606"/>
                        <a:pt x="124652" y="46639"/>
                        <a:pt x="108903" y="50218"/>
                      </a:cubicBezTo>
                      <a:cubicBezTo>
                        <a:pt x="92438" y="53082"/>
                        <a:pt x="87427" y="38048"/>
                        <a:pt x="82416" y="25879"/>
                      </a:cubicBezTo>
                      <a:cubicBezTo>
                        <a:pt x="69531" y="-4187"/>
                        <a:pt x="69531" y="-4187"/>
                        <a:pt x="39464" y="8698"/>
                      </a:cubicBezTo>
                      <a:cubicBezTo>
                        <a:pt x="28726" y="12993"/>
                        <a:pt x="19420" y="19436"/>
                        <a:pt x="9398" y="24447"/>
                      </a:cubicBezTo>
                      <a:cubicBezTo>
                        <a:pt x="-3488" y="30890"/>
                        <a:pt x="-2772" y="37333"/>
                        <a:pt x="9398" y="45207"/>
                      </a:cubicBezTo>
                      <a:cubicBezTo>
                        <a:pt x="38748" y="63820"/>
                        <a:pt x="70246" y="76705"/>
                        <a:pt x="106040" y="77421"/>
                      </a:cubicBezTo>
                      <a:cubicBezTo>
                        <a:pt x="122505" y="77421"/>
                        <a:pt x="138969" y="75274"/>
                        <a:pt x="154002" y="68831"/>
                      </a:cubicBezTo>
                      <a:cubicBezTo>
                        <a:pt x="171183" y="61672"/>
                        <a:pt x="196954" y="53798"/>
                        <a:pt x="197671" y="37333"/>
                      </a:cubicBezTo>
                      <a:cubicBezTo>
                        <a:pt x="197671" y="20152"/>
                        <a:pt x="171183" y="13709"/>
                        <a:pt x="154719" y="583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33" name="Google Shape;2533;p45"/>
                <p:cNvSpPr/>
                <p:nvPr/>
              </p:nvSpPr>
              <p:spPr>
                <a:xfrm>
                  <a:off x="9589291" y="5509931"/>
                  <a:ext cx="14317" cy="286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17" h="28634" extrusionOk="0">
                      <a:moveTo>
                        <a:pt x="18749" y="30875"/>
                      </a:moveTo>
                      <a:cubicBezTo>
                        <a:pt x="16602" y="15842"/>
                        <a:pt x="18034" y="5820"/>
                        <a:pt x="9444" y="93"/>
                      </a:cubicBezTo>
                      <a:cubicBezTo>
                        <a:pt x="8011" y="-623"/>
                        <a:pt x="137" y="2956"/>
                        <a:pt x="137" y="5104"/>
                      </a:cubicBezTo>
                      <a:cubicBezTo>
                        <a:pt x="-1294" y="15842"/>
                        <a:pt x="8727" y="19422"/>
                        <a:pt x="18749" y="3087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34" name="Google Shape;2534;p45"/>
                <p:cNvSpPr/>
                <p:nvPr/>
              </p:nvSpPr>
              <p:spPr>
                <a:xfrm>
                  <a:off x="9327121" y="5601021"/>
                  <a:ext cx="14317" cy="214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17" h="21475" extrusionOk="0">
                      <a:moveTo>
                        <a:pt x="13902" y="2781"/>
                      </a:moveTo>
                      <a:cubicBezTo>
                        <a:pt x="11754" y="-798"/>
                        <a:pt x="5311" y="-798"/>
                        <a:pt x="3164" y="2066"/>
                      </a:cubicBezTo>
                      <a:cubicBezTo>
                        <a:pt x="-3995" y="9940"/>
                        <a:pt x="2447" y="17099"/>
                        <a:pt x="8175" y="27837"/>
                      </a:cubicBezTo>
                      <a:cubicBezTo>
                        <a:pt x="12470" y="17815"/>
                        <a:pt x="18912" y="11372"/>
                        <a:pt x="13902" y="278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535" name="Google Shape;2535;p45"/>
              <p:cNvGrpSpPr/>
              <p:nvPr/>
            </p:nvGrpSpPr>
            <p:grpSpPr>
              <a:xfrm rot="1270328">
                <a:off x="767403" y="5302779"/>
                <a:ext cx="237637" cy="99403"/>
                <a:chOff x="9232835" y="5482894"/>
                <a:chExt cx="463347" cy="193819"/>
              </a:xfrm>
            </p:grpSpPr>
            <p:sp>
              <p:nvSpPr>
                <p:cNvPr id="2536" name="Google Shape;2536;p45"/>
                <p:cNvSpPr/>
                <p:nvPr/>
              </p:nvSpPr>
              <p:spPr>
                <a:xfrm>
                  <a:off x="9531533" y="5482894"/>
                  <a:ext cx="164649" cy="1145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649" h="114538" extrusionOk="0">
                      <a:moveTo>
                        <a:pt x="164559" y="2074"/>
                      </a:moveTo>
                      <a:cubicBezTo>
                        <a:pt x="140935" y="-2221"/>
                        <a:pt x="116596" y="-73"/>
                        <a:pt x="95120" y="10665"/>
                      </a:cubicBezTo>
                      <a:cubicBezTo>
                        <a:pt x="78655" y="18539"/>
                        <a:pt x="94404" y="32141"/>
                        <a:pt x="94404" y="43594"/>
                      </a:cubicBezTo>
                      <a:cubicBezTo>
                        <a:pt x="93688" y="55764"/>
                        <a:pt x="98699" y="70797"/>
                        <a:pt x="83666" y="75808"/>
                      </a:cubicBezTo>
                      <a:cubicBezTo>
                        <a:pt x="71497" y="80103"/>
                        <a:pt x="57179" y="73661"/>
                        <a:pt x="52168" y="62207"/>
                      </a:cubicBezTo>
                      <a:cubicBezTo>
                        <a:pt x="38567" y="35720"/>
                        <a:pt x="29976" y="48605"/>
                        <a:pt x="19954" y="63638"/>
                      </a:cubicBezTo>
                      <a:cubicBezTo>
                        <a:pt x="15659" y="70081"/>
                        <a:pt x="12079" y="75808"/>
                        <a:pt x="8500" y="82251"/>
                      </a:cubicBezTo>
                      <a:cubicBezTo>
                        <a:pt x="-6533" y="111602"/>
                        <a:pt x="-2954" y="117328"/>
                        <a:pt x="29976" y="117328"/>
                      </a:cubicBezTo>
                      <a:cubicBezTo>
                        <a:pt x="87961" y="117328"/>
                        <a:pt x="152389" y="68650"/>
                        <a:pt x="166706" y="14244"/>
                      </a:cubicBezTo>
                      <a:cubicBezTo>
                        <a:pt x="168139" y="9948"/>
                        <a:pt x="171002" y="2790"/>
                        <a:pt x="164559" y="207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37" name="Google Shape;2537;p45"/>
                <p:cNvSpPr/>
                <p:nvPr/>
              </p:nvSpPr>
              <p:spPr>
                <a:xfrm>
                  <a:off x="9232835" y="5605126"/>
                  <a:ext cx="193284" cy="715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283" h="71586" extrusionOk="0">
                      <a:moveTo>
                        <a:pt x="154719" y="5834"/>
                      </a:moveTo>
                      <a:cubicBezTo>
                        <a:pt x="153287" y="5119"/>
                        <a:pt x="151855" y="4403"/>
                        <a:pt x="150423" y="3687"/>
                      </a:cubicBezTo>
                      <a:cubicBezTo>
                        <a:pt x="136822" y="-2040"/>
                        <a:pt x="127516" y="-3472"/>
                        <a:pt x="128947" y="17289"/>
                      </a:cubicBezTo>
                      <a:cubicBezTo>
                        <a:pt x="130379" y="31606"/>
                        <a:pt x="124652" y="46639"/>
                        <a:pt x="108903" y="50218"/>
                      </a:cubicBezTo>
                      <a:cubicBezTo>
                        <a:pt x="92438" y="53082"/>
                        <a:pt x="87427" y="38048"/>
                        <a:pt x="82416" y="25879"/>
                      </a:cubicBezTo>
                      <a:cubicBezTo>
                        <a:pt x="69531" y="-4187"/>
                        <a:pt x="69531" y="-4187"/>
                        <a:pt x="39464" y="8698"/>
                      </a:cubicBezTo>
                      <a:cubicBezTo>
                        <a:pt x="28726" y="12993"/>
                        <a:pt x="19420" y="19436"/>
                        <a:pt x="9398" y="24447"/>
                      </a:cubicBezTo>
                      <a:cubicBezTo>
                        <a:pt x="-3488" y="30890"/>
                        <a:pt x="-2772" y="37333"/>
                        <a:pt x="9398" y="45207"/>
                      </a:cubicBezTo>
                      <a:cubicBezTo>
                        <a:pt x="38748" y="63820"/>
                        <a:pt x="70246" y="76705"/>
                        <a:pt x="106040" y="77421"/>
                      </a:cubicBezTo>
                      <a:cubicBezTo>
                        <a:pt x="122505" y="77421"/>
                        <a:pt x="138969" y="75274"/>
                        <a:pt x="154002" y="68831"/>
                      </a:cubicBezTo>
                      <a:cubicBezTo>
                        <a:pt x="171183" y="61672"/>
                        <a:pt x="196954" y="53798"/>
                        <a:pt x="197671" y="37333"/>
                      </a:cubicBezTo>
                      <a:cubicBezTo>
                        <a:pt x="197671" y="20152"/>
                        <a:pt x="171183" y="13709"/>
                        <a:pt x="154719" y="583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38" name="Google Shape;2538;p45"/>
                <p:cNvSpPr/>
                <p:nvPr/>
              </p:nvSpPr>
              <p:spPr>
                <a:xfrm>
                  <a:off x="9589291" y="5509931"/>
                  <a:ext cx="14317" cy="286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17" h="28634" extrusionOk="0">
                      <a:moveTo>
                        <a:pt x="18749" y="30875"/>
                      </a:moveTo>
                      <a:cubicBezTo>
                        <a:pt x="16602" y="15842"/>
                        <a:pt x="18034" y="5820"/>
                        <a:pt x="9444" y="93"/>
                      </a:cubicBezTo>
                      <a:cubicBezTo>
                        <a:pt x="8011" y="-623"/>
                        <a:pt x="137" y="2956"/>
                        <a:pt x="137" y="5104"/>
                      </a:cubicBezTo>
                      <a:cubicBezTo>
                        <a:pt x="-1294" y="15842"/>
                        <a:pt x="8727" y="19422"/>
                        <a:pt x="18749" y="3087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39" name="Google Shape;2539;p45"/>
                <p:cNvSpPr/>
                <p:nvPr/>
              </p:nvSpPr>
              <p:spPr>
                <a:xfrm>
                  <a:off x="9327121" y="5601021"/>
                  <a:ext cx="14317" cy="214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17" h="21475" extrusionOk="0">
                      <a:moveTo>
                        <a:pt x="13902" y="2781"/>
                      </a:moveTo>
                      <a:cubicBezTo>
                        <a:pt x="11754" y="-798"/>
                        <a:pt x="5311" y="-798"/>
                        <a:pt x="3164" y="2066"/>
                      </a:cubicBezTo>
                      <a:cubicBezTo>
                        <a:pt x="-3995" y="9940"/>
                        <a:pt x="2447" y="17099"/>
                        <a:pt x="8175" y="27837"/>
                      </a:cubicBezTo>
                      <a:cubicBezTo>
                        <a:pt x="12470" y="17815"/>
                        <a:pt x="18912" y="11372"/>
                        <a:pt x="13902" y="278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540" name="Google Shape;2540;p45"/>
              <p:cNvGrpSpPr/>
              <p:nvPr/>
            </p:nvGrpSpPr>
            <p:grpSpPr>
              <a:xfrm rot="2015536">
                <a:off x="325244" y="5419890"/>
                <a:ext cx="237637" cy="99403"/>
                <a:chOff x="9232835" y="5482894"/>
                <a:chExt cx="463347" cy="193819"/>
              </a:xfrm>
            </p:grpSpPr>
            <p:sp>
              <p:nvSpPr>
                <p:cNvPr id="2541" name="Google Shape;2541;p45"/>
                <p:cNvSpPr/>
                <p:nvPr/>
              </p:nvSpPr>
              <p:spPr>
                <a:xfrm>
                  <a:off x="9531533" y="5482894"/>
                  <a:ext cx="164649" cy="1145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649" h="114538" extrusionOk="0">
                      <a:moveTo>
                        <a:pt x="164559" y="2074"/>
                      </a:moveTo>
                      <a:cubicBezTo>
                        <a:pt x="140935" y="-2221"/>
                        <a:pt x="116596" y="-73"/>
                        <a:pt x="95120" y="10665"/>
                      </a:cubicBezTo>
                      <a:cubicBezTo>
                        <a:pt x="78655" y="18539"/>
                        <a:pt x="94404" y="32141"/>
                        <a:pt x="94404" y="43594"/>
                      </a:cubicBezTo>
                      <a:cubicBezTo>
                        <a:pt x="93688" y="55764"/>
                        <a:pt x="98699" y="70797"/>
                        <a:pt x="83666" y="75808"/>
                      </a:cubicBezTo>
                      <a:cubicBezTo>
                        <a:pt x="71497" y="80103"/>
                        <a:pt x="57179" y="73661"/>
                        <a:pt x="52168" y="62207"/>
                      </a:cubicBezTo>
                      <a:cubicBezTo>
                        <a:pt x="38567" y="35720"/>
                        <a:pt x="29976" y="48605"/>
                        <a:pt x="19954" y="63638"/>
                      </a:cubicBezTo>
                      <a:cubicBezTo>
                        <a:pt x="15659" y="70081"/>
                        <a:pt x="12079" y="75808"/>
                        <a:pt x="8500" y="82251"/>
                      </a:cubicBezTo>
                      <a:cubicBezTo>
                        <a:pt x="-6533" y="111602"/>
                        <a:pt x="-2954" y="117328"/>
                        <a:pt x="29976" y="117328"/>
                      </a:cubicBezTo>
                      <a:cubicBezTo>
                        <a:pt x="87961" y="117328"/>
                        <a:pt x="152389" y="68650"/>
                        <a:pt x="166706" y="14244"/>
                      </a:cubicBezTo>
                      <a:cubicBezTo>
                        <a:pt x="168139" y="9948"/>
                        <a:pt x="171002" y="2790"/>
                        <a:pt x="164559" y="207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42" name="Google Shape;2542;p45"/>
                <p:cNvSpPr/>
                <p:nvPr/>
              </p:nvSpPr>
              <p:spPr>
                <a:xfrm>
                  <a:off x="9232835" y="5605126"/>
                  <a:ext cx="193284" cy="715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283" h="71586" extrusionOk="0">
                      <a:moveTo>
                        <a:pt x="154719" y="5834"/>
                      </a:moveTo>
                      <a:cubicBezTo>
                        <a:pt x="153287" y="5119"/>
                        <a:pt x="151855" y="4403"/>
                        <a:pt x="150423" y="3687"/>
                      </a:cubicBezTo>
                      <a:cubicBezTo>
                        <a:pt x="136822" y="-2040"/>
                        <a:pt x="127516" y="-3472"/>
                        <a:pt x="128947" y="17289"/>
                      </a:cubicBezTo>
                      <a:cubicBezTo>
                        <a:pt x="130379" y="31606"/>
                        <a:pt x="124652" y="46639"/>
                        <a:pt x="108903" y="50218"/>
                      </a:cubicBezTo>
                      <a:cubicBezTo>
                        <a:pt x="92438" y="53082"/>
                        <a:pt x="87427" y="38048"/>
                        <a:pt x="82416" y="25879"/>
                      </a:cubicBezTo>
                      <a:cubicBezTo>
                        <a:pt x="69531" y="-4187"/>
                        <a:pt x="69531" y="-4187"/>
                        <a:pt x="39464" y="8698"/>
                      </a:cubicBezTo>
                      <a:cubicBezTo>
                        <a:pt x="28726" y="12993"/>
                        <a:pt x="19420" y="19436"/>
                        <a:pt x="9398" y="24447"/>
                      </a:cubicBezTo>
                      <a:cubicBezTo>
                        <a:pt x="-3488" y="30890"/>
                        <a:pt x="-2772" y="37333"/>
                        <a:pt x="9398" y="45207"/>
                      </a:cubicBezTo>
                      <a:cubicBezTo>
                        <a:pt x="38748" y="63820"/>
                        <a:pt x="70246" y="76705"/>
                        <a:pt x="106040" y="77421"/>
                      </a:cubicBezTo>
                      <a:cubicBezTo>
                        <a:pt x="122505" y="77421"/>
                        <a:pt x="138969" y="75274"/>
                        <a:pt x="154002" y="68831"/>
                      </a:cubicBezTo>
                      <a:cubicBezTo>
                        <a:pt x="171183" y="61672"/>
                        <a:pt x="196954" y="53798"/>
                        <a:pt x="197671" y="37333"/>
                      </a:cubicBezTo>
                      <a:cubicBezTo>
                        <a:pt x="197671" y="20152"/>
                        <a:pt x="171183" y="13709"/>
                        <a:pt x="154719" y="583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43" name="Google Shape;2543;p45"/>
                <p:cNvSpPr/>
                <p:nvPr/>
              </p:nvSpPr>
              <p:spPr>
                <a:xfrm>
                  <a:off x="9589291" y="5509931"/>
                  <a:ext cx="14317" cy="286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17" h="28634" extrusionOk="0">
                      <a:moveTo>
                        <a:pt x="18749" y="30875"/>
                      </a:moveTo>
                      <a:cubicBezTo>
                        <a:pt x="16602" y="15842"/>
                        <a:pt x="18034" y="5820"/>
                        <a:pt x="9444" y="93"/>
                      </a:cubicBezTo>
                      <a:cubicBezTo>
                        <a:pt x="8011" y="-623"/>
                        <a:pt x="137" y="2956"/>
                        <a:pt x="137" y="5104"/>
                      </a:cubicBezTo>
                      <a:cubicBezTo>
                        <a:pt x="-1294" y="15842"/>
                        <a:pt x="8727" y="19422"/>
                        <a:pt x="18749" y="3087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44" name="Google Shape;2544;p45"/>
                <p:cNvSpPr/>
                <p:nvPr/>
              </p:nvSpPr>
              <p:spPr>
                <a:xfrm>
                  <a:off x="9327121" y="5601021"/>
                  <a:ext cx="14317" cy="214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17" h="21475" extrusionOk="0">
                      <a:moveTo>
                        <a:pt x="13902" y="2781"/>
                      </a:moveTo>
                      <a:cubicBezTo>
                        <a:pt x="11754" y="-798"/>
                        <a:pt x="5311" y="-798"/>
                        <a:pt x="3164" y="2066"/>
                      </a:cubicBezTo>
                      <a:cubicBezTo>
                        <a:pt x="-3995" y="9940"/>
                        <a:pt x="2447" y="17099"/>
                        <a:pt x="8175" y="27837"/>
                      </a:cubicBezTo>
                      <a:cubicBezTo>
                        <a:pt x="12470" y="17815"/>
                        <a:pt x="18912" y="11372"/>
                        <a:pt x="13902" y="278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545" name="Google Shape;2545;p45"/>
              <p:cNvGrpSpPr/>
              <p:nvPr/>
            </p:nvGrpSpPr>
            <p:grpSpPr>
              <a:xfrm rot="2098562">
                <a:off x="1882503" y="5262198"/>
                <a:ext cx="237637" cy="99403"/>
                <a:chOff x="9232835" y="5482894"/>
                <a:chExt cx="463347" cy="193819"/>
              </a:xfrm>
            </p:grpSpPr>
            <p:sp>
              <p:nvSpPr>
                <p:cNvPr id="2546" name="Google Shape;2546;p45"/>
                <p:cNvSpPr/>
                <p:nvPr/>
              </p:nvSpPr>
              <p:spPr>
                <a:xfrm>
                  <a:off x="9531533" y="5482894"/>
                  <a:ext cx="164649" cy="1145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649" h="114538" extrusionOk="0">
                      <a:moveTo>
                        <a:pt x="164559" y="2074"/>
                      </a:moveTo>
                      <a:cubicBezTo>
                        <a:pt x="140935" y="-2221"/>
                        <a:pt x="116596" y="-73"/>
                        <a:pt x="95120" y="10665"/>
                      </a:cubicBezTo>
                      <a:cubicBezTo>
                        <a:pt x="78655" y="18539"/>
                        <a:pt x="94404" y="32141"/>
                        <a:pt x="94404" y="43594"/>
                      </a:cubicBezTo>
                      <a:cubicBezTo>
                        <a:pt x="93688" y="55764"/>
                        <a:pt x="98699" y="70797"/>
                        <a:pt x="83666" y="75808"/>
                      </a:cubicBezTo>
                      <a:cubicBezTo>
                        <a:pt x="71497" y="80103"/>
                        <a:pt x="57179" y="73661"/>
                        <a:pt x="52168" y="62207"/>
                      </a:cubicBezTo>
                      <a:cubicBezTo>
                        <a:pt x="38567" y="35720"/>
                        <a:pt x="29976" y="48605"/>
                        <a:pt x="19954" y="63638"/>
                      </a:cubicBezTo>
                      <a:cubicBezTo>
                        <a:pt x="15659" y="70081"/>
                        <a:pt x="12079" y="75808"/>
                        <a:pt x="8500" y="82251"/>
                      </a:cubicBezTo>
                      <a:cubicBezTo>
                        <a:pt x="-6533" y="111602"/>
                        <a:pt x="-2954" y="117328"/>
                        <a:pt x="29976" y="117328"/>
                      </a:cubicBezTo>
                      <a:cubicBezTo>
                        <a:pt x="87961" y="117328"/>
                        <a:pt x="152389" y="68650"/>
                        <a:pt x="166706" y="14244"/>
                      </a:cubicBezTo>
                      <a:cubicBezTo>
                        <a:pt x="168139" y="9948"/>
                        <a:pt x="171002" y="2790"/>
                        <a:pt x="164559" y="207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47" name="Google Shape;2547;p45"/>
                <p:cNvSpPr/>
                <p:nvPr/>
              </p:nvSpPr>
              <p:spPr>
                <a:xfrm>
                  <a:off x="9232835" y="5605126"/>
                  <a:ext cx="193284" cy="715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283" h="71586" extrusionOk="0">
                      <a:moveTo>
                        <a:pt x="154719" y="5834"/>
                      </a:moveTo>
                      <a:cubicBezTo>
                        <a:pt x="153287" y="5119"/>
                        <a:pt x="151855" y="4403"/>
                        <a:pt x="150423" y="3687"/>
                      </a:cubicBezTo>
                      <a:cubicBezTo>
                        <a:pt x="136822" y="-2040"/>
                        <a:pt x="127516" y="-3472"/>
                        <a:pt x="128947" y="17289"/>
                      </a:cubicBezTo>
                      <a:cubicBezTo>
                        <a:pt x="130379" y="31606"/>
                        <a:pt x="124652" y="46639"/>
                        <a:pt x="108903" y="50218"/>
                      </a:cubicBezTo>
                      <a:cubicBezTo>
                        <a:pt x="92438" y="53082"/>
                        <a:pt x="87427" y="38048"/>
                        <a:pt x="82416" y="25879"/>
                      </a:cubicBezTo>
                      <a:cubicBezTo>
                        <a:pt x="69531" y="-4187"/>
                        <a:pt x="69531" y="-4187"/>
                        <a:pt x="39464" y="8698"/>
                      </a:cubicBezTo>
                      <a:cubicBezTo>
                        <a:pt x="28726" y="12993"/>
                        <a:pt x="19420" y="19436"/>
                        <a:pt x="9398" y="24447"/>
                      </a:cubicBezTo>
                      <a:cubicBezTo>
                        <a:pt x="-3488" y="30890"/>
                        <a:pt x="-2772" y="37333"/>
                        <a:pt x="9398" y="45207"/>
                      </a:cubicBezTo>
                      <a:cubicBezTo>
                        <a:pt x="38748" y="63820"/>
                        <a:pt x="70246" y="76705"/>
                        <a:pt x="106040" y="77421"/>
                      </a:cubicBezTo>
                      <a:cubicBezTo>
                        <a:pt x="122505" y="77421"/>
                        <a:pt x="138969" y="75274"/>
                        <a:pt x="154002" y="68831"/>
                      </a:cubicBezTo>
                      <a:cubicBezTo>
                        <a:pt x="171183" y="61672"/>
                        <a:pt x="196954" y="53798"/>
                        <a:pt x="197671" y="37333"/>
                      </a:cubicBezTo>
                      <a:cubicBezTo>
                        <a:pt x="197671" y="20152"/>
                        <a:pt x="171183" y="13709"/>
                        <a:pt x="154719" y="583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48" name="Google Shape;2548;p45"/>
                <p:cNvSpPr/>
                <p:nvPr/>
              </p:nvSpPr>
              <p:spPr>
                <a:xfrm>
                  <a:off x="9589291" y="5509931"/>
                  <a:ext cx="14317" cy="286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17" h="28634" extrusionOk="0">
                      <a:moveTo>
                        <a:pt x="18749" y="30875"/>
                      </a:moveTo>
                      <a:cubicBezTo>
                        <a:pt x="16602" y="15842"/>
                        <a:pt x="18034" y="5820"/>
                        <a:pt x="9444" y="93"/>
                      </a:cubicBezTo>
                      <a:cubicBezTo>
                        <a:pt x="8011" y="-623"/>
                        <a:pt x="137" y="2956"/>
                        <a:pt x="137" y="5104"/>
                      </a:cubicBezTo>
                      <a:cubicBezTo>
                        <a:pt x="-1294" y="15842"/>
                        <a:pt x="8727" y="19422"/>
                        <a:pt x="18749" y="3087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49" name="Google Shape;2549;p45"/>
                <p:cNvSpPr/>
                <p:nvPr/>
              </p:nvSpPr>
              <p:spPr>
                <a:xfrm>
                  <a:off x="9327121" y="5601021"/>
                  <a:ext cx="14317" cy="214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17" h="21475" extrusionOk="0">
                      <a:moveTo>
                        <a:pt x="13902" y="2781"/>
                      </a:moveTo>
                      <a:cubicBezTo>
                        <a:pt x="11754" y="-798"/>
                        <a:pt x="5311" y="-798"/>
                        <a:pt x="3164" y="2066"/>
                      </a:cubicBezTo>
                      <a:cubicBezTo>
                        <a:pt x="-3995" y="9940"/>
                        <a:pt x="2447" y="17099"/>
                        <a:pt x="8175" y="27837"/>
                      </a:cubicBezTo>
                      <a:cubicBezTo>
                        <a:pt x="12470" y="17815"/>
                        <a:pt x="18912" y="11372"/>
                        <a:pt x="13902" y="278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550" name="Google Shape;2550;p45"/>
              <p:cNvGrpSpPr/>
              <p:nvPr/>
            </p:nvGrpSpPr>
            <p:grpSpPr>
              <a:xfrm rot="2098562">
                <a:off x="2258711" y="5347587"/>
                <a:ext cx="335216" cy="140221"/>
                <a:chOff x="9232835" y="5482894"/>
                <a:chExt cx="463347" cy="193819"/>
              </a:xfrm>
            </p:grpSpPr>
            <p:sp>
              <p:nvSpPr>
                <p:cNvPr id="2551" name="Google Shape;2551;p45"/>
                <p:cNvSpPr/>
                <p:nvPr/>
              </p:nvSpPr>
              <p:spPr>
                <a:xfrm>
                  <a:off x="9531533" y="5482894"/>
                  <a:ext cx="164649" cy="1145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649" h="114538" extrusionOk="0">
                      <a:moveTo>
                        <a:pt x="164559" y="2074"/>
                      </a:moveTo>
                      <a:cubicBezTo>
                        <a:pt x="140935" y="-2221"/>
                        <a:pt x="116596" y="-73"/>
                        <a:pt x="95120" y="10665"/>
                      </a:cubicBezTo>
                      <a:cubicBezTo>
                        <a:pt x="78655" y="18539"/>
                        <a:pt x="94404" y="32141"/>
                        <a:pt x="94404" y="43594"/>
                      </a:cubicBezTo>
                      <a:cubicBezTo>
                        <a:pt x="93688" y="55764"/>
                        <a:pt x="98699" y="70797"/>
                        <a:pt x="83666" y="75808"/>
                      </a:cubicBezTo>
                      <a:cubicBezTo>
                        <a:pt x="71497" y="80103"/>
                        <a:pt x="57179" y="73661"/>
                        <a:pt x="52168" y="62207"/>
                      </a:cubicBezTo>
                      <a:cubicBezTo>
                        <a:pt x="38567" y="35720"/>
                        <a:pt x="29976" y="48605"/>
                        <a:pt x="19954" y="63638"/>
                      </a:cubicBezTo>
                      <a:cubicBezTo>
                        <a:pt x="15659" y="70081"/>
                        <a:pt x="12079" y="75808"/>
                        <a:pt x="8500" y="82251"/>
                      </a:cubicBezTo>
                      <a:cubicBezTo>
                        <a:pt x="-6533" y="111602"/>
                        <a:pt x="-2954" y="117328"/>
                        <a:pt x="29976" y="117328"/>
                      </a:cubicBezTo>
                      <a:cubicBezTo>
                        <a:pt x="87961" y="117328"/>
                        <a:pt x="152389" y="68650"/>
                        <a:pt x="166706" y="14244"/>
                      </a:cubicBezTo>
                      <a:cubicBezTo>
                        <a:pt x="168139" y="9948"/>
                        <a:pt x="171002" y="2790"/>
                        <a:pt x="164559" y="207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52" name="Google Shape;2552;p45"/>
                <p:cNvSpPr/>
                <p:nvPr/>
              </p:nvSpPr>
              <p:spPr>
                <a:xfrm>
                  <a:off x="9232835" y="5605126"/>
                  <a:ext cx="193284" cy="715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283" h="71586" extrusionOk="0">
                      <a:moveTo>
                        <a:pt x="154719" y="5834"/>
                      </a:moveTo>
                      <a:cubicBezTo>
                        <a:pt x="153287" y="5119"/>
                        <a:pt x="151855" y="4403"/>
                        <a:pt x="150423" y="3687"/>
                      </a:cubicBezTo>
                      <a:cubicBezTo>
                        <a:pt x="136822" y="-2040"/>
                        <a:pt x="127516" y="-3472"/>
                        <a:pt x="128947" y="17289"/>
                      </a:cubicBezTo>
                      <a:cubicBezTo>
                        <a:pt x="130379" y="31606"/>
                        <a:pt x="124652" y="46639"/>
                        <a:pt x="108903" y="50218"/>
                      </a:cubicBezTo>
                      <a:cubicBezTo>
                        <a:pt x="92438" y="53082"/>
                        <a:pt x="87427" y="38048"/>
                        <a:pt x="82416" y="25879"/>
                      </a:cubicBezTo>
                      <a:cubicBezTo>
                        <a:pt x="69531" y="-4187"/>
                        <a:pt x="69531" y="-4187"/>
                        <a:pt x="39464" y="8698"/>
                      </a:cubicBezTo>
                      <a:cubicBezTo>
                        <a:pt x="28726" y="12993"/>
                        <a:pt x="19420" y="19436"/>
                        <a:pt x="9398" y="24447"/>
                      </a:cubicBezTo>
                      <a:cubicBezTo>
                        <a:pt x="-3488" y="30890"/>
                        <a:pt x="-2772" y="37333"/>
                        <a:pt x="9398" y="45207"/>
                      </a:cubicBezTo>
                      <a:cubicBezTo>
                        <a:pt x="38748" y="63820"/>
                        <a:pt x="70246" y="76705"/>
                        <a:pt x="106040" y="77421"/>
                      </a:cubicBezTo>
                      <a:cubicBezTo>
                        <a:pt x="122505" y="77421"/>
                        <a:pt x="138969" y="75274"/>
                        <a:pt x="154002" y="68831"/>
                      </a:cubicBezTo>
                      <a:cubicBezTo>
                        <a:pt x="171183" y="61672"/>
                        <a:pt x="196954" y="53798"/>
                        <a:pt x="197671" y="37333"/>
                      </a:cubicBezTo>
                      <a:cubicBezTo>
                        <a:pt x="197671" y="20152"/>
                        <a:pt x="171183" y="13709"/>
                        <a:pt x="154719" y="583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53" name="Google Shape;2553;p45"/>
                <p:cNvSpPr/>
                <p:nvPr/>
              </p:nvSpPr>
              <p:spPr>
                <a:xfrm>
                  <a:off x="9589291" y="5509931"/>
                  <a:ext cx="14317" cy="286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17" h="28634" extrusionOk="0">
                      <a:moveTo>
                        <a:pt x="18749" y="30875"/>
                      </a:moveTo>
                      <a:cubicBezTo>
                        <a:pt x="16602" y="15842"/>
                        <a:pt x="18034" y="5820"/>
                        <a:pt x="9444" y="93"/>
                      </a:cubicBezTo>
                      <a:cubicBezTo>
                        <a:pt x="8011" y="-623"/>
                        <a:pt x="137" y="2956"/>
                        <a:pt x="137" y="5104"/>
                      </a:cubicBezTo>
                      <a:cubicBezTo>
                        <a:pt x="-1294" y="15842"/>
                        <a:pt x="8727" y="19422"/>
                        <a:pt x="18749" y="3087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54" name="Google Shape;2554;p45"/>
                <p:cNvSpPr/>
                <p:nvPr/>
              </p:nvSpPr>
              <p:spPr>
                <a:xfrm>
                  <a:off x="9327121" y="5601021"/>
                  <a:ext cx="14317" cy="214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17" h="21475" extrusionOk="0">
                      <a:moveTo>
                        <a:pt x="13902" y="2781"/>
                      </a:moveTo>
                      <a:cubicBezTo>
                        <a:pt x="11754" y="-798"/>
                        <a:pt x="5311" y="-798"/>
                        <a:pt x="3164" y="2066"/>
                      </a:cubicBezTo>
                      <a:cubicBezTo>
                        <a:pt x="-3995" y="9940"/>
                        <a:pt x="2447" y="17099"/>
                        <a:pt x="8175" y="27837"/>
                      </a:cubicBezTo>
                      <a:cubicBezTo>
                        <a:pt x="12470" y="17815"/>
                        <a:pt x="18912" y="11372"/>
                        <a:pt x="13902" y="278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555" name="Google Shape;2555;p45"/>
              <p:cNvGrpSpPr/>
              <p:nvPr/>
            </p:nvGrpSpPr>
            <p:grpSpPr>
              <a:xfrm rot="2098562">
                <a:off x="1439011" y="5358797"/>
                <a:ext cx="221578" cy="92686"/>
                <a:chOff x="9232835" y="5482894"/>
                <a:chExt cx="463347" cy="193819"/>
              </a:xfrm>
            </p:grpSpPr>
            <p:sp>
              <p:nvSpPr>
                <p:cNvPr id="2556" name="Google Shape;2556;p45"/>
                <p:cNvSpPr/>
                <p:nvPr/>
              </p:nvSpPr>
              <p:spPr>
                <a:xfrm>
                  <a:off x="9531533" y="5482894"/>
                  <a:ext cx="164649" cy="1145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649" h="114538" extrusionOk="0">
                      <a:moveTo>
                        <a:pt x="164559" y="2074"/>
                      </a:moveTo>
                      <a:cubicBezTo>
                        <a:pt x="140935" y="-2221"/>
                        <a:pt x="116596" y="-73"/>
                        <a:pt x="95120" y="10665"/>
                      </a:cubicBezTo>
                      <a:cubicBezTo>
                        <a:pt x="78655" y="18539"/>
                        <a:pt x="94404" y="32141"/>
                        <a:pt x="94404" y="43594"/>
                      </a:cubicBezTo>
                      <a:cubicBezTo>
                        <a:pt x="93688" y="55764"/>
                        <a:pt x="98699" y="70797"/>
                        <a:pt x="83666" y="75808"/>
                      </a:cubicBezTo>
                      <a:cubicBezTo>
                        <a:pt x="71497" y="80103"/>
                        <a:pt x="57179" y="73661"/>
                        <a:pt x="52168" y="62207"/>
                      </a:cubicBezTo>
                      <a:cubicBezTo>
                        <a:pt x="38567" y="35720"/>
                        <a:pt x="29976" y="48605"/>
                        <a:pt x="19954" y="63638"/>
                      </a:cubicBezTo>
                      <a:cubicBezTo>
                        <a:pt x="15659" y="70081"/>
                        <a:pt x="12079" y="75808"/>
                        <a:pt x="8500" y="82251"/>
                      </a:cubicBezTo>
                      <a:cubicBezTo>
                        <a:pt x="-6533" y="111602"/>
                        <a:pt x="-2954" y="117328"/>
                        <a:pt x="29976" y="117328"/>
                      </a:cubicBezTo>
                      <a:cubicBezTo>
                        <a:pt x="87961" y="117328"/>
                        <a:pt x="152389" y="68650"/>
                        <a:pt x="166706" y="14244"/>
                      </a:cubicBezTo>
                      <a:cubicBezTo>
                        <a:pt x="168139" y="9948"/>
                        <a:pt x="171002" y="2790"/>
                        <a:pt x="164559" y="207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57" name="Google Shape;2557;p45"/>
                <p:cNvSpPr/>
                <p:nvPr/>
              </p:nvSpPr>
              <p:spPr>
                <a:xfrm>
                  <a:off x="9232835" y="5605126"/>
                  <a:ext cx="193284" cy="715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283" h="71586" extrusionOk="0">
                      <a:moveTo>
                        <a:pt x="154719" y="5834"/>
                      </a:moveTo>
                      <a:cubicBezTo>
                        <a:pt x="153287" y="5119"/>
                        <a:pt x="151855" y="4403"/>
                        <a:pt x="150423" y="3687"/>
                      </a:cubicBezTo>
                      <a:cubicBezTo>
                        <a:pt x="136822" y="-2040"/>
                        <a:pt x="127516" y="-3472"/>
                        <a:pt x="128947" y="17289"/>
                      </a:cubicBezTo>
                      <a:cubicBezTo>
                        <a:pt x="130379" y="31606"/>
                        <a:pt x="124652" y="46639"/>
                        <a:pt x="108903" y="50218"/>
                      </a:cubicBezTo>
                      <a:cubicBezTo>
                        <a:pt x="92438" y="53082"/>
                        <a:pt x="87427" y="38048"/>
                        <a:pt x="82416" y="25879"/>
                      </a:cubicBezTo>
                      <a:cubicBezTo>
                        <a:pt x="69531" y="-4187"/>
                        <a:pt x="69531" y="-4187"/>
                        <a:pt x="39464" y="8698"/>
                      </a:cubicBezTo>
                      <a:cubicBezTo>
                        <a:pt x="28726" y="12993"/>
                        <a:pt x="19420" y="19436"/>
                        <a:pt x="9398" y="24447"/>
                      </a:cubicBezTo>
                      <a:cubicBezTo>
                        <a:pt x="-3488" y="30890"/>
                        <a:pt x="-2772" y="37333"/>
                        <a:pt x="9398" y="45207"/>
                      </a:cubicBezTo>
                      <a:cubicBezTo>
                        <a:pt x="38748" y="63820"/>
                        <a:pt x="70246" y="76705"/>
                        <a:pt x="106040" y="77421"/>
                      </a:cubicBezTo>
                      <a:cubicBezTo>
                        <a:pt x="122505" y="77421"/>
                        <a:pt x="138969" y="75274"/>
                        <a:pt x="154002" y="68831"/>
                      </a:cubicBezTo>
                      <a:cubicBezTo>
                        <a:pt x="171183" y="61672"/>
                        <a:pt x="196954" y="53798"/>
                        <a:pt x="197671" y="37333"/>
                      </a:cubicBezTo>
                      <a:cubicBezTo>
                        <a:pt x="197671" y="20152"/>
                        <a:pt x="171183" y="13709"/>
                        <a:pt x="154719" y="583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58" name="Google Shape;2558;p45"/>
                <p:cNvSpPr/>
                <p:nvPr/>
              </p:nvSpPr>
              <p:spPr>
                <a:xfrm>
                  <a:off x="9589291" y="5509931"/>
                  <a:ext cx="14317" cy="286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17" h="28634" extrusionOk="0">
                      <a:moveTo>
                        <a:pt x="18749" y="30875"/>
                      </a:moveTo>
                      <a:cubicBezTo>
                        <a:pt x="16602" y="15842"/>
                        <a:pt x="18034" y="5820"/>
                        <a:pt x="9444" y="93"/>
                      </a:cubicBezTo>
                      <a:cubicBezTo>
                        <a:pt x="8011" y="-623"/>
                        <a:pt x="137" y="2956"/>
                        <a:pt x="137" y="5104"/>
                      </a:cubicBezTo>
                      <a:cubicBezTo>
                        <a:pt x="-1294" y="15842"/>
                        <a:pt x="8727" y="19422"/>
                        <a:pt x="18749" y="3087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59" name="Google Shape;2559;p45"/>
                <p:cNvSpPr/>
                <p:nvPr/>
              </p:nvSpPr>
              <p:spPr>
                <a:xfrm>
                  <a:off x="9327121" y="5601021"/>
                  <a:ext cx="14317" cy="214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17" h="21475" extrusionOk="0">
                      <a:moveTo>
                        <a:pt x="13902" y="2781"/>
                      </a:moveTo>
                      <a:cubicBezTo>
                        <a:pt x="11754" y="-798"/>
                        <a:pt x="5311" y="-798"/>
                        <a:pt x="3164" y="2066"/>
                      </a:cubicBezTo>
                      <a:cubicBezTo>
                        <a:pt x="-3995" y="9940"/>
                        <a:pt x="2447" y="17099"/>
                        <a:pt x="8175" y="27837"/>
                      </a:cubicBezTo>
                      <a:cubicBezTo>
                        <a:pt x="12470" y="17815"/>
                        <a:pt x="18912" y="11372"/>
                        <a:pt x="13902" y="278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560" name="Google Shape;2560;p45"/>
            <p:cNvSpPr/>
            <p:nvPr/>
          </p:nvSpPr>
          <p:spPr>
            <a:xfrm>
              <a:off x="3497273" y="4665982"/>
              <a:ext cx="322697" cy="588448"/>
            </a:xfrm>
            <a:custGeom>
              <a:avLst/>
              <a:gdLst/>
              <a:ahLst/>
              <a:cxnLst/>
              <a:rect l="l" t="t" r="r" b="b"/>
              <a:pathLst>
                <a:path w="608486" h="1109592" extrusionOk="0">
                  <a:moveTo>
                    <a:pt x="522629" y="256411"/>
                  </a:moveTo>
                  <a:cubicBezTo>
                    <a:pt x="471086" y="163348"/>
                    <a:pt x="405227" y="81739"/>
                    <a:pt x="303573" y="37355"/>
                  </a:cubicBezTo>
                  <a:cubicBezTo>
                    <a:pt x="249168" y="13732"/>
                    <a:pt x="191898" y="2994"/>
                    <a:pt x="133197" y="130"/>
                  </a:cubicBezTo>
                  <a:cubicBezTo>
                    <a:pt x="69485" y="-3449"/>
                    <a:pt x="7921" y="67422"/>
                    <a:pt x="1478" y="144735"/>
                  </a:cubicBezTo>
                  <a:cubicBezTo>
                    <a:pt x="-6397" y="234935"/>
                    <a:pt x="17227" y="314396"/>
                    <a:pt x="71633" y="387414"/>
                  </a:cubicBezTo>
                  <a:cubicBezTo>
                    <a:pt x="186171" y="541325"/>
                    <a:pt x="272075" y="708122"/>
                    <a:pt x="292835" y="902122"/>
                  </a:cubicBezTo>
                  <a:cubicBezTo>
                    <a:pt x="293551" y="909280"/>
                    <a:pt x="292835" y="918587"/>
                    <a:pt x="302858" y="925030"/>
                  </a:cubicBezTo>
                  <a:cubicBezTo>
                    <a:pt x="309300" y="899974"/>
                    <a:pt x="315027" y="876351"/>
                    <a:pt x="322902" y="853443"/>
                  </a:cubicBezTo>
                  <a:cubicBezTo>
                    <a:pt x="327197" y="839842"/>
                    <a:pt x="323618" y="816934"/>
                    <a:pt x="339367" y="815502"/>
                  </a:cubicBezTo>
                  <a:cubicBezTo>
                    <a:pt x="354400" y="814070"/>
                    <a:pt x="360843" y="835546"/>
                    <a:pt x="368001" y="849148"/>
                  </a:cubicBezTo>
                  <a:cubicBezTo>
                    <a:pt x="398784" y="909280"/>
                    <a:pt x="413817" y="973708"/>
                    <a:pt x="425987" y="1039568"/>
                  </a:cubicBezTo>
                  <a:cubicBezTo>
                    <a:pt x="430998" y="1063908"/>
                    <a:pt x="435293" y="1088963"/>
                    <a:pt x="439588" y="1113302"/>
                  </a:cubicBezTo>
                  <a:cubicBezTo>
                    <a:pt x="448894" y="1113302"/>
                    <a:pt x="450326" y="1107575"/>
                    <a:pt x="452474" y="1103280"/>
                  </a:cubicBezTo>
                  <a:cubicBezTo>
                    <a:pt x="502584" y="979436"/>
                    <a:pt x="523345" y="851295"/>
                    <a:pt x="518333" y="716713"/>
                  </a:cubicBezTo>
                  <a:cubicBezTo>
                    <a:pt x="538378" y="747495"/>
                    <a:pt x="559138" y="777561"/>
                    <a:pt x="579898" y="808343"/>
                  </a:cubicBezTo>
                  <a:cubicBezTo>
                    <a:pt x="584193" y="814070"/>
                    <a:pt x="587057" y="824093"/>
                    <a:pt x="594931" y="821945"/>
                  </a:cubicBezTo>
                  <a:cubicBezTo>
                    <a:pt x="604237" y="819797"/>
                    <a:pt x="602090" y="808343"/>
                    <a:pt x="603521" y="800469"/>
                  </a:cubicBezTo>
                  <a:cubicBezTo>
                    <a:pt x="604953" y="787583"/>
                    <a:pt x="605669" y="773982"/>
                    <a:pt x="607101" y="761096"/>
                  </a:cubicBezTo>
                  <a:cubicBezTo>
                    <a:pt x="624997" y="585709"/>
                    <a:pt x="609249" y="414617"/>
                    <a:pt x="522629" y="256411"/>
                  </a:cubicBezTo>
                  <a:close/>
                  <a:moveTo>
                    <a:pt x="178297" y="322986"/>
                  </a:moveTo>
                  <a:cubicBezTo>
                    <a:pt x="158968" y="321554"/>
                    <a:pt x="126755" y="292920"/>
                    <a:pt x="123891" y="274307"/>
                  </a:cubicBezTo>
                  <a:cubicBezTo>
                    <a:pt x="121743" y="259990"/>
                    <a:pt x="130334" y="252831"/>
                    <a:pt x="141788" y="248536"/>
                  </a:cubicBezTo>
                  <a:cubicBezTo>
                    <a:pt x="170422" y="237082"/>
                    <a:pt x="206932" y="264285"/>
                    <a:pt x="206932" y="295783"/>
                  </a:cubicBezTo>
                  <a:cubicBezTo>
                    <a:pt x="207647" y="315827"/>
                    <a:pt x="198341" y="325134"/>
                    <a:pt x="178297" y="322986"/>
                  </a:cubicBezTo>
                  <a:close/>
                  <a:moveTo>
                    <a:pt x="277802" y="246388"/>
                  </a:moveTo>
                  <a:cubicBezTo>
                    <a:pt x="258474" y="234935"/>
                    <a:pt x="247020" y="217038"/>
                    <a:pt x="239861" y="196993"/>
                  </a:cubicBezTo>
                  <a:cubicBezTo>
                    <a:pt x="234134" y="180528"/>
                    <a:pt x="236282" y="165495"/>
                    <a:pt x="253463" y="156905"/>
                  </a:cubicBezTo>
                  <a:cubicBezTo>
                    <a:pt x="271360" y="147599"/>
                    <a:pt x="287824" y="150462"/>
                    <a:pt x="299278" y="166927"/>
                  </a:cubicBezTo>
                  <a:cubicBezTo>
                    <a:pt x="311448" y="184108"/>
                    <a:pt x="315743" y="204152"/>
                    <a:pt x="317175" y="222049"/>
                  </a:cubicBezTo>
                  <a:cubicBezTo>
                    <a:pt x="315743" y="252115"/>
                    <a:pt x="300710" y="259990"/>
                    <a:pt x="277802" y="246388"/>
                  </a:cubicBezTo>
                  <a:close/>
                  <a:moveTo>
                    <a:pt x="395920" y="463296"/>
                  </a:moveTo>
                  <a:cubicBezTo>
                    <a:pt x="357263" y="496226"/>
                    <a:pt x="348673" y="494794"/>
                    <a:pt x="325765" y="448263"/>
                  </a:cubicBezTo>
                  <a:cubicBezTo>
                    <a:pt x="312164" y="421776"/>
                    <a:pt x="304289" y="392425"/>
                    <a:pt x="304289" y="373097"/>
                  </a:cubicBezTo>
                  <a:cubicBezTo>
                    <a:pt x="304289" y="348041"/>
                    <a:pt x="318607" y="338019"/>
                    <a:pt x="340799" y="349473"/>
                  </a:cubicBezTo>
                  <a:cubicBezTo>
                    <a:pt x="366570" y="363074"/>
                    <a:pt x="389477" y="379539"/>
                    <a:pt x="405227" y="404595"/>
                  </a:cubicBezTo>
                  <a:cubicBezTo>
                    <a:pt x="419544" y="428934"/>
                    <a:pt x="416680" y="445399"/>
                    <a:pt x="395920" y="46329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5" name="Google Shape;2565;p46"/>
          <p:cNvSpPr txBox="1">
            <a:spLocks noGrp="1"/>
          </p:cNvSpPr>
          <p:nvPr>
            <p:ph type="body" idx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r>
              <a:rPr lang="en-US"/>
              <a:t>Fully Editable Icon Sets: A</a:t>
            </a:r>
            <a:endParaRPr/>
          </a:p>
        </p:txBody>
      </p:sp>
      <p:sp>
        <p:nvSpPr>
          <p:cNvPr id="2566" name="Google Shape;2566;p46"/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 extrusionOk="0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7" name="Google Shape;2567;p46"/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 extrusionOk="0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8" name="Google Shape;2568;p46"/>
          <p:cNvSpPr/>
          <p:nvPr/>
        </p:nvSpPr>
        <p:spPr>
          <a:xfrm>
            <a:off x="6114156" y="4520206"/>
            <a:ext cx="313133" cy="707899"/>
          </a:xfrm>
          <a:custGeom>
            <a:avLst/>
            <a:gdLst/>
            <a:ahLst/>
            <a:cxnLst/>
            <a:rect l="l" t="t" r="r" b="b"/>
            <a:pathLst>
              <a:path w="1346449" h="3166775" extrusionOk="0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9" name="Google Shape;2569;p46"/>
          <p:cNvSpPr/>
          <p:nvPr/>
        </p:nvSpPr>
        <p:spPr>
          <a:xfrm rot="-27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 extrusionOk="0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0" name="Google Shape;2570;p46"/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 extrusionOk="0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1" name="Google Shape;2571;p46"/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 extrusionOk="0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2" name="Google Shape;2572;p46"/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 extrusionOk="0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3" name="Google Shape;2573;p46"/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4" name="Google Shape;2574;p46"/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 extrusionOk="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5" name="Google Shape;2575;p46"/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 extrusionOk="0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6" name="Google Shape;2576;p46"/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 extrusionOk="0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7" name="Google Shape;2577;p46"/>
          <p:cNvSpPr/>
          <p:nvPr/>
        </p:nvSpPr>
        <p:spPr>
          <a:xfrm rot="-54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 extrusionOk="0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8" name="Google Shape;2578;p46"/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 extrusionOk="0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9" name="Google Shape;2579;p46"/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 extrusionOk="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0" name="Google Shape;2580;p46"/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 extrusionOk="0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1" name="Google Shape;2581;p46"/>
          <p:cNvSpPr/>
          <p:nvPr/>
        </p:nvSpPr>
        <p:spPr>
          <a:xfrm rot="-54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 extrusionOk="0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2" name="Google Shape;2582;p46"/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 extrusionOk="0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3" name="Google Shape;2583;p46"/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 extrusionOk="0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4" name="Google Shape;2584;p46"/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 extrusionOk="0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5" name="Google Shape;2585;p46"/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 extrusionOk="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6" name="Google Shape;2586;p46"/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7" name="Google Shape;2587;p46"/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 extrusionOk="0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8" name="Google Shape;2588;p46"/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 extrusionOk="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9" name="Google Shape;2589;p46"/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 extrusionOk="0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0" name="Google Shape;2590;p46"/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 extrusionOk="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1" name="Google Shape;2591;p46"/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 extrusionOk="0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2" name="Google Shape;2592;p46"/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 extrusionOk="0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3" name="Google Shape;2593;p46"/>
          <p:cNvSpPr/>
          <p:nvPr/>
        </p:nvSpPr>
        <p:spPr>
          <a:xfrm rot="-9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 extrusionOk="0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4" name="Google Shape;2594;p46"/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 extrusionOk="0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5" name="Google Shape;2595;p46"/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6" name="Google Shape;2596;p46"/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7" name="Google Shape;2597;p46"/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8" name="Google Shape;2598;p46"/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9" name="Google Shape;2599;p46"/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0" name="Google Shape;2600;p46"/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 extrusionOk="0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1" name="Google Shape;2601;p46"/>
          <p:cNvSpPr/>
          <p:nvPr/>
        </p:nvSpPr>
        <p:spPr>
          <a:xfrm>
            <a:off x="4401174" y="3545247"/>
            <a:ext cx="527335" cy="493633"/>
          </a:xfrm>
          <a:custGeom>
            <a:avLst/>
            <a:gdLst/>
            <a:ahLst/>
            <a:cxnLst/>
            <a:rect l="l" t="t" r="r" b="b"/>
            <a:pathLst>
              <a:path w="3239999" h="3032924" extrusionOk="0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2" name="Google Shape;2602;p46"/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 extrusionOk="0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3" name="Google Shape;2603;p46"/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4" name="Google Shape;2604;p46"/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/>
            <a:ahLst/>
            <a:cxnLst/>
            <a:rect l="l" t="t" r="r" b="b"/>
            <a:pathLst>
              <a:path w="3217557" h="2654282" extrusionOk="0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5" name="Google Shape;2605;p46"/>
          <p:cNvSpPr/>
          <p:nvPr/>
        </p:nvSpPr>
        <p:spPr>
          <a:xfrm rot="-2794009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 extrusionOk="0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6" name="Google Shape;2606;p46"/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 extrusionOk="0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7" name="Google Shape;2607;p46"/>
          <p:cNvSpPr/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 extrusionOk="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8" name="Google Shape;2608;p46"/>
          <p:cNvSpPr/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 extrusionOk="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9" name="Google Shape;2609;p46"/>
          <p:cNvSpPr/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 extrusionOk="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0" name="Google Shape;2610;p46"/>
          <p:cNvSpPr/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 extrusionOk="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5" name="Google Shape;2615;p47"/>
          <p:cNvSpPr txBox="1">
            <a:spLocks noGrp="1"/>
          </p:cNvSpPr>
          <p:nvPr>
            <p:ph type="body" idx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r>
              <a:rPr lang="en-US"/>
              <a:t>Fully Editable Icon Sets: B</a:t>
            </a:r>
            <a:endParaRPr/>
          </a:p>
        </p:txBody>
      </p:sp>
      <p:sp>
        <p:nvSpPr>
          <p:cNvPr id="2616" name="Google Shape;2616;p47"/>
          <p:cNvSpPr/>
          <p:nvPr/>
        </p:nvSpPr>
        <p:spPr>
          <a:xfrm>
            <a:off x="4430860" y="1410562"/>
            <a:ext cx="530134" cy="529812"/>
          </a:xfrm>
          <a:custGeom>
            <a:avLst/>
            <a:gdLst/>
            <a:ahLst/>
            <a:cxnLst/>
            <a:rect l="l" t="t" r="r" b="b"/>
            <a:pathLst>
              <a:path w="2103393" h="2102114" extrusionOk="0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7" name="Google Shape;2617;p47"/>
          <p:cNvSpPr/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 extrusionOk="0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8" name="Google Shape;2618;p47"/>
          <p:cNvSpPr/>
          <p:nvPr/>
        </p:nvSpPr>
        <p:spPr>
          <a:xfrm>
            <a:off x="6995432" y="1440016"/>
            <a:ext cx="470907" cy="470907"/>
          </a:xfrm>
          <a:custGeom>
            <a:avLst/>
            <a:gdLst/>
            <a:ahLst/>
            <a:cxnLst/>
            <a:rect l="l" t="t" r="r" b="b"/>
            <a:pathLst>
              <a:path w="3203570" h="3242474" extrusionOk="0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9" name="Google Shape;2619;p47"/>
          <p:cNvSpPr/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 extrusionOk="0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0" name="Google Shape;2620;p47"/>
          <p:cNvSpPr/>
          <p:nvPr/>
        </p:nvSpPr>
        <p:spPr>
          <a:xfrm rot="-27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 extrusionOk="0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1" name="Google Shape;2621;p47"/>
          <p:cNvSpPr/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 extrusionOk="0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2" name="Google Shape;2622;p47"/>
          <p:cNvSpPr/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 extrusionOk="0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3" name="Google Shape;2623;p47"/>
          <p:cNvSpPr/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 extrusionOk="0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4" name="Google Shape;2624;p47"/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 extrusionOk="0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5" name="Google Shape;2625;p47"/>
          <p:cNvSpPr/>
          <p:nvPr/>
        </p:nvSpPr>
        <p:spPr>
          <a:xfrm>
            <a:off x="11180535" y="1485955"/>
            <a:ext cx="284691" cy="379029"/>
          </a:xfrm>
          <a:custGeom>
            <a:avLst/>
            <a:gdLst/>
            <a:ahLst/>
            <a:cxnLst/>
            <a:rect l="l" t="t" r="r" b="b"/>
            <a:pathLst>
              <a:path w="2433593" h="3258388" extrusionOk="0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26" name="Google Shape;2626;p47"/>
          <p:cNvGrpSpPr/>
          <p:nvPr/>
        </p:nvGrpSpPr>
        <p:grpSpPr>
          <a:xfrm>
            <a:off x="8688594" y="2429101"/>
            <a:ext cx="344634" cy="584984"/>
            <a:chOff x="1960331" y="2060848"/>
            <a:chExt cx="2028872" cy="3463828"/>
          </a:xfrm>
        </p:grpSpPr>
        <p:sp>
          <p:nvSpPr>
            <p:cNvPr id="2627" name="Google Shape;2627;p47"/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/>
              <a:ahLst/>
              <a:cxnLst/>
              <a:rect l="l" t="t" r="r" b="b"/>
              <a:pathLst>
                <a:path w="1505435" h="1015754" extrusionOk="0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8" name="Google Shape;2628;p47"/>
            <p:cNvSpPr/>
            <p:nvPr/>
          </p:nvSpPr>
          <p:spPr>
            <a:xfrm rot="-346245">
              <a:off x="2170737" y="2710023"/>
              <a:ext cx="1505435" cy="1015754"/>
            </a:xfrm>
            <a:custGeom>
              <a:avLst/>
              <a:gdLst/>
              <a:ahLst/>
              <a:cxnLst/>
              <a:rect l="l" t="t" r="r" b="b"/>
              <a:pathLst>
                <a:path w="1505435" h="1015754" extrusionOk="0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9" name="Google Shape;2629;p47"/>
            <p:cNvSpPr/>
            <p:nvPr/>
          </p:nvSpPr>
          <p:spPr>
            <a:xfrm rot="-965355">
              <a:off x="2071598" y="3466865"/>
              <a:ext cx="1505435" cy="1015754"/>
            </a:xfrm>
            <a:custGeom>
              <a:avLst/>
              <a:gdLst/>
              <a:ahLst/>
              <a:cxnLst/>
              <a:rect l="l" t="t" r="r" b="b"/>
              <a:pathLst>
                <a:path w="1505435" h="1015754" extrusionOk="0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0" name="Google Shape;2630;p47"/>
            <p:cNvSpPr/>
            <p:nvPr/>
          </p:nvSpPr>
          <p:spPr>
            <a:xfrm rot="-1967067">
              <a:off x="2257651" y="4182238"/>
              <a:ext cx="1505435" cy="1015754"/>
            </a:xfrm>
            <a:custGeom>
              <a:avLst/>
              <a:gdLst/>
              <a:ahLst/>
              <a:cxnLst/>
              <a:rect l="l" t="t" r="r" b="b"/>
              <a:pathLst>
                <a:path w="1505435" h="1015754" extrusionOk="0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31" name="Google Shape;2631;p47"/>
          <p:cNvSpPr/>
          <p:nvPr/>
        </p:nvSpPr>
        <p:spPr>
          <a:xfrm>
            <a:off x="9618682" y="2429101"/>
            <a:ext cx="169894" cy="529812"/>
          </a:xfrm>
          <a:custGeom>
            <a:avLst/>
            <a:gdLst/>
            <a:ahLst/>
            <a:cxnLst/>
            <a:rect l="l" t="t" r="r" b="b"/>
            <a:pathLst>
              <a:path w="785322" h="2449001" extrusionOk="0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2" name="Google Shape;2632;p47"/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 extrusionOk="0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3" name="Google Shape;2633;p47"/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 extrusionOk="0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34" name="Google Shape;2634;p47"/>
          <p:cNvGrpSpPr/>
          <p:nvPr/>
        </p:nvGrpSpPr>
        <p:grpSpPr>
          <a:xfrm>
            <a:off x="5291981" y="2376440"/>
            <a:ext cx="528975" cy="594844"/>
            <a:chOff x="4835382" y="-161249"/>
            <a:chExt cx="3078657" cy="3462028"/>
          </a:xfrm>
        </p:grpSpPr>
        <p:sp>
          <p:nvSpPr>
            <p:cNvPr id="2635" name="Google Shape;2635;p47"/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/>
              <a:ahLst/>
              <a:cxnLst/>
              <a:rect l="l" t="t" r="r" b="b"/>
              <a:pathLst>
                <a:path w="5331558" h="5891405" extrusionOk="0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6" name="Google Shape;2636;p47"/>
            <p:cNvSpPr/>
            <p:nvPr/>
          </p:nvSpPr>
          <p:spPr>
            <a:xfrm rot="-3499458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 extrusionOk="0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37" name="Google Shape;2637;p47"/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 extrusionOk="0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8" name="Google Shape;2638;p47"/>
          <p:cNvSpPr/>
          <p:nvPr/>
        </p:nvSpPr>
        <p:spPr>
          <a:xfrm>
            <a:off x="10267646" y="2429101"/>
            <a:ext cx="549379" cy="529812"/>
          </a:xfrm>
          <a:custGeom>
            <a:avLst/>
            <a:gdLst/>
            <a:ahLst/>
            <a:cxnLst/>
            <a:rect l="l" t="t" r="r" b="b"/>
            <a:pathLst>
              <a:path w="3745816" h="3316502" extrusionOk="0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9" name="Google Shape;2639;p47"/>
          <p:cNvSpPr/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 extrusionOk="0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0" name="Google Shape;2640;p47"/>
          <p:cNvSpPr/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1" name="Google Shape;2641;p47"/>
          <p:cNvSpPr/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 extrusionOk="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2" name="Google Shape;2642;p47"/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 extrusionOk="0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3" name="Google Shape;2643;p47"/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 extrusionOk="0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4" name="Google Shape;2644;p47"/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 extrusionOk="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5" name="Google Shape;2645;p47"/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 extrusionOk="0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6" name="Google Shape;2646;p47"/>
          <p:cNvSpPr/>
          <p:nvPr/>
        </p:nvSpPr>
        <p:spPr>
          <a:xfrm rot="-2675106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 extrusionOk="0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7" name="Google Shape;2647;p47"/>
          <p:cNvSpPr/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 extrusionOk="0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8" name="Google Shape;2648;p47"/>
          <p:cNvSpPr/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9" name="Google Shape;2649;p47"/>
          <p:cNvSpPr/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 extrusionOk="0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0" name="Google Shape;2650;p47"/>
          <p:cNvSpPr/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 extrusionOk="0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1" name="Google Shape;2651;p47"/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 extrusionOk="0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2" name="Google Shape;2652;p47"/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 extrusionOk="0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3" name="Google Shape;2653;p47"/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 extrusionOk="0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4" name="Google Shape;2654;p47"/>
          <p:cNvSpPr/>
          <p:nvPr/>
        </p:nvSpPr>
        <p:spPr>
          <a:xfrm rot="-54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 extrusionOk="0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5" name="Google Shape;2655;p47"/>
          <p:cNvSpPr/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 extrusionOk="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6" name="Google Shape;2656;p47"/>
          <p:cNvSpPr/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 extrusionOk="0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7" name="Google Shape;2657;p47"/>
          <p:cNvSpPr/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 extrusionOk="0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8" name="Google Shape;2658;p47"/>
          <p:cNvSpPr/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 extrusionOk="0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9" name="Google Shape;2659;p47"/>
          <p:cNvSpPr/>
          <p:nvPr/>
        </p:nvSpPr>
        <p:spPr>
          <a:xfrm>
            <a:off x="5283276" y="5634756"/>
            <a:ext cx="519265" cy="519265"/>
          </a:xfrm>
          <a:custGeom>
            <a:avLst/>
            <a:gdLst/>
            <a:ahLst/>
            <a:cxnLst/>
            <a:rect l="l" t="t" r="r" b="b"/>
            <a:pathLst>
              <a:path w="3960440" h="3960000" extrusionOk="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0" name="Google Shape;2660;p47"/>
          <p:cNvSpPr/>
          <p:nvPr/>
        </p:nvSpPr>
        <p:spPr>
          <a:xfrm>
            <a:off x="4436267" y="5634756"/>
            <a:ext cx="519323" cy="519265"/>
          </a:xfrm>
          <a:custGeom>
            <a:avLst/>
            <a:gdLst/>
            <a:ahLst/>
            <a:cxnLst/>
            <a:rect l="l" t="t" r="r" b="b"/>
            <a:pathLst>
              <a:path w="3888432" h="3960440" extrusionOk="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1" name="Google Shape;2661;p47"/>
          <p:cNvSpPr/>
          <p:nvPr/>
        </p:nvSpPr>
        <p:spPr>
          <a:xfrm>
            <a:off x="6971252" y="5634756"/>
            <a:ext cx="519265" cy="519265"/>
          </a:xfrm>
          <a:custGeom>
            <a:avLst/>
            <a:gdLst/>
            <a:ahLst/>
            <a:cxnLst/>
            <a:rect l="l" t="t" r="r" b="b"/>
            <a:pathLst>
              <a:path w="3960000" h="3960000" extrusionOk="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2" name="Google Shape;2662;p47"/>
          <p:cNvSpPr/>
          <p:nvPr/>
        </p:nvSpPr>
        <p:spPr>
          <a:xfrm>
            <a:off x="6121262" y="5634756"/>
            <a:ext cx="519265" cy="519265"/>
          </a:xfrm>
          <a:custGeom>
            <a:avLst/>
            <a:gdLst/>
            <a:ahLst/>
            <a:cxnLst/>
            <a:rect l="l" t="t" r="r" b="b"/>
            <a:pathLst>
              <a:path w="3960000" h="3960000" extrusionOk="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3" name="Google Shape;2663;p47"/>
          <p:cNvSpPr/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 extrusionOk="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4" name="Google Shape;2664;p47"/>
          <p:cNvSpPr/>
          <p:nvPr/>
        </p:nvSpPr>
        <p:spPr>
          <a:xfrm>
            <a:off x="8626102" y="5660698"/>
            <a:ext cx="488516" cy="493322"/>
          </a:xfrm>
          <a:custGeom>
            <a:avLst/>
            <a:gdLst/>
            <a:ahLst/>
            <a:cxnLst/>
            <a:rect l="l" t="t" r="r" b="b"/>
            <a:pathLst>
              <a:path w="3189723" h="3221116" extrusionOk="0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5" name="Google Shape;2665;p47"/>
          <p:cNvSpPr/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 extrusionOk="0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6" name="Google Shape;2666;p47"/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 extrusionOk="0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1" name="Google Shape;2671;p48"/>
          <p:cNvSpPr txBox="1">
            <a:spLocks noGrp="1"/>
          </p:cNvSpPr>
          <p:nvPr>
            <p:ph type="body" idx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r>
              <a:rPr lang="en-US"/>
              <a:t>Fully Editable Icon Sets: C</a:t>
            </a:r>
            <a:endParaRPr/>
          </a:p>
        </p:txBody>
      </p:sp>
      <p:sp>
        <p:nvSpPr>
          <p:cNvPr id="2672" name="Google Shape;2672;p48"/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 extrusionOk="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3" name="Google Shape;2673;p48"/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 extrusionOk="0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4" name="Google Shape;2674;p48"/>
          <p:cNvSpPr/>
          <p:nvPr/>
        </p:nvSpPr>
        <p:spPr>
          <a:xfrm rot="-54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 extrusionOk="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5" name="Google Shape;2675;p48"/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 extrusionOk="0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6" name="Google Shape;2676;p48"/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 extrusionOk="0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7" name="Google Shape;2677;p48"/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8" name="Google Shape;2678;p48"/>
          <p:cNvSpPr/>
          <p:nvPr/>
        </p:nvSpPr>
        <p:spPr>
          <a:xfrm>
            <a:off x="10998217" y="5652772"/>
            <a:ext cx="536427" cy="573297"/>
          </a:xfrm>
          <a:custGeom>
            <a:avLst/>
            <a:gdLst/>
            <a:ahLst/>
            <a:cxnLst/>
            <a:rect l="l" t="t" r="r" b="b"/>
            <a:pathLst>
              <a:path w="2969045" h="3173121" extrusionOk="0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9" name="Google Shape;2679;p48"/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 extrusionOk="0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0" name="Google Shape;2680;p48"/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 extrusionOk="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1" name="Google Shape;2681;p48"/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 extrusionOk="0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2" name="Google Shape;2682;p48"/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3" name="Google Shape;2683;p48"/>
          <p:cNvSpPr/>
          <p:nvPr/>
        </p:nvSpPr>
        <p:spPr>
          <a:xfrm>
            <a:off x="8766358" y="3640606"/>
            <a:ext cx="417857" cy="517071"/>
          </a:xfrm>
          <a:custGeom>
            <a:avLst/>
            <a:gdLst/>
            <a:ahLst/>
            <a:cxnLst/>
            <a:rect l="l" t="t" r="r" b="b"/>
            <a:pathLst>
              <a:path w="1565431" h="1937121" extrusionOk="0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4" name="Google Shape;2684;p48"/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 extrusionOk="0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5" name="Google Shape;2685;p48"/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 extrusionOk="0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6" name="Google Shape;2686;p48"/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 extrusionOk="0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7" name="Google Shape;2687;p48"/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 extrusionOk="0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8" name="Google Shape;2688;p48"/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 extrusionOk="0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9" name="Google Shape;2689;p48"/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 extrusionOk="0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0" name="Google Shape;2690;p48"/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 extrusionOk="0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1" name="Google Shape;2691;p48"/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 extrusionOk="0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2" name="Google Shape;2692;p48"/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 extrusionOk="0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3" name="Google Shape;2693;p48"/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 extrusionOk="0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4" name="Google Shape;2694;p48"/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 extrusionOk="0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5" name="Google Shape;2695;p48"/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 extrusionOk="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6" name="Google Shape;2696;p48"/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7" name="Google Shape;2697;p48"/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 extrusionOk="0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8" name="Google Shape;2698;p48"/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 extrusionOk="0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9" name="Google Shape;2699;p48"/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 extrusionOk="0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0" name="Google Shape;2700;p48"/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 extrusionOk="0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1" name="Google Shape;2701;p48"/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 extrusionOk="0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2" name="Google Shape;2702;p48"/>
          <p:cNvSpPr/>
          <p:nvPr/>
        </p:nvSpPr>
        <p:spPr>
          <a:xfrm rot="-27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 extrusionOk="0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3" name="Google Shape;2703;p48"/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 extrusionOk="0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4" name="Google Shape;2704;p48"/>
          <p:cNvSpPr/>
          <p:nvPr/>
        </p:nvSpPr>
        <p:spPr>
          <a:xfrm>
            <a:off x="4455730" y="1450295"/>
            <a:ext cx="251302" cy="661867"/>
          </a:xfrm>
          <a:custGeom>
            <a:avLst/>
            <a:gdLst/>
            <a:ahLst/>
            <a:cxnLst/>
            <a:rect l="l" t="t" r="r" b="b"/>
            <a:pathLst>
              <a:path w="1489775" h="3923699" extrusionOk="0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5" name="Google Shape;2705;p48"/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/>
            <a:ahLst/>
            <a:cxnLst/>
            <a:rect l="l" t="t" r="r" b="b"/>
            <a:pathLst>
              <a:path w="1856332" h="3959924" extrusionOk="0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6" name="Google Shape;2706;p48"/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 extrusionOk="0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7" name="Google Shape;2707;p48"/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 extrusionOk="0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8" name="Google Shape;2708;p48"/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 extrusionOk="0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9" name="Google Shape;2709;p48"/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 extrusionOk="0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0" name="Google Shape;2710;p48"/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 extrusionOk="0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1" name="Google Shape;2711;p48"/>
          <p:cNvSpPr/>
          <p:nvPr/>
        </p:nvSpPr>
        <p:spPr>
          <a:xfrm>
            <a:off x="10130939" y="2599748"/>
            <a:ext cx="499664" cy="512309"/>
          </a:xfrm>
          <a:custGeom>
            <a:avLst/>
            <a:gdLst/>
            <a:ahLst/>
            <a:cxnLst/>
            <a:rect l="l" t="t" r="r" b="b"/>
            <a:pathLst>
              <a:path w="2296406" h="2354521" extrusionOk="0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2" name="Google Shape;2712;p48"/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 extrusionOk="0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3" name="Google Shape;2713;p48"/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 extrusionOk="0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4" name="Google Shape;2714;p48"/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 extrusionOk="0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5" name="Google Shape;2715;p48"/>
          <p:cNvSpPr/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 extrusionOk="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6" name="Google Shape;2716;p48"/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 extrusionOk="0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5"/>
          <p:cNvSpPr txBox="1">
            <a:spLocks noGrp="1"/>
          </p:cNvSpPr>
          <p:nvPr>
            <p:ph type="body" idx="1"/>
          </p:nvPr>
        </p:nvSpPr>
        <p:spPr>
          <a:xfrm>
            <a:off x="1094396" y="213422"/>
            <a:ext cx="10802330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Arial"/>
              <a:buNone/>
            </a:pPr>
            <a:r>
              <a:rPr lang="en-US"/>
              <a:t>Timeline Style</a:t>
            </a:r>
            <a:endParaRPr/>
          </a:p>
        </p:txBody>
      </p:sp>
      <p:grpSp>
        <p:nvGrpSpPr>
          <p:cNvPr id="344" name="Google Shape;344;p5"/>
          <p:cNvGrpSpPr/>
          <p:nvPr/>
        </p:nvGrpSpPr>
        <p:grpSpPr>
          <a:xfrm>
            <a:off x="1315508" y="2032272"/>
            <a:ext cx="1830680" cy="1300336"/>
            <a:chOff x="3975087" y="1937022"/>
            <a:chExt cx="1830680" cy="1300336"/>
          </a:xfrm>
        </p:grpSpPr>
        <p:sp>
          <p:nvSpPr>
            <p:cNvPr id="345" name="Google Shape;345;p5"/>
            <p:cNvSpPr txBox="1"/>
            <p:nvPr/>
          </p:nvSpPr>
          <p:spPr>
            <a:xfrm>
              <a:off x="3975087" y="1937022"/>
              <a:ext cx="1830680" cy="5078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 b="1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2016</a:t>
              </a:r>
              <a:endParaRPr sz="2700" b="1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5"/>
            <p:cNvSpPr txBox="1"/>
            <p:nvPr/>
          </p:nvSpPr>
          <p:spPr>
            <a:xfrm>
              <a:off x="3975087" y="2406361"/>
              <a:ext cx="1789152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Reports.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5"/>
            <p:cNvSpPr/>
            <p:nvPr/>
          </p:nvSpPr>
          <p:spPr>
            <a:xfrm>
              <a:off x="4016613" y="2370166"/>
              <a:ext cx="1737360" cy="4572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8" name="Google Shape;348;p5"/>
          <p:cNvGrpSpPr/>
          <p:nvPr/>
        </p:nvGrpSpPr>
        <p:grpSpPr>
          <a:xfrm>
            <a:off x="5173356" y="2032272"/>
            <a:ext cx="1830680" cy="1300336"/>
            <a:chOff x="6668697" y="1937022"/>
            <a:chExt cx="1830680" cy="1300336"/>
          </a:xfrm>
        </p:grpSpPr>
        <p:sp>
          <p:nvSpPr>
            <p:cNvPr id="349" name="Google Shape;349;p5"/>
            <p:cNvSpPr txBox="1"/>
            <p:nvPr/>
          </p:nvSpPr>
          <p:spPr>
            <a:xfrm>
              <a:off x="6668697" y="1937022"/>
              <a:ext cx="1830680" cy="5078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 b="1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2018</a:t>
              </a:r>
              <a:endParaRPr sz="27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5"/>
            <p:cNvSpPr txBox="1"/>
            <p:nvPr/>
          </p:nvSpPr>
          <p:spPr>
            <a:xfrm>
              <a:off x="6668697" y="2406361"/>
              <a:ext cx="1789152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Reports.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5"/>
            <p:cNvSpPr/>
            <p:nvPr/>
          </p:nvSpPr>
          <p:spPr>
            <a:xfrm>
              <a:off x="6706927" y="2370166"/>
              <a:ext cx="1737360" cy="457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2" name="Google Shape;352;p5"/>
          <p:cNvGrpSpPr/>
          <p:nvPr/>
        </p:nvGrpSpPr>
        <p:grpSpPr>
          <a:xfrm>
            <a:off x="9031204" y="2032272"/>
            <a:ext cx="1830680" cy="1300336"/>
            <a:chOff x="9362305" y="1937022"/>
            <a:chExt cx="1830680" cy="1300336"/>
          </a:xfrm>
        </p:grpSpPr>
        <p:sp>
          <p:nvSpPr>
            <p:cNvPr id="353" name="Google Shape;353;p5"/>
            <p:cNvSpPr txBox="1"/>
            <p:nvPr/>
          </p:nvSpPr>
          <p:spPr>
            <a:xfrm>
              <a:off x="9362305" y="1937022"/>
              <a:ext cx="1830680" cy="5078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 b="1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rPr>
                <a:t>2020</a:t>
              </a:r>
              <a:endParaRPr sz="27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5"/>
            <p:cNvSpPr txBox="1"/>
            <p:nvPr/>
          </p:nvSpPr>
          <p:spPr>
            <a:xfrm>
              <a:off x="9362305" y="2406361"/>
              <a:ext cx="1789152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Reports.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5"/>
            <p:cNvSpPr/>
            <p:nvPr/>
          </p:nvSpPr>
          <p:spPr>
            <a:xfrm>
              <a:off x="9397241" y="2370166"/>
              <a:ext cx="1737360" cy="457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6" name="Google Shape;356;p5"/>
          <p:cNvGrpSpPr/>
          <p:nvPr/>
        </p:nvGrpSpPr>
        <p:grpSpPr>
          <a:xfrm>
            <a:off x="3244432" y="4554373"/>
            <a:ext cx="1830680" cy="1273752"/>
            <a:chOff x="5321892" y="4678198"/>
            <a:chExt cx="1830680" cy="1273752"/>
          </a:xfrm>
        </p:grpSpPr>
        <p:sp>
          <p:nvSpPr>
            <p:cNvPr id="357" name="Google Shape;357;p5"/>
            <p:cNvSpPr txBox="1"/>
            <p:nvPr/>
          </p:nvSpPr>
          <p:spPr>
            <a:xfrm>
              <a:off x="5321892" y="4678198"/>
              <a:ext cx="1830680" cy="5078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 b="1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2017</a:t>
              </a:r>
              <a:endParaRPr sz="27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5"/>
            <p:cNvSpPr txBox="1"/>
            <p:nvPr/>
          </p:nvSpPr>
          <p:spPr>
            <a:xfrm>
              <a:off x="5321892" y="5120953"/>
              <a:ext cx="1789152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Reports.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5"/>
            <p:cNvSpPr/>
            <p:nvPr/>
          </p:nvSpPr>
          <p:spPr>
            <a:xfrm>
              <a:off x="5363094" y="5120953"/>
              <a:ext cx="1737360" cy="457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0" name="Google Shape;360;p5"/>
          <p:cNvGrpSpPr/>
          <p:nvPr/>
        </p:nvGrpSpPr>
        <p:grpSpPr>
          <a:xfrm>
            <a:off x="7102280" y="4554373"/>
            <a:ext cx="1830680" cy="1273752"/>
            <a:chOff x="8015502" y="4678198"/>
            <a:chExt cx="1830680" cy="1273752"/>
          </a:xfrm>
        </p:grpSpPr>
        <p:sp>
          <p:nvSpPr>
            <p:cNvPr id="361" name="Google Shape;361;p5"/>
            <p:cNvSpPr txBox="1"/>
            <p:nvPr/>
          </p:nvSpPr>
          <p:spPr>
            <a:xfrm>
              <a:off x="8015502" y="4678198"/>
              <a:ext cx="1830680" cy="5078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 b="1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2019</a:t>
              </a:r>
              <a:endParaRPr sz="27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5"/>
            <p:cNvSpPr txBox="1"/>
            <p:nvPr/>
          </p:nvSpPr>
          <p:spPr>
            <a:xfrm>
              <a:off x="8015502" y="5120953"/>
              <a:ext cx="1789152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Reports.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5"/>
            <p:cNvSpPr/>
            <p:nvPr/>
          </p:nvSpPr>
          <p:spPr>
            <a:xfrm>
              <a:off x="8058966" y="5109861"/>
              <a:ext cx="1737360" cy="457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4" name="Google Shape;364;p5"/>
          <p:cNvGrpSpPr/>
          <p:nvPr/>
        </p:nvGrpSpPr>
        <p:grpSpPr>
          <a:xfrm>
            <a:off x="739546" y="3428675"/>
            <a:ext cx="10676549" cy="976543"/>
            <a:chOff x="843327" y="3428675"/>
            <a:chExt cx="10676549" cy="976543"/>
          </a:xfrm>
        </p:grpSpPr>
        <p:sp>
          <p:nvSpPr>
            <p:cNvPr id="365" name="Google Shape;365;p5"/>
            <p:cNvSpPr/>
            <p:nvPr/>
          </p:nvSpPr>
          <p:spPr>
            <a:xfrm>
              <a:off x="5296768" y="3680276"/>
              <a:ext cx="456221" cy="429945"/>
            </a:xfrm>
            <a:custGeom>
              <a:avLst/>
              <a:gdLst/>
              <a:ahLst/>
              <a:cxnLst/>
              <a:rect l="l" t="t" r="r" b="b"/>
              <a:pathLst>
                <a:path w="1364498" h="1285911" extrusionOk="0">
                  <a:moveTo>
                    <a:pt x="1119110" y="864766"/>
                  </a:moveTo>
                  <a:cubicBezTo>
                    <a:pt x="1119682" y="865338"/>
                    <a:pt x="1120540" y="865910"/>
                    <a:pt x="1120540" y="866483"/>
                  </a:cubicBezTo>
                  <a:cubicBezTo>
                    <a:pt x="1122829" y="946602"/>
                    <a:pt x="1121113" y="1026435"/>
                    <a:pt x="1105947" y="1105982"/>
                  </a:cubicBezTo>
                  <a:cubicBezTo>
                    <a:pt x="1086490" y="1208420"/>
                    <a:pt x="1021250" y="1261069"/>
                    <a:pt x="923390" y="1279382"/>
                  </a:cubicBezTo>
                  <a:cubicBezTo>
                    <a:pt x="855575" y="1292258"/>
                    <a:pt x="789191" y="1287108"/>
                    <a:pt x="726526" y="1254774"/>
                  </a:cubicBezTo>
                  <a:cubicBezTo>
                    <a:pt x="697054" y="1239609"/>
                    <a:pt x="697340" y="1239323"/>
                    <a:pt x="703349" y="1206989"/>
                  </a:cubicBezTo>
                  <a:cubicBezTo>
                    <a:pt x="708499" y="1177517"/>
                    <a:pt x="711361" y="1147758"/>
                    <a:pt x="713936" y="1118000"/>
                  </a:cubicBezTo>
                  <a:cubicBezTo>
                    <a:pt x="715366" y="1101117"/>
                    <a:pt x="715080" y="1101117"/>
                    <a:pt x="732535" y="1100831"/>
                  </a:cubicBezTo>
                  <a:cubicBezTo>
                    <a:pt x="813226" y="1098542"/>
                    <a:pt x="890770" y="1082518"/>
                    <a:pt x="961733" y="1041886"/>
                  </a:cubicBezTo>
                  <a:cubicBezTo>
                    <a:pt x="1031837" y="1001827"/>
                    <a:pt x="1083056" y="944599"/>
                    <a:pt x="1115390" y="870203"/>
                  </a:cubicBezTo>
                  <a:cubicBezTo>
                    <a:pt x="1116248" y="867913"/>
                    <a:pt x="1115962" y="865052"/>
                    <a:pt x="1119110" y="864766"/>
                  </a:cubicBezTo>
                  <a:close/>
                  <a:moveTo>
                    <a:pt x="367994" y="478764"/>
                  </a:moveTo>
                  <a:cubicBezTo>
                    <a:pt x="373144" y="531700"/>
                    <a:pt x="384876" y="580344"/>
                    <a:pt x="414348" y="623265"/>
                  </a:cubicBezTo>
                  <a:cubicBezTo>
                    <a:pt x="431230" y="648159"/>
                    <a:pt x="453263" y="666758"/>
                    <a:pt x="481877" y="676200"/>
                  </a:cubicBezTo>
                  <a:cubicBezTo>
                    <a:pt x="538247" y="694513"/>
                    <a:pt x="589752" y="677059"/>
                    <a:pt x="641257" y="653882"/>
                  </a:cubicBezTo>
                  <a:cubicBezTo>
                    <a:pt x="632673" y="646156"/>
                    <a:pt x="381728" y="485345"/>
                    <a:pt x="367994" y="478764"/>
                  </a:cubicBezTo>
                  <a:close/>
                  <a:moveTo>
                    <a:pt x="839445" y="268523"/>
                  </a:moveTo>
                  <a:cubicBezTo>
                    <a:pt x="888267" y="274961"/>
                    <a:pt x="935266" y="299069"/>
                    <a:pt x="970605" y="345423"/>
                  </a:cubicBezTo>
                  <a:cubicBezTo>
                    <a:pt x="1004369" y="389775"/>
                    <a:pt x="1027546" y="439277"/>
                    <a:pt x="1047576" y="490782"/>
                  </a:cubicBezTo>
                  <a:cubicBezTo>
                    <a:pt x="1050724" y="499080"/>
                    <a:pt x="1045287" y="500511"/>
                    <a:pt x="1040995" y="503372"/>
                  </a:cubicBezTo>
                  <a:cubicBezTo>
                    <a:pt x="983195" y="540284"/>
                    <a:pt x="925395" y="577196"/>
                    <a:pt x="867593" y="614108"/>
                  </a:cubicBezTo>
                  <a:cubicBezTo>
                    <a:pt x="847850" y="627271"/>
                    <a:pt x="828965" y="639289"/>
                    <a:pt x="807790" y="653023"/>
                  </a:cubicBezTo>
                  <a:cubicBezTo>
                    <a:pt x="848422" y="672195"/>
                    <a:pt x="887623" y="685643"/>
                    <a:pt x="930259" y="683354"/>
                  </a:cubicBezTo>
                  <a:cubicBezTo>
                    <a:pt x="993496" y="679920"/>
                    <a:pt x="1031552" y="642150"/>
                    <a:pt x="1056160" y="587497"/>
                  </a:cubicBezTo>
                  <a:cubicBezTo>
                    <a:pt x="1060453" y="578055"/>
                    <a:pt x="1063886" y="568326"/>
                    <a:pt x="1067606" y="558883"/>
                  </a:cubicBezTo>
                  <a:cubicBezTo>
                    <a:pt x="1071898" y="559456"/>
                    <a:pt x="1071040" y="562889"/>
                    <a:pt x="1071898" y="565178"/>
                  </a:cubicBezTo>
                  <a:cubicBezTo>
                    <a:pt x="1098795" y="642722"/>
                    <a:pt x="1109955" y="723127"/>
                    <a:pt x="1116536" y="804391"/>
                  </a:cubicBezTo>
                  <a:cubicBezTo>
                    <a:pt x="1116822" y="807539"/>
                    <a:pt x="1116536" y="810972"/>
                    <a:pt x="1117394" y="813834"/>
                  </a:cubicBezTo>
                  <a:cubicBezTo>
                    <a:pt x="1123976" y="835866"/>
                    <a:pt x="1113388" y="851032"/>
                    <a:pt x="1098795" y="865339"/>
                  </a:cubicBezTo>
                  <a:cubicBezTo>
                    <a:pt x="1094503" y="869345"/>
                    <a:pt x="1091928" y="868772"/>
                    <a:pt x="1087636" y="865911"/>
                  </a:cubicBezTo>
                  <a:cubicBezTo>
                    <a:pt x="1080196" y="861047"/>
                    <a:pt x="1072756" y="849601"/>
                    <a:pt x="1065317" y="853035"/>
                  </a:cubicBezTo>
                  <a:cubicBezTo>
                    <a:pt x="1058736" y="855896"/>
                    <a:pt x="1056447" y="868200"/>
                    <a:pt x="1052441" y="876212"/>
                  </a:cubicBezTo>
                  <a:cubicBezTo>
                    <a:pt x="1048149" y="885082"/>
                    <a:pt x="1043856" y="893953"/>
                    <a:pt x="1038992" y="904540"/>
                  </a:cubicBezTo>
                  <a:cubicBezTo>
                    <a:pt x="1030122" y="893381"/>
                    <a:pt x="1021824" y="883652"/>
                    <a:pt x="1014098" y="873637"/>
                  </a:cubicBezTo>
                  <a:cubicBezTo>
                    <a:pt x="1009520" y="867628"/>
                    <a:pt x="1007230" y="867628"/>
                    <a:pt x="1003511" y="874209"/>
                  </a:cubicBezTo>
                  <a:cubicBezTo>
                    <a:pt x="992923" y="893094"/>
                    <a:pt x="981478" y="911407"/>
                    <a:pt x="971177" y="930006"/>
                  </a:cubicBezTo>
                  <a:cubicBezTo>
                    <a:pt x="967171" y="937160"/>
                    <a:pt x="964596" y="937160"/>
                    <a:pt x="959731" y="930865"/>
                  </a:cubicBezTo>
                  <a:cubicBezTo>
                    <a:pt x="950861" y="919705"/>
                    <a:pt x="941132" y="908832"/>
                    <a:pt x="931976" y="897959"/>
                  </a:cubicBezTo>
                  <a:cubicBezTo>
                    <a:pt x="923392" y="887658"/>
                    <a:pt x="923106" y="887658"/>
                    <a:pt x="918241" y="899962"/>
                  </a:cubicBezTo>
                  <a:cubicBezTo>
                    <a:pt x="907940" y="925428"/>
                    <a:pt x="897638" y="950895"/>
                    <a:pt x="887337" y="976361"/>
                  </a:cubicBezTo>
                  <a:cubicBezTo>
                    <a:pt x="886192" y="978936"/>
                    <a:pt x="885048" y="981512"/>
                    <a:pt x="883617" y="984659"/>
                  </a:cubicBezTo>
                  <a:cubicBezTo>
                    <a:pt x="875891" y="979222"/>
                    <a:pt x="872172" y="971211"/>
                    <a:pt x="866735" y="964629"/>
                  </a:cubicBezTo>
                  <a:cubicBezTo>
                    <a:pt x="858723" y="954328"/>
                    <a:pt x="850997" y="943455"/>
                    <a:pt x="842985" y="932868"/>
                  </a:cubicBezTo>
                  <a:cubicBezTo>
                    <a:pt x="831254" y="917416"/>
                    <a:pt x="833829" y="915985"/>
                    <a:pt x="822383" y="932868"/>
                  </a:cubicBezTo>
                  <a:cubicBezTo>
                    <a:pt x="810938" y="950036"/>
                    <a:pt x="799492" y="967205"/>
                    <a:pt x="786902" y="986376"/>
                  </a:cubicBezTo>
                  <a:cubicBezTo>
                    <a:pt x="772023" y="959193"/>
                    <a:pt x="757716" y="933440"/>
                    <a:pt x="742550" y="905685"/>
                  </a:cubicBezTo>
                  <a:cubicBezTo>
                    <a:pt x="736541" y="919419"/>
                    <a:pt x="731391" y="931151"/>
                    <a:pt x="725668" y="944599"/>
                  </a:cubicBezTo>
                  <a:cubicBezTo>
                    <a:pt x="722807" y="939735"/>
                    <a:pt x="723951" y="935443"/>
                    <a:pt x="723951" y="931437"/>
                  </a:cubicBezTo>
                  <a:cubicBezTo>
                    <a:pt x="726241" y="855324"/>
                    <a:pt x="727099" y="778925"/>
                    <a:pt x="725668" y="702811"/>
                  </a:cubicBezTo>
                  <a:cubicBezTo>
                    <a:pt x="723951" y="601804"/>
                    <a:pt x="721090" y="501083"/>
                    <a:pt x="709358" y="400648"/>
                  </a:cubicBezTo>
                  <a:cubicBezTo>
                    <a:pt x="705638" y="370031"/>
                    <a:pt x="701632" y="339700"/>
                    <a:pt x="691618" y="310514"/>
                  </a:cubicBezTo>
                  <a:cubicBezTo>
                    <a:pt x="689042" y="303361"/>
                    <a:pt x="691618" y="300785"/>
                    <a:pt x="697340" y="297638"/>
                  </a:cubicBezTo>
                  <a:cubicBezTo>
                    <a:pt x="739975" y="273316"/>
                    <a:pt x="790622" y="262085"/>
                    <a:pt x="839445" y="268523"/>
                  </a:cubicBezTo>
                  <a:close/>
                  <a:moveTo>
                    <a:pt x="562855" y="255861"/>
                  </a:moveTo>
                  <a:cubicBezTo>
                    <a:pt x="599194" y="254717"/>
                    <a:pt x="632387" y="267593"/>
                    <a:pt x="661573" y="290198"/>
                  </a:cubicBezTo>
                  <a:cubicBezTo>
                    <a:pt x="672732" y="299068"/>
                    <a:pt x="679600" y="309656"/>
                    <a:pt x="683320" y="323390"/>
                  </a:cubicBezTo>
                  <a:cubicBezTo>
                    <a:pt x="693334" y="361733"/>
                    <a:pt x="698199" y="400934"/>
                    <a:pt x="701632" y="440135"/>
                  </a:cubicBezTo>
                  <a:cubicBezTo>
                    <a:pt x="714509" y="582347"/>
                    <a:pt x="715367" y="725130"/>
                    <a:pt x="713364" y="868486"/>
                  </a:cubicBezTo>
                  <a:cubicBezTo>
                    <a:pt x="712792" y="902251"/>
                    <a:pt x="711647" y="936301"/>
                    <a:pt x="710789" y="970066"/>
                  </a:cubicBezTo>
                  <a:cubicBezTo>
                    <a:pt x="710503" y="978364"/>
                    <a:pt x="708786" y="986376"/>
                    <a:pt x="702777" y="995818"/>
                  </a:cubicBezTo>
                  <a:cubicBezTo>
                    <a:pt x="693048" y="961768"/>
                    <a:pt x="684178" y="930006"/>
                    <a:pt x="674449" y="895669"/>
                  </a:cubicBezTo>
                  <a:cubicBezTo>
                    <a:pt x="654419" y="924283"/>
                    <a:pt x="635820" y="950608"/>
                    <a:pt x="616077" y="978936"/>
                  </a:cubicBezTo>
                  <a:cubicBezTo>
                    <a:pt x="604059" y="942024"/>
                    <a:pt x="592613" y="907401"/>
                    <a:pt x="580023" y="869631"/>
                  </a:cubicBezTo>
                  <a:cubicBezTo>
                    <a:pt x="563713" y="901106"/>
                    <a:pt x="548262" y="930292"/>
                    <a:pt x="531666" y="962340"/>
                  </a:cubicBezTo>
                  <a:cubicBezTo>
                    <a:pt x="523940" y="925714"/>
                    <a:pt x="517072" y="892522"/>
                    <a:pt x="509347" y="856468"/>
                  </a:cubicBezTo>
                  <a:cubicBezTo>
                    <a:pt x="492464" y="882793"/>
                    <a:pt x="477299" y="906257"/>
                    <a:pt x="460417" y="932582"/>
                  </a:cubicBezTo>
                  <a:cubicBezTo>
                    <a:pt x="451260" y="901392"/>
                    <a:pt x="442962" y="872778"/>
                    <a:pt x="434092" y="841875"/>
                  </a:cubicBezTo>
                  <a:cubicBezTo>
                    <a:pt x="420929" y="858471"/>
                    <a:pt x="409198" y="873351"/>
                    <a:pt x="396035" y="890233"/>
                  </a:cubicBezTo>
                  <a:cubicBezTo>
                    <a:pt x="387737" y="863622"/>
                    <a:pt x="380012" y="838728"/>
                    <a:pt x="371427" y="811544"/>
                  </a:cubicBezTo>
                  <a:cubicBezTo>
                    <a:pt x="365132" y="818984"/>
                    <a:pt x="359409" y="824707"/>
                    <a:pt x="354831" y="831288"/>
                  </a:cubicBezTo>
                  <a:cubicBezTo>
                    <a:pt x="348822" y="839872"/>
                    <a:pt x="344244" y="841303"/>
                    <a:pt x="337377" y="831860"/>
                  </a:cubicBezTo>
                  <a:cubicBezTo>
                    <a:pt x="329079" y="820415"/>
                    <a:pt x="318778" y="810114"/>
                    <a:pt x="308763" y="798382"/>
                  </a:cubicBezTo>
                  <a:cubicBezTo>
                    <a:pt x="307046" y="802388"/>
                    <a:pt x="309049" y="804963"/>
                    <a:pt x="309907" y="807539"/>
                  </a:cubicBezTo>
                  <a:cubicBezTo>
                    <a:pt x="369138" y="973213"/>
                    <a:pt x="485883" y="1069642"/>
                    <a:pt x="659570" y="1097398"/>
                  </a:cubicBezTo>
                  <a:cubicBezTo>
                    <a:pt x="671302" y="1099115"/>
                    <a:pt x="683320" y="1099687"/>
                    <a:pt x="695337" y="1100259"/>
                  </a:cubicBezTo>
                  <a:cubicBezTo>
                    <a:pt x="701346" y="1100545"/>
                    <a:pt x="703635" y="1102262"/>
                    <a:pt x="703063" y="1108843"/>
                  </a:cubicBezTo>
                  <a:cubicBezTo>
                    <a:pt x="699629" y="1148331"/>
                    <a:pt x="695910" y="1187532"/>
                    <a:pt x="687612" y="1226161"/>
                  </a:cubicBezTo>
                  <a:cubicBezTo>
                    <a:pt x="684750" y="1239609"/>
                    <a:pt x="677597" y="1247907"/>
                    <a:pt x="664720" y="1253916"/>
                  </a:cubicBezTo>
                  <a:cubicBezTo>
                    <a:pt x="561138" y="1301129"/>
                    <a:pt x="446110" y="1275949"/>
                    <a:pt x="366277" y="1188390"/>
                  </a:cubicBezTo>
                  <a:cubicBezTo>
                    <a:pt x="311910" y="1128873"/>
                    <a:pt x="280435" y="1057338"/>
                    <a:pt x="261836" y="980081"/>
                  </a:cubicBezTo>
                  <a:cubicBezTo>
                    <a:pt x="235225" y="869345"/>
                    <a:pt x="231505" y="756606"/>
                    <a:pt x="238659" y="643581"/>
                  </a:cubicBezTo>
                  <a:cubicBezTo>
                    <a:pt x="243523" y="568040"/>
                    <a:pt x="256685" y="493643"/>
                    <a:pt x="292453" y="425542"/>
                  </a:cubicBezTo>
                  <a:cubicBezTo>
                    <a:pt x="349395" y="316809"/>
                    <a:pt x="440673" y="260440"/>
                    <a:pt x="562855" y="255861"/>
                  </a:cubicBezTo>
                  <a:close/>
                  <a:moveTo>
                    <a:pt x="1043497" y="250210"/>
                  </a:moveTo>
                  <a:cubicBezTo>
                    <a:pt x="1078693" y="247563"/>
                    <a:pt x="1114532" y="253858"/>
                    <a:pt x="1150871" y="269023"/>
                  </a:cubicBezTo>
                  <a:cubicBezTo>
                    <a:pt x="1246442" y="308511"/>
                    <a:pt x="1303670" y="382049"/>
                    <a:pt x="1334001" y="478764"/>
                  </a:cubicBezTo>
                  <a:cubicBezTo>
                    <a:pt x="1360898" y="564606"/>
                    <a:pt x="1367765" y="653024"/>
                    <a:pt x="1363187" y="742299"/>
                  </a:cubicBezTo>
                  <a:cubicBezTo>
                    <a:pt x="1358895" y="825566"/>
                    <a:pt x="1346019" y="907402"/>
                    <a:pt x="1314829" y="984946"/>
                  </a:cubicBezTo>
                  <a:cubicBezTo>
                    <a:pt x="1276773" y="1079086"/>
                    <a:pt x="1207813" y="1139747"/>
                    <a:pt x="1111098" y="1168934"/>
                  </a:cubicBezTo>
                  <a:cubicBezTo>
                    <a:pt x="1106806" y="1170078"/>
                    <a:pt x="1102800" y="1170364"/>
                    <a:pt x="1097935" y="1171509"/>
                  </a:cubicBezTo>
                  <a:cubicBezTo>
                    <a:pt x="1134561" y="1069643"/>
                    <a:pt x="1135706" y="965774"/>
                    <a:pt x="1131414" y="861620"/>
                  </a:cubicBezTo>
                  <a:cubicBezTo>
                    <a:pt x="1128266" y="786365"/>
                    <a:pt x="1120827" y="711396"/>
                    <a:pt x="1104517" y="637572"/>
                  </a:cubicBezTo>
                  <a:cubicBezTo>
                    <a:pt x="1097935" y="607242"/>
                    <a:pt x="1087921" y="577768"/>
                    <a:pt x="1078478" y="548010"/>
                  </a:cubicBezTo>
                  <a:cubicBezTo>
                    <a:pt x="1075331" y="538567"/>
                    <a:pt x="1074472" y="529697"/>
                    <a:pt x="1076761" y="519968"/>
                  </a:cubicBezTo>
                  <a:cubicBezTo>
                    <a:pt x="1079909" y="506805"/>
                    <a:pt x="1081625" y="493357"/>
                    <a:pt x="1081912" y="479336"/>
                  </a:cubicBezTo>
                  <a:cubicBezTo>
                    <a:pt x="1079623" y="480194"/>
                    <a:pt x="1078192" y="480481"/>
                    <a:pt x="1076761" y="481053"/>
                  </a:cubicBezTo>
                  <a:cubicBezTo>
                    <a:pt x="1059021" y="490782"/>
                    <a:pt x="1059021" y="490782"/>
                    <a:pt x="1051867" y="472469"/>
                  </a:cubicBezTo>
                  <a:cubicBezTo>
                    <a:pt x="1032696" y="424111"/>
                    <a:pt x="1010091" y="377470"/>
                    <a:pt x="977185" y="336839"/>
                  </a:cubicBezTo>
                  <a:cubicBezTo>
                    <a:pt x="965739" y="322818"/>
                    <a:pt x="953721" y="309655"/>
                    <a:pt x="939128" y="299068"/>
                  </a:cubicBezTo>
                  <a:cubicBezTo>
                    <a:pt x="930830" y="293059"/>
                    <a:pt x="931974" y="289912"/>
                    <a:pt x="939986" y="285047"/>
                  </a:cubicBezTo>
                  <a:cubicBezTo>
                    <a:pt x="973751" y="264445"/>
                    <a:pt x="1008302" y="252856"/>
                    <a:pt x="1043497" y="250210"/>
                  </a:cubicBezTo>
                  <a:close/>
                  <a:moveTo>
                    <a:pt x="424721" y="223885"/>
                  </a:moveTo>
                  <a:cubicBezTo>
                    <a:pt x="455195" y="227104"/>
                    <a:pt x="485312" y="233828"/>
                    <a:pt x="515070" y="243557"/>
                  </a:cubicBezTo>
                  <a:cubicBezTo>
                    <a:pt x="515928" y="243843"/>
                    <a:pt x="516786" y="244702"/>
                    <a:pt x="519076" y="246418"/>
                  </a:cubicBezTo>
                  <a:cubicBezTo>
                    <a:pt x="500476" y="250424"/>
                    <a:pt x="483308" y="254716"/>
                    <a:pt x="466426" y="260439"/>
                  </a:cubicBezTo>
                  <a:cubicBezTo>
                    <a:pt x="361413" y="296493"/>
                    <a:pt x="294742" y="369745"/>
                    <a:pt x="258975" y="473327"/>
                  </a:cubicBezTo>
                  <a:cubicBezTo>
                    <a:pt x="238085" y="533703"/>
                    <a:pt x="228929" y="596367"/>
                    <a:pt x="225495" y="659890"/>
                  </a:cubicBezTo>
                  <a:cubicBezTo>
                    <a:pt x="220917" y="745732"/>
                    <a:pt x="224351" y="831288"/>
                    <a:pt x="236941" y="916557"/>
                  </a:cubicBezTo>
                  <a:cubicBezTo>
                    <a:pt x="249245" y="999824"/>
                    <a:pt x="273854" y="1078799"/>
                    <a:pt x="320781" y="1149761"/>
                  </a:cubicBezTo>
                  <a:cubicBezTo>
                    <a:pt x="321925" y="1150906"/>
                    <a:pt x="322212" y="1152050"/>
                    <a:pt x="323356" y="1154912"/>
                  </a:cubicBezTo>
                  <a:cubicBezTo>
                    <a:pt x="245239" y="1147758"/>
                    <a:pt x="179999" y="1117141"/>
                    <a:pt x="127636" y="1060486"/>
                  </a:cubicBezTo>
                  <a:cubicBezTo>
                    <a:pt x="78420" y="1006978"/>
                    <a:pt x="48375" y="943168"/>
                    <a:pt x="28059" y="874495"/>
                  </a:cubicBezTo>
                  <a:cubicBezTo>
                    <a:pt x="-18582" y="718263"/>
                    <a:pt x="-7422" y="566036"/>
                    <a:pt x="64113" y="419533"/>
                  </a:cubicBezTo>
                  <a:cubicBezTo>
                    <a:pt x="118765" y="307938"/>
                    <a:pt x="208613" y="242413"/>
                    <a:pt x="332226" y="225244"/>
                  </a:cubicBezTo>
                  <a:cubicBezTo>
                    <a:pt x="363416" y="220952"/>
                    <a:pt x="394247" y="220666"/>
                    <a:pt x="424721" y="223885"/>
                  </a:cubicBezTo>
                  <a:close/>
                  <a:moveTo>
                    <a:pt x="741693" y="53"/>
                  </a:moveTo>
                  <a:cubicBezTo>
                    <a:pt x="750277" y="482"/>
                    <a:pt x="758718" y="3487"/>
                    <a:pt x="767159" y="9496"/>
                  </a:cubicBezTo>
                  <a:cubicBezTo>
                    <a:pt x="782897" y="20655"/>
                    <a:pt x="797490" y="32673"/>
                    <a:pt x="808363" y="48983"/>
                  </a:cubicBezTo>
                  <a:cubicBezTo>
                    <a:pt x="823528" y="71874"/>
                    <a:pt x="823242" y="93048"/>
                    <a:pt x="806932" y="115653"/>
                  </a:cubicBezTo>
                  <a:cubicBezTo>
                    <a:pt x="793770" y="133680"/>
                    <a:pt x="778032" y="149704"/>
                    <a:pt x="763439" y="166587"/>
                  </a:cubicBezTo>
                  <a:cubicBezTo>
                    <a:pt x="750563" y="181467"/>
                    <a:pt x="738259" y="196346"/>
                    <a:pt x="728244" y="213228"/>
                  </a:cubicBezTo>
                  <a:cubicBezTo>
                    <a:pt x="718801" y="229252"/>
                    <a:pt x="711647" y="246134"/>
                    <a:pt x="712219" y="265019"/>
                  </a:cubicBezTo>
                  <a:cubicBezTo>
                    <a:pt x="712505" y="274462"/>
                    <a:pt x="709072" y="278754"/>
                    <a:pt x="701346" y="283332"/>
                  </a:cubicBezTo>
                  <a:cubicBezTo>
                    <a:pt x="688470" y="291344"/>
                    <a:pt x="678741" y="293347"/>
                    <a:pt x="667009" y="280471"/>
                  </a:cubicBezTo>
                  <a:cubicBezTo>
                    <a:pt x="656994" y="269598"/>
                    <a:pt x="642973" y="263302"/>
                    <a:pt x="629239" y="257866"/>
                  </a:cubicBezTo>
                  <a:cubicBezTo>
                    <a:pt x="623230" y="255577"/>
                    <a:pt x="620654" y="252143"/>
                    <a:pt x="620368" y="245562"/>
                  </a:cubicBezTo>
                  <a:cubicBezTo>
                    <a:pt x="618938" y="230969"/>
                    <a:pt x="617793" y="215803"/>
                    <a:pt x="618079" y="202355"/>
                  </a:cubicBezTo>
                  <a:cubicBezTo>
                    <a:pt x="617507" y="146843"/>
                    <a:pt x="626377" y="95910"/>
                    <a:pt x="661286" y="52130"/>
                  </a:cubicBezTo>
                  <a:cubicBezTo>
                    <a:pt x="676452" y="33245"/>
                    <a:pt x="693334" y="16649"/>
                    <a:pt x="715367" y="6062"/>
                  </a:cubicBezTo>
                  <a:cubicBezTo>
                    <a:pt x="724381" y="1770"/>
                    <a:pt x="733108" y="-376"/>
                    <a:pt x="741693" y="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5"/>
            <p:cNvSpPr/>
            <p:nvPr/>
          </p:nvSpPr>
          <p:spPr>
            <a:xfrm>
              <a:off x="9179424" y="3680276"/>
              <a:ext cx="456299" cy="430056"/>
            </a:xfrm>
            <a:custGeom>
              <a:avLst/>
              <a:gdLst/>
              <a:ahLst/>
              <a:cxnLst/>
              <a:rect l="l" t="t" r="r" b="b"/>
              <a:pathLst>
                <a:path w="1364730" h="1286242" extrusionOk="0">
                  <a:moveTo>
                    <a:pt x="1118165" y="823223"/>
                  </a:moveTo>
                  <a:cubicBezTo>
                    <a:pt x="1120740" y="862996"/>
                    <a:pt x="1122743" y="901911"/>
                    <a:pt x="1121885" y="941113"/>
                  </a:cubicBezTo>
                  <a:cubicBezTo>
                    <a:pt x="1120740" y="996910"/>
                    <a:pt x="1116448" y="1052422"/>
                    <a:pt x="1105861" y="1107647"/>
                  </a:cubicBezTo>
                  <a:cubicBezTo>
                    <a:pt x="1088407" y="1199211"/>
                    <a:pt x="1032896" y="1253006"/>
                    <a:pt x="944478" y="1275325"/>
                  </a:cubicBezTo>
                  <a:cubicBezTo>
                    <a:pt x="877235" y="1292207"/>
                    <a:pt x="810850" y="1290204"/>
                    <a:pt x="745896" y="1264451"/>
                  </a:cubicBezTo>
                  <a:cubicBezTo>
                    <a:pt x="731017" y="1258442"/>
                    <a:pt x="717282" y="1250430"/>
                    <a:pt x="704120" y="1241274"/>
                  </a:cubicBezTo>
                  <a:cubicBezTo>
                    <a:pt x="699256" y="1237840"/>
                    <a:pt x="697825" y="1234120"/>
                    <a:pt x="698970" y="1228112"/>
                  </a:cubicBezTo>
                  <a:cubicBezTo>
                    <a:pt x="710988" y="1172887"/>
                    <a:pt x="714421" y="1116803"/>
                    <a:pt x="717855" y="1060720"/>
                  </a:cubicBezTo>
                  <a:cubicBezTo>
                    <a:pt x="718999" y="1042693"/>
                    <a:pt x="718713" y="1042693"/>
                    <a:pt x="736740" y="1040404"/>
                  </a:cubicBezTo>
                  <a:cubicBezTo>
                    <a:pt x="747327" y="1038973"/>
                    <a:pt x="757914" y="1037256"/>
                    <a:pt x="768788" y="1036112"/>
                  </a:cubicBezTo>
                  <a:cubicBezTo>
                    <a:pt x="775369" y="1035253"/>
                    <a:pt x="778516" y="1032106"/>
                    <a:pt x="778516" y="1025239"/>
                  </a:cubicBezTo>
                  <a:cubicBezTo>
                    <a:pt x="778802" y="1006639"/>
                    <a:pt x="779947" y="987753"/>
                    <a:pt x="780233" y="969154"/>
                  </a:cubicBezTo>
                  <a:cubicBezTo>
                    <a:pt x="780519" y="961142"/>
                    <a:pt x="782808" y="957709"/>
                    <a:pt x="791393" y="958281"/>
                  </a:cubicBezTo>
                  <a:cubicBezTo>
                    <a:pt x="810850" y="959425"/>
                    <a:pt x="830308" y="959998"/>
                    <a:pt x="850051" y="960570"/>
                  </a:cubicBezTo>
                  <a:cubicBezTo>
                    <a:pt x="856632" y="960856"/>
                    <a:pt x="859494" y="962859"/>
                    <a:pt x="858922" y="970013"/>
                  </a:cubicBezTo>
                  <a:cubicBezTo>
                    <a:pt x="858063" y="979455"/>
                    <a:pt x="858922" y="989184"/>
                    <a:pt x="857491" y="998627"/>
                  </a:cubicBezTo>
                  <a:cubicBezTo>
                    <a:pt x="855774" y="1010072"/>
                    <a:pt x="859780" y="1009500"/>
                    <a:pt x="868364" y="1005780"/>
                  </a:cubicBezTo>
                  <a:cubicBezTo>
                    <a:pt x="917009" y="985178"/>
                    <a:pt x="962219" y="957995"/>
                    <a:pt x="1003995" y="925947"/>
                  </a:cubicBezTo>
                  <a:cubicBezTo>
                    <a:pt x="1041766" y="897047"/>
                    <a:pt x="1076675" y="864999"/>
                    <a:pt x="1108723" y="829518"/>
                  </a:cubicBezTo>
                  <a:cubicBezTo>
                    <a:pt x="1111298" y="826943"/>
                    <a:pt x="1112728" y="823795"/>
                    <a:pt x="1118165" y="823223"/>
                  </a:cubicBezTo>
                  <a:close/>
                  <a:moveTo>
                    <a:pt x="239429" y="793465"/>
                  </a:moveTo>
                  <a:cubicBezTo>
                    <a:pt x="245438" y="800046"/>
                    <a:pt x="250875" y="805769"/>
                    <a:pt x="256026" y="811492"/>
                  </a:cubicBezTo>
                  <a:cubicBezTo>
                    <a:pt x="323555" y="883599"/>
                    <a:pt x="397665" y="947122"/>
                    <a:pt x="486941" y="991187"/>
                  </a:cubicBezTo>
                  <a:cubicBezTo>
                    <a:pt x="512408" y="1003779"/>
                    <a:pt x="510119" y="1006354"/>
                    <a:pt x="511549" y="977167"/>
                  </a:cubicBezTo>
                  <a:cubicBezTo>
                    <a:pt x="512694" y="951986"/>
                    <a:pt x="512408" y="951986"/>
                    <a:pt x="537588" y="952845"/>
                  </a:cubicBezTo>
                  <a:cubicBezTo>
                    <a:pt x="549034" y="953131"/>
                    <a:pt x="560765" y="954562"/>
                    <a:pt x="572211" y="954275"/>
                  </a:cubicBezTo>
                  <a:cubicBezTo>
                    <a:pt x="581081" y="954275"/>
                    <a:pt x="584229" y="956851"/>
                    <a:pt x="583370" y="966293"/>
                  </a:cubicBezTo>
                  <a:cubicBezTo>
                    <a:pt x="581940" y="982889"/>
                    <a:pt x="582226" y="999772"/>
                    <a:pt x="580795" y="1016369"/>
                  </a:cubicBezTo>
                  <a:cubicBezTo>
                    <a:pt x="579937" y="1025239"/>
                    <a:pt x="583657" y="1028100"/>
                    <a:pt x="591382" y="1029817"/>
                  </a:cubicBezTo>
                  <a:cubicBezTo>
                    <a:pt x="626005" y="1038115"/>
                    <a:pt x="661200" y="1042407"/>
                    <a:pt x="696968" y="1042121"/>
                  </a:cubicBezTo>
                  <a:cubicBezTo>
                    <a:pt x="703263" y="1042121"/>
                    <a:pt x="708699" y="1041549"/>
                    <a:pt x="708127" y="1051278"/>
                  </a:cubicBezTo>
                  <a:cubicBezTo>
                    <a:pt x="703549" y="1107647"/>
                    <a:pt x="700688" y="1164303"/>
                    <a:pt x="690100" y="1220100"/>
                  </a:cubicBezTo>
                  <a:cubicBezTo>
                    <a:pt x="686667" y="1238699"/>
                    <a:pt x="678083" y="1250145"/>
                    <a:pt x="660056" y="1257298"/>
                  </a:cubicBezTo>
                  <a:cubicBezTo>
                    <a:pt x="557618" y="1298216"/>
                    <a:pt x="466052" y="1279331"/>
                    <a:pt x="385075" y="1206652"/>
                  </a:cubicBezTo>
                  <a:cubicBezTo>
                    <a:pt x="324699" y="1152285"/>
                    <a:pt x="291221" y="1081609"/>
                    <a:pt x="268902" y="1005209"/>
                  </a:cubicBezTo>
                  <a:cubicBezTo>
                    <a:pt x="249158" y="937679"/>
                    <a:pt x="241432" y="868434"/>
                    <a:pt x="238571" y="798615"/>
                  </a:cubicBezTo>
                  <a:cubicBezTo>
                    <a:pt x="238285" y="797185"/>
                    <a:pt x="238857" y="796326"/>
                    <a:pt x="239429" y="793465"/>
                  </a:cubicBezTo>
                  <a:close/>
                  <a:moveTo>
                    <a:pt x="892686" y="465548"/>
                  </a:moveTo>
                  <a:cubicBezTo>
                    <a:pt x="787673" y="465835"/>
                    <a:pt x="751619" y="539945"/>
                    <a:pt x="746469" y="601465"/>
                  </a:cubicBezTo>
                  <a:cubicBezTo>
                    <a:pt x="745610" y="610049"/>
                    <a:pt x="748758" y="612624"/>
                    <a:pt x="757056" y="612338"/>
                  </a:cubicBezTo>
                  <a:cubicBezTo>
                    <a:pt x="767357" y="611766"/>
                    <a:pt x="777944" y="612052"/>
                    <a:pt x="788245" y="612338"/>
                  </a:cubicBezTo>
                  <a:cubicBezTo>
                    <a:pt x="793968" y="612624"/>
                    <a:pt x="796829" y="610621"/>
                    <a:pt x="797116" y="604326"/>
                  </a:cubicBezTo>
                  <a:cubicBezTo>
                    <a:pt x="797402" y="594311"/>
                    <a:pt x="799977" y="584582"/>
                    <a:pt x="803124" y="575140"/>
                  </a:cubicBezTo>
                  <a:cubicBezTo>
                    <a:pt x="812853" y="545954"/>
                    <a:pt x="830594" y="525065"/>
                    <a:pt x="862069" y="518484"/>
                  </a:cubicBezTo>
                  <a:cubicBezTo>
                    <a:pt x="911857" y="507897"/>
                    <a:pt x="956495" y="530216"/>
                    <a:pt x="983679" y="578574"/>
                  </a:cubicBezTo>
                  <a:cubicBezTo>
                    <a:pt x="989401" y="588588"/>
                    <a:pt x="988543" y="605757"/>
                    <a:pt x="1000847" y="608332"/>
                  </a:cubicBezTo>
                  <a:cubicBezTo>
                    <a:pt x="1011720" y="610621"/>
                    <a:pt x="1024597" y="603182"/>
                    <a:pt x="1036614" y="600892"/>
                  </a:cubicBezTo>
                  <a:cubicBezTo>
                    <a:pt x="1045199" y="599462"/>
                    <a:pt x="1045771" y="595170"/>
                    <a:pt x="1043482" y="588588"/>
                  </a:cubicBezTo>
                  <a:cubicBezTo>
                    <a:pt x="1038904" y="576571"/>
                    <a:pt x="1034039" y="564839"/>
                    <a:pt x="1027744" y="553679"/>
                  </a:cubicBezTo>
                  <a:cubicBezTo>
                    <a:pt x="996269" y="497882"/>
                    <a:pt x="949914" y="466121"/>
                    <a:pt x="892686" y="465548"/>
                  </a:cubicBezTo>
                  <a:close/>
                  <a:moveTo>
                    <a:pt x="441158" y="464691"/>
                  </a:moveTo>
                  <a:cubicBezTo>
                    <a:pt x="431143" y="465549"/>
                    <a:pt x="421128" y="465835"/>
                    <a:pt x="411399" y="467838"/>
                  </a:cubicBezTo>
                  <a:cubicBezTo>
                    <a:pt x="343012" y="481573"/>
                    <a:pt x="305241" y="527641"/>
                    <a:pt x="282350" y="589734"/>
                  </a:cubicBezTo>
                  <a:cubicBezTo>
                    <a:pt x="279775" y="596315"/>
                    <a:pt x="281778" y="598890"/>
                    <a:pt x="288359" y="600321"/>
                  </a:cubicBezTo>
                  <a:cubicBezTo>
                    <a:pt x="298088" y="602324"/>
                    <a:pt x="307817" y="604613"/>
                    <a:pt x="317259" y="607474"/>
                  </a:cubicBezTo>
                  <a:cubicBezTo>
                    <a:pt x="325271" y="610050"/>
                    <a:pt x="329563" y="608905"/>
                    <a:pt x="332711" y="599749"/>
                  </a:cubicBezTo>
                  <a:cubicBezTo>
                    <a:pt x="341295" y="575427"/>
                    <a:pt x="355030" y="553966"/>
                    <a:pt x="375632" y="537656"/>
                  </a:cubicBezTo>
                  <a:cubicBezTo>
                    <a:pt x="430284" y="494163"/>
                    <a:pt x="505254" y="515624"/>
                    <a:pt x="524425" y="580005"/>
                  </a:cubicBezTo>
                  <a:cubicBezTo>
                    <a:pt x="527573" y="590878"/>
                    <a:pt x="522995" y="606330"/>
                    <a:pt x="533868" y="611194"/>
                  </a:cubicBezTo>
                  <a:cubicBezTo>
                    <a:pt x="543883" y="615772"/>
                    <a:pt x="557331" y="612053"/>
                    <a:pt x="569349" y="612625"/>
                  </a:cubicBezTo>
                  <a:cubicBezTo>
                    <a:pt x="578220" y="613197"/>
                    <a:pt x="580223" y="609191"/>
                    <a:pt x="579650" y="600893"/>
                  </a:cubicBezTo>
                  <a:cubicBezTo>
                    <a:pt x="573928" y="537942"/>
                    <a:pt x="537302" y="465549"/>
                    <a:pt x="441158" y="464691"/>
                  </a:cubicBezTo>
                  <a:close/>
                  <a:moveTo>
                    <a:pt x="834707" y="268863"/>
                  </a:moveTo>
                  <a:cubicBezTo>
                    <a:pt x="882171" y="274049"/>
                    <a:pt x="927739" y="295439"/>
                    <a:pt x="961932" y="335927"/>
                  </a:cubicBezTo>
                  <a:cubicBezTo>
                    <a:pt x="993407" y="373411"/>
                    <a:pt x="1016298" y="415474"/>
                    <a:pt x="1034611" y="460398"/>
                  </a:cubicBezTo>
                  <a:cubicBezTo>
                    <a:pt x="1075243" y="560261"/>
                    <a:pt x="1105288" y="662986"/>
                    <a:pt x="1113872" y="770860"/>
                  </a:cubicBezTo>
                  <a:cubicBezTo>
                    <a:pt x="1114444" y="779445"/>
                    <a:pt x="1112155" y="782878"/>
                    <a:pt x="1105002" y="785740"/>
                  </a:cubicBezTo>
                  <a:cubicBezTo>
                    <a:pt x="1054069" y="808917"/>
                    <a:pt x="1001991" y="828947"/>
                    <a:pt x="948197" y="843826"/>
                  </a:cubicBezTo>
                  <a:cubicBezTo>
                    <a:pt x="940758" y="845829"/>
                    <a:pt x="937324" y="848690"/>
                    <a:pt x="937324" y="856702"/>
                  </a:cubicBezTo>
                  <a:cubicBezTo>
                    <a:pt x="937324" y="867862"/>
                    <a:pt x="935893" y="879021"/>
                    <a:pt x="935893" y="890181"/>
                  </a:cubicBezTo>
                  <a:cubicBezTo>
                    <a:pt x="935893" y="897906"/>
                    <a:pt x="933604" y="901340"/>
                    <a:pt x="925592" y="900482"/>
                  </a:cubicBezTo>
                  <a:cubicBezTo>
                    <a:pt x="916150" y="899623"/>
                    <a:pt x="906421" y="899623"/>
                    <a:pt x="896978" y="899337"/>
                  </a:cubicBezTo>
                  <a:cubicBezTo>
                    <a:pt x="890111" y="899337"/>
                    <a:pt x="886963" y="896762"/>
                    <a:pt x="887250" y="889322"/>
                  </a:cubicBezTo>
                  <a:cubicBezTo>
                    <a:pt x="887536" y="879593"/>
                    <a:pt x="892686" y="866145"/>
                    <a:pt x="885246" y="860994"/>
                  </a:cubicBezTo>
                  <a:cubicBezTo>
                    <a:pt x="878379" y="856130"/>
                    <a:pt x="866361" y="862997"/>
                    <a:pt x="856633" y="864714"/>
                  </a:cubicBezTo>
                  <a:cubicBezTo>
                    <a:pt x="818004" y="871868"/>
                    <a:pt x="778803" y="876446"/>
                    <a:pt x="739315" y="878735"/>
                  </a:cubicBezTo>
                  <a:cubicBezTo>
                    <a:pt x="728728" y="879307"/>
                    <a:pt x="725008" y="876732"/>
                    <a:pt x="725295" y="865286"/>
                  </a:cubicBezTo>
                  <a:cubicBezTo>
                    <a:pt x="726725" y="807772"/>
                    <a:pt x="726725" y="750544"/>
                    <a:pt x="725581" y="693030"/>
                  </a:cubicBezTo>
                  <a:cubicBezTo>
                    <a:pt x="723864" y="592881"/>
                    <a:pt x="720716" y="493018"/>
                    <a:pt x="708412" y="393441"/>
                  </a:cubicBezTo>
                  <a:cubicBezTo>
                    <a:pt x="704979" y="365686"/>
                    <a:pt x="700973" y="338216"/>
                    <a:pt x="691816" y="311605"/>
                  </a:cubicBezTo>
                  <a:cubicBezTo>
                    <a:pt x="689813" y="305596"/>
                    <a:pt x="690385" y="302163"/>
                    <a:pt x="696108" y="299015"/>
                  </a:cubicBezTo>
                  <a:cubicBezTo>
                    <a:pt x="737884" y="274693"/>
                    <a:pt x="787244" y="263677"/>
                    <a:pt x="834707" y="268863"/>
                  </a:cubicBezTo>
                  <a:close/>
                  <a:moveTo>
                    <a:pt x="567346" y="256381"/>
                  </a:moveTo>
                  <a:cubicBezTo>
                    <a:pt x="603400" y="258098"/>
                    <a:pt x="635734" y="269830"/>
                    <a:pt x="664062" y="292721"/>
                  </a:cubicBezTo>
                  <a:cubicBezTo>
                    <a:pt x="673218" y="299874"/>
                    <a:pt x="679227" y="308745"/>
                    <a:pt x="682375" y="319904"/>
                  </a:cubicBezTo>
                  <a:cubicBezTo>
                    <a:pt x="692675" y="354813"/>
                    <a:pt x="696968" y="390867"/>
                    <a:pt x="700687" y="426920"/>
                  </a:cubicBezTo>
                  <a:cubicBezTo>
                    <a:pt x="708413" y="502747"/>
                    <a:pt x="711847" y="578860"/>
                    <a:pt x="713278" y="654974"/>
                  </a:cubicBezTo>
                  <a:cubicBezTo>
                    <a:pt x="713564" y="657835"/>
                    <a:pt x="712991" y="660410"/>
                    <a:pt x="712991" y="663272"/>
                  </a:cubicBezTo>
                  <a:lnTo>
                    <a:pt x="712990" y="663315"/>
                  </a:lnTo>
                  <a:lnTo>
                    <a:pt x="712990" y="890165"/>
                  </a:lnTo>
                  <a:lnTo>
                    <a:pt x="712991" y="890180"/>
                  </a:lnTo>
                  <a:lnTo>
                    <a:pt x="712990" y="890343"/>
                  </a:lnTo>
                  <a:lnTo>
                    <a:pt x="712990" y="890466"/>
                  </a:lnTo>
                  <a:lnTo>
                    <a:pt x="712989" y="890461"/>
                  </a:lnTo>
                  <a:lnTo>
                    <a:pt x="712705" y="936821"/>
                  </a:lnTo>
                  <a:cubicBezTo>
                    <a:pt x="712705" y="942830"/>
                    <a:pt x="710416" y="945405"/>
                    <a:pt x="704121" y="945119"/>
                  </a:cubicBezTo>
                  <a:cubicBezTo>
                    <a:pt x="684091" y="943975"/>
                    <a:pt x="664348" y="943402"/>
                    <a:pt x="644318" y="942830"/>
                  </a:cubicBezTo>
                  <a:cubicBezTo>
                    <a:pt x="637164" y="942830"/>
                    <a:pt x="636878" y="938538"/>
                    <a:pt x="637164" y="933387"/>
                  </a:cubicBezTo>
                  <a:cubicBezTo>
                    <a:pt x="638023" y="918222"/>
                    <a:pt x="638309" y="903057"/>
                    <a:pt x="639167" y="887891"/>
                  </a:cubicBezTo>
                  <a:cubicBezTo>
                    <a:pt x="639454" y="880738"/>
                    <a:pt x="636878" y="878449"/>
                    <a:pt x="629725" y="877876"/>
                  </a:cubicBezTo>
                  <a:cubicBezTo>
                    <a:pt x="587376" y="874729"/>
                    <a:pt x="545600" y="869292"/>
                    <a:pt x="504396" y="859849"/>
                  </a:cubicBezTo>
                  <a:cubicBezTo>
                    <a:pt x="496670" y="858133"/>
                    <a:pt x="493522" y="860708"/>
                    <a:pt x="493522" y="868720"/>
                  </a:cubicBezTo>
                  <a:cubicBezTo>
                    <a:pt x="493808" y="878162"/>
                    <a:pt x="492950" y="887891"/>
                    <a:pt x="492950" y="897334"/>
                  </a:cubicBezTo>
                  <a:cubicBezTo>
                    <a:pt x="492950" y="902198"/>
                    <a:pt x="491519" y="905060"/>
                    <a:pt x="486083" y="904773"/>
                  </a:cubicBezTo>
                  <a:cubicBezTo>
                    <a:pt x="470916" y="903915"/>
                    <a:pt x="455751" y="903057"/>
                    <a:pt x="440586" y="902484"/>
                  </a:cubicBezTo>
                  <a:cubicBezTo>
                    <a:pt x="434577" y="902198"/>
                    <a:pt x="434863" y="898192"/>
                    <a:pt x="434863" y="894186"/>
                  </a:cubicBezTo>
                  <a:cubicBezTo>
                    <a:pt x="435149" y="881024"/>
                    <a:pt x="434863" y="867861"/>
                    <a:pt x="436007" y="854699"/>
                  </a:cubicBezTo>
                  <a:cubicBezTo>
                    <a:pt x="436866" y="845542"/>
                    <a:pt x="434004" y="841537"/>
                    <a:pt x="424848" y="838675"/>
                  </a:cubicBezTo>
                  <a:cubicBezTo>
                    <a:pt x="362756" y="819504"/>
                    <a:pt x="303239" y="793465"/>
                    <a:pt x="246583" y="761131"/>
                  </a:cubicBezTo>
                  <a:cubicBezTo>
                    <a:pt x="241432" y="758270"/>
                    <a:pt x="236282" y="755981"/>
                    <a:pt x="236282" y="748255"/>
                  </a:cubicBezTo>
                  <a:cubicBezTo>
                    <a:pt x="235137" y="664130"/>
                    <a:pt x="240002" y="580863"/>
                    <a:pt x="263751" y="499600"/>
                  </a:cubicBezTo>
                  <a:cubicBezTo>
                    <a:pt x="287501" y="418908"/>
                    <a:pt x="328419" y="349663"/>
                    <a:pt x="402243" y="304452"/>
                  </a:cubicBezTo>
                  <a:cubicBezTo>
                    <a:pt x="452603" y="273549"/>
                    <a:pt x="506971" y="253806"/>
                    <a:pt x="567346" y="256381"/>
                  </a:cubicBezTo>
                  <a:close/>
                  <a:moveTo>
                    <a:pt x="1070952" y="250372"/>
                  </a:moveTo>
                  <a:cubicBezTo>
                    <a:pt x="1168525" y="258670"/>
                    <a:pt x="1241491" y="308172"/>
                    <a:pt x="1293568" y="389435"/>
                  </a:cubicBezTo>
                  <a:cubicBezTo>
                    <a:pt x="1329908" y="446091"/>
                    <a:pt x="1347076" y="510186"/>
                    <a:pt x="1356233" y="576285"/>
                  </a:cubicBezTo>
                  <a:cubicBezTo>
                    <a:pt x="1373687" y="704189"/>
                    <a:pt x="1364531" y="830090"/>
                    <a:pt x="1326188" y="953417"/>
                  </a:cubicBezTo>
                  <a:cubicBezTo>
                    <a:pt x="1296716" y="1047556"/>
                    <a:pt x="1238916" y="1117088"/>
                    <a:pt x="1146779" y="1156003"/>
                  </a:cubicBezTo>
                  <a:cubicBezTo>
                    <a:pt x="1133616" y="1161440"/>
                    <a:pt x="1119595" y="1165446"/>
                    <a:pt x="1106147" y="1169738"/>
                  </a:cubicBezTo>
                  <a:cubicBezTo>
                    <a:pt x="1104144" y="1170310"/>
                    <a:pt x="1101569" y="1171741"/>
                    <a:pt x="1098421" y="1169452"/>
                  </a:cubicBezTo>
                  <a:cubicBezTo>
                    <a:pt x="1104716" y="1151711"/>
                    <a:pt x="1111011" y="1133971"/>
                    <a:pt x="1115303" y="1115372"/>
                  </a:cubicBezTo>
                  <a:cubicBezTo>
                    <a:pt x="1131327" y="1044981"/>
                    <a:pt x="1134188" y="973160"/>
                    <a:pt x="1133044" y="901339"/>
                  </a:cubicBezTo>
                  <a:cubicBezTo>
                    <a:pt x="1132472" y="873011"/>
                    <a:pt x="1130755" y="844684"/>
                    <a:pt x="1129324" y="816642"/>
                  </a:cubicBezTo>
                  <a:cubicBezTo>
                    <a:pt x="1128752" y="809202"/>
                    <a:pt x="1131041" y="803766"/>
                    <a:pt x="1135619" y="798329"/>
                  </a:cubicBezTo>
                  <a:cubicBezTo>
                    <a:pt x="1147065" y="784594"/>
                    <a:pt x="1157652" y="770287"/>
                    <a:pt x="1168811" y="756266"/>
                  </a:cubicBezTo>
                  <a:cubicBezTo>
                    <a:pt x="1167953" y="756553"/>
                    <a:pt x="1167381" y="755980"/>
                    <a:pt x="1166522" y="755122"/>
                  </a:cubicBezTo>
                  <a:cubicBezTo>
                    <a:pt x="1156221" y="760272"/>
                    <a:pt x="1145920" y="765423"/>
                    <a:pt x="1135619" y="770860"/>
                  </a:cubicBezTo>
                  <a:cubicBezTo>
                    <a:pt x="1127893" y="775152"/>
                    <a:pt x="1125318" y="774293"/>
                    <a:pt x="1124173" y="764564"/>
                  </a:cubicBezTo>
                  <a:cubicBezTo>
                    <a:pt x="1119595" y="719640"/>
                    <a:pt x="1114445" y="674717"/>
                    <a:pt x="1102999" y="631223"/>
                  </a:cubicBezTo>
                  <a:cubicBezTo>
                    <a:pt x="1081539" y="551963"/>
                    <a:pt x="1057789" y="473274"/>
                    <a:pt x="1018874" y="400309"/>
                  </a:cubicBezTo>
                  <a:cubicBezTo>
                    <a:pt x="997986" y="360821"/>
                    <a:pt x="972806" y="324482"/>
                    <a:pt x="937038" y="297012"/>
                  </a:cubicBezTo>
                  <a:cubicBezTo>
                    <a:pt x="928454" y="290431"/>
                    <a:pt x="934749" y="288428"/>
                    <a:pt x="939327" y="285567"/>
                  </a:cubicBezTo>
                  <a:cubicBezTo>
                    <a:pt x="979387" y="259814"/>
                    <a:pt x="1023452" y="246366"/>
                    <a:pt x="1070952" y="250372"/>
                  </a:cubicBezTo>
                  <a:close/>
                  <a:moveTo>
                    <a:pt x="421987" y="224047"/>
                  </a:moveTo>
                  <a:cubicBezTo>
                    <a:pt x="443448" y="226050"/>
                    <a:pt x="464622" y="229770"/>
                    <a:pt x="485510" y="234920"/>
                  </a:cubicBezTo>
                  <a:cubicBezTo>
                    <a:pt x="496670" y="237782"/>
                    <a:pt x="507543" y="241216"/>
                    <a:pt x="518702" y="244363"/>
                  </a:cubicBezTo>
                  <a:cubicBezTo>
                    <a:pt x="517844" y="247511"/>
                    <a:pt x="515841" y="247797"/>
                    <a:pt x="513838" y="248083"/>
                  </a:cubicBezTo>
                  <a:cubicBezTo>
                    <a:pt x="384217" y="274980"/>
                    <a:pt x="300092" y="352810"/>
                    <a:pt x="258314" y="477281"/>
                  </a:cubicBezTo>
                  <a:cubicBezTo>
                    <a:pt x="231417" y="557972"/>
                    <a:pt x="224550" y="641811"/>
                    <a:pt x="224264" y="726222"/>
                  </a:cubicBezTo>
                  <a:cubicBezTo>
                    <a:pt x="224264" y="732517"/>
                    <a:pt x="224264" y="738526"/>
                    <a:pt x="224264" y="746538"/>
                  </a:cubicBezTo>
                  <a:cubicBezTo>
                    <a:pt x="206809" y="737954"/>
                    <a:pt x="193361" y="727081"/>
                    <a:pt x="177337" y="719069"/>
                  </a:cubicBezTo>
                  <a:cubicBezTo>
                    <a:pt x="190785" y="735379"/>
                    <a:pt x="203948" y="751975"/>
                    <a:pt x="217683" y="768285"/>
                  </a:cubicBezTo>
                  <a:cubicBezTo>
                    <a:pt x="222547" y="774007"/>
                    <a:pt x="225408" y="779730"/>
                    <a:pt x="225694" y="787456"/>
                  </a:cubicBezTo>
                  <a:cubicBezTo>
                    <a:pt x="228842" y="848690"/>
                    <a:pt x="233420" y="909924"/>
                    <a:pt x="247441" y="970013"/>
                  </a:cubicBezTo>
                  <a:cubicBezTo>
                    <a:pt x="262320" y="1033822"/>
                    <a:pt x="284640" y="1094484"/>
                    <a:pt x="320980" y="1149423"/>
                  </a:cubicBezTo>
                  <a:cubicBezTo>
                    <a:pt x="322124" y="1150853"/>
                    <a:pt x="322697" y="1152284"/>
                    <a:pt x="324128" y="1155145"/>
                  </a:cubicBezTo>
                  <a:cubicBezTo>
                    <a:pt x="283210" y="1152284"/>
                    <a:pt x="246010" y="1141983"/>
                    <a:pt x="210815" y="1123956"/>
                  </a:cubicBezTo>
                  <a:cubicBezTo>
                    <a:pt x="144145" y="1089906"/>
                    <a:pt x="97790" y="1035825"/>
                    <a:pt x="66315" y="969441"/>
                  </a:cubicBezTo>
                  <a:cubicBezTo>
                    <a:pt x="-20958" y="785453"/>
                    <a:pt x="-23247" y="600321"/>
                    <a:pt x="66315" y="416905"/>
                  </a:cubicBezTo>
                  <a:cubicBezTo>
                    <a:pt x="141856" y="262390"/>
                    <a:pt x="285499" y="211743"/>
                    <a:pt x="421987" y="224047"/>
                  </a:cubicBezTo>
                  <a:close/>
                  <a:moveTo>
                    <a:pt x="729874" y="0"/>
                  </a:moveTo>
                  <a:cubicBezTo>
                    <a:pt x="737028" y="0"/>
                    <a:pt x="744181" y="0"/>
                    <a:pt x="751335" y="0"/>
                  </a:cubicBezTo>
                  <a:cubicBezTo>
                    <a:pt x="763066" y="8012"/>
                    <a:pt x="775943" y="14593"/>
                    <a:pt x="786530" y="24322"/>
                  </a:cubicBezTo>
                  <a:cubicBezTo>
                    <a:pt x="795972" y="32906"/>
                    <a:pt x="804843" y="42063"/>
                    <a:pt x="811138" y="53508"/>
                  </a:cubicBezTo>
                  <a:cubicBezTo>
                    <a:pt x="822584" y="74110"/>
                    <a:pt x="822584" y="94426"/>
                    <a:pt x="808277" y="114170"/>
                  </a:cubicBezTo>
                  <a:cubicBezTo>
                    <a:pt x="793397" y="134772"/>
                    <a:pt x="775371" y="153085"/>
                    <a:pt x="758774" y="172542"/>
                  </a:cubicBezTo>
                  <a:cubicBezTo>
                    <a:pt x="747901" y="185418"/>
                    <a:pt x="737600" y="198295"/>
                    <a:pt x="729016" y="212888"/>
                  </a:cubicBezTo>
                  <a:cubicBezTo>
                    <a:pt x="719573" y="228912"/>
                    <a:pt x="712991" y="245794"/>
                    <a:pt x="712133" y="264679"/>
                  </a:cubicBezTo>
                  <a:cubicBezTo>
                    <a:pt x="711847" y="269544"/>
                    <a:pt x="714994" y="275552"/>
                    <a:pt x="709271" y="278986"/>
                  </a:cubicBezTo>
                  <a:cubicBezTo>
                    <a:pt x="700687" y="284137"/>
                    <a:pt x="691817" y="288715"/>
                    <a:pt x="682660" y="292721"/>
                  </a:cubicBezTo>
                  <a:cubicBezTo>
                    <a:pt x="681516" y="293293"/>
                    <a:pt x="678082" y="290146"/>
                    <a:pt x="676079" y="288143"/>
                  </a:cubicBezTo>
                  <a:cubicBezTo>
                    <a:pt x="662344" y="275839"/>
                    <a:pt x="647179" y="265538"/>
                    <a:pt x="629724" y="258956"/>
                  </a:cubicBezTo>
                  <a:cubicBezTo>
                    <a:pt x="622571" y="256095"/>
                    <a:pt x="620282" y="251803"/>
                    <a:pt x="619710" y="244649"/>
                  </a:cubicBezTo>
                  <a:cubicBezTo>
                    <a:pt x="616848" y="206879"/>
                    <a:pt x="616848" y="169395"/>
                    <a:pt x="624574" y="131910"/>
                  </a:cubicBezTo>
                  <a:cubicBezTo>
                    <a:pt x="634017" y="86986"/>
                    <a:pt x="657480" y="50361"/>
                    <a:pt x="692675" y="20888"/>
                  </a:cubicBezTo>
                  <a:cubicBezTo>
                    <a:pt x="703835" y="11446"/>
                    <a:pt x="717283" y="6581"/>
                    <a:pt x="7298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5"/>
            <p:cNvSpPr/>
            <p:nvPr/>
          </p:nvSpPr>
          <p:spPr>
            <a:xfrm>
              <a:off x="1408595" y="3680276"/>
              <a:ext cx="455554" cy="430073"/>
            </a:xfrm>
            <a:custGeom>
              <a:avLst/>
              <a:gdLst/>
              <a:ahLst/>
              <a:cxnLst/>
              <a:rect l="l" t="t" r="r" b="b"/>
              <a:pathLst>
                <a:path w="1362503" h="1286294" extrusionOk="0">
                  <a:moveTo>
                    <a:pt x="1115917" y="856130"/>
                  </a:moveTo>
                  <a:cubicBezTo>
                    <a:pt x="1117061" y="856130"/>
                    <a:pt x="1118492" y="856416"/>
                    <a:pt x="1119636" y="856416"/>
                  </a:cubicBezTo>
                  <a:cubicBezTo>
                    <a:pt x="1119636" y="869292"/>
                    <a:pt x="1119350" y="882169"/>
                    <a:pt x="1119636" y="895045"/>
                  </a:cubicBezTo>
                  <a:cubicBezTo>
                    <a:pt x="1121067" y="968583"/>
                    <a:pt x="1117347" y="1041548"/>
                    <a:pt x="1102182" y="1113942"/>
                  </a:cubicBezTo>
                  <a:cubicBezTo>
                    <a:pt x="1085014" y="1195492"/>
                    <a:pt x="1036370" y="1246711"/>
                    <a:pt x="957968" y="1270460"/>
                  </a:cubicBezTo>
                  <a:cubicBezTo>
                    <a:pt x="877849" y="1294496"/>
                    <a:pt x="798874" y="1292779"/>
                    <a:pt x="723333" y="1254150"/>
                  </a:cubicBezTo>
                  <a:cubicBezTo>
                    <a:pt x="695292" y="1239843"/>
                    <a:pt x="696150" y="1238985"/>
                    <a:pt x="701300" y="1208082"/>
                  </a:cubicBezTo>
                  <a:cubicBezTo>
                    <a:pt x="712174" y="1142270"/>
                    <a:pt x="716180" y="1075885"/>
                    <a:pt x="718755" y="1009215"/>
                  </a:cubicBezTo>
                  <a:cubicBezTo>
                    <a:pt x="719900" y="983462"/>
                    <a:pt x="719613" y="983462"/>
                    <a:pt x="743935" y="992619"/>
                  </a:cubicBezTo>
                  <a:cubicBezTo>
                    <a:pt x="785712" y="1008070"/>
                    <a:pt x="827774" y="1023522"/>
                    <a:pt x="869264" y="1039545"/>
                  </a:cubicBezTo>
                  <a:cubicBezTo>
                    <a:pt x="877276" y="1042693"/>
                    <a:pt x="880996" y="1041262"/>
                    <a:pt x="885288" y="1033823"/>
                  </a:cubicBezTo>
                  <a:cubicBezTo>
                    <a:pt x="907321" y="995480"/>
                    <a:pt x="930212" y="957423"/>
                    <a:pt x="951959" y="919081"/>
                  </a:cubicBezTo>
                  <a:cubicBezTo>
                    <a:pt x="956251" y="911641"/>
                    <a:pt x="960543" y="909638"/>
                    <a:pt x="969127" y="911069"/>
                  </a:cubicBezTo>
                  <a:cubicBezTo>
                    <a:pt x="1008042" y="917936"/>
                    <a:pt x="1046957" y="923659"/>
                    <a:pt x="1085872" y="930240"/>
                  </a:cubicBezTo>
                  <a:cubicBezTo>
                    <a:pt x="1094170" y="931671"/>
                    <a:pt x="1097318" y="929382"/>
                    <a:pt x="1099034" y="921656"/>
                  </a:cubicBezTo>
                  <a:cubicBezTo>
                    <a:pt x="1104185" y="899623"/>
                    <a:pt x="1110194" y="877877"/>
                    <a:pt x="1115917" y="856130"/>
                  </a:cubicBezTo>
                  <a:close/>
                  <a:moveTo>
                    <a:pt x="505009" y="473561"/>
                  </a:moveTo>
                  <a:cubicBezTo>
                    <a:pt x="503149" y="473060"/>
                    <a:pt x="500717" y="474562"/>
                    <a:pt x="496997" y="477853"/>
                  </a:cubicBezTo>
                  <a:cubicBezTo>
                    <a:pt x="454075" y="516195"/>
                    <a:pt x="410868" y="553966"/>
                    <a:pt x="367947" y="592022"/>
                  </a:cubicBezTo>
                  <a:cubicBezTo>
                    <a:pt x="366231" y="593739"/>
                    <a:pt x="363083" y="594884"/>
                    <a:pt x="363655" y="598318"/>
                  </a:cubicBezTo>
                  <a:cubicBezTo>
                    <a:pt x="375101" y="603182"/>
                    <a:pt x="550219" y="656976"/>
                    <a:pt x="561665" y="658979"/>
                  </a:cubicBezTo>
                  <a:cubicBezTo>
                    <a:pt x="560806" y="655259"/>
                    <a:pt x="560520" y="652398"/>
                    <a:pt x="559662" y="649823"/>
                  </a:cubicBezTo>
                  <a:cubicBezTo>
                    <a:pt x="543066" y="593453"/>
                    <a:pt x="526184" y="537370"/>
                    <a:pt x="509587" y="481286"/>
                  </a:cubicBezTo>
                  <a:cubicBezTo>
                    <a:pt x="508157" y="476565"/>
                    <a:pt x="506869" y="474061"/>
                    <a:pt x="505009" y="473561"/>
                  </a:cubicBezTo>
                  <a:close/>
                  <a:moveTo>
                    <a:pt x="902171" y="448953"/>
                  </a:moveTo>
                  <a:cubicBezTo>
                    <a:pt x="900741" y="450956"/>
                    <a:pt x="899595" y="451815"/>
                    <a:pt x="899309" y="452959"/>
                  </a:cubicBezTo>
                  <a:cubicBezTo>
                    <a:pt x="870695" y="525925"/>
                    <a:pt x="842653" y="598604"/>
                    <a:pt x="814039" y="671284"/>
                  </a:cubicBezTo>
                  <a:cubicBezTo>
                    <a:pt x="810033" y="681012"/>
                    <a:pt x="815470" y="679868"/>
                    <a:pt x="821765" y="679010"/>
                  </a:cubicBezTo>
                  <a:cubicBezTo>
                    <a:pt x="848090" y="675290"/>
                    <a:pt x="874701" y="671570"/>
                    <a:pt x="901027" y="667850"/>
                  </a:cubicBezTo>
                  <a:cubicBezTo>
                    <a:pt x="959972" y="659552"/>
                    <a:pt x="1019203" y="651540"/>
                    <a:pt x="1081581" y="642670"/>
                  </a:cubicBezTo>
                  <a:cubicBezTo>
                    <a:pt x="1020633" y="576858"/>
                    <a:pt x="961688" y="513049"/>
                    <a:pt x="902171" y="448953"/>
                  </a:cubicBezTo>
                  <a:close/>
                  <a:moveTo>
                    <a:pt x="800663" y="267756"/>
                  </a:moveTo>
                  <a:cubicBezTo>
                    <a:pt x="835429" y="266396"/>
                    <a:pt x="870410" y="273979"/>
                    <a:pt x="905605" y="291863"/>
                  </a:cubicBezTo>
                  <a:cubicBezTo>
                    <a:pt x="937080" y="307886"/>
                    <a:pt x="960258" y="333925"/>
                    <a:pt x="980288" y="362825"/>
                  </a:cubicBezTo>
                  <a:cubicBezTo>
                    <a:pt x="1018630" y="417764"/>
                    <a:pt x="1041521" y="479856"/>
                    <a:pt x="1062982" y="542521"/>
                  </a:cubicBezTo>
                  <a:cubicBezTo>
                    <a:pt x="1089021" y="618348"/>
                    <a:pt x="1105617" y="696178"/>
                    <a:pt x="1112198" y="776011"/>
                  </a:cubicBezTo>
                  <a:cubicBezTo>
                    <a:pt x="1112770" y="782020"/>
                    <a:pt x="1111912" y="786598"/>
                    <a:pt x="1107620" y="790604"/>
                  </a:cubicBezTo>
                  <a:cubicBezTo>
                    <a:pt x="1088448" y="811206"/>
                    <a:pt x="1069277" y="832094"/>
                    <a:pt x="1050678" y="853555"/>
                  </a:cubicBezTo>
                  <a:cubicBezTo>
                    <a:pt x="1045814" y="859277"/>
                    <a:pt x="1041521" y="859277"/>
                    <a:pt x="1035226" y="856416"/>
                  </a:cubicBezTo>
                  <a:cubicBezTo>
                    <a:pt x="1008615" y="844398"/>
                    <a:pt x="981718" y="833525"/>
                    <a:pt x="955393" y="821221"/>
                  </a:cubicBezTo>
                  <a:cubicBezTo>
                    <a:pt x="946523" y="817215"/>
                    <a:pt x="941373" y="818646"/>
                    <a:pt x="934791" y="825799"/>
                  </a:cubicBezTo>
                  <a:cubicBezTo>
                    <a:pt x="909611" y="853269"/>
                    <a:pt x="883571" y="880452"/>
                    <a:pt x="857819" y="907635"/>
                  </a:cubicBezTo>
                  <a:cubicBezTo>
                    <a:pt x="854385" y="911355"/>
                    <a:pt x="851524" y="915647"/>
                    <a:pt x="844942" y="911927"/>
                  </a:cubicBezTo>
                  <a:lnTo>
                    <a:pt x="728197" y="849416"/>
                  </a:lnTo>
                  <a:lnTo>
                    <a:pt x="728197" y="849548"/>
                  </a:lnTo>
                  <a:cubicBezTo>
                    <a:pt x="727339" y="849262"/>
                    <a:pt x="726481" y="848690"/>
                    <a:pt x="725336" y="848117"/>
                  </a:cubicBezTo>
                  <a:lnTo>
                    <a:pt x="725336" y="847260"/>
                  </a:lnTo>
                  <a:lnTo>
                    <a:pt x="725050" y="847832"/>
                  </a:lnTo>
                  <a:cubicBezTo>
                    <a:pt x="722189" y="844112"/>
                    <a:pt x="723333" y="839534"/>
                    <a:pt x="723333" y="835242"/>
                  </a:cubicBezTo>
                  <a:cubicBezTo>
                    <a:pt x="723905" y="751403"/>
                    <a:pt x="724192" y="667850"/>
                    <a:pt x="720472" y="584011"/>
                  </a:cubicBezTo>
                  <a:cubicBezTo>
                    <a:pt x="716752" y="501603"/>
                    <a:pt x="713318" y="419195"/>
                    <a:pt x="696722" y="337931"/>
                  </a:cubicBezTo>
                  <a:cubicBezTo>
                    <a:pt x="695005" y="330205"/>
                    <a:pt x="693575" y="322193"/>
                    <a:pt x="690427" y="315040"/>
                  </a:cubicBezTo>
                  <a:cubicBezTo>
                    <a:pt x="686707" y="306170"/>
                    <a:pt x="688424" y="301878"/>
                    <a:pt x="697008" y="297299"/>
                  </a:cubicBezTo>
                  <a:cubicBezTo>
                    <a:pt x="731345" y="279416"/>
                    <a:pt x="765897" y="269115"/>
                    <a:pt x="800663" y="267756"/>
                  </a:cubicBezTo>
                  <a:close/>
                  <a:moveTo>
                    <a:pt x="530762" y="257525"/>
                  </a:moveTo>
                  <a:cubicBezTo>
                    <a:pt x="575113" y="250944"/>
                    <a:pt x="617176" y="260100"/>
                    <a:pt x="654660" y="286425"/>
                  </a:cubicBezTo>
                  <a:cubicBezTo>
                    <a:pt x="669539" y="297012"/>
                    <a:pt x="678696" y="309889"/>
                    <a:pt x="682988" y="327629"/>
                  </a:cubicBezTo>
                  <a:cubicBezTo>
                    <a:pt x="693003" y="368834"/>
                    <a:pt x="697581" y="410896"/>
                    <a:pt x="701301" y="452959"/>
                  </a:cubicBezTo>
                  <a:cubicBezTo>
                    <a:pt x="707024" y="517912"/>
                    <a:pt x="709599" y="582866"/>
                    <a:pt x="711316" y="647820"/>
                  </a:cubicBezTo>
                  <a:cubicBezTo>
                    <a:pt x="711602" y="650681"/>
                    <a:pt x="711030" y="653256"/>
                    <a:pt x="711030" y="656118"/>
                  </a:cubicBezTo>
                  <a:lnTo>
                    <a:pt x="711030" y="656175"/>
                  </a:lnTo>
                  <a:lnTo>
                    <a:pt x="711887" y="843541"/>
                  </a:lnTo>
                  <a:lnTo>
                    <a:pt x="711029" y="849540"/>
                  </a:lnTo>
                  <a:lnTo>
                    <a:pt x="711030" y="849548"/>
                  </a:lnTo>
                  <a:lnTo>
                    <a:pt x="711028" y="849549"/>
                  </a:lnTo>
                  <a:lnTo>
                    <a:pt x="711028" y="849550"/>
                  </a:lnTo>
                  <a:lnTo>
                    <a:pt x="711028" y="849550"/>
                  </a:lnTo>
                  <a:lnTo>
                    <a:pt x="620896" y="912213"/>
                  </a:lnTo>
                  <a:cubicBezTo>
                    <a:pt x="615173" y="916505"/>
                    <a:pt x="612025" y="912213"/>
                    <a:pt x="608592" y="909351"/>
                  </a:cubicBezTo>
                  <a:cubicBezTo>
                    <a:pt x="582839" y="888177"/>
                    <a:pt x="556801" y="867003"/>
                    <a:pt x="531048" y="845542"/>
                  </a:cubicBezTo>
                  <a:cubicBezTo>
                    <a:pt x="524753" y="840105"/>
                    <a:pt x="519316" y="839247"/>
                    <a:pt x="511590" y="841822"/>
                  </a:cubicBezTo>
                  <a:cubicBezTo>
                    <a:pt x="481832" y="851265"/>
                    <a:pt x="452072" y="859563"/>
                    <a:pt x="422314" y="869006"/>
                  </a:cubicBezTo>
                  <a:cubicBezTo>
                    <a:pt x="415160" y="871295"/>
                    <a:pt x="412585" y="869864"/>
                    <a:pt x="410868" y="862710"/>
                  </a:cubicBezTo>
                  <a:cubicBezTo>
                    <a:pt x="405432" y="839819"/>
                    <a:pt x="399423" y="817214"/>
                    <a:pt x="393700" y="794323"/>
                  </a:cubicBezTo>
                  <a:cubicBezTo>
                    <a:pt x="392555" y="789173"/>
                    <a:pt x="391125" y="785453"/>
                    <a:pt x="385116" y="785453"/>
                  </a:cubicBezTo>
                  <a:cubicBezTo>
                    <a:pt x="345056" y="782878"/>
                    <a:pt x="304997" y="780016"/>
                    <a:pt x="263793" y="779158"/>
                  </a:cubicBezTo>
                  <a:cubicBezTo>
                    <a:pt x="275810" y="788600"/>
                    <a:pt x="287828" y="798043"/>
                    <a:pt x="299846" y="807486"/>
                  </a:cubicBezTo>
                  <a:cubicBezTo>
                    <a:pt x="314153" y="818931"/>
                    <a:pt x="328460" y="830377"/>
                    <a:pt x="343053" y="841536"/>
                  </a:cubicBezTo>
                  <a:cubicBezTo>
                    <a:pt x="348490" y="845828"/>
                    <a:pt x="351351" y="850693"/>
                    <a:pt x="352782" y="857274"/>
                  </a:cubicBezTo>
                  <a:cubicBezTo>
                    <a:pt x="359649" y="889608"/>
                    <a:pt x="367661" y="921941"/>
                    <a:pt x="373956" y="954275"/>
                  </a:cubicBezTo>
                  <a:cubicBezTo>
                    <a:pt x="376245" y="965721"/>
                    <a:pt x="381110" y="968868"/>
                    <a:pt x="391983" y="969441"/>
                  </a:cubicBezTo>
                  <a:cubicBezTo>
                    <a:pt x="434618" y="971730"/>
                    <a:pt x="477254" y="974877"/>
                    <a:pt x="519888" y="977166"/>
                  </a:cubicBezTo>
                  <a:cubicBezTo>
                    <a:pt x="529045" y="977739"/>
                    <a:pt x="536771" y="980028"/>
                    <a:pt x="544210" y="985178"/>
                  </a:cubicBezTo>
                  <a:cubicBezTo>
                    <a:pt x="570535" y="1002919"/>
                    <a:pt x="597718" y="1020087"/>
                    <a:pt x="624043" y="1037828"/>
                  </a:cubicBezTo>
                  <a:cubicBezTo>
                    <a:pt x="630624" y="1042406"/>
                    <a:pt x="635203" y="1042692"/>
                    <a:pt x="641784" y="1037828"/>
                  </a:cubicBezTo>
                  <a:cubicBezTo>
                    <a:pt x="662958" y="1022376"/>
                    <a:pt x="684705" y="1008069"/>
                    <a:pt x="708454" y="991473"/>
                  </a:cubicBezTo>
                  <a:cubicBezTo>
                    <a:pt x="707882" y="1002347"/>
                    <a:pt x="707310" y="1010931"/>
                    <a:pt x="707024" y="1019515"/>
                  </a:cubicBezTo>
                  <a:cubicBezTo>
                    <a:pt x="704162" y="1081607"/>
                    <a:pt x="699012" y="1143413"/>
                    <a:pt x="690714" y="1205220"/>
                  </a:cubicBezTo>
                  <a:cubicBezTo>
                    <a:pt x="686422" y="1236123"/>
                    <a:pt x="672401" y="1253291"/>
                    <a:pt x="642642" y="1263592"/>
                  </a:cubicBezTo>
                  <a:cubicBezTo>
                    <a:pt x="541635" y="1298501"/>
                    <a:pt x="437193" y="1270746"/>
                    <a:pt x="360794" y="1185476"/>
                  </a:cubicBezTo>
                  <a:cubicBezTo>
                    <a:pt x="307572" y="1125959"/>
                    <a:pt x="277527" y="1054710"/>
                    <a:pt x="259214" y="978025"/>
                  </a:cubicBezTo>
                  <a:cubicBezTo>
                    <a:pt x="236037" y="880451"/>
                    <a:pt x="232603" y="781447"/>
                    <a:pt x="235179" y="681870"/>
                  </a:cubicBezTo>
                  <a:cubicBezTo>
                    <a:pt x="237182" y="606902"/>
                    <a:pt x="247196" y="533078"/>
                    <a:pt x="274380" y="462687"/>
                  </a:cubicBezTo>
                  <a:cubicBezTo>
                    <a:pt x="320162" y="344512"/>
                    <a:pt x="406290" y="276410"/>
                    <a:pt x="530762" y="257525"/>
                  </a:cubicBezTo>
                  <a:close/>
                  <a:moveTo>
                    <a:pt x="1038086" y="250873"/>
                  </a:moveTo>
                  <a:cubicBezTo>
                    <a:pt x="1072351" y="247726"/>
                    <a:pt x="1107332" y="253091"/>
                    <a:pt x="1142813" y="266968"/>
                  </a:cubicBezTo>
                  <a:cubicBezTo>
                    <a:pt x="1229800" y="301019"/>
                    <a:pt x="1288172" y="363683"/>
                    <a:pt x="1321937" y="450670"/>
                  </a:cubicBezTo>
                  <a:cubicBezTo>
                    <a:pt x="1348548" y="519343"/>
                    <a:pt x="1359707" y="590592"/>
                    <a:pt x="1361996" y="663558"/>
                  </a:cubicBezTo>
                  <a:cubicBezTo>
                    <a:pt x="1365144" y="768000"/>
                    <a:pt x="1353985" y="870724"/>
                    <a:pt x="1318789" y="969728"/>
                  </a:cubicBezTo>
                  <a:cubicBezTo>
                    <a:pt x="1282736" y="1071308"/>
                    <a:pt x="1212632" y="1138264"/>
                    <a:pt x="1109049" y="1169454"/>
                  </a:cubicBezTo>
                  <a:cubicBezTo>
                    <a:pt x="1106760" y="1170026"/>
                    <a:pt x="1104471" y="1170598"/>
                    <a:pt x="1102182" y="1171170"/>
                  </a:cubicBezTo>
                  <a:cubicBezTo>
                    <a:pt x="1100751" y="1171170"/>
                    <a:pt x="1099320" y="1171456"/>
                    <a:pt x="1095028" y="1172315"/>
                  </a:cubicBezTo>
                  <a:cubicBezTo>
                    <a:pt x="1109621" y="1137406"/>
                    <a:pt x="1117347" y="1102783"/>
                    <a:pt x="1122498" y="1067874"/>
                  </a:cubicBezTo>
                  <a:cubicBezTo>
                    <a:pt x="1133085" y="994050"/>
                    <a:pt x="1133657" y="919940"/>
                    <a:pt x="1128507" y="845830"/>
                  </a:cubicBezTo>
                  <a:cubicBezTo>
                    <a:pt x="1126504" y="816357"/>
                    <a:pt x="1133371" y="789746"/>
                    <a:pt x="1140238" y="762563"/>
                  </a:cubicBezTo>
                  <a:cubicBezTo>
                    <a:pt x="1140811" y="760560"/>
                    <a:pt x="1141097" y="758843"/>
                    <a:pt x="1142241" y="754265"/>
                  </a:cubicBezTo>
                  <a:cubicBezTo>
                    <a:pt x="1135946" y="761705"/>
                    <a:pt x="1131082" y="767141"/>
                    <a:pt x="1124214" y="774867"/>
                  </a:cubicBezTo>
                  <a:cubicBezTo>
                    <a:pt x="1120208" y="745395"/>
                    <a:pt x="1117633" y="719928"/>
                    <a:pt x="1113055" y="694748"/>
                  </a:cubicBezTo>
                  <a:cubicBezTo>
                    <a:pt x="1093025" y="583725"/>
                    <a:pt x="1059833" y="477281"/>
                    <a:pt x="1004036" y="378849"/>
                  </a:cubicBezTo>
                  <a:cubicBezTo>
                    <a:pt x="986581" y="348232"/>
                    <a:pt x="964835" y="320476"/>
                    <a:pt x="936507" y="299016"/>
                  </a:cubicBezTo>
                  <a:cubicBezTo>
                    <a:pt x="928209" y="292721"/>
                    <a:pt x="930784" y="290146"/>
                    <a:pt x="937651" y="285853"/>
                  </a:cubicBezTo>
                  <a:cubicBezTo>
                    <a:pt x="970271" y="265681"/>
                    <a:pt x="1003821" y="254021"/>
                    <a:pt x="1038086" y="250873"/>
                  </a:cubicBezTo>
                  <a:close/>
                  <a:moveTo>
                    <a:pt x="339906" y="224620"/>
                  </a:moveTo>
                  <a:cubicBezTo>
                    <a:pt x="400282" y="217752"/>
                    <a:pt x="458940" y="225764"/>
                    <a:pt x="516454" y="244650"/>
                  </a:cubicBezTo>
                  <a:cubicBezTo>
                    <a:pt x="516168" y="247797"/>
                    <a:pt x="514165" y="247797"/>
                    <a:pt x="512162" y="248369"/>
                  </a:cubicBezTo>
                  <a:cubicBezTo>
                    <a:pt x="382541" y="275267"/>
                    <a:pt x="298416" y="352810"/>
                    <a:pt x="256639" y="477281"/>
                  </a:cubicBezTo>
                  <a:cubicBezTo>
                    <a:pt x="230315" y="555970"/>
                    <a:pt x="222589" y="637805"/>
                    <a:pt x="222875" y="720214"/>
                  </a:cubicBezTo>
                  <a:cubicBezTo>
                    <a:pt x="223161" y="814067"/>
                    <a:pt x="228025" y="907635"/>
                    <a:pt x="252633" y="998914"/>
                  </a:cubicBezTo>
                  <a:cubicBezTo>
                    <a:pt x="260073" y="1026383"/>
                    <a:pt x="269230" y="1052994"/>
                    <a:pt x="280675" y="1079033"/>
                  </a:cubicBezTo>
                  <a:cubicBezTo>
                    <a:pt x="291835" y="1104785"/>
                    <a:pt x="305283" y="1129107"/>
                    <a:pt x="322165" y="1155146"/>
                  </a:cubicBezTo>
                  <a:cubicBezTo>
                    <a:pt x="276669" y="1151426"/>
                    <a:pt x="236037" y="1139694"/>
                    <a:pt x="198553" y="1118234"/>
                  </a:cubicBezTo>
                  <a:cubicBezTo>
                    <a:pt x="139608" y="1084756"/>
                    <a:pt x="97832" y="1035253"/>
                    <a:pt x="67787" y="975736"/>
                  </a:cubicBezTo>
                  <a:cubicBezTo>
                    <a:pt x="11418" y="863570"/>
                    <a:pt x="-10329" y="745394"/>
                    <a:pt x="4550" y="620351"/>
                  </a:cubicBezTo>
                  <a:cubicBezTo>
                    <a:pt x="15138" y="530503"/>
                    <a:pt x="41176" y="445806"/>
                    <a:pt x="92681" y="369979"/>
                  </a:cubicBezTo>
                  <a:cubicBezTo>
                    <a:pt x="152198" y="282420"/>
                    <a:pt x="236324" y="236638"/>
                    <a:pt x="339906" y="224620"/>
                  </a:cubicBezTo>
                  <a:close/>
                  <a:moveTo>
                    <a:pt x="728199" y="0"/>
                  </a:moveTo>
                  <a:cubicBezTo>
                    <a:pt x="735352" y="0"/>
                    <a:pt x="742506" y="0"/>
                    <a:pt x="749659" y="0"/>
                  </a:cubicBezTo>
                  <a:cubicBezTo>
                    <a:pt x="765397" y="10301"/>
                    <a:pt x="781421" y="19744"/>
                    <a:pt x="794297" y="33764"/>
                  </a:cubicBezTo>
                  <a:cubicBezTo>
                    <a:pt x="802881" y="43207"/>
                    <a:pt x="810607" y="53222"/>
                    <a:pt x="814899" y="65812"/>
                  </a:cubicBezTo>
                  <a:cubicBezTo>
                    <a:pt x="820622" y="82980"/>
                    <a:pt x="817760" y="98718"/>
                    <a:pt x="807173" y="113311"/>
                  </a:cubicBezTo>
                  <a:cubicBezTo>
                    <a:pt x="794869" y="130481"/>
                    <a:pt x="780562" y="145932"/>
                    <a:pt x="766541" y="161956"/>
                  </a:cubicBezTo>
                  <a:cubicBezTo>
                    <a:pt x="752520" y="177694"/>
                    <a:pt x="738786" y="194004"/>
                    <a:pt x="727912" y="212317"/>
                  </a:cubicBezTo>
                  <a:cubicBezTo>
                    <a:pt x="717325" y="230057"/>
                    <a:pt x="709885" y="248942"/>
                    <a:pt x="710743" y="269831"/>
                  </a:cubicBezTo>
                  <a:cubicBezTo>
                    <a:pt x="711029" y="276126"/>
                    <a:pt x="708168" y="278415"/>
                    <a:pt x="703590" y="281849"/>
                  </a:cubicBezTo>
                  <a:cubicBezTo>
                    <a:pt x="688424" y="293008"/>
                    <a:pt x="676120" y="294153"/>
                    <a:pt x="662099" y="278987"/>
                  </a:cubicBezTo>
                  <a:cubicBezTo>
                    <a:pt x="653515" y="269545"/>
                    <a:pt x="640639" y="264108"/>
                    <a:pt x="628335" y="259243"/>
                  </a:cubicBezTo>
                  <a:cubicBezTo>
                    <a:pt x="621754" y="256668"/>
                    <a:pt x="618892" y="253235"/>
                    <a:pt x="618320" y="246081"/>
                  </a:cubicBezTo>
                  <a:cubicBezTo>
                    <a:pt x="615172" y="207452"/>
                    <a:pt x="614600" y="168823"/>
                    <a:pt x="622898" y="130481"/>
                  </a:cubicBezTo>
                  <a:cubicBezTo>
                    <a:pt x="632627" y="84983"/>
                    <a:pt x="656663" y="48358"/>
                    <a:pt x="692716" y="19171"/>
                  </a:cubicBezTo>
                  <a:cubicBezTo>
                    <a:pt x="703303" y="10587"/>
                    <a:pt x="716181" y="6009"/>
                    <a:pt x="728199" y="0"/>
                  </a:cubicBezTo>
                  <a:close/>
                </a:path>
              </a:pathLst>
            </a:custGeom>
            <a:solidFill>
              <a:srgbClr val="5D5D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5"/>
            <p:cNvSpPr/>
            <p:nvPr/>
          </p:nvSpPr>
          <p:spPr>
            <a:xfrm>
              <a:off x="3352708" y="3680276"/>
              <a:ext cx="455501" cy="429780"/>
            </a:xfrm>
            <a:custGeom>
              <a:avLst/>
              <a:gdLst/>
              <a:ahLst/>
              <a:cxnLst/>
              <a:rect l="l" t="t" r="r" b="b"/>
              <a:pathLst>
                <a:path w="1362345" h="1285418" extrusionOk="0">
                  <a:moveTo>
                    <a:pt x="874859" y="583984"/>
                  </a:moveTo>
                  <a:cubicBezTo>
                    <a:pt x="894602" y="583126"/>
                    <a:pt x="906620" y="595431"/>
                    <a:pt x="918924" y="611455"/>
                  </a:cubicBezTo>
                  <a:cubicBezTo>
                    <a:pt x="880295" y="593141"/>
                    <a:pt x="870853" y="593427"/>
                    <a:pt x="834799" y="613744"/>
                  </a:cubicBezTo>
                  <a:cubicBezTo>
                    <a:pt x="839950" y="599723"/>
                    <a:pt x="859407" y="584557"/>
                    <a:pt x="874859" y="583984"/>
                  </a:cubicBezTo>
                  <a:close/>
                  <a:moveTo>
                    <a:pt x="510604" y="583984"/>
                  </a:moveTo>
                  <a:cubicBezTo>
                    <a:pt x="530348" y="583984"/>
                    <a:pt x="542080" y="596861"/>
                    <a:pt x="554956" y="613744"/>
                  </a:cubicBezTo>
                  <a:cubicBezTo>
                    <a:pt x="518331" y="592568"/>
                    <a:pt x="504595" y="592854"/>
                    <a:pt x="467969" y="614316"/>
                  </a:cubicBezTo>
                  <a:cubicBezTo>
                    <a:pt x="475695" y="598292"/>
                    <a:pt x="494866" y="583984"/>
                    <a:pt x="510604" y="583984"/>
                  </a:cubicBezTo>
                  <a:close/>
                  <a:moveTo>
                    <a:pt x="892314" y="492705"/>
                  </a:moveTo>
                  <a:cubicBezTo>
                    <a:pt x="870281" y="485838"/>
                    <a:pt x="848248" y="495853"/>
                    <a:pt x="831938" y="520461"/>
                  </a:cubicBezTo>
                  <a:cubicBezTo>
                    <a:pt x="817059" y="542494"/>
                    <a:pt x="810478" y="567674"/>
                    <a:pt x="808475" y="593713"/>
                  </a:cubicBezTo>
                  <a:cubicBezTo>
                    <a:pt x="806186" y="624616"/>
                    <a:pt x="809333" y="654947"/>
                    <a:pt x="823640" y="684992"/>
                  </a:cubicBezTo>
                  <a:cubicBezTo>
                    <a:pt x="837375" y="662673"/>
                    <a:pt x="851110" y="641785"/>
                    <a:pt x="879151" y="641499"/>
                  </a:cubicBezTo>
                  <a:cubicBezTo>
                    <a:pt x="907765" y="641213"/>
                    <a:pt x="922072" y="662387"/>
                    <a:pt x="935521" y="683848"/>
                  </a:cubicBezTo>
                  <a:cubicBezTo>
                    <a:pt x="936951" y="682417"/>
                    <a:pt x="938096" y="681558"/>
                    <a:pt x="938382" y="680700"/>
                  </a:cubicBezTo>
                  <a:cubicBezTo>
                    <a:pt x="959843" y="624329"/>
                    <a:pt x="957267" y="569677"/>
                    <a:pt x="924647" y="518172"/>
                  </a:cubicBezTo>
                  <a:cubicBezTo>
                    <a:pt x="917208" y="506154"/>
                    <a:pt x="906334" y="496997"/>
                    <a:pt x="892314" y="492705"/>
                  </a:cubicBezTo>
                  <a:close/>
                  <a:moveTo>
                    <a:pt x="512642" y="490417"/>
                  </a:moveTo>
                  <a:cubicBezTo>
                    <a:pt x="494222" y="490775"/>
                    <a:pt x="475838" y="503008"/>
                    <a:pt x="462246" y="526757"/>
                  </a:cubicBezTo>
                  <a:cubicBezTo>
                    <a:pt x="449370" y="548790"/>
                    <a:pt x="443933" y="573397"/>
                    <a:pt x="442216" y="598578"/>
                  </a:cubicBezTo>
                  <a:cubicBezTo>
                    <a:pt x="440500" y="627765"/>
                    <a:pt x="444506" y="656379"/>
                    <a:pt x="457954" y="685279"/>
                  </a:cubicBezTo>
                  <a:cubicBezTo>
                    <a:pt x="471403" y="662388"/>
                    <a:pt x="485710" y="641786"/>
                    <a:pt x="513465" y="641214"/>
                  </a:cubicBezTo>
                  <a:cubicBezTo>
                    <a:pt x="542079" y="640927"/>
                    <a:pt x="556386" y="661816"/>
                    <a:pt x="570121" y="684135"/>
                  </a:cubicBezTo>
                  <a:cubicBezTo>
                    <a:pt x="571551" y="681559"/>
                    <a:pt x="572982" y="680128"/>
                    <a:pt x="573555" y="678412"/>
                  </a:cubicBezTo>
                  <a:cubicBezTo>
                    <a:pt x="593298" y="625762"/>
                    <a:pt x="591581" y="573970"/>
                    <a:pt x="563253" y="525326"/>
                  </a:cubicBezTo>
                  <a:cubicBezTo>
                    <a:pt x="549519" y="501577"/>
                    <a:pt x="531063" y="490060"/>
                    <a:pt x="512642" y="490417"/>
                  </a:cubicBezTo>
                  <a:close/>
                  <a:moveTo>
                    <a:pt x="837590" y="269731"/>
                  </a:moveTo>
                  <a:cubicBezTo>
                    <a:pt x="886877" y="276312"/>
                    <a:pt x="934520" y="300991"/>
                    <a:pt x="970430" y="349063"/>
                  </a:cubicBezTo>
                  <a:cubicBezTo>
                    <a:pt x="1005911" y="396562"/>
                    <a:pt x="1029088" y="450071"/>
                    <a:pt x="1049977" y="505009"/>
                  </a:cubicBezTo>
                  <a:cubicBezTo>
                    <a:pt x="1091753" y="615745"/>
                    <a:pt x="1112641" y="730488"/>
                    <a:pt x="1117219" y="848378"/>
                  </a:cubicBezTo>
                  <a:cubicBezTo>
                    <a:pt x="1117792" y="867263"/>
                    <a:pt x="1118936" y="886434"/>
                    <a:pt x="1119795" y="905606"/>
                  </a:cubicBezTo>
                  <a:cubicBezTo>
                    <a:pt x="1120367" y="971132"/>
                    <a:pt x="1117792" y="1036371"/>
                    <a:pt x="1105774" y="1100753"/>
                  </a:cubicBezTo>
                  <a:cubicBezTo>
                    <a:pt x="1084599" y="1205194"/>
                    <a:pt x="1025941" y="1261850"/>
                    <a:pt x="920641" y="1279876"/>
                  </a:cubicBezTo>
                  <a:cubicBezTo>
                    <a:pt x="861983" y="1289891"/>
                    <a:pt x="804469" y="1287030"/>
                    <a:pt x="748671" y="1265569"/>
                  </a:cubicBezTo>
                  <a:cubicBezTo>
                    <a:pt x="732075" y="1259274"/>
                    <a:pt x="716624" y="1250976"/>
                    <a:pt x="702603" y="1240389"/>
                  </a:cubicBezTo>
                  <a:cubicBezTo>
                    <a:pt x="698311" y="1237242"/>
                    <a:pt x="696308" y="1234380"/>
                    <a:pt x="697739" y="1228371"/>
                  </a:cubicBezTo>
                  <a:cubicBezTo>
                    <a:pt x="708612" y="1179155"/>
                    <a:pt x="712618" y="1129081"/>
                    <a:pt x="715193" y="1079006"/>
                  </a:cubicBezTo>
                  <a:cubicBezTo>
                    <a:pt x="715765" y="1067561"/>
                    <a:pt x="719199" y="1064127"/>
                    <a:pt x="730072" y="1063269"/>
                  </a:cubicBezTo>
                  <a:cubicBezTo>
                    <a:pt x="753822" y="1061266"/>
                    <a:pt x="753536" y="1060693"/>
                    <a:pt x="753822" y="1036371"/>
                  </a:cubicBezTo>
                  <a:cubicBezTo>
                    <a:pt x="753822" y="1025498"/>
                    <a:pt x="748958" y="1010905"/>
                    <a:pt x="755825" y="1004038"/>
                  </a:cubicBezTo>
                  <a:cubicBezTo>
                    <a:pt x="763265" y="996312"/>
                    <a:pt x="777858" y="1002035"/>
                    <a:pt x="789303" y="1001176"/>
                  </a:cubicBezTo>
                  <a:cubicBezTo>
                    <a:pt x="789876" y="1001176"/>
                    <a:pt x="790734" y="1001176"/>
                    <a:pt x="791592" y="1001176"/>
                  </a:cubicBezTo>
                  <a:cubicBezTo>
                    <a:pt x="808475" y="1001176"/>
                    <a:pt x="808475" y="1001176"/>
                    <a:pt x="808475" y="1017772"/>
                  </a:cubicBezTo>
                  <a:cubicBezTo>
                    <a:pt x="808475" y="1025784"/>
                    <a:pt x="808761" y="1033796"/>
                    <a:pt x="808475" y="1041808"/>
                  </a:cubicBezTo>
                  <a:cubicBezTo>
                    <a:pt x="808189" y="1048103"/>
                    <a:pt x="809047" y="1051251"/>
                    <a:pt x="817059" y="1048962"/>
                  </a:cubicBezTo>
                  <a:cubicBezTo>
                    <a:pt x="848248" y="1039519"/>
                    <a:pt x="878007" y="1027501"/>
                    <a:pt x="903187" y="1006327"/>
                  </a:cubicBezTo>
                  <a:cubicBezTo>
                    <a:pt x="940671" y="974565"/>
                    <a:pt x="941243" y="934792"/>
                    <a:pt x="904331" y="902172"/>
                  </a:cubicBezTo>
                  <a:cubicBezTo>
                    <a:pt x="872284" y="873844"/>
                    <a:pt x="832797" y="861254"/>
                    <a:pt x="792165" y="851811"/>
                  </a:cubicBezTo>
                  <a:cubicBezTo>
                    <a:pt x="773566" y="847519"/>
                    <a:pt x="754680" y="844658"/>
                    <a:pt x="735509" y="843227"/>
                  </a:cubicBezTo>
                  <a:cubicBezTo>
                    <a:pt x="726925" y="842655"/>
                    <a:pt x="724064" y="840080"/>
                    <a:pt x="724064" y="831210"/>
                  </a:cubicBezTo>
                  <a:cubicBezTo>
                    <a:pt x="724922" y="761105"/>
                    <a:pt x="724636" y="690715"/>
                    <a:pt x="722061" y="620610"/>
                  </a:cubicBezTo>
                  <a:cubicBezTo>
                    <a:pt x="718627" y="527901"/>
                    <a:pt x="715479" y="434905"/>
                    <a:pt x="698025" y="343340"/>
                  </a:cubicBezTo>
                  <a:cubicBezTo>
                    <a:pt x="696022" y="332753"/>
                    <a:pt x="693447" y="322166"/>
                    <a:pt x="689727" y="312151"/>
                  </a:cubicBezTo>
                  <a:cubicBezTo>
                    <a:pt x="687438" y="305570"/>
                    <a:pt x="688868" y="302422"/>
                    <a:pt x="694877" y="298989"/>
                  </a:cubicBezTo>
                  <a:cubicBezTo>
                    <a:pt x="737369" y="274667"/>
                    <a:pt x="788302" y="263150"/>
                    <a:pt x="837590" y="269731"/>
                  </a:cubicBezTo>
                  <a:close/>
                  <a:moveTo>
                    <a:pt x="560678" y="256069"/>
                  </a:moveTo>
                  <a:cubicBezTo>
                    <a:pt x="598449" y="254638"/>
                    <a:pt x="632785" y="268373"/>
                    <a:pt x="662258" y="292695"/>
                  </a:cubicBezTo>
                  <a:cubicBezTo>
                    <a:pt x="671700" y="300420"/>
                    <a:pt x="677423" y="309863"/>
                    <a:pt x="680571" y="321309"/>
                  </a:cubicBezTo>
                  <a:cubicBezTo>
                    <a:pt x="691158" y="359937"/>
                    <a:pt x="695736" y="399425"/>
                    <a:pt x="699456" y="439198"/>
                  </a:cubicBezTo>
                  <a:cubicBezTo>
                    <a:pt x="707468" y="520176"/>
                    <a:pt x="709757" y="601439"/>
                    <a:pt x="712046" y="699014"/>
                  </a:cubicBezTo>
                  <a:cubicBezTo>
                    <a:pt x="712046" y="731920"/>
                    <a:pt x="712046" y="781136"/>
                    <a:pt x="712332" y="830066"/>
                  </a:cubicBezTo>
                  <a:cubicBezTo>
                    <a:pt x="712618" y="838936"/>
                    <a:pt x="710043" y="841797"/>
                    <a:pt x="700887" y="840939"/>
                  </a:cubicBezTo>
                  <a:cubicBezTo>
                    <a:pt x="682288" y="839508"/>
                    <a:pt x="663402" y="841511"/>
                    <a:pt x="644803" y="842370"/>
                  </a:cubicBezTo>
                  <a:cubicBezTo>
                    <a:pt x="636505" y="842942"/>
                    <a:pt x="632499" y="845517"/>
                    <a:pt x="632499" y="854102"/>
                  </a:cubicBezTo>
                  <a:cubicBezTo>
                    <a:pt x="633358" y="866978"/>
                    <a:pt x="632499" y="879568"/>
                    <a:pt x="632785" y="892444"/>
                  </a:cubicBezTo>
                  <a:cubicBezTo>
                    <a:pt x="633072" y="899025"/>
                    <a:pt x="630782" y="901887"/>
                    <a:pt x="623915" y="901601"/>
                  </a:cubicBezTo>
                  <a:cubicBezTo>
                    <a:pt x="611325" y="901315"/>
                    <a:pt x="599021" y="901315"/>
                    <a:pt x="586717" y="901601"/>
                  </a:cubicBezTo>
                  <a:cubicBezTo>
                    <a:pt x="579850" y="901887"/>
                    <a:pt x="577560" y="899025"/>
                    <a:pt x="577847" y="892444"/>
                  </a:cubicBezTo>
                  <a:cubicBezTo>
                    <a:pt x="578133" y="881571"/>
                    <a:pt x="577560" y="870984"/>
                    <a:pt x="577847" y="860110"/>
                  </a:cubicBezTo>
                  <a:cubicBezTo>
                    <a:pt x="578133" y="854388"/>
                    <a:pt x="575844" y="852385"/>
                    <a:pt x="570121" y="853815"/>
                  </a:cubicBezTo>
                  <a:cubicBezTo>
                    <a:pt x="534067" y="863258"/>
                    <a:pt x="499158" y="875562"/>
                    <a:pt x="470258" y="900456"/>
                  </a:cubicBezTo>
                  <a:cubicBezTo>
                    <a:pt x="432488" y="933076"/>
                    <a:pt x="432774" y="973136"/>
                    <a:pt x="471117" y="1005183"/>
                  </a:cubicBezTo>
                  <a:cubicBezTo>
                    <a:pt x="504309" y="1032939"/>
                    <a:pt x="544082" y="1045529"/>
                    <a:pt x="585286" y="1054399"/>
                  </a:cubicBezTo>
                  <a:cubicBezTo>
                    <a:pt x="621054" y="1062125"/>
                    <a:pt x="657107" y="1064986"/>
                    <a:pt x="693447" y="1064414"/>
                  </a:cubicBezTo>
                  <a:cubicBezTo>
                    <a:pt x="698597" y="1064414"/>
                    <a:pt x="704034" y="1063269"/>
                    <a:pt x="703462" y="1071854"/>
                  </a:cubicBezTo>
                  <a:cubicBezTo>
                    <a:pt x="699456" y="1123073"/>
                    <a:pt x="696308" y="1174578"/>
                    <a:pt x="685435" y="1224938"/>
                  </a:cubicBezTo>
                  <a:cubicBezTo>
                    <a:pt x="682574" y="1238673"/>
                    <a:pt x="675992" y="1247543"/>
                    <a:pt x="662258" y="1253838"/>
                  </a:cubicBezTo>
                  <a:cubicBezTo>
                    <a:pt x="558675" y="1300765"/>
                    <a:pt x="443647" y="1275585"/>
                    <a:pt x="363814" y="1188026"/>
                  </a:cubicBezTo>
                  <a:cubicBezTo>
                    <a:pt x="309448" y="1128509"/>
                    <a:pt x="277972" y="1056974"/>
                    <a:pt x="259373" y="979717"/>
                  </a:cubicBezTo>
                  <a:cubicBezTo>
                    <a:pt x="233621" y="872987"/>
                    <a:pt x="229901" y="764254"/>
                    <a:pt x="235624" y="655234"/>
                  </a:cubicBezTo>
                  <a:cubicBezTo>
                    <a:pt x="239916" y="575687"/>
                    <a:pt x="252792" y="497284"/>
                    <a:pt x="290276" y="425463"/>
                  </a:cubicBezTo>
                  <a:cubicBezTo>
                    <a:pt x="347218" y="316730"/>
                    <a:pt x="438497" y="260361"/>
                    <a:pt x="560678" y="256069"/>
                  </a:cubicBezTo>
                  <a:close/>
                  <a:moveTo>
                    <a:pt x="1075112" y="250403"/>
                  </a:moveTo>
                  <a:cubicBezTo>
                    <a:pt x="1090948" y="251794"/>
                    <a:pt x="1106990" y="254995"/>
                    <a:pt x="1123228" y="260074"/>
                  </a:cubicBezTo>
                  <a:cubicBezTo>
                    <a:pt x="1224522" y="291836"/>
                    <a:pt x="1289762" y="361368"/>
                    <a:pt x="1325529" y="459800"/>
                  </a:cubicBezTo>
                  <a:cubicBezTo>
                    <a:pt x="1345845" y="515311"/>
                    <a:pt x="1356432" y="572825"/>
                    <a:pt x="1360152" y="631484"/>
                  </a:cubicBezTo>
                  <a:cubicBezTo>
                    <a:pt x="1367305" y="739931"/>
                    <a:pt x="1357291" y="846375"/>
                    <a:pt x="1325243" y="950530"/>
                  </a:cubicBezTo>
                  <a:cubicBezTo>
                    <a:pt x="1295484" y="1046959"/>
                    <a:pt x="1236826" y="1117922"/>
                    <a:pt x="1142400" y="1157123"/>
                  </a:cubicBezTo>
                  <a:cubicBezTo>
                    <a:pt x="1127520" y="1163418"/>
                    <a:pt x="1112641" y="1168855"/>
                    <a:pt x="1095187" y="1172002"/>
                  </a:cubicBezTo>
                  <a:cubicBezTo>
                    <a:pt x="1104629" y="1147394"/>
                    <a:pt x="1111783" y="1123931"/>
                    <a:pt x="1116647" y="1099895"/>
                  </a:cubicBezTo>
                  <a:cubicBezTo>
                    <a:pt x="1131240" y="1025785"/>
                    <a:pt x="1133243" y="950816"/>
                    <a:pt x="1130096" y="875848"/>
                  </a:cubicBezTo>
                  <a:cubicBezTo>
                    <a:pt x="1126948" y="795729"/>
                    <a:pt x="1121511" y="715610"/>
                    <a:pt x="1102054" y="637493"/>
                  </a:cubicBezTo>
                  <a:cubicBezTo>
                    <a:pt x="1079449" y="547358"/>
                    <a:pt x="1051980" y="458655"/>
                    <a:pt x="1003908" y="377964"/>
                  </a:cubicBezTo>
                  <a:cubicBezTo>
                    <a:pt x="986167" y="347919"/>
                    <a:pt x="964993" y="320450"/>
                    <a:pt x="936951" y="298989"/>
                  </a:cubicBezTo>
                  <a:cubicBezTo>
                    <a:pt x="928081" y="292122"/>
                    <a:pt x="931229" y="289547"/>
                    <a:pt x="938382" y="284968"/>
                  </a:cubicBezTo>
                  <a:cubicBezTo>
                    <a:pt x="967425" y="267227"/>
                    <a:pt x="997398" y="255925"/>
                    <a:pt x="1028230" y="251597"/>
                  </a:cubicBezTo>
                  <a:cubicBezTo>
                    <a:pt x="1043646" y="249433"/>
                    <a:pt x="1059277" y="249013"/>
                    <a:pt x="1075112" y="250403"/>
                  </a:cubicBezTo>
                  <a:close/>
                  <a:moveTo>
                    <a:pt x="423402" y="224127"/>
                  </a:moveTo>
                  <a:cubicBezTo>
                    <a:pt x="454091" y="227382"/>
                    <a:pt x="484422" y="234178"/>
                    <a:pt x="514323" y="244050"/>
                  </a:cubicBezTo>
                  <a:cubicBezTo>
                    <a:pt x="515182" y="244336"/>
                    <a:pt x="515468" y="245195"/>
                    <a:pt x="516898" y="246912"/>
                  </a:cubicBezTo>
                  <a:cubicBezTo>
                    <a:pt x="459384" y="258357"/>
                    <a:pt x="407593" y="280104"/>
                    <a:pt x="362669" y="316443"/>
                  </a:cubicBezTo>
                  <a:cubicBezTo>
                    <a:pt x="304297" y="363656"/>
                    <a:pt x="270532" y="426607"/>
                    <a:pt x="250216" y="497284"/>
                  </a:cubicBezTo>
                  <a:cubicBezTo>
                    <a:pt x="225608" y="581981"/>
                    <a:pt x="220744" y="669255"/>
                    <a:pt x="223033" y="756813"/>
                  </a:cubicBezTo>
                  <a:cubicBezTo>
                    <a:pt x="224750" y="819764"/>
                    <a:pt x="228470" y="882715"/>
                    <a:pt x="240488" y="944807"/>
                  </a:cubicBezTo>
                  <a:cubicBezTo>
                    <a:pt x="254508" y="1017773"/>
                    <a:pt x="278258" y="1087305"/>
                    <a:pt x="319462" y="1149969"/>
                  </a:cubicBezTo>
                  <a:cubicBezTo>
                    <a:pt x="320034" y="1150827"/>
                    <a:pt x="320321" y="1151972"/>
                    <a:pt x="321465" y="1154261"/>
                  </a:cubicBezTo>
                  <a:cubicBezTo>
                    <a:pt x="308303" y="1155120"/>
                    <a:pt x="295999" y="1152258"/>
                    <a:pt x="283981" y="1149683"/>
                  </a:cubicBezTo>
                  <a:cubicBezTo>
                    <a:pt x="194419" y="1131084"/>
                    <a:pt x="129179" y="1079006"/>
                    <a:pt x="82825" y="1002035"/>
                  </a:cubicBezTo>
                  <a:cubicBezTo>
                    <a:pt x="32464" y="917910"/>
                    <a:pt x="6139" y="826059"/>
                    <a:pt x="989" y="728485"/>
                  </a:cubicBezTo>
                  <a:cubicBezTo>
                    <a:pt x="-4734" y="620038"/>
                    <a:pt x="14151" y="516455"/>
                    <a:pt x="63081" y="418881"/>
                  </a:cubicBezTo>
                  <a:cubicBezTo>
                    <a:pt x="118592" y="308432"/>
                    <a:pt x="207295" y="242619"/>
                    <a:pt x="330335" y="225451"/>
                  </a:cubicBezTo>
                  <a:cubicBezTo>
                    <a:pt x="361668" y="221159"/>
                    <a:pt x="392714" y="220873"/>
                    <a:pt x="423402" y="224127"/>
                  </a:cubicBezTo>
                  <a:close/>
                  <a:moveTo>
                    <a:pt x="737334" y="8"/>
                  </a:moveTo>
                  <a:cubicBezTo>
                    <a:pt x="749102" y="259"/>
                    <a:pt x="760690" y="5838"/>
                    <a:pt x="775284" y="16855"/>
                  </a:cubicBezTo>
                  <a:cubicBezTo>
                    <a:pt x="787587" y="26012"/>
                    <a:pt x="798175" y="36599"/>
                    <a:pt x="806759" y="49475"/>
                  </a:cubicBezTo>
                  <a:cubicBezTo>
                    <a:pt x="813054" y="59204"/>
                    <a:pt x="817060" y="69791"/>
                    <a:pt x="817632" y="80378"/>
                  </a:cubicBezTo>
                  <a:cubicBezTo>
                    <a:pt x="817632" y="94685"/>
                    <a:pt x="812482" y="105845"/>
                    <a:pt x="805042" y="115860"/>
                  </a:cubicBezTo>
                  <a:cubicBezTo>
                    <a:pt x="791593" y="133886"/>
                    <a:pt x="776142" y="149910"/>
                    <a:pt x="761549" y="166794"/>
                  </a:cubicBezTo>
                  <a:cubicBezTo>
                    <a:pt x="748959" y="181100"/>
                    <a:pt x="736941" y="195980"/>
                    <a:pt x="726926" y="212576"/>
                  </a:cubicBezTo>
                  <a:cubicBezTo>
                    <a:pt x="717197" y="229172"/>
                    <a:pt x="709757" y="246913"/>
                    <a:pt x="710329" y="266656"/>
                  </a:cubicBezTo>
                  <a:cubicBezTo>
                    <a:pt x="710615" y="275240"/>
                    <a:pt x="706609" y="278388"/>
                    <a:pt x="700314" y="283252"/>
                  </a:cubicBezTo>
                  <a:cubicBezTo>
                    <a:pt x="686579" y="293553"/>
                    <a:pt x="675992" y="292409"/>
                    <a:pt x="663974" y="280105"/>
                  </a:cubicBezTo>
                  <a:cubicBezTo>
                    <a:pt x="653959" y="269804"/>
                    <a:pt x="640511" y="263795"/>
                    <a:pt x="627062" y="258358"/>
                  </a:cubicBezTo>
                  <a:cubicBezTo>
                    <a:pt x="621626" y="256069"/>
                    <a:pt x="619050" y="253208"/>
                    <a:pt x="618478" y="247199"/>
                  </a:cubicBezTo>
                  <a:cubicBezTo>
                    <a:pt x="615044" y="210573"/>
                    <a:pt x="614758" y="173947"/>
                    <a:pt x="621339" y="137606"/>
                  </a:cubicBezTo>
                  <a:cubicBezTo>
                    <a:pt x="629065" y="93541"/>
                    <a:pt x="650526" y="57201"/>
                    <a:pt x="683146" y="26870"/>
                  </a:cubicBezTo>
                  <a:cubicBezTo>
                    <a:pt x="687724" y="22578"/>
                    <a:pt x="692874" y="18572"/>
                    <a:pt x="698311" y="15139"/>
                  </a:cubicBezTo>
                  <a:cubicBezTo>
                    <a:pt x="713620" y="4837"/>
                    <a:pt x="725566" y="-242"/>
                    <a:pt x="737334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5"/>
            <p:cNvSpPr/>
            <p:nvPr/>
          </p:nvSpPr>
          <p:spPr>
            <a:xfrm>
              <a:off x="7241548" y="3680276"/>
              <a:ext cx="459044" cy="432643"/>
            </a:xfrm>
            <a:custGeom>
              <a:avLst/>
              <a:gdLst/>
              <a:ahLst/>
              <a:cxnLst/>
              <a:rect l="l" t="t" r="r" b="b"/>
              <a:pathLst>
                <a:path w="7357374" h="6934232" extrusionOk="0">
                  <a:moveTo>
                    <a:pt x="6028121" y="4438058"/>
                  </a:moveTo>
                  <a:cubicBezTo>
                    <a:pt x="6042003" y="4652477"/>
                    <a:pt x="6052801" y="4862271"/>
                    <a:pt x="6048175" y="5073612"/>
                  </a:cubicBezTo>
                  <a:cubicBezTo>
                    <a:pt x="6042003" y="5374418"/>
                    <a:pt x="6018864" y="5673687"/>
                    <a:pt x="5961789" y="5971409"/>
                  </a:cubicBezTo>
                  <a:cubicBezTo>
                    <a:pt x="5867693" y="6465038"/>
                    <a:pt x="5568429" y="6755050"/>
                    <a:pt x="5091760" y="6875374"/>
                  </a:cubicBezTo>
                  <a:cubicBezTo>
                    <a:pt x="4729247" y="6966386"/>
                    <a:pt x="4371361" y="6955588"/>
                    <a:pt x="4021189" y="6816751"/>
                  </a:cubicBezTo>
                  <a:cubicBezTo>
                    <a:pt x="3940975" y="6784356"/>
                    <a:pt x="3866928" y="6741163"/>
                    <a:pt x="3795971" y="6691802"/>
                  </a:cubicBezTo>
                  <a:cubicBezTo>
                    <a:pt x="3769749" y="6673289"/>
                    <a:pt x="3762034" y="6653235"/>
                    <a:pt x="3768207" y="6620845"/>
                  </a:cubicBezTo>
                  <a:cubicBezTo>
                    <a:pt x="3832997" y="6323123"/>
                    <a:pt x="3851505" y="6020770"/>
                    <a:pt x="3870018" y="5718422"/>
                  </a:cubicBezTo>
                  <a:cubicBezTo>
                    <a:pt x="3876185" y="5621237"/>
                    <a:pt x="3874643" y="5621237"/>
                    <a:pt x="3971828" y="5608897"/>
                  </a:cubicBezTo>
                  <a:cubicBezTo>
                    <a:pt x="4028903" y="5601182"/>
                    <a:pt x="4085979" y="5591926"/>
                    <a:pt x="4144601" y="5585758"/>
                  </a:cubicBezTo>
                  <a:cubicBezTo>
                    <a:pt x="4180080" y="5581128"/>
                    <a:pt x="4197046" y="5564162"/>
                    <a:pt x="4197046" y="5527141"/>
                  </a:cubicBezTo>
                  <a:cubicBezTo>
                    <a:pt x="4198588" y="5426867"/>
                    <a:pt x="4204761" y="5325051"/>
                    <a:pt x="4206302" y="5224783"/>
                  </a:cubicBezTo>
                  <a:cubicBezTo>
                    <a:pt x="4207844" y="5181590"/>
                    <a:pt x="4220184" y="5163082"/>
                    <a:pt x="4266467" y="5166166"/>
                  </a:cubicBezTo>
                  <a:cubicBezTo>
                    <a:pt x="4371361" y="5172333"/>
                    <a:pt x="4476261" y="5175422"/>
                    <a:pt x="4582697" y="5178506"/>
                  </a:cubicBezTo>
                  <a:cubicBezTo>
                    <a:pt x="4618175" y="5180048"/>
                    <a:pt x="4633605" y="5190846"/>
                    <a:pt x="4630521" y="5229414"/>
                  </a:cubicBezTo>
                  <a:cubicBezTo>
                    <a:pt x="4625890" y="5280316"/>
                    <a:pt x="4630521" y="5332766"/>
                    <a:pt x="4622806" y="5383674"/>
                  </a:cubicBezTo>
                  <a:cubicBezTo>
                    <a:pt x="4613549" y="5445375"/>
                    <a:pt x="4635147" y="5442291"/>
                    <a:pt x="4681423" y="5422236"/>
                  </a:cubicBezTo>
                  <a:cubicBezTo>
                    <a:pt x="4943673" y="5311169"/>
                    <a:pt x="5187403" y="5164624"/>
                    <a:pt x="5412621" y="4991851"/>
                  </a:cubicBezTo>
                  <a:cubicBezTo>
                    <a:pt x="5616247" y="4836049"/>
                    <a:pt x="5804445" y="4663275"/>
                    <a:pt x="5977218" y="4471995"/>
                  </a:cubicBezTo>
                  <a:cubicBezTo>
                    <a:pt x="5991100" y="4458113"/>
                    <a:pt x="5998809" y="4441141"/>
                    <a:pt x="6028121" y="4438058"/>
                  </a:cubicBezTo>
                  <a:close/>
                  <a:moveTo>
                    <a:pt x="1290785" y="4277630"/>
                  </a:moveTo>
                  <a:cubicBezTo>
                    <a:pt x="1323180" y="4313109"/>
                    <a:pt x="1352491" y="4343962"/>
                    <a:pt x="1380261" y="4374815"/>
                  </a:cubicBezTo>
                  <a:cubicBezTo>
                    <a:pt x="1744315" y="4763549"/>
                    <a:pt x="2143848" y="5106007"/>
                    <a:pt x="2625142" y="5343564"/>
                  </a:cubicBezTo>
                  <a:cubicBezTo>
                    <a:pt x="2762436" y="5411449"/>
                    <a:pt x="2750096" y="5425331"/>
                    <a:pt x="2757805" y="5267982"/>
                  </a:cubicBezTo>
                  <a:cubicBezTo>
                    <a:pt x="2763978" y="5132229"/>
                    <a:pt x="2762436" y="5132229"/>
                    <a:pt x="2898184" y="5136860"/>
                  </a:cubicBezTo>
                  <a:cubicBezTo>
                    <a:pt x="2959890" y="5138402"/>
                    <a:pt x="3023133" y="5146116"/>
                    <a:pt x="3084839" y="5144569"/>
                  </a:cubicBezTo>
                  <a:cubicBezTo>
                    <a:pt x="3132658" y="5144569"/>
                    <a:pt x="3149629" y="5158456"/>
                    <a:pt x="3144998" y="5209359"/>
                  </a:cubicBezTo>
                  <a:cubicBezTo>
                    <a:pt x="3137289" y="5298829"/>
                    <a:pt x="3138831" y="5389847"/>
                    <a:pt x="3131116" y="5479322"/>
                  </a:cubicBezTo>
                  <a:cubicBezTo>
                    <a:pt x="3126491" y="5527141"/>
                    <a:pt x="3146545" y="5542565"/>
                    <a:pt x="3188192" y="5551822"/>
                  </a:cubicBezTo>
                  <a:cubicBezTo>
                    <a:pt x="3374847" y="5596557"/>
                    <a:pt x="3564586" y="5619695"/>
                    <a:pt x="3757414" y="5618153"/>
                  </a:cubicBezTo>
                  <a:cubicBezTo>
                    <a:pt x="3791351" y="5618153"/>
                    <a:pt x="3820657" y="5615070"/>
                    <a:pt x="3817573" y="5667520"/>
                  </a:cubicBezTo>
                  <a:cubicBezTo>
                    <a:pt x="3792893" y="5971409"/>
                    <a:pt x="3777469" y="6276846"/>
                    <a:pt x="3720388" y="6577652"/>
                  </a:cubicBezTo>
                  <a:cubicBezTo>
                    <a:pt x="3701881" y="6677920"/>
                    <a:pt x="3655604" y="6739627"/>
                    <a:pt x="3558419" y="6778189"/>
                  </a:cubicBezTo>
                  <a:cubicBezTo>
                    <a:pt x="3006167" y="6998781"/>
                    <a:pt x="2512528" y="6896971"/>
                    <a:pt x="2075974" y="6505153"/>
                  </a:cubicBezTo>
                  <a:cubicBezTo>
                    <a:pt x="1750482" y="6212056"/>
                    <a:pt x="1570000" y="5831036"/>
                    <a:pt x="1449676" y="5419158"/>
                  </a:cubicBezTo>
                  <a:cubicBezTo>
                    <a:pt x="1343235" y="5055099"/>
                    <a:pt x="1301583" y="4681794"/>
                    <a:pt x="1286159" y="4305394"/>
                  </a:cubicBezTo>
                  <a:cubicBezTo>
                    <a:pt x="1284618" y="4297685"/>
                    <a:pt x="1287701" y="4293054"/>
                    <a:pt x="1290785" y="4277630"/>
                  </a:cubicBezTo>
                  <a:close/>
                  <a:moveTo>
                    <a:pt x="1972166" y="2601729"/>
                  </a:moveTo>
                  <a:lnTo>
                    <a:pt x="2544317" y="3588196"/>
                  </a:lnTo>
                  <a:lnTo>
                    <a:pt x="3116468" y="2601729"/>
                  </a:lnTo>
                  <a:close/>
                  <a:moveTo>
                    <a:pt x="4336538" y="2601728"/>
                  </a:moveTo>
                  <a:lnTo>
                    <a:pt x="4908689" y="3588195"/>
                  </a:lnTo>
                  <a:lnTo>
                    <a:pt x="5480840" y="2601728"/>
                  </a:lnTo>
                  <a:close/>
                  <a:moveTo>
                    <a:pt x="4403643" y="1443041"/>
                  </a:moveTo>
                  <a:cubicBezTo>
                    <a:pt x="4435847" y="1443836"/>
                    <a:pt x="4467991" y="1445966"/>
                    <a:pt x="4499976" y="1449461"/>
                  </a:cubicBezTo>
                  <a:cubicBezTo>
                    <a:pt x="4755858" y="1477419"/>
                    <a:pt x="5001519" y="1592734"/>
                    <a:pt x="5185856" y="1811008"/>
                  </a:cubicBezTo>
                  <a:cubicBezTo>
                    <a:pt x="5355540" y="2013087"/>
                    <a:pt x="5478947" y="2239852"/>
                    <a:pt x="5577674" y="2482041"/>
                  </a:cubicBezTo>
                  <a:cubicBezTo>
                    <a:pt x="5796725" y="3020410"/>
                    <a:pt x="5958699" y="3574208"/>
                    <a:pt x="6004977" y="4155765"/>
                  </a:cubicBezTo>
                  <a:cubicBezTo>
                    <a:pt x="6008061" y="4202047"/>
                    <a:pt x="5995720" y="4220555"/>
                    <a:pt x="5957157" y="4235984"/>
                  </a:cubicBezTo>
                  <a:cubicBezTo>
                    <a:pt x="5682574" y="4360933"/>
                    <a:pt x="5401817" y="4468916"/>
                    <a:pt x="5111809" y="4549130"/>
                  </a:cubicBezTo>
                  <a:cubicBezTo>
                    <a:pt x="5071705" y="4559928"/>
                    <a:pt x="5053193" y="4575352"/>
                    <a:pt x="5053193" y="4618546"/>
                  </a:cubicBezTo>
                  <a:cubicBezTo>
                    <a:pt x="5053193" y="4678710"/>
                    <a:pt x="5045477" y="4738869"/>
                    <a:pt x="5045477" y="4799033"/>
                  </a:cubicBezTo>
                  <a:cubicBezTo>
                    <a:pt x="5045477" y="4840679"/>
                    <a:pt x="5033137" y="4859192"/>
                    <a:pt x="4989944" y="4854567"/>
                  </a:cubicBezTo>
                  <a:cubicBezTo>
                    <a:pt x="4939041" y="4849936"/>
                    <a:pt x="4886591" y="4849936"/>
                    <a:pt x="4835684" y="4848394"/>
                  </a:cubicBezTo>
                  <a:cubicBezTo>
                    <a:pt x="4798663" y="4848394"/>
                    <a:pt x="4781692" y="4834512"/>
                    <a:pt x="4783239" y="4794402"/>
                  </a:cubicBezTo>
                  <a:cubicBezTo>
                    <a:pt x="4784781" y="4741953"/>
                    <a:pt x="4812545" y="4669454"/>
                    <a:pt x="4772435" y="4641684"/>
                  </a:cubicBezTo>
                  <a:cubicBezTo>
                    <a:pt x="4735415" y="4615462"/>
                    <a:pt x="4670625" y="4652482"/>
                    <a:pt x="4618181" y="4661739"/>
                  </a:cubicBezTo>
                  <a:cubicBezTo>
                    <a:pt x="4409929" y="4700307"/>
                    <a:pt x="4198593" y="4724987"/>
                    <a:pt x="3985710" y="4737327"/>
                  </a:cubicBezTo>
                  <a:cubicBezTo>
                    <a:pt x="3928635" y="4740411"/>
                    <a:pt x="3908580" y="4726529"/>
                    <a:pt x="3910127" y="4664823"/>
                  </a:cubicBezTo>
                  <a:cubicBezTo>
                    <a:pt x="3917836" y="4354760"/>
                    <a:pt x="3917836" y="4046240"/>
                    <a:pt x="3911669" y="3736177"/>
                  </a:cubicBezTo>
                  <a:cubicBezTo>
                    <a:pt x="3902413" y="3196267"/>
                    <a:pt x="3885441" y="2657898"/>
                    <a:pt x="3819110" y="2121070"/>
                  </a:cubicBezTo>
                  <a:cubicBezTo>
                    <a:pt x="3800602" y="1971441"/>
                    <a:pt x="3779005" y="1823348"/>
                    <a:pt x="3729639" y="1679886"/>
                  </a:cubicBezTo>
                  <a:cubicBezTo>
                    <a:pt x="3718841" y="1647491"/>
                    <a:pt x="3721925" y="1628984"/>
                    <a:pt x="3752778" y="1612013"/>
                  </a:cubicBezTo>
                  <a:cubicBezTo>
                    <a:pt x="3949843" y="1497281"/>
                    <a:pt x="4178212" y="1437471"/>
                    <a:pt x="4403643" y="1443041"/>
                  </a:cubicBezTo>
                  <a:close/>
                  <a:moveTo>
                    <a:pt x="3058612" y="1382170"/>
                  </a:moveTo>
                  <a:cubicBezTo>
                    <a:pt x="3252982" y="1391426"/>
                    <a:pt x="3427297" y="1454674"/>
                    <a:pt x="3580015" y="1578081"/>
                  </a:cubicBezTo>
                  <a:cubicBezTo>
                    <a:pt x="3629376" y="1616644"/>
                    <a:pt x="3661771" y="1664468"/>
                    <a:pt x="3678742" y="1724627"/>
                  </a:cubicBezTo>
                  <a:cubicBezTo>
                    <a:pt x="3734270" y="1912824"/>
                    <a:pt x="3757414" y="2107194"/>
                    <a:pt x="3777463" y="2301558"/>
                  </a:cubicBezTo>
                  <a:cubicBezTo>
                    <a:pt x="3819115" y="2710348"/>
                    <a:pt x="3837628" y="3120678"/>
                    <a:pt x="3845343" y="3531015"/>
                  </a:cubicBezTo>
                  <a:cubicBezTo>
                    <a:pt x="3846884" y="3546438"/>
                    <a:pt x="3843795" y="3560320"/>
                    <a:pt x="3843795" y="3575750"/>
                  </a:cubicBezTo>
                  <a:lnTo>
                    <a:pt x="3843790" y="3575982"/>
                  </a:lnTo>
                  <a:lnTo>
                    <a:pt x="3843790" y="4798947"/>
                  </a:lnTo>
                  <a:lnTo>
                    <a:pt x="3843795" y="4799028"/>
                  </a:lnTo>
                  <a:lnTo>
                    <a:pt x="3843790" y="4799907"/>
                  </a:lnTo>
                  <a:lnTo>
                    <a:pt x="3843790" y="4800570"/>
                  </a:lnTo>
                  <a:lnTo>
                    <a:pt x="3843785" y="4800543"/>
                  </a:lnTo>
                  <a:lnTo>
                    <a:pt x="3842253" y="5050473"/>
                  </a:lnTo>
                  <a:cubicBezTo>
                    <a:pt x="3842253" y="5082868"/>
                    <a:pt x="3829913" y="5096750"/>
                    <a:pt x="3795976" y="5095208"/>
                  </a:cubicBezTo>
                  <a:cubicBezTo>
                    <a:pt x="3687993" y="5089041"/>
                    <a:pt x="3581557" y="5085952"/>
                    <a:pt x="3473574" y="5082868"/>
                  </a:cubicBezTo>
                  <a:cubicBezTo>
                    <a:pt x="3435006" y="5082868"/>
                    <a:pt x="3433464" y="5059730"/>
                    <a:pt x="3435006" y="5031960"/>
                  </a:cubicBezTo>
                  <a:cubicBezTo>
                    <a:pt x="3439637" y="4950205"/>
                    <a:pt x="3441179" y="4868449"/>
                    <a:pt x="3445804" y="4786688"/>
                  </a:cubicBezTo>
                  <a:cubicBezTo>
                    <a:pt x="3447352" y="4748125"/>
                    <a:pt x="3433464" y="4735785"/>
                    <a:pt x="3394902" y="4732696"/>
                  </a:cubicBezTo>
                  <a:cubicBezTo>
                    <a:pt x="3166595" y="4715731"/>
                    <a:pt x="2941377" y="4686419"/>
                    <a:pt x="2719243" y="4635511"/>
                  </a:cubicBezTo>
                  <a:cubicBezTo>
                    <a:pt x="2677592" y="4626260"/>
                    <a:pt x="2660620" y="4640142"/>
                    <a:pt x="2660620" y="4683336"/>
                  </a:cubicBezTo>
                  <a:cubicBezTo>
                    <a:pt x="2662162" y="4734238"/>
                    <a:pt x="2657537" y="4786688"/>
                    <a:pt x="2657537" y="4837596"/>
                  </a:cubicBezTo>
                  <a:cubicBezTo>
                    <a:pt x="2657537" y="4863818"/>
                    <a:pt x="2649822" y="4879247"/>
                    <a:pt x="2620516" y="4877700"/>
                  </a:cubicBezTo>
                  <a:cubicBezTo>
                    <a:pt x="2538750" y="4873074"/>
                    <a:pt x="2456994" y="4868449"/>
                    <a:pt x="2375238" y="4865360"/>
                  </a:cubicBezTo>
                  <a:cubicBezTo>
                    <a:pt x="2342843" y="4863818"/>
                    <a:pt x="2344385" y="4842221"/>
                    <a:pt x="2344385" y="4820625"/>
                  </a:cubicBezTo>
                  <a:cubicBezTo>
                    <a:pt x="2345927" y="4749667"/>
                    <a:pt x="2344385" y="4678705"/>
                    <a:pt x="2350553" y="4607747"/>
                  </a:cubicBezTo>
                  <a:cubicBezTo>
                    <a:pt x="2355183" y="4558381"/>
                    <a:pt x="2339754" y="4536790"/>
                    <a:pt x="2290393" y="4521361"/>
                  </a:cubicBezTo>
                  <a:cubicBezTo>
                    <a:pt x="1955651" y="4418008"/>
                    <a:pt x="1634790" y="4277630"/>
                    <a:pt x="1329353" y="4103315"/>
                  </a:cubicBezTo>
                  <a:cubicBezTo>
                    <a:pt x="1301583" y="4087891"/>
                    <a:pt x="1273819" y="4075551"/>
                    <a:pt x="1273819" y="4033899"/>
                  </a:cubicBezTo>
                  <a:cubicBezTo>
                    <a:pt x="1267646" y="3580375"/>
                    <a:pt x="1293874" y="3131477"/>
                    <a:pt x="1421907" y="2693382"/>
                  </a:cubicBezTo>
                  <a:cubicBezTo>
                    <a:pt x="1549945" y="2258365"/>
                    <a:pt x="1770537" y="1885060"/>
                    <a:pt x="2168528" y="1641324"/>
                  </a:cubicBezTo>
                  <a:cubicBezTo>
                    <a:pt x="2440023" y="1474724"/>
                    <a:pt x="2733125" y="1368288"/>
                    <a:pt x="3058612" y="1382170"/>
                  </a:cubicBezTo>
                  <a:close/>
                  <a:moveTo>
                    <a:pt x="5678437" y="1346032"/>
                  </a:moveTo>
                  <a:cubicBezTo>
                    <a:pt x="5709861" y="1345846"/>
                    <a:pt x="5741581" y="1347075"/>
                    <a:pt x="5773591" y="1349775"/>
                  </a:cubicBezTo>
                  <a:cubicBezTo>
                    <a:pt x="6299615" y="1394510"/>
                    <a:pt x="6692981" y="1661379"/>
                    <a:pt x="6973732" y="2099474"/>
                  </a:cubicBezTo>
                  <a:cubicBezTo>
                    <a:pt x="7169644" y="2404910"/>
                    <a:pt x="7262198" y="2750451"/>
                    <a:pt x="7311564" y="3106796"/>
                  </a:cubicBezTo>
                  <a:cubicBezTo>
                    <a:pt x="7405660" y="3796336"/>
                    <a:pt x="7356299" y="4475078"/>
                    <a:pt x="7149589" y="5139943"/>
                  </a:cubicBezTo>
                  <a:cubicBezTo>
                    <a:pt x="6990703" y="5647454"/>
                    <a:pt x="6679099" y="6022306"/>
                    <a:pt x="6182381" y="6232100"/>
                  </a:cubicBezTo>
                  <a:cubicBezTo>
                    <a:pt x="6111418" y="6261411"/>
                    <a:pt x="6035829" y="6283008"/>
                    <a:pt x="5963331" y="6306146"/>
                  </a:cubicBezTo>
                  <a:cubicBezTo>
                    <a:pt x="5952532" y="6309230"/>
                    <a:pt x="5938650" y="6316945"/>
                    <a:pt x="5921679" y="6304605"/>
                  </a:cubicBezTo>
                  <a:cubicBezTo>
                    <a:pt x="5955616" y="6208961"/>
                    <a:pt x="5989553" y="6113324"/>
                    <a:pt x="6012691" y="6013055"/>
                  </a:cubicBezTo>
                  <a:cubicBezTo>
                    <a:pt x="6099078" y="5633572"/>
                    <a:pt x="6114501" y="5246379"/>
                    <a:pt x="6108335" y="4859187"/>
                  </a:cubicBezTo>
                  <a:cubicBezTo>
                    <a:pt x="6105251" y="4706469"/>
                    <a:pt x="6095994" y="4553756"/>
                    <a:pt x="6088279" y="4402579"/>
                  </a:cubicBezTo>
                  <a:cubicBezTo>
                    <a:pt x="6085196" y="4362469"/>
                    <a:pt x="6097536" y="4333164"/>
                    <a:pt x="6122217" y="4303852"/>
                  </a:cubicBezTo>
                  <a:cubicBezTo>
                    <a:pt x="6183923" y="4229806"/>
                    <a:pt x="6240998" y="4152676"/>
                    <a:pt x="6301157" y="4077087"/>
                  </a:cubicBezTo>
                  <a:cubicBezTo>
                    <a:pt x="6296531" y="4078635"/>
                    <a:pt x="6293448" y="4075546"/>
                    <a:pt x="6288817" y="4070920"/>
                  </a:cubicBezTo>
                  <a:cubicBezTo>
                    <a:pt x="6233283" y="4098684"/>
                    <a:pt x="6177750" y="4126453"/>
                    <a:pt x="6122217" y="4155765"/>
                  </a:cubicBezTo>
                  <a:cubicBezTo>
                    <a:pt x="6080565" y="4178903"/>
                    <a:pt x="6066683" y="4174272"/>
                    <a:pt x="6060510" y="4121823"/>
                  </a:cubicBezTo>
                  <a:cubicBezTo>
                    <a:pt x="6035829" y="3879634"/>
                    <a:pt x="6008065" y="3637451"/>
                    <a:pt x="5946359" y="3402971"/>
                  </a:cubicBezTo>
                  <a:cubicBezTo>
                    <a:pt x="5830667" y="2975675"/>
                    <a:pt x="5702629" y="2551456"/>
                    <a:pt x="5492835" y="2158096"/>
                  </a:cubicBezTo>
                  <a:cubicBezTo>
                    <a:pt x="5380226" y="1945214"/>
                    <a:pt x="5244479" y="1749307"/>
                    <a:pt x="5051651" y="1601214"/>
                  </a:cubicBezTo>
                  <a:cubicBezTo>
                    <a:pt x="5005373" y="1565736"/>
                    <a:pt x="5039310" y="1554937"/>
                    <a:pt x="5063991" y="1539514"/>
                  </a:cubicBezTo>
                  <a:cubicBezTo>
                    <a:pt x="5252961" y="1418032"/>
                    <a:pt x="5458463" y="1347339"/>
                    <a:pt x="5678437" y="1346032"/>
                  </a:cubicBezTo>
                  <a:close/>
                  <a:moveTo>
                    <a:pt x="1998023" y="1199319"/>
                  </a:moveTo>
                  <a:cubicBezTo>
                    <a:pt x="2090413" y="1196574"/>
                    <a:pt x="2182993" y="1199563"/>
                    <a:pt x="2274970" y="1207855"/>
                  </a:cubicBezTo>
                  <a:cubicBezTo>
                    <a:pt x="2390668" y="1218653"/>
                    <a:pt x="2504818" y="1238708"/>
                    <a:pt x="2617427" y="1266472"/>
                  </a:cubicBezTo>
                  <a:cubicBezTo>
                    <a:pt x="2677592" y="1281901"/>
                    <a:pt x="2736209" y="1300414"/>
                    <a:pt x="2796368" y="1317380"/>
                  </a:cubicBezTo>
                  <a:cubicBezTo>
                    <a:pt x="2791742" y="1334351"/>
                    <a:pt x="2780944" y="1335893"/>
                    <a:pt x="2770146" y="1337434"/>
                  </a:cubicBezTo>
                  <a:cubicBezTo>
                    <a:pt x="2071349" y="1482438"/>
                    <a:pt x="1617824" y="1902026"/>
                    <a:pt x="1392596" y="2573058"/>
                  </a:cubicBezTo>
                  <a:cubicBezTo>
                    <a:pt x="1247592" y="3008070"/>
                    <a:pt x="1210571" y="3460052"/>
                    <a:pt x="1209029" y="3915118"/>
                  </a:cubicBezTo>
                  <a:cubicBezTo>
                    <a:pt x="1209029" y="3949055"/>
                    <a:pt x="1209029" y="3981450"/>
                    <a:pt x="1209029" y="4024643"/>
                  </a:cubicBezTo>
                  <a:cubicBezTo>
                    <a:pt x="1114928" y="3978366"/>
                    <a:pt x="1042429" y="3919749"/>
                    <a:pt x="956042" y="3876556"/>
                  </a:cubicBezTo>
                  <a:cubicBezTo>
                    <a:pt x="1028541" y="3964484"/>
                    <a:pt x="1099504" y="4053954"/>
                    <a:pt x="1173551" y="4141883"/>
                  </a:cubicBezTo>
                  <a:cubicBezTo>
                    <a:pt x="1199773" y="4172730"/>
                    <a:pt x="1215197" y="4203584"/>
                    <a:pt x="1216738" y="4245235"/>
                  </a:cubicBezTo>
                  <a:cubicBezTo>
                    <a:pt x="1233710" y="4575352"/>
                    <a:pt x="1258390" y="4905469"/>
                    <a:pt x="1333978" y="5229414"/>
                  </a:cubicBezTo>
                  <a:cubicBezTo>
                    <a:pt x="1414192" y="5573413"/>
                    <a:pt x="1534521" y="5900446"/>
                    <a:pt x="1730433" y="6196627"/>
                  </a:cubicBezTo>
                  <a:cubicBezTo>
                    <a:pt x="1736600" y="6204336"/>
                    <a:pt x="1739689" y="6212051"/>
                    <a:pt x="1747404" y="6227474"/>
                  </a:cubicBezTo>
                  <a:cubicBezTo>
                    <a:pt x="1526812" y="6212051"/>
                    <a:pt x="1326264" y="6156517"/>
                    <a:pt x="1136525" y="6059332"/>
                  </a:cubicBezTo>
                  <a:cubicBezTo>
                    <a:pt x="777101" y="5875766"/>
                    <a:pt x="527198" y="5584211"/>
                    <a:pt x="357514" y="5226330"/>
                  </a:cubicBezTo>
                  <a:cubicBezTo>
                    <a:pt x="-112982" y="4234437"/>
                    <a:pt x="-125323" y="3236376"/>
                    <a:pt x="357514" y="2247567"/>
                  </a:cubicBezTo>
                  <a:cubicBezTo>
                    <a:pt x="713855" y="1518690"/>
                    <a:pt x="1351291" y="1218533"/>
                    <a:pt x="1998023" y="1199319"/>
                  </a:cubicBezTo>
                  <a:close/>
                  <a:moveTo>
                    <a:pt x="3934813" y="0"/>
                  </a:moveTo>
                  <a:cubicBezTo>
                    <a:pt x="3973381" y="0"/>
                    <a:pt x="4011943" y="0"/>
                    <a:pt x="4050511" y="0"/>
                  </a:cubicBezTo>
                  <a:cubicBezTo>
                    <a:pt x="4113754" y="43194"/>
                    <a:pt x="4183175" y="78672"/>
                    <a:pt x="4240250" y="131122"/>
                  </a:cubicBezTo>
                  <a:cubicBezTo>
                    <a:pt x="4291153" y="177399"/>
                    <a:pt x="4338977" y="226765"/>
                    <a:pt x="4372913" y="288466"/>
                  </a:cubicBezTo>
                  <a:cubicBezTo>
                    <a:pt x="4434620" y="399533"/>
                    <a:pt x="4434620" y="509058"/>
                    <a:pt x="4357490" y="615499"/>
                  </a:cubicBezTo>
                  <a:cubicBezTo>
                    <a:pt x="4277271" y="726566"/>
                    <a:pt x="4180091" y="825293"/>
                    <a:pt x="4090615" y="930187"/>
                  </a:cubicBezTo>
                  <a:cubicBezTo>
                    <a:pt x="4031998" y="999603"/>
                    <a:pt x="3976464" y="1069024"/>
                    <a:pt x="3930187" y="1147696"/>
                  </a:cubicBezTo>
                  <a:cubicBezTo>
                    <a:pt x="3879279" y="1234082"/>
                    <a:pt x="3843795" y="1325094"/>
                    <a:pt x="3839170" y="1426905"/>
                  </a:cubicBezTo>
                  <a:cubicBezTo>
                    <a:pt x="3837628" y="1453132"/>
                    <a:pt x="3854594" y="1485522"/>
                    <a:pt x="3823741" y="1504035"/>
                  </a:cubicBezTo>
                  <a:cubicBezTo>
                    <a:pt x="3777463" y="1531804"/>
                    <a:pt x="3729645" y="1556485"/>
                    <a:pt x="3680278" y="1578081"/>
                  </a:cubicBezTo>
                  <a:cubicBezTo>
                    <a:pt x="3674111" y="1581165"/>
                    <a:pt x="3655598" y="1564199"/>
                    <a:pt x="3644800" y="1553401"/>
                  </a:cubicBezTo>
                  <a:cubicBezTo>
                    <a:pt x="3570753" y="1487069"/>
                    <a:pt x="3488998" y="1431536"/>
                    <a:pt x="3394896" y="1396052"/>
                  </a:cubicBezTo>
                  <a:cubicBezTo>
                    <a:pt x="3356334" y="1380628"/>
                    <a:pt x="3343994" y="1357489"/>
                    <a:pt x="3340910" y="1318921"/>
                  </a:cubicBezTo>
                  <a:cubicBezTo>
                    <a:pt x="3325481" y="1115301"/>
                    <a:pt x="3325481" y="913222"/>
                    <a:pt x="3367132" y="711137"/>
                  </a:cubicBezTo>
                  <a:cubicBezTo>
                    <a:pt x="3418040" y="468948"/>
                    <a:pt x="3544531" y="271500"/>
                    <a:pt x="3734270" y="112609"/>
                  </a:cubicBezTo>
                  <a:cubicBezTo>
                    <a:pt x="3794435" y="61707"/>
                    <a:pt x="3866934" y="35479"/>
                    <a:pt x="39348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5"/>
            <p:cNvSpPr/>
            <p:nvPr/>
          </p:nvSpPr>
          <p:spPr>
            <a:xfrm>
              <a:off x="843327" y="3804265"/>
              <a:ext cx="216024" cy="216024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5"/>
            <p:cNvSpPr/>
            <p:nvPr/>
          </p:nvSpPr>
          <p:spPr>
            <a:xfrm>
              <a:off x="1131308" y="3804265"/>
              <a:ext cx="216024" cy="216024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5"/>
            <p:cNvSpPr/>
            <p:nvPr/>
          </p:nvSpPr>
          <p:spPr>
            <a:xfrm>
              <a:off x="1927766" y="3804265"/>
              <a:ext cx="216024" cy="216024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5"/>
            <p:cNvSpPr/>
            <p:nvPr/>
          </p:nvSpPr>
          <p:spPr>
            <a:xfrm>
              <a:off x="2503728" y="3804265"/>
              <a:ext cx="216024" cy="216024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5"/>
            <p:cNvSpPr/>
            <p:nvPr/>
          </p:nvSpPr>
          <p:spPr>
            <a:xfrm>
              <a:off x="2791709" y="3804265"/>
              <a:ext cx="216024" cy="216024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5"/>
            <p:cNvSpPr/>
            <p:nvPr/>
          </p:nvSpPr>
          <p:spPr>
            <a:xfrm>
              <a:off x="3079690" y="3804265"/>
              <a:ext cx="216024" cy="216024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5"/>
            <p:cNvSpPr/>
            <p:nvPr/>
          </p:nvSpPr>
          <p:spPr>
            <a:xfrm>
              <a:off x="3876148" y="3804265"/>
              <a:ext cx="216024" cy="216024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5"/>
            <p:cNvSpPr/>
            <p:nvPr/>
          </p:nvSpPr>
          <p:spPr>
            <a:xfrm>
              <a:off x="4452110" y="3804265"/>
              <a:ext cx="216024" cy="216024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5"/>
            <p:cNvSpPr/>
            <p:nvPr/>
          </p:nvSpPr>
          <p:spPr>
            <a:xfrm>
              <a:off x="4740091" y="3804265"/>
              <a:ext cx="216024" cy="216024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5"/>
            <p:cNvSpPr/>
            <p:nvPr/>
          </p:nvSpPr>
          <p:spPr>
            <a:xfrm>
              <a:off x="5028072" y="3804265"/>
              <a:ext cx="216024" cy="216024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5"/>
            <p:cNvSpPr/>
            <p:nvPr/>
          </p:nvSpPr>
          <p:spPr>
            <a:xfrm>
              <a:off x="5824530" y="3804265"/>
              <a:ext cx="216024" cy="216024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5"/>
            <p:cNvSpPr/>
            <p:nvPr/>
          </p:nvSpPr>
          <p:spPr>
            <a:xfrm>
              <a:off x="6400492" y="3804265"/>
              <a:ext cx="216024" cy="216024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5"/>
            <p:cNvSpPr/>
            <p:nvPr/>
          </p:nvSpPr>
          <p:spPr>
            <a:xfrm>
              <a:off x="6688473" y="3804265"/>
              <a:ext cx="216024" cy="216024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5"/>
            <p:cNvSpPr/>
            <p:nvPr/>
          </p:nvSpPr>
          <p:spPr>
            <a:xfrm>
              <a:off x="6976454" y="3804265"/>
              <a:ext cx="216024" cy="216024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5"/>
            <p:cNvSpPr/>
            <p:nvPr/>
          </p:nvSpPr>
          <p:spPr>
            <a:xfrm>
              <a:off x="7772912" y="3804265"/>
              <a:ext cx="216024" cy="216024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5"/>
            <p:cNvSpPr/>
            <p:nvPr/>
          </p:nvSpPr>
          <p:spPr>
            <a:xfrm>
              <a:off x="8348874" y="3804265"/>
              <a:ext cx="216024" cy="216024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5"/>
            <p:cNvSpPr/>
            <p:nvPr/>
          </p:nvSpPr>
          <p:spPr>
            <a:xfrm>
              <a:off x="8636855" y="3804265"/>
              <a:ext cx="216024" cy="216024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5"/>
            <p:cNvSpPr/>
            <p:nvPr/>
          </p:nvSpPr>
          <p:spPr>
            <a:xfrm>
              <a:off x="8924836" y="3804265"/>
              <a:ext cx="216024" cy="216024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5"/>
            <p:cNvSpPr/>
            <p:nvPr/>
          </p:nvSpPr>
          <p:spPr>
            <a:xfrm>
              <a:off x="9701838" y="3804265"/>
              <a:ext cx="216024" cy="216024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89" name="Google Shape;389;p5"/>
            <p:cNvGrpSpPr/>
            <p:nvPr/>
          </p:nvGrpSpPr>
          <p:grpSpPr>
            <a:xfrm>
              <a:off x="10897301" y="3428675"/>
              <a:ext cx="622574" cy="976543"/>
              <a:chOff x="6579285" y="4258220"/>
              <a:chExt cx="622574" cy="976543"/>
            </a:xfrm>
          </p:grpSpPr>
          <p:sp>
            <p:nvSpPr>
              <p:cNvPr id="390" name="Google Shape;390;p5"/>
              <p:cNvSpPr/>
              <p:nvPr/>
            </p:nvSpPr>
            <p:spPr>
              <a:xfrm rot="2624939">
                <a:off x="6546734" y="4469326"/>
                <a:ext cx="682842" cy="180000"/>
              </a:xfrm>
              <a:prstGeom prst="roundRect">
                <a:avLst>
                  <a:gd name="adj" fmla="val 50000"/>
                </a:avLst>
              </a:pr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" name="Google Shape;391;p5"/>
              <p:cNvSpPr/>
              <p:nvPr/>
            </p:nvSpPr>
            <p:spPr>
              <a:xfrm rot="-2700000">
                <a:off x="6555378" y="4839702"/>
                <a:ext cx="682842" cy="180000"/>
              </a:xfrm>
              <a:prstGeom prst="roundRect">
                <a:avLst>
                  <a:gd name="adj" fmla="val 50000"/>
                </a:avLst>
              </a:pr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2" name="Google Shape;392;p5"/>
            <p:cNvSpPr/>
            <p:nvPr/>
          </p:nvSpPr>
          <p:spPr>
            <a:xfrm>
              <a:off x="10277800" y="3804265"/>
              <a:ext cx="216024" cy="216024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5"/>
            <p:cNvSpPr/>
            <p:nvPr/>
          </p:nvSpPr>
          <p:spPr>
            <a:xfrm>
              <a:off x="10565781" y="3804265"/>
              <a:ext cx="216024" cy="216024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5"/>
            <p:cNvSpPr/>
            <p:nvPr/>
          </p:nvSpPr>
          <p:spPr>
            <a:xfrm>
              <a:off x="10853756" y="3804265"/>
              <a:ext cx="216024" cy="216024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5"/>
            <p:cNvSpPr/>
            <p:nvPr/>
          </p:nvSpPr>
          <p:spPr>
            <a:xfrm>
              <a:off x="2215747" y="3804265"/>
              <a:ext cx="216024" cy="216024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5"/>
            <p:cNvSpPr/>
            <p:nvPr/>
          </p:nvSpPr>
          <p:spPr>
            <a:xfrm>
              <a:off x="4164129" y="3804265"/>
              <a:ext cx="216024" cy="216024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5"/>
            <p:cNvSpPr/>
            <p:nvPr/>
          </p:nvSpPr>
          <p:spPr>
            <a:xfrm>
              <a:off x="6112511" y="3804265"/>
              <a:ext cx="216024" cy="216024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5"/>
            <p:cNvSpPr/>
            <p:nvPr/>
          </p:nvSpPr>
          <p:spPr>
            <a:xfrm>
              <a:off x="8060893" y="3804265"/>
              <a:ext cx="216024" cy="216024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5"/>
            <p:cNvSpPr/>
            <p:nvPr/>
          </p:nvSpPr>
          <p:spPr>
            <a:xfrm>
              <a:off x="9989819" y="3804265"/>
              <a:ext cx="216024" cy="216024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6"/>
          <p:cNvSpPr txBox="1">
            <a:spLocks noGrp="1"/>
          </p:cNvSpPr>
          <p:nvPr>
            <p:ph type="body" idx="1"/>
          </p:nvPr>
        </p:nvSpPr>
        <p:spPr>
          <a:xfrm>
            <a:off x="1094396" y="213422"/>
            <a:ext cx="10802330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Arial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405" name="Google Shape;405;p6"/>
          <p:cNvGrpSpPr/>
          <p:nvPr/>
        </p:nvGrpSpPr>
        <p:grpSpPr>
          <a:xfrm>
            <a:off x="3021061" y="1438456"/>
            <a:ext cx="5436675" cy="4823355"/>
            <a:chOff x="5710142" y="1111926"/>
            <a:chExt cx="5976503" cy="5302284"/>
          </a:xfrm>
        </p:grpSpPr>
        <p:grpSp>
          <p:nvGrpSpPr>
            <p:cNvPr id="406" name="Google Shape;406;p6"/>
            <p:cNvGrpSpPr/>
            <p:nvPr/>
          </p:nvGrpSpPr>
          <p:grpSpPr>
            <a:xfrm rot="-1146553" flipH="1">
              <a:off x="6912075" y="1620259"/>
              <a:ext cx="3646760" cy="3215272"/>
              <a:chOff x="2207488" y="570"/>
              <a:chExt cx="7770529" cy="6851113"/>
            </a:xfrm>
          </p:grpSpPr>
          <p:sp>
            <p:nvSpPr>
              <p:cNvPr id="407" name="Google Shape;407;p6"/>
              <p:cNvSpPr/>
              <p:nvPr/>
            </p:nvSpPr>
            <p:spPr>
              <a:xfrm>
                <a:off x="4963643" y="5901"/>
                <a:ext cx="4071280" cy="2435748"/>
              </a:xfrm>
              <a:custGeom>
                <a:avLst/>
                <a:gdLst/>
                <a:ahLst/>
                <a:cxnLst/>
                <a:rect l="l" t="t" r="r" b="b"/>
                <a:pathLst>
                  <a:path w="4071279" h="2435748" extrusionOk="0">
                    <a:moveTo>
                      <a:pt x="3332252" y="340860"/>
                    </a:moveTo>
                    <a:cubicBezTo>
                      <a:pt x="3307684" y="302253"/>
                      <a:pt x="3167295" y="126065"/>
                      <a:pt x="3143428" y="87458"/>
                    </a:cubicBezTo>
                    <a:cubicBezTo>
                      <a:pt x="3112543" y="8840"/>
                      <a:pt x="3051474" y="-31171"/>
                      <a:pt x="2921614" y="29197"/>
                    </a:cubicBezTo>
                    <a:cubicBezTo>
                      <a:pt x="2828957" y="72717"/>
                      <a:pt x="2268805" y="160460"/>
                      <a:pt x="2242833" y="165374"/>
                    </a:cubicBezTo>
                    <a:cubicBezTo>
                      <a:pt x="2124907" y="189240"/>
                      <a:pt x="2027336" y="217318"/>
                      <a:pt x="1910814" y="248905"/>
                    </a:cubicBezTo>
                    <a:cubicBezTo>
                      <a:pt x="1745857" y="293128"/>
                      <a:pt x="1289592" y="453171"/>
                      <a:pt x="1181493" y="472124"/>
                    </a:cubicBezTo>
                    <a:cubicBezTo>
                      <a:pt x="1148501" y="477739"/>
                      <a:pt x="910542" y="514942"/>
                      <a:pt x="789106" y="513538"/>
                    </a:cubicBezTo>
                    <a:cubicBezTo>
                      <a:pt x="752604" y="512837"/>
                      <a:pt x="716103" y="513538"/>
                      <a:pt x="679602" y="518452"/>
                    </a:cubicBezTo>
                    <a:cubicBezTo>
                      <a:pt x="619235" y="526875"/>
                      <a:pt x="592561" y="551444"/>
                      <a:pt x="588349" y="612513"/>
                    </a:cubicBezTo>
                    <a:cubicBezTo>
                      <a:pt x="583436" y="682005"/>
                      <a:pt x="569397" y="748690"/>
                      <a:pt x="550444" y="815375"/>
                    </a:cubicBezTo>
                    <a:cubicBezTo>
                      <a:pt x="511135" y="950850"/>
                      <a:pt x="268263" y="1628227"/>
                      <a:pt x="240185" y="1702633"/>
                    </a:cubicBezTo>
                    <a:cubicBezTo>
                      <a:pt x="233867" y="1718778"/>
                      <a:pt x="22582" y="2090808"/>
                      <a:pt x="120" y="2121694"/>
                    </a:cubicBezTo>
                    <a:cubicBezTo>
                      <a:pt x="-20237" y="2149772"/>
                      <a:pt x="2561516" y="2420723"/>
                      <a:pt x="2555901" y="2416511"/>
                    </a:cubicBezTo>
                    <a:cubicBezTo>
                      <a:pt x="2555901" y="2416511"/>
                      <a:pt x="2556603" y="2415809"/>
                      <a:pt x="2556603" y="2415809"/>
                    </a:cubicBezTo>
                    <a:cubicBezTo>
                      <a:pt x="2480091" y="2339297"/>
                      <a:pt x="2555901" y="1872504"/>
                      <a:pt x="2596613" y="1851445"/>
                    </a:cubicBezTo>
                    <a:cubicBezTo>
                      <a:pt x="2612758" y="1842320"/>
                      <a:pt x="2667510" y="1851445"/>
                      <a:pt x="2680847" y="1838810"/>
                    </a:cubicBezTo>
                    <a:lnTo>
                      <a:pt x="2681549" y="1838810"/>
                    </a:lnTo>
                    <a:cubicBezTo>
                      <a:pt x="2715242" y="1817752"/>
                      <a:pt x="2727175" y="1791780"/>
                      <a:pt x="2719454" y="1758788"/>
                    </a:cubicBezTo>
                    <a:cubicBezTo>
                      <a:pt x="2719454" y="1758788"/>
                      <a:pt x="2719454" y="1758788"/>
                      <a:pt x="2719454" y="1758788"/>
                    </a:cubicBezTo>
                    <a:cubicBezTo>
                      <a:pt x="2719454" y="1758788"/>
                      <a:pt x="2719454" y="1758788"/>
                      <a:pt x="2720156" y="1758788"/>
                    </a:cubicBezTo>
                    <a:cubicBezTo>
                      <a:pt x="2715242" y="1726499"/>
                      <a:pt x="2546775" y="1386056"/>
                      <a:pt x="2542564" y="1372017"/>
                    </a:cubicBezTo>
                    <a:cubicBezTo>
                      <a:pt x="2529227" y="1324987"/>
                      <a:pt x="2538352" y="1310246"/>
                      <a:pt x="2587488" y="1303928"/>
                    </a:cubicBezTo>
                    <a:cubicBezTo>
                      <a:pt x="2613460" y="1300419"/>
                      <a:pt x="2627499" y="1288485"/>
                      <a:pt x="2627499" y="1261110"/>
                    </a:cubicBezTo>
                    <a:cubicBezTo>
                      <a:pt x="2627499" y="1251282"/>
                      <a:pt x="2625393" y="1237244"/>
                      <a:pt x="2635922" y="1234436"/>
                    </a:cubicBezTo>
                    <a:cubicBezTo>
                      <a:pt x="2647153" y="1231628"/>
                      <a:pt x="2655577" y="1235138"/>
                      <a:pt x="2660491" y="1243561"/>
                    </a:cubicBezTo>
                    <a:cubicBezTo>
                      <a:pt x="2668914" y="1256898"/>
                      <a:pt x="2746830" y="1451337"/>
                      <a:pt x="2766484" y="1486434"/>
                    </a:cubicBezTo>
                    <a:cubicBezTo>
                      <a:pt x="2798774" y="1553821"/>
                      <a:pt x="2824745" y="1562946"/>
                      <a:pt x="2890728" y="1529955"/>
                    </a:cubicBezTo>
                    <a:cubicBezTo>
                      <a:pt x="2901258" y="1524339"/>
                      <a:pt x="3046560" y="1432384"/>
                      <a:pt x="3060599" y="1426067"/>
                    </a:cubicBezTo>
                    <a:cubicBezTo>
                      <a:pt x="3093591" y="1411326"/>
                      <a:pt x="3144832" y="1396585"/>
                      <a:pt x="3181334" y="1403604"/>
                    </a:cubicBezTo>
                    <a:cubicBezTo>
                      <a:pt x="3214325" y="1409922"/>
                      <a:pt x="3228364" y="1435894"/>
                      <a:pt x="3212219" y="1465376"/>
                    </a:cubicBezTo>
                    <a:cubicBezTo>
                      <a:pt x="3202392" y="1483626"/>
                      <a:pt x="3188353" y="1500473"/>
                      <a:pt x="3179227" y="1519425"/>
                    </a:cubicBezTo>
                    <a:cubicBezTo>
                      <a:pt x="3158169" y="1562244"/>
                      <a:pt x="3148342" y="1606466"/>
                      <a:pt x="3172910" y="1652093"/>
                    </a:cubicBezTo>
                    <a:cubicBezTo>
                      <a:pt x="3172910" y="1652093"/>
                      <a:pt x="3172910" y="1652093"/>
                      <a:pt x="3172910" y="1652093"/>
                    </a:cubicBezTo>
                    <a:cubicBezTo>
                      <a:pt x="3173612" y="1659814"/>
                      <a:pt x="3217133" y="1687892"/>
                      <a:pt x="3236085" y="1689998"/>
                    </a:cubicBezTo>
                    <a:cubicBezTo>
                      <a:pt x="3329444" y="1702633"/>
                      <a:pt x="3373666" y="1766510"/>
                      <a:pt x="3350502" y="1858465"/>
                    </a:cubicBezTo>
                    <a:cubicBezTo>
                      <a:pt x="3333655" y="1923745"/>
                      <a:pt x="3298558" y="1976391"/>
                      <a:pt x="3243806" y="2016402"/>
                    </a:cubicBezTo>
                    <a:cubicBezTo>
                      <a:pt x="3199584" y="2048692"/>
                      <a:pt x="2941970" y="2186273"/>
                      <a:pt x="2866862" y="2239621"/>
                    </a:cubicBezTo>
                    <a:cubicBezTo>
                      <a:pt x="2835275" y="2262083"/>
                      <a:pt x="2805793" y="2287353"/>
                      <a:pt x="2788245" y="2322450"/>
                    </a:cubicBezTo>
                    <a:cubicBezTo>
                      <a:pt x="2772802" y="2352634"/>
                      <a:pt x="2772099" y="2383519"/>
                      <a:pt x="2791754" y="2411597"/>
                    </a:cubicBezTo>
                    <a:cubicBezTo>
                      <a:pt x="2810706" y="2437569"/>
                      <a:pt x="2838784" y="2441079"/>
                      <a:pt x="2868266" y="2436165"/>
                    </a:cubicBezTo>
                    <a:cubicBezTo>
                      <a:pt x="3084465" y="2401770"/>
                      <a:pt x="3694455" y="2336489"/>
                      <a:pt x="3778688" y="2307007"/>
                    </a:cubicBezTo>
                    <a:cubicBezTo>
                      <a:pt x="3860114" y="2278228"/>
                      <a:pt x="3904337" y="2221370"/>
                      <a:pt x="3914866" y="2137137"/>
                    </a:cubicBezTo>
                    <a:cubicBezTo>
                      <a:pt x="3930308" y="2014296"/>
                      <a:pt x="3942944" y="1891456"/>
                      <a:pt x="3958386" y="1768616"/>
                    </a:cubicBezTo>
                    <a:cubicBezTo>
                      <a:pt x="3980147" y="1591726"/>
                      <a:pt x="3996291" y="1413432"/>
                      <a:pt x="4049639" y="1242157"/>
                    </a:cubicBezTo>
                    <a:cubicBezTo>
                      <a:pt x="4069996" y="1201444"/>
                      <a:pt x="4084034" y="1159328"/>
                      <a:pt x="4067890" y="1113701"/>
                    </a:cubicBezTo>
                    <a:cubicBezTo>
                      <a:pt x="4065784" y="1083518"/>
                      <a:pt x="3843267" y="889079"/>
                      <a:pt x="3825017" y="869424"/>
                    </a:cubicBezTo>
                    <a:moveTo>
                      <a:pt x="3186949" y="178009"/>
                    </a:moveTo>
                    <a:cubicBezTo>
                      <a:pt x="3186247" y="178009"/>
                      <a:pt x="3186247" y="178009"/>
                      <a:pt x="3186949" y="178009"/>
                    </a:cubicBezTo>
                    <a:cubicBezTo>
                      <a:pt x="3186949" y="178009"/>
                      <a:pt x="3186949" y="178009"/>
                      <a:pt x="3186949" y="178009"/>
                    </a:cubicBezTo>
                    <a:cubicBezTo>
                      <a:pt x="3186949" y="178009"/>
                      <a:pt x="3186949" y="178009"/>
                      <a:pt x="3186949" y="178009"/>
                    </a:cubicBezTo>
                    <a:close/>
                  </a:path>
                </a:pathLst>
              </a:custGeom>
              <a:solidFill>
                <a:srgbClr val="7E460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8" name="Google Shape;408;p6"/>
              <p:cNvSpPr/>
              <p:nvPr/>
            </p:nvSpPr>
            <p:spPr>
              <a:xfrm>
                <a:off x="4677036" y="1953512"/>
                <a:ext cx="2948168" cy="1368792"/>
              </a:xfrm>
              <a:custGeom>
                <a:avLst/>
                <a:gdLst/>
                <a:ahLst/>
                <a:cxnLst/>
                <a:rect l="l" t="t" r="r" b="b"/>
                <a:pathLst>
                  <a:path w="2948168" h="1368792" extrusionOk="0">
                    <a:moveTo>
                      <a:pt x="2845316" y="468899"/>
                    </a:moveTo>
                    <a:cubicBezTo>
                      <a:pt x="2850931" y="472409"/>
                      <a:pt x="2856547" y="478024"/>
                      <a:pt x="2862865" y="480130"/>
                    </a:cubicBezTo>
                    <a:cubicBezTo>
                      <a:pt x="2909895" y="494871"/>
                      <a:pt x="2921828" y="534882"/>
                      <a:pt x="2926741" y="576297"/>
                    </a:cubicBezTo>
                    <a:cubicBezTo>
                      <a:pt x="2949204" y="754591"/>
                      <a:pt x="2954117" y="932885"/>
                      <a:pt x="2934463" y="1111881"/>
                    </a:cubicBezTo>
                    <a:cubicBezTo>
                      <a:pt x="2934463" y="1112582"/>
                      <a:pt x="2952012" y="1332993"/>
                      <a:pt x="2951309" y="1333695"/>
                    </a:cubicBezTo>
                    <a:cubicBezTo>
                      <a:pt x="2936569" y="1373004"/>
                      <a:pt x="2928145" y="1376514"/>
                      <a:pt x="2892346" y="1361773"/>
                    </a:cubicBezTo>
                    <a:cubicBezTo>
                      <a:pt x="2749851" y="1301406"/>
                      <a:pt x="1438618" y="948327"/>
                      <a:pt x="1424579" y="946222"/>
                    </a:cubicBezTo>
                    <a:cubicBezTo>
                      <a:pt x="1342452" y="934990"/>
                      <a:pt x="29113" y="863392"/>
                      <a:pt x="24200" y="872517"/>
                    </a:cubicBezTo>
                    <a:cubicBezTo>
                      <a:pt x="20690" y="878835"/>
                      <a:pt x="1737" y="857075"/>
                      <a:pt x="334" y="853565"/>
                    </a:cubicBezTo>
                    <a:cubicBezTo>
                      <a:pt x="-8792" y="838122"/>
                      <a:pt x="172310" y="449245"/>
                      <a:pt x="180031" y="383964"/>
                    </a:cubicBezTo>
                    <a:cubicBezTo>
                      <a:pt x="183541" y="355184"/>
                      <a:pt x="258649" y="190929"/>
                      <a:pt x="288833" y="173380"/>
                    </a:cubicBezTo>
                    <a:cubicBezTo>
                      <a:pt x="308487" y="162149"/>
                      <a:pt x="693153" y="-702"/>
                      <a:pt x="716317" y="702"/>
                    </a:cubicBezTo>
                    <a:cubicBezTo>
                      <a:pt x="774579" y="2106"/>
                      <a:pt x="833542" y="0"/>
                      <a:pt x="891803" y="0"/>
                    </a:cubicBezTo>
                    <a:cubicBezTo>
                      <a:pt x="954276" y="2106"/>
                      <a:pt x="1263132" y="10529"/>
                      <a:pt x="1355087" y="18953"/>
                    </a:cubicBezTo>
                    <a:cubicBezTo>
                      <a:pt x="1367020" y="20357"/>
                      <a:pt x="1773446" y="122840"/>
                      <a:pt x="1791696" y="97570"/>
                    </a:cubicBezTo>
                    <a:cubicBezTo>
                      <a:pt x="1795206" y="97570"/>
                      <a:pt x="1798716" y="97570"/>
                      <a:pt x="1802226" y="97570"/>
                    </a:cubicBezTo>
                    <a:cubicBezTo>
                      <a:pt x="2027550" y="143899"/>
                      <a:pt x="2248663" y="207776"/>
                      <a:pt x="2462756" y="292711"/>
                    </a:cubicBezTo>
                    <a:cubicBezTo>
                      <a:pt x="2563836" y="332722"/>
                      <a:pt x="2662108" y="378348"/>
                      <a:pt x="2757573" y="430292"/>
                    </a:cubicBezTo>
                    <a:cubicBezTo>
                      <a:pt x="2786352" y="446437"/>
                      <a:pt x="2820748" y="447139"/>
                      <a:pt x="2845316" y="46889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9" name="Google Shape;409;p6"/>
              <p:cNvSpPr/>
              <p:nvPr/>
            </p:nvSpPr>
            <p:spPr>
              <a:xfrm>
                <a:off x="7409690" y="2155672"/>
                <a:ext cx="7019" cy="133369"/>
              </a:xfrm>
              <a:custGeom>
                <a:avLst/>
                <a:gdLst/>
                <a:ahLst/>
                <a:cxnLst/>
                <a:rect l="l" t="t" r="r" b="b"/>
                <a:pathLst>
                  <a:path w="7019" h="133369" extrusionOk="0">
                    <a:moveTo>
                      <a:pt x="7371" y="0"/>
                    </a:moveTo>
                    <a:cubicBezTo>
                      <a:pt x="7371" y="46328"/>
                      <a:pt x="7371" y="93359"/>
                      <a:pt x="7371" y="139687"/>
                    </a:cubicBezTo>
                    <a:cubicBezTo>
                      <a:pt x="-2457" y="93359"/>
                      <a:pt x="-2457" y="46328"/>
                      <a:pt x="7371" y="0"/>
                    </a:cubicBezTo>
                    <a:close/>
                  </a:path>
                </a:pathLst>
              </a:custGeom>
              <a:solidFill>
                <a:srgbClr val="08080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6"/>
              <p:cNvSpPr/>
              <p:nvPr/>
            </p:nvSpPr>
            <p:spPr>
              <a:xfrm>
                <a:off x="3281903" y="4231295"/>
                <a:ext cx="14039" cy="7019"/>
              </a:xfrm>
              <a:custGeom>
                <a:avLst/>
                <a:gdLst/>
                <a:ahLst/>
                <a:cxnLst/>
                <a:rect l="l" t="t" r="r" b="b"/>
                <a:pathLst>
                  <a:path w="14038" h="7019" extrusionOk="0">
                    <a:moveTo>
                      <a:pt x="0" y="9855"/>
                    </a:moveTo>
                    <a:cubicBezTo>
                      <a:pt x="2106" y="-674"/>
                      <a:pt x="7019" y="-3482"/>
                      <a:pt x="15443" y="4942"/>
                    </a:cubicBezTo>
                    <a:cubicBezTo>
                      <a:pt x="10529" y="7047"/>
                      <a:pt x="5615" y="8451"/>
                      <a:pt x="0" y="9855"/>
                    </a:cubicBez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6"/>
              <p:cNvSpPr/>
              <p:nvPr/>
            </p:nvSpPr>
            <p:spPr>
              <a:xfrm>
                <a:off x="7599566" y="1840856"/>
                <a:ext cx="42117" cy="14039"/>
              </a:xfrm>
              <a:custGeom>
                <a:avLst/>
                <a:gdLst/>
                <a:ahLst/>
                <a:cxnLst/>
                <a:rect l="l" t="t" r="r" b="b"/>
                <a:pathLst>
                  <a:path w="42116" h="14038" extrusionOk="0">
                    <a:moveTo>
                      <a:pt x="0" y="15787"/>
                    </a:moveTo>
                    <a:cubicBezTo>
                      <a:pt x="10529" y="-11588"/>
                      <a:pt x="31588" y="5258"/>
                      <a:pt x="47732" y="3854"/>
                    </a:cubicBezTo>
                    <a:cubicBezTo>
                      <a:pt x="34395" y="16489"/>
                      <a:pt x="16846" y="15085"/>
                      <a:pt x="0" y="15787"/>
                    </a:cubicBezTo>
                    <a:close/>
                  </a:path>
                </a:pathLst>
              </a:custGeom>
              <a:solidFill>
                <a:srgbClr val="08080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412" name="Google Shape;412;p6"/>
              <p:cNvGrpSpPr/>
              <p:nvPr/>
            </p:nvGrpSpPr>
            <p:grpSpPr>
              <a:xfrm>
                <a:off x="4965869" y="570"/>
                <a:ext cx="4069195" cy="2443209"/>
                <a:chOff x="4965869" y="570"/>
                <a:chExt cx="4069195" cy="2443209"/>
              </a:xfrm>
            </p:grpSpPr>
            <p:sp>
              <p:nvSpPr>
                <p:cNvPr id="413" name="Google Shape;413;p6"/>
                <p:cNvSpPr/>
                <p:nvPr/>
              </p:nvSpPr>
              <p:spPr>
                <a:xfrm>
                  <a:off x="4965869" y="570"/>
                  <a:ext cx="3264043" cy="2126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4043" h="2126892" extrusionOk="0">
                      <a:moveTo>
                        <a:pt x="603673" y="1954346"/>
                      </a:moveTo>
                      <a:cubicBezTo>
                        <a:pt x="666146" y="1956452"/>
                        <a:pt x="975001" y="1964875"/>
                        <a:pt x="1066956" y="1973299"/>
                      </a:cubicBezTo>
                      <a:cubicBezTo>
                        <a:pt x="1078889" y="1974703"/>
                        <a:pt x="1485315" y="2077187"/>
                        <a:pt x="1503566" y="2051917"/>
                      </a:cubicBezTo>
                      <a:cubicBezTo>
                        <a:pt x="1507076" y="2051917"/>
                        <a:pt x="1510585" y="2051917"/>
                        <a:pt x="1514095" y="2051917"/>
                      </a:cubicBezTo>
                      <a:cubicBezTo>
                        <a:pt x="1568145" y="2063148"/>
                        <a:pt x="1622194" y="2075081"/>
                        <a:pt x="1676244" y="2088418"/>
                      </a:cubicBezTo>
                      <a:cubicBezTo>
                        <a:pt x="1679052" y="2075081"/>
                        <a:pt x="1681860" y="2065955"/>
                        <a:pt x="1684667" y="2063850"/>
                      </a:cubicBezTo>
                      <a:cubicBezTo>
                        <a:pt x="1693091" y="2008396"/>
                        <a:pt x="1704322" y="1953644"/>
                        <a:pt x="1698005" y="1895383"/>
                      </a:cubicBezTo>
                      <a:cubicBezTo>
                        <a:pt x="1681860" y="1751484"/>
                        <a:pt x="1610262" y="1641981"/>
                        <a:pt x="1496546" y="1559853"/>
                      </a:cubicBezTo>
                      <a:cubicBezTo>
                        <a:pt x="1368792" y="1467899"/>
                        <a:pt x="1219980" y="1434205"/>
                        <a:pt x="1066956" y="1413147"/>
                      </a:cubicBezTo>
                      <a:cubicBezTo>
                        <a:pt x="993252" y="1403320"/>
                        <a:pt x="918846" y="1411041"/>
                        <a:pt x="845843" y="1401214"/>
                      </a:cubicBezTo>
                      <a:cubicBezTo>
                        <a:pt x="803727" y="1395598"/>
                        <a:pt x="763014" y="1382261"/>
                        <a:pt x="720897" y="1377348"/>
                      </a:cubicBezTo>
                      <a:cubicBezTo>
                        <a:pt x="661934" y="1369626"/>
                        <a:pt x="650001" y="1414551"/>
                        <a:pt x="624029" y="1368222"/>
                      </a:cubicBezTo>
                      <a:cubicBezTo>
                        <a:pt x="597355" y="1320490"/>
                        <a:pt x="580508" y="1276970"/>
                        <a:pt x="600163" y="1215198"/>
                      </a:cubicBezTo>
                      <a:cubicBezTo>
                        <a:pt x="627539" y="1129561"/>
                        <a:pt x="655616" y="1043924"/>
                        <a:pt x="685098" y="958989"/>
                      </a:cubicBezTo>
                      <a:cubicBezTo>
                        <a:pt x="710368" y="886688"/>
                        <a:pt x="748975" y="823513"/>
                        <a:pt x="805833" y="772271"/>
                      </a:cubicBezTo>
                      <a:cubicBezTo>
                        <a:pt x="879537" y="704885"/>
                        <a:pt x="973598" y="681720"/>
                        <a:pt x="1066956" y="667682"/>
                      </a:cubicBezTo>
                      <a:cubicBezTo>
                        <a:pt x="1168738" y="652239"/>
                        <a:pt x="1266309" y="622055"/>
                        <a:pt x="1365283" y="598189"/>
                      </a:cubicBezTo>
                      <a:cubicBezTo>
                        <a:pt x="1467065" y="573621"/>
                        <a:pt x="1563933" y="527995"/>
                        <a:pt x="1662205" y="490791"/>
                      </a:cubicBezTo>
                      <a:cubicBezTo>
                        <a:pt x="1801892" y="438146"/>
                        <a:pt x="1946493" y="410770"/>
                        <a:pt x="2091795" y="386904"/>
                      </a:cubicBezTo>
                      <a:cubicBezTo>
                        <a:pt x="2280619" y="356018"/>
                        <a:pt x="2468038" y="322325"/>
                        <a:pt x="2654053" y="278804"/>
                      </a:cubicBezTo>
                      <a:cubicBezTo>
                        <a:pt x="2739690" y="258448"/>
                        <a:pt x="2823924" y="254236"/>
                        <a:pt x="2908157" y="281612"/>
                      </a:cubicBezTo>
                      <a:cubicBezTo>
                        <a:pt x="2927110" y="287929"/>
                        <a:pt x="2936937" y="283016"/>
                        <a:pt x="2943254" y="264765"/>
                      </a:cubicBezTo>
                      <a:cubicBezTo>
                        <a:pt x="2946764" y="254938"/>
                        <a:pt x="2950274" y="245813"/>
                        <a:pt x="2954486" y="236687"/>
                      </a:cubicBezTo>
                      <a:cubicBezTo>
                        <a:pt x="2978352" y="191061"/>
                        <a:pt x="3030296" y="182638"/>
                        <a:pt x="3068903" y="215629"/>
                      </a:cubicBezTo>
                      <a:cubicBezTo>
                        <a:pt x="3129270" y="267573"/>
                        <a:pt x="3249303" y="284420"/>
                        <a:pt x="3269659" y="280910"/>
                      </a:cubicBezTo>
                      <a:cubicBezTo>
                        <a:pt x="3282996" y="278102"/>
                        <a:pt x="3139799" y="85067"/>
                        <a:pt x="3118039" y="45759"/>
                      </a:cubicBezTo>
                      <a:cubicBezTo>
                        <a:pt x="3078730" y="834"/>
                        <a:pt x="3021171" y="-11801"/>
                        <a:pt x="2965717" y="11363"/>
                      </a:cubicBezTo>
                      <a:cubicBezTo>
                        <a:pt x="2948168" y="18383"/>
                        <a:pt x="2924302" y="35229"/>
                        <a:pt x="2905350" y="40143"/>
                      </a:cubicBezTo>
                      <a:cubicBezTo>
                        <a:pt x="2835155" y="58394"/>
                        <a:pt x="2515770" y="113145"/>
                        <a:pt x="2501029" y="116655"/>
                      </a:cubicBezTo>
                      <a:cubicBezTo>
                        <a:pt x="2421710" y="136309"/>
                        <a:pt x="2340986" y="150348"/>
                        <a:pt x="2260964" y="170705"/>
                      </a:cubicBezTo>
                      <a:cubicBezTo>
                        <a:pt x="2088988" y="214225"/>
                        <a:pt x="1915607" y="251428"/>
                        <a:pt x="1744333" y="294949"/>
                      </a:cubicBezTo>
                      <a:cubicBezTo>
                        <a:pt x="1637637" y="321623"/>
                        <a:pt x="1167334" y="472541"/>
                        <a:pt x="1146978" y="476753"/>
                      </a:cubicBezTo>
                      <a:cubicBezTo>
                        <a:pt x="1029051" y="504128"/>
                        <a:pt x="910422" y="521677"/>
                        <a:pt x="788986" y="519571"/>
                      </a:cubicBezTo>
                      <a:cubicBezTo>
                        <a:pt x="752485" y="518869"/>
                        <a:pt x="715984" y="519571"/>
                        <a:pt x="679482" y="524485"/>
                      </a:cubicBezTo>
                      <a:cubicBezTo>
                        <a:pt x="619115" y="532908"/>
                        <a:pt x="592441" y="557476"/>
                        <a:pt x="588230" y="618545"/>
                      </a:cubicBezTo>
                      <a:cubicBezTo>
                        <a:pt x="583316" y="688038"/>
                        <a:pt x="569277" y="754723"/>
                        <a:pt x="550325" y="821407"/>
                      </a:cubicBezTo>
                      <a:cubicBezTo>
                        <a:pt x="511016" y="956883"/>
                        <a:pt x="268143" y="1634259"/>
                        <a:pt x="240065" y="1708666"/>
                      </a:cubicBezTo>
                      <a:cubicBezTo>
                        <a:pt x="233748" y="1724810"/>
                        <a:pt x="12635" y="2115092"/>
                        <a:pt x="0" y="2127727"/>
                      </a:cubicBezTo>
                      <a:cubicBezTo>
                        <a:pt x="19654" y="2116496"/>
                        <a:pt x="404320" y="1953644"/>
                        <a:pt x="427484" y="1955048"/>
                      </a:cubicBezTo>
                      <a:cubicBezTo>
                        <a:pt x="487150" y="1955750"/>
                        <a:pt x="545411" y="1953644"/>
                        <a:pt x="603673" y="1954346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4" name="Google Shape;414;p6"/>
                <p:cNvSpPr/>
                <p:nvPr/>
              </p:nvSpPr>
              <p:spPr>
                <a:xfrm>
                  <a:off x="6564218" y="534489"/>
                  <a:ext cx="2470846" cy="1909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0845" h="1909289" extrusionOk="0">
                      <a:moveTo>
                        <a:pt x="2471527" y="586517"/>
                      </a:moveTo>
                      <a:cubicBezTo>
                        <a:pt x="2466613" y="575286"/>
                        <a:pt x="1985079" y="76203"/>
                        <a:pt x="1921203" y="14432"/>
                      </a:cubicBezTo>
                      <a:cubicBezTo>
                        <a:pt x="1913481" y="6711"/>
                        <a:pt x="1907865" y="-5222"/>
                        <a:pt x="1893827" y="2499"/>
                      </a:cubicBezTo>
                      <a:cubicBezTo>
                        <a:pt x="1871364" y="-3818"/>
                        <a:pt x="1853816" y="1797"/>
                        <a:pt x="1846094" y="26365"/>
                      </a:cubicBezTo>
                      <a:cubicBezTo>
                        <a:pt x="1844690" y="29875"/>
                        <a:pt x="1841181" y="32683"/>
                        <a:pt x="1838373" y="36193"/>
                      </a:cubicBezTo>
                      <a:cubicBezTo>
                        <a:pt x="1806785" y="72694"/>
                        <a:pt x="1806785" y="72694"/>
                        <a:pt x="1845392" y="106387"/>
                      </a:cubicBezTo>
                      <a:cubicBezTo>
                        <a:pt x="1865047" y="123234"/>
                        <a:pt x="1883999" y="145696"/>
                        <a:pt x="1877682" y="171668"/>
                      </a:cubicBezTo>
                      <a:cubicBezTo>
                        <a:pt x="1865749" y="220804"/>
                        <a:pt x="1892423" y="246074"/>
                        <a:pt x="1924712" y="273450"/>
                      </a:cubicBezTo>
                      <a:cubicBezTo>
                        <a:pt x="2034216" y="364703"/>
                        <a:pt x="2140209" y="460167"/>
                        <a:pt x="2206192" y="590729"/>
                      </a:cubicBezTo>
                      <a:cubicBezTo>
                        <a:pt x="2233568" y="644779"/>
                        <a:pt x="2248309" y="700232"/>
                        <a:pt x="2250415" y="759196"/>
                      </a:cubicBezTo>
                      <a:cubicBezTo>
                        <a:pt x="2255328" y="883440"/>
                        <a:pt x="2241991" y="1270211"/>
                        <a:pt x="2239184" y="1339002"/>
                      </a:cubicBezTo>
                      <a:cubicBezTo>
                        <a:pt x="2235674" y="1423235"/>
                        <a:pt x="2201981" y="1423235"/>
                        <a:pt x="2201981" y="1423235"/>
                      </a:cubicBezTo>
                      <a:cubicBezTo>
                        <a:pt x="2093881" y="1441486"/>
                        <a:pt x="2064399" y="1374801"/>
                        <a:pt x="2025090" y="1247047"/>
                      </a:cubicBezTo>
                      <a:cubicBezTo>
                        <a:pt x="2003330" y="1176853"/>
                        <a:pt x="1991397" y="1102447"/>
                        <a:pt x="1949280" y="1039272"/>
                      </a:cubicBezTo>
                      <a:cubicBezTo>
                        <a:pt x="1890317" y="950125"/>
                        <a:pt x="1883297" y="854660"/>
                        <a:pt x="1910673" y="754282"/>
                      </a:cubicBezTo>
                      <a:cubicBezTo>
                        <a:pt x="1924712" y="703742"/>
                        <a:pt x="1931030" y="653202"/>
                        <a:pt x="1928222" y="601258"/>
                      </a:cubicBezTo>
                      <a:cubicBezTo>
                        <a:pt x="1924010" y="511409"/>
                        <a:pt x="1856624" y="474206"/>
                        <a:pt x="1779410" y="519131"/>
                      </a:cubicBezTo>
                      <a:cubicBezTo>
                        <a:pt x="1725360" y="550718"/>
                        <a:pt x="1681839" y="594239"/>
                        <a:pt x="1632703" y="632144"/>
                      </a:cubicBezTo>
                      <a:cubicBezTo>
                        <a:pt x="1582163" y="671453"/>
                        <a:pt x="1521094" y="672154"/>
                        <a:pt x="1474765" y="630038"/>
                      </a:cubicBezTo>
                      <a:cubicBezTo>
                        <a:pt x="1453707" y="610383"/>
                        <a:pt x="1394744" y="425070"/>
                        <a:pt x="1376493" y="359087"/>
                      </a:cubicBezTo>
                      <a:cubicBezTo>
                        <a:pt x="1365262" y="319076"/>
                        <a:pt x="1347714" y="283979"/>
                        <a:pt x="1317530" y="254497"/>
                      </a:cubicBezTo>
                      <a:cubicBezTo>
                        <a:pt x="1295770" y="234141"/>
                        <a:pt x="1273307" y="232035"/>
                        <a:pt x="1248739" y="247478"/>
                      </a:cubicBezTo>
                      <a:cubicBezTo>
                        <a:pt x="1219258" y="265728"/>
                        <a:pt x="1203815" y="293104"/>
                        <a:pt x="1192584" y="324692"/>
                      </a:cubicBezTo>
                      <a:cubicBezTo>
                        <a:pt x="1161698" y="410329"/>
                        <a:pt x="1099927" y="463677"/>
                        <a:pt x="1014992" y="490351"/>
                      </a:cubicBezTo>
                      <a:cubicBezTo>
                        <a:pt x="944797" y="512813"/>
                        <a:pt x="873199" y="521938"/>
                        <a:pt x="799495" y="508601"/>
                      </a:cubicBezTo>
                      <a:cubicBezTo>
                        <a:pt x="722281" y="494562"/>
                        <a:pt x="654894" y="466485"/>
                        <a:pt x="600142" y="407521"/>
                      </a:cubicBezTo>
                      <a:cubicBezTo>
                        <a:pt x="518015" y="319076"/>
                        <a:pt x="279354" y="73396"/>
                        <a:pt x="229516" y="57953"/>
                      </a:cubicBezTo>
                      <a:cubicBezTo>
                        <a:pt x="188101" y="45318"/>
                        <a:pt x="160725" y="68482"/>
                        <a:pt x="166341" y="111301"/>
                      </a:cubicBezTo>
                      <a:cubicBezTo>
                        <a:pt x="167744" y="121830"/>
                        <a:pt x="431676" y="525448"/>
                        <a:pt x="482216" y="620913"/>
                      </a:cubicBezTo>
                      <a:cubicBezTo>
                        <a:pt x="534159" y="718483"/>
                        <a:pt x="749657" y="1027338"/>
                        <a:pt x="787562" y="1095427"/>
                      </a:cubicBezTo>
                      <a:cubicBezTo>
                        <a:pt x="800898" y="1119293"/>
                        <a:pt x="815640" y="1143159"/>
                        <a:pt x="803004" y="1172641"/>
                      </a:cubicBezTo>
                      <a:cubicBezTo>
                        <a:pt x="767907" y="1216162"/>
                        <a:pt x="751061" y="1182468"/>
                        <a:pt x="725790" y="1188786"/>
                      </a:cubicBezTo>
                      <a:cubicBezTo>
                        <a:pt x="693501" y="1197209"/>
                        <a:pt x="663317" y="1196507"/>
                        <a:pt x="631730" y="1182468"/>
                      </a:cubicBezTo>
                      <a:cubicBezTo>
                        <a:pt x="532755" y="1138246"/>
                        <a:pt x="112291" y="893267"/>
                        <a:pt x="49116" y="863785"/>
                      </a:cubicBezTo>
                      <a:cubicBezTo>
                        <a:pt x="35779" y="857468"/>
                        <a:pt x="19634" y="849746"/>
                        <a:pt x="6999" y="863785"/>
                      </a:cubicBezTo>
                      <a:cubicBezTo>
                        <a:pt x="-4934" y="877122"/>
                        <a:pt x="681" y="893267"/>
                        <a:pt x="6999" y="906604"/>
                      </a:cubicBezTo>
                      <a:cubicBezTo>
                        <a:pt x="18230" y="930470"/>
                        <a:pt x="181783" y="1157900"/>
                        <a:pt x="256189" y="1244941"/>
                      </a:cubicBezTo>
                      <a:cubicBezTo>
                        <a:pt x="236535" y="1243538"/>
                        <a:pt x="227409" y="1250557"/>
                        <a:pt x="225304" y="1272317"/>
                      </a:cubicBezTo>
                      <a:cubicBezTo>
                        <a:pt x="222496" y="1296885"/>
                        <a:pt x="178976" y="1436572"/>
                        <a:pt x="134051" y="1569942"/>
                      </a:cubicBezTo>
                      <a:cubicBezTo>
                        <a:pt x="284267" y="1609251"/>
                        <a:pt x="431676" y="1656983"/>
                        <a:pt x="576276" y="1713840"/>
                      </a:cubicBezTo>
                      <a:cubicBezTo>
                        <a:pt x="677356" y="1753851"/>
                        <a:pt x="775629" y="1799478"/>
                        <a:pt x="871093" y="1851422"/>
                      </a:cubicBezTo>
                      <a:cubicBezTo>
                        <a:pt x="877411" y="1854931"/>
                        <a:pt x="884430" y="1857739"/>
                        <a:pt x="890747" y="1859845"/>
                      </a:cubicBezTo>
                      <a:cubicBezTo>
                        <a:pt x="887940" y="1828959"/>
                        <a:pt x="866881" y="1777015"/>
                        <a:pt x="867583" y="1762977"/>
                      </a:cubicBezTo>
                      <a:cubicBezTo>
                        <a:pt x="865477" y="1718052"/>
                        <a:pt x="868987" y="1550287"/>
                        <a:pt x="875305" y="1510978"/>
                      </a:cubicBezTo>
                      <a:cubicBezTo>
                        <a:pt x="883026" y="1459035"/>
                        <a:pt x="896363" y="1407793"/>
                        <a:pt x="927249" y="1364272"/>
                      </a:cubicBezTo>
                      <a:cubicBezTo>
                        <a:pt x="944797" y="1339704"/>
                        <a:pt x="965855" y="1320050"/>
                        <a:pt x="998847" y="1324261"/>
                      </a:cubicBezTo>
                      <a:cubicBezTo>
                        <a:pt x="1011482" y="1332684"/>
                        <a:pt x="1068340" y="1320751"/>
                        <a:pt x="1083080" y="1311626"/>
                      </a:cubicBezTo>
                      <a:lnTo>
                        <a:pt x="1083782" y="1311626"/>
                      </a:lnTo>
                      <a:cubicBezTo>
                        <a:pt x="1088696" y="1305309"/>
                        <a:pt x="1126601" y="1256874"/>
                        <a:pt x="1121687" y="1231604"/>
                      </a:cubicBezTo>
                      <a:lnTo>
                        <a:pt x="1122389" y="1232306"/>
                      </a:lnTo>
                      <a:cubicBezTo>
                        <a:pt x="1106947" y="1204931"/>
                        <a:pt x="924441" y="846939"/>
                        <a:pt x="916018" y="820967"/>
                      </a:cubicBezTo>
                      <a:cubicBezTo>
                        <a:pt x="903383" y="783764"/>
                        <a:pt x="914614" y="762705"/>
                        <a:pt x="953221" y="753580"/>
                      </a:cubicBezTo>
                      <a:cubicBezTo>
                        <a:pt x="980597" y="747263"/>
                        <a:pt x="993933" y="736031"/>
                        <a:pt x="997443" y="705848"/>
                      </a:cubicBezTo>
                      <a:cubicBezTo>
                        <a:pt x="1000953" y="670751"/>
                        <a:pt x="1039560" y="659519"/>
                        <a:pt x="1065532" y="684088"/>
                      </a:cubicBezTo>
                      <a:cubicBezTo>
                        <a:pt x="1078869" y="696722"/>
                        <a:pt x="1087292" y="712867"/>
                        <a:pt x="1095014" y="729012"/>
                      </a:cubicBezTo>
                      <a:cubicBezTo>
                        <a:pt x="1114668" y="768321"/>
                        <a:pt x="1179949" y="972587"/>
                        <a:pt x="1184161" y="980308"/>
                      </a:cubicBezTo>
                      <a:cubicBezTo>
                        <a:pt x="1204517" y="1016107"/>
                        <a:pt x="1227681" y="1024531"/>
                        <a:pt x="1266990" y="1010492"/>
                      </a:cubicBezTo>
                      <a:cubicBezTo>
                        <a:pt x="1286644" y="1003472"/>
                        <a:pt x="1439668" y="879228"/>
                        <a:pt x="1457919" y="871507"/>
                      </a:cubicBezTo>
                      <a:cubicBezTo>
                        <a:pt x="1489507" y="856766"/>
                        <a:pt x="1521796" y="845535"/>
                        <a:pt x="1556191" y="842727"/>
                      </a:cubicBezTo>
                      <a:cubicBezTo>
                        <a:pt x="1600414" y="839217"/>
                        <a:pt x="1644636" y="867295"/>
                        <a:pt x="1653060" y="904498"/>
                      </a:cubicBezTo>
                      <a:cubicBezTo>
                        <a:pt x="1660781" y="938192"/>
                        <a:pt x="1578653" y="1008386"/>
                        <a:pt x="1574442" y="1016107"/>
                      </a:cubicBezTo>
                      <a:cubicBezTo>
                        <a:pt x="1512671" y="1122101"/>
                        <a:pt x="1620068" y="1161410"/>
                        <a:pt x="1639021" y="1163516"/>
                      </a:cubicBezTo>
                      <a:cubicBezTo>
                        <a:pt x="1732379" y="1176151"/>
                        <a:pt x="1776602" y="1240028"/>
                        <a:pt x="1753438" y="1331982"/>
                      </a:cubicBezTo>
                      <a:cubicBezTo>
                        <a:pt x="1736591" y="1397263"/>
                        <a:pt x="1701494" y="1449909"/>
                        <a:pt x="1646742" y="1489920"/>
                      </a:cubicBezTo>
                      <a:cubicBezTo>
                        <a:pt x="1602520" y="1522210"/>
                        <a:pt x="1554085" y="1548182"/>
                        <a:pt x="1506353" y="1574153"/>
                      </a:cubicBezTo>
                      <a:cubicBezTo>
                        <a:pt x="1426332" y="1617674"/>
                        <a:pt x="1344906" y="1659791"/>
                        <a:pt x="1270500" y="1712437"/>
                      </a:cubicBezTo>
                      <a:cubicBezTo>
                        <a:pt x="1238912" y="1734899"/>
                        <a:pt x="1209430" y="1760169"/>
                        <a:pt x="1191882" y="1795266"/>
                      </a:cubicBezTo>
                      <a:cubicBezTo>
                        <a:pt x="1176439" y="1825450"/>
                        <a:pt x="1175737" y="1856335"/>
                        <a:pt x="1195392" y="1884413"/>
                      </a:cubicBezTo>
                      <a:cubicBezTo>
                        <a:pt x="1214344" y="1910385"/>
                        <a:pt x="1242422" y="1913895"/>
                        <a:pt x="1271904" y="1908981"/>
                      </a:cubicBezTo>
                      <a:cubicBezTo>
                        <a:pt x="1488103" y="1874586"/>
                        <a:pt x="1705705" y="1852826"/>
                        <a:pt x="1923308" y="1826854"/>
                      </a:cubicBezTo>
                      <a:cubicBezTo>
                        <a:pt x="2011051" y="1816324"/>
                        <a:pt x="2098795" y="1809305"/>
                        <a:pt x="2183028" y="1779823"/>
                      </a:cubicBezTo>
                      <a:cubicBezTo>
                        <a:pt x="2264453" y="1751044"/>
                        <a:pt x="2308676" y="1694186"/>
                        <a:pt x="2319205" y="1609953"/>
                      </a:cubicBezTo>
                      <a:cubicBezTo>
                        <a:pt x="2334648" y="1487112"/>
                        <a:pt x="2347283" y="1364272"/>
                        <a:pt x="2362726" y="1241432"/>
                      </a:cubicBezTo>
                      <a:cubicBezTo>
                        <a:pt x="2384486" y="1064542"/>
                        <a:pt x="2400631" y="886248"/>
                        <a:pt x="2453978" y="714973"/>
                      </a:cubicBezTo>
                      <a:cubicBezTo>
                        <a:pt x="2469421" y="673558"/>
                        <a:pt x="2481355" y="631442"/>
                        <a:pt x="2471527" y="58651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15" name="Google Shape;415;p6"/>
              <p:cNvSpPr/>
              <p:nvPr/>
            </p:nvSpPr>
            <p:spPr>
              <a:xfrm>
                <a:off x="4963049" y="1681726"/>
                <a:ext cx="1495142" cy="996762"/>
              </a:xfrm>
              <a:custGeom>
                <a:avLst/>
                <a:gdLst/>
                <a:ahLst/>
                <a:cxnLst/>
                <a:rect l="l" t="t" r="r" b="b"/>
                <a:pathLst>
                  <a:path w="1495142" h="996761" extrusionOk="0">
                    <a:moveTo>
                      <a:pt x="1486029" y="181937"/>
                    </a:moveTo>
                    <a:cubicBezTo>
                      <a:pt x="1460057" y="109637"/>
                      <a:pt x="1379334" y="80857"/>
                      <a:pt x="1304928" y="62606"/>
                    </a:cubicBezTo>
                    <a:cubicBezTo>
                      <a:pt x="1041698" y="-1271"/>
                      <a:pt x="735650" y="-1973"/>
                      <a:pt x="464700" y="835"/>
                    </a:cubicBezTo>
                    <a:cubicBezTo>
                      <a:pt x="305358" y="2239"/>
                      <a:pt x="251308" y="-4780"/>
                      <a:pt x="160758" y="66116"/>
                    </a:cubicBezTo>
                    <a:cubicBezTo>
                      <a:pt x="61783" y="143330"/>
                      <a:pt x="55466" y="306181"/>
                      <a:pt x="42129" y="422002"/>
                    </a:cubicBezTo>
                    <a:cubicBezTo>
                      <a:pt x="28792" y="535015"/>
                      <a:pt x="-690" y="829832"/>
                      <a:pt x="12" y="883180"/>
                    </a:cubicBezTo>
                    <a:cubicBezTo>
                      <a:pt x="64591" y="888795"/>
                      <a:pt x="270261" y="885987"/>
                      <a:pt x="322205" y="885987"/>
                    </a:cubicBezTo>
                    <a:cubicBezTo>
                      <a:pt x="322205" y="838957"/>
                      <a:pt x="330628" y="580642"/>
                      <a:pt x="345369" y="471840"/>
                    </a:cubicBezTo>
                    <a:cubicBezTo>
                      <a:pt x="355196" y="397434"/>
                      <a:pt x="358706" y="255641"/>
                      <a:pt x="428901" y="207909"/>
                    </a:cubicBezTo>
                    <a:cubicBezTo>
                      <a:pt x="508922" y="152455"/>
                      <a:pt x="652119" y="163686"/>
                      <a:pt x="744074" y="165792"/>
                    </a:cubicBezTo>
                    <a:cubicBezTo>
                      <a:pt x="859894" y="168600"/>
                      <a:pt x="979927" y="184043"/>
                      <a:pt x="1090835" y="217034"/>
                    </a:cubicBezTo>
                    <a:cubicBezTo>
                      <a:pt x="1185597" y="245814"/>
                      <a:pt x="1208761" y="297758"/>
                      <a:pt x="1199636" y="393222"/>
                    </a:cubicBezTo>
                    <a:cubicBezTo>
                      <a:pt x="1182087" y="582747"/>
                      <a:pt x="1169452" y="741387"/>
                      <a:pt x="1105575" y="951970"/>
                    </a:cubicBezTo>
                    <a:cubicBezTo>
                      <a:pt x="1215781" y="972327"/>
                      <a:pt x="1293697" y="996895"/>
                      <a:pt x="1365295" y="996895"/>
                    </a:cubicBezTo>
                    <a:cubicBezTo>
                      <a:pt x="1377228" y="957586"/>
                      <a:pt x="1448125" y="655048"/>
                      <a:pt x="1468481" y="535015"/>
                    </a:cubicBezTo>
                    <a:cubicBezTo>
                      <a:pt x="1486029" y="427618"/>
                      <a:pt x="1517617" y="268978"/>
                      <a:pt x="1486029" y="181937"/>
                    </a:cubicBezTo>
                    <a:close/>
                  </a:path>
                </a:pathLst>
              </a:custGeom>
              <a:solidFill>
                <a:srgbClr val="7034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6"/>
              <p:cNvSpPr/>
              <p:nvPr/>
            </p:nvSpPr>
            <p:spPr>
              <a:xfrm>
                <a:off x="4976386" y="1697163"/>
                <a:ext cx="1467065" cy="975703"/>
              </a:xfrm>
              <a:custGeom>
                <a:avLst/>
                <a:gdLst/>
                <a:ahLst/>
                <a:cxnLst/>
                <a:rect l="l" t="t" r="r" b="b"/>
                <a:pathLst>
                  <a:path w="1467064" h="975703" extrusionOk="0">
                    <a:moveTo>
                      <a:pt x="1455144" y="184751"/>
                    </a:moveTo>
                    <a:cubicBezTo>
                      <a:pt x="1429172" y="113855"/>
                      <a:pt x="1350554" y="78758"/>
                      <a:pt x="1277552" y="61209"/>
                    </a:cubicBezTo>
                    <a:cubicBezTo>
                      <a:pt x="1019938" y="-1264"/>
                      <a:pt x="720910" y="-1966"/>
                      <a:pt x="455574" y="842"/>
                    </a:cubicBezTo>
                    <a:cubicBezTo>
                      <a:pt x="299743" y="2246"/>
                      <a:pt x="247097" y="-4072"/>
                      <a:pt x="157950" y="64719"/>
                    </a:cubicBezTo>
                    <a:cubicBezTo>
                      <a:pt x="61082" y="139827"/>
                      <a:pt x="54764" y="306188"/>
                      <a:pt x="41427" y="419201"/>
                    </a:cubicBezTo>
                    <a:cubicBezTo>
                      <a:pt x="28792" y="529406"/>
                      <a:pt x="-690" y="817905"/>
                      <a:pt x="12" y="869849"/>
                    </a:cubicBezTo>
                    <a:cubicBezTo>
                      <a:pt x="63187" y="875465"/>
                      <a:pt x="250607" y="872657"/>
                      <a:pt x="301147" y="872657"/>
                    </a:cubicBezTo>
                    <a:cubicBezTo>
                      <a:pt x="301147" y="827031"/>
                      <a:pt x="309570" y="574331"/>
                      <a:pt x="323609" y="467635"/>
                    </a:cubicBezTo>
                    <a:cubicBezTo>
                      <a:pt x="333436" y="395335"/>
                      <a:pt x="336946" y="235291"/>
                      <a:pt x="405035" y="188261"/>
                    </a:cubicBezTo>
                    <a:cubicBezTo>
                      <a:pt x="483652" y="134211"/>
                      <a:pt x="637378" y="137721"/>
                      <a:pt x="727929" y="140529"/>
                    </a:cubicBezTo>
                    <a:cubicBezTo>
                      <a:pt x="841644" y="143337"/>
                      <a:pt x="958167" y="158077"/>
                      <a:pt x="1067670" y="190367"/>
                    </a:cubicBezTo>
                    <a:cubicBezTo>
                      <a:pt x="1161029" y="218445"/>
                      <a:pt x="1203848" y="261965"/>
                      <a:pt x="1195424" y="355324"/>
                    </a:cubicBezTo>
                    <a:cubicBezTo>
                      <a:pt x="1177876" y="539935"/>
                      <a:pt x="1158923" y="730864"/>
                      <a:pt x="1096450" y="936534"/>
                    </a:cubicBezTo>
                    <a:cubicBezTo>
                      <a:pt x="1203848" y="956891"/>
                      <a:pt x="1266321" y="980757"/>
                      <a:pt x="1336515" y="980757"/>
                    </a:cubicBezTo>
                    <a:cubicBezTo>
                      <a:pt x="1347746" y="942150"/>
                      <a:pt x="1417239" y="646631"/>
                      <a:pt x="1437595" y="529406"/>
                    </a:cubicBezTo>
                    <a:cubicBezTo>
                      <a:pt x="1455846" y="424816"/>
                      <a:pt x="1486731" y="270388"/>
                      <a:pt x="1455144" y="18475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7" name="Google Shape;417;p6"/>
              <p:cNvSpPr/>
              <p:nvPr/>
            </p:nvSpPr>
            <p:spPr>
              <a:xfrm>
                <a:off x="2207488" y="2562334"/>
                <a:ext cx="7770529" cy="2969226"/>
              </a:xfrm>
              <a:custGeom>
                <a:avLst/>
                <a:gdLst/>
                <a:ahLst/>
                <a:cxnLst/>
                <a:rect l="l" t="t" r="r" b="b"/>
                <a:pathLst>
                  <a:path w="7770528" h="2969226" extrusionOk="0">
                    <a:moveTo>
                      <a:pt x="1394502" y="2003115"/>
                    </a:moveTo>
                    <a:cubicBezTo>
                      <a:pt x="1073713" y="1886592"/>
                      <a:pt x="760646" y="1753222"/>
                      <a:pt x="484079" y="1548254"/>
                    </a:cubicBezTo>
                    <a:cubicBezTo>
                      <a:pt x="303680" y="1414885"/>
                      <a:pt x="149954" y="1256947"/>
                      <a:pt x="22200" y="1073038"/>
                    </a:cubicBezTo>
                    <a:cubicBezTo>
                      <a:pt x="-7282" y="1030921"/>
                      <a:pt x="-7984" y="1022498"/>
                      <a:pt x="23604" y="981785"/>
                    </a:cubicBezTo>
                    <a:cubicBezTo>
                      <a:pt x="241908" y="696795"/>
                      <a:pt x="526196" y="522011"/>
                      <a:pt x="882784" y="467962"/>
                    </a:cubicBezTo>
                    <a:cubicBezTo>
                      <a:pt x="913670" y="463048"/>
                      <a:pt x="945257" y="460942"/>
                      <a:pt x="976845" y="458134"/>
                    </a:cubicBezTo>
                    <a:cubicBezTo>
                      <a:pt x="1004221" y="456028"/>
                      <a:pt x="1025279" y="469365"/>
                      <a:pt x="1044933" y="486212"/>
                    </a:cubicBezTo>
                    <a:cubicBezTo>
                      <a:pt x="1195851" y="618880"/>
                      <a:pt x="1590344" y="963534"/>
                      <a:pt x="1594556" y="966342"/>
                    </a:cubicBezTo>
                    <a:cubicBezTo>
                      <a:pt x="1612807" y="978275"/>
                      <a:pt x="1633163" y="978977"/>
                      <a:pt x="1649308" y="967746"/>
                    </a:cubicBezTo>
                    <a:cubicBezTo>
                      <a:pt x="1666154" y="955813"/>
                      <a:pt x="1654221" y="937563"/>
                      <a:pt x="1647904" y="923524"/>
                    </a:cubicBezTo>
                    <a:cubicBezTo>
                      <a:pt x="1597364" y="811915"/>
                      <a:pt x="1407137" y="404085"/>
                      <a:pt x="1364318" y="310726"/>
                    </a:cubicBezTo>
                    <a:cubicBezTo>
                      <a:pt x="1359405" y="299495"/>
                      <a:pt x="1355193" y="288264"/>
                      <a:pt x="1351683" y="277033"/>
                    </a:cubicBezTo>
                    <a:cubicBezTo>
                      <a:pt x="1346068" y="258080"/>
                      <a:pt x="1352385" y="245445"/>
                      <a:pt x="1371338" y="239128"/>
                    </a:cubicBezTo>
                    <a:cubicBezTo>
                      <a:pt x="1480139" y="205434"/>
                      <a:pt x="1588239" y="172443"/>
                      <a:pt x="1697040" y="138749"/>
                    </a:cubicBezTo>
                    <a:cubicBezTo>
                      <a:pt x="1731435" y="128220"/>
                      <a:pt x="1744070" y="150683"/>
                      <a:pt x="1755301" y="176655"/>
                    </a:cubicBezTo>
                    <a:cubicBezTo>
                      <a:pt x="1803736" y="288264"/>
                      <a:pt x="1851468" y="399873"/>
                      <a:pt x="1900604" y="511482"/>
                    </a:cubicBezTo>
                    <a:cubicBezTo>
                      <a:pt x="1922364" y="561320"/>
                      <a:pt x="1946230" y="611158"/>
                      <a:pt x="1969395" y="660294"/>
                    </a:cubicBezTo>
                    <a:cubicBezTo>
                      <a:pt x="1982732" y="688372"/>
                      <a:pt x="2014319" y="696795"/>
                      <a:pt x="2040993" y="682055"/>
                    </a:cubicBezTo>
                    <a:cubicBezTo>
                      <a:pt x="2050118" y="677141"/>
                      <a:pt x="2045205" y="644150"/>
                      <a:pt x="2041695" y="635726"/>
                    </a:cubicBezTo>
                    <a:cubicBezTo>
                      <a:pt x="1977818" y="471471"/>
                      <a:pt x="1891479" y="125412"/>
                      <a:pt x="1890777" y="122605"/>
                    </a:cubicBezTo>
                    <a:cubicBezTo>
                      <a:pt x="1880248" y="74873"/>
                      <a:pt x="1883055" y="68555"/>
                      <a:pt x="1932191" y="60834"/>
                    </a:cubicBezTo>
                    <a:cubicBezTo>
                      <a:pt x="2029060" y="45391"/>
                      <a:pt x="3306599" y="-34631"/>
                      <a:pt x="3539645" y="17313"/>
                    </a:cubicBezTo>
                    <a:cubicBezTo>
                      <a:pt x="3793749" y="60132"/>
                      <a:pt x="4226849" y="128922"/>
                      <a:pt x="4330035" y="159808"/>
                    </a:cubicBezTo>
                    <a:cubicBezTo>
                      <a:pt x="4697152" y="267205"/>
                      <a:pt x="5424367" y="489722"/>
                      <a:pt x="5996452" y="948092"/>
                    </a:cubicBezTo>
                    <a:cubicBezTo>
                      <a:pt x="6032251" y="976170"/>
                      <a:pt x="6031549" y="976872"/>
                      <a:pt x="5997154" y="1003545"/>
                    </a:cubicBezTo>
                    <a:cubicBezTo>
                      <a:pt x="5874314" y="1097606"/>
                      <a:pt x="5750771" y="1191667"/>
                      <a:pt x="5627931" y="1286429"/>
                    </a:cubicBezTo>
                    <a:cubicBezTo>
                      <a:pt x="5620210" y="1292747"/>
                      <a:pt x="5603363" y="1296958"/>
                      <a:pt x="5611084" y="1310295"/>
                    </a:cubicBezTo>
                    <a:cubicBezTo>
                      <a:pt x="5617402" y="1320825"/>
                      <a:pt x="5631441" y="1315209"/>
                      <a:pt x="5641970" y="1312401"/>
                    </a:cubicBezTo>
                    <a:cubicBezTo>
                      <a:pt x="5847639" y="1250630"/>
                      <a:pt x="6057521" y="1204301"/>
                      <a:pt x="6260383" y="1132001"/>
                    </a:cubicBezTo>
                    <a:cubicBezTo>
                      <a:pt x="6294778" y="1120068"/>
                      <a:pt x="6324962" y="1121472"/>
                      <a:pt x="6357252" y="1134809"/>
                    </a:cubicBezTo>
                    <a:cubicBezTo>
                      <a:pt x="6484303" y="1186753"/>
                      <a:pt x="6601528" y="1257650"/>
                      <a:pt x="6716647" y="1332055"/>
                    </a:cubicBezTo>
                    <a:cubicBezTo>
                      <a:pt x="7061302" y="1554572"/>
                      <a:pt x="7744295" y="2099983"/>
                      <a:pt x="7765353" y="2117532"/>
                    </a:cubicBezTo>
                    <a:cubicBezTo>
                      <a:pt x="7783603" y="2132975"/>
                      <a:pt x="7777988" y="2142100"/>
                      <a:pt x="7757631" y="2147014"/>
                    </a:cubicBezTo>
                    <a:cubicBezTo>
                      <a:pt x="7711303" y="2157543"/>
                      <a:pt x="7384197" y="2227035"/>
                      <a:pt x="7266972" y="2250901"/>
                    </a:cubicBezTo>
                    <a:cubicBezTo>
                      <a:pt x="7257145" y="2253007"/>
                      <a:pt x="7247317" y="2254411"/>
                      <a:pt x="7238894" y="2261431"/>
                    </a:cubicBezTo>
                    <a:cubicBezTo>
                      <a:pt x="7242404" y="2277575"/>
                      <a:pt x="7256443" y="2277575"/>
                      <a:pt x="7266972" y="2280383"/>
                    </a:cubicBezTo>
                    <a:cubicBezTo>
                      <a:pt x="7358927" y="2304951"/>
                      <a:pt x="7577933" y="2354087"/>
                      <a:pt x="7580741" y="2373039"/>
                    </a:cubicBezTo>
                    <a:cubicBezTo>
                      <a:pt x="7582847" y="2389185"/>
                      <a:pt x="7156065" y="2629249"/>
                      <a:pt x="6940568" y="2710675"/>
                    </a:cubicBezTo>
                    <a:cubicBezTo>
                      <a:pt x="6704714" y="2799822"/>
                      <a:pt x="6461841" y="2862997"/>
                      <a:pt x="6213353" y="2905816"/>
                    </a:cubicBezTo>
                    <a:cubicBezTo>
                      <a:pt x="4559571" y="3113591"/>
                      <a:pt x="3261675" y="2833515"/>
                      <a:pt x="1394502" y="200311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6"/>
              <p:cNvSpPr/>
              <p:nvPr/>
            </p:nvSpPr>
            <p:spPr>
              <a:xfrm>
                <a:off x="3491753" y="3447251"/>
                <a:ext cx="4653894" cy="3404432"/>
              </a:xfrm>
              <a:custGeom>
                <a:avLst/>
                <a:gdLst/>
                <a:ahLst/>
                <a:cxnLst/>
                <a:rect l="l" t="t" r="r" b="b"/>
                <a:pathLst>
                  <a:path w="4653893" h="3404431" extrusionOk="0">
                    <a:moveTo>
                      <a:pt x="4650417" y="2113556"/>
                    </a:moveTo>
                    <a:cubicBezTo>
                      <a:pt x="4679898" y="1874894"/>
                      <a:pt x="4627954" y="1535153"/>
                      <a:pt x="4618829" y="1460045"/>
                    </a:cubicBezTo>
                    <a:cubicBezTo>
                      <a:pt x="4581626" y="1162421"/>
                      <a:pt x="4413159" y="791794"/>
                      <a:pt x="4133785" y="492063"/>
                    </a:cubicBezTo>
                    <a:cubicBezTo>
                      <a:pt x="4133785" y="492063"/>
                      <a:pt x="4133785" y="492063"/>
                      <a:pt x="4133785" y="492063"/>
                    </a:cubicBezTo>
                    <a:cubicBezTo>
                      <a:pt x="3999714" y="309558"/>
                      <a:pt x="3753331" y="275864"/>
                      <a:pt x="3610836" y="273056"/>
                    </a:cubicBezTo>
                    <a:cubicBezTo>
                      <a:pt x="3498525" y="270249"/>
                      <a:pt x="3386214" y="266739"/>
                      <a:pt x="3275307" y="248488"/>
                    </a:cubicBezTo>
                    <a:cubicBezTo>
                      <a:pt x="3188967" y="233748"/>
                      <a:pt x="3104032" y="214795"/>
                      <a:pt x="3031030" y="163553"/>
                    </a:cubicBezTo>
                    <a:cubicBezTo>
                      <a:pt x="2960835" y="113715"/>
                      <a:pt x="2883621" y="78618"/>
                      <a:pt x="2801494" y="54050"/>
                    </a:cubicBezTo>
                    <a:cubicBezTo>
                      <a:pt x="2801494" y="54050"/>
                      <a:pt x="2467368" y="7721"/>
                      <a:pt x="2437185" y="0"/>
                    </a:cubicBezTo>
                    <a:cubicBezTo>
                      <a:pt x="2437185" y="0"/>
                      <a:pt x="1834214" y="0"/>
                      <a:pt x="1644689" y="32991"/>
                    </a:cubicBezTo>
                    <a:cubicBezTo>
                      <a:pt x="1644689" y="32991"/>
                      <a:pt x="1276168" y="-30886"/>
                      <a:pt x="998198" y="91253"/>
                    </a:cubicBezTo>
                    <a:cubicBezTo>
                      <a:pt x="946254" y="113715"/>
                      <a:pt x="890800" y="129158"/>
                      <a:pt x="848684" y="169871"/>
                    </a:cubicBezTo>
                    <a:cubicBezTo>
                      <a:pt x="773576" y="217603"/>
                      <a:pt x="567906" y="389579"/>
                      <a:pt x="532808" y="419061"/>
                    </a:cubicBezTo>
                    <a:cubicBezTo>
                      <a:pt x="468229" y="474515"/>
                      <a:pt x="409968" y="536286"/>
                      <a:pt x="355216" y="601567"/>
                    </a:cubicBezTo>
                    <a:cubicBezTo>
                      <a:pt x="354514" y="604374"/>
                      <a:pt x="353812" y="603672"/>
                      <a:pt x="355216" y="601567"/>
                    </a:cubicBezTo>
                    <a:cubicBezTo>
                      <a:pt x="346793" y="609990"/>
                      <a:pt x="174115" y="849353"/>
                      <a:pt x="118661" y="973597"/>
                    </a:cubicBezTo>
                    <a:cubicBezTo>
                      <a:pt x="99708" y="1017118"/>
                      <a:pt x="15475" y="1427054"/>
                      <a:pt x="5648" y="1548490"/>
                    </a:cubicBezTo>
                    <a:cubicBezTo>
                      <a:pt x="-6285" y="1705024"/>
                      <a:pt x="32" y="1859452"/>
                      <a:pt x="30918" y="2013879"/>
                    </a:cubicBezTo>
                    <a:cubicBezTo>
                      <a:pt x="65313" y="2185856"/>
                      <a:pt x="126382" y="2348005"/>
                      <a:pt x="214827" y="2499625"/>
                    </a:cubicBezTo>
                    <a:cubicBezTo>
                      <a:pt x="214827" y="2499625"/>
                      <a:pt x="214827" y="2499625"/>
                      <a:pt x="214827" y="2499625"/>
                    </a:cubicBezTo>
                    <a:cubicBezTo>
                      <a:pt x="245011" y="2569820"/>
                      <a:pt x="509644" y="2959399"/>
                      <a:pt x="620551" y="3054162"/>
                    </a:cubicBezTo>
                    <a:cubicBezTo>
                      <a:pt x="723035" y="3120846"/>
                      <a:pt x="888694" y="3250706"/>
                      <a:pt x="960293" y="3264745"/>
                    </a:cubicBezTo>
                    <a:cubicBezTo>
                      <a:pt x="1062075" y="3285101"/>
                      <a:pt x="1163857" y="3301246"/>
                      <a:pt x="1267043" y="3301948"/>
                    </a:cubicBezTo>
                    <a:cubicBezTo>
                      <a:pt x="1330218" y="3302650"/>
                      <a:pt x="1388479" y="3311073"/>
                      <a:pt x="1447443" y="3334940"/>
                    </a:cubicBezTo>
                    <a:cubicBezTo>
                      <a:pt x="1500790" y="3356700"/>
                      <a:pt x="1699441" y="3380566"/>
                      <a:pt x="1741557" y="3381268"/>
                    </a:cubicBezTo>
                    <a:cubicBezTo>
                      <a:pt x="1826493" y="3382672"/>
                      <a:pt x="1908620" y="3369335"/>
                      <a:pt x="1986536" y="3334940"/>
                    </a:cubicBezTo>
                    <a:cubicBezTo>
                      <a:pt x="2019528" y="3320198"/>
                      <a:pt x="2051115" y="3320198"/>
                      <a:pt x="2086212" y="3332834"/>
                    </a:cubicBezTo>
                    <a:cubicBezTo>
                      <a:pt x="2134647" y="3350382"/>
                      <a:pt x="2312239" y="3393903"/>
                      <a:pt x="2350846" y="3405836"/>
                    </a:cubicBezTo>
                    <a:cubicBezTo>
                      <a:pt x="2443502" y="3426192"/>
                      <a:pt x="2727088" y="3374248"/>
                      <a:pt x="2793773" y="3355296"/>
                    </a:cubicBezTo>
                    <a:cubicBezTo>
                      <a:pt x="2873794" y="3332132"/>
                      <a:pt x="2939777" y="3281592"/>
                      <a:pt x="3012779" y="3245091"/>
                    </a:cubicBezTo>
                    <a:cubicBezTo>
                      <a:pt x="3049281" y="3226840"/>
                      <a:pt x="3080868" y="3211397"/>
                      <a:pt x="3120177" y="3235263"/>
                    </a:cubicBezTo>
                    <a:cubicBezTo>
                      <a:pt x="3127898" y="3240177"/>
                      <a:pt x="3254248" y="3245091"/>
                      <a:pt x="3306894" y="3247898"/>
                    </a:cubicBezTo>
                    <a:cubicBezTo>
                      <a:pt x="3423417" y="3250706"/>
                      <a:pt x="3626279" y="3177704"/>
                      <a:pt x="3752629" y="3101192"/>
                    </a:cubicBezTo>
                    <a:cubicBezTo>
                      <a:pt x="3782111" y="3083643"/>
                      <a:pt x="3810891" y="3070306"/>
                      <a:pt x="3845286" y="3066797"/>
                    </a:cubicBezTo>
                    <a:cubicBezTo>
                      <a:pt x="3962511" y="3053459"/>
                      <a:pt x="4072014" y="3019064"/>
                      <a:pt x="4173094" y="2955889"/>
                    </a:cubicBezTo>
                    <a:cubicBezTo>
                      <a:pt x="4279088" y="2889205"/>
                      <a:pt x="4409650" y="2664582"/>
                      <a:pt x="4415967" y="2655457"/>
                    </a:cubicBezTo>
                    <a:cubicBezTo>
                      <a:pt x="4512133" y="2498221"/>
                      <a:pt x="4602684" y="2352217"/>
                      <a:pt x="4650417" y="2113556"/>
                    </a:cubicBezTo>
                    <a:close/>
                    <a:moveTo>
                      <a:pt x="3445879" y="3004323"/>
                    </a:moveTo>
                    <a:cubicBezTo>
                      <a:pt x="3445879" y="3004323"/>
                      <a:pt x="3445879" y="3004323"/>
                      <a:pt x="3445879" y="3004323"/>
                    </a:cubicBezTo>
                    <a:cubicBezTo>
                      <a:pt x="3445879" y="3004323"/>
                      <a:pt x="3445879" y="3004323"/>
                      <a:pt x="3445879" y="3004323"/>
                    </a:cubicBezTo>
                    <a:cubicBezTo>
                      <a:pt x="3445879" y="3004323"/>
                      <a:pt x="3445879" y="3004323"/>
                      <a:pt x="3445879" y="3004323"/>
                    </a:cubicBezTo>
                    <a:close/>
                  </a:path>
                </a:pathLst>
              </a:custGeom>
              <a:solidFill>
                <a:srgbClr val="BD69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9" name="Google Shape;419;p6"/>
              <p:cNvSpPr/>
              <p:nvPr/>
            </p:nvSpPr>
            <p:spPr>
              <a:xfrm>
                <a:off x="6837956" y="3761495"/>
                <a:ext cx="1221384" cy="2667390"/>
              </a:xfrm>
              <a:custGeom>
                <a:avLst/>
                <a:gdLst/>
                <a:ahLst/>
                <a:cxnLst/>
                <a:rect l="l" t="t" r="r" b="b"/>
                <a:pathLst>
                  <a:path w="1221383" h="2667389" extrusionOk="0">
                    <a:moveTo>
                      <a:pt x="1095736" y="783597"/>
                    </a:moveTo>
                    <a:cubicBezTo>
                      <a:pt x="1002377" y="547744"/>
                      <a:pt x="915336" y="411566"/>
                      <a:pt x="748273" y="248013"/>
                    </a:cubicBezTo>
                    <a:cubicBezTo>
                      <a:pt x="520843" y="24795"/>
                      <a:pt x="384666" y="-32063"/>
                      <a:pt x="0" y="15669"/>
                    </a:cubicBezTo>
                    <a:cubicBezTo>
                      <a:pt x="244277" y="88672"/>
                      <a:pt x="381156" y="207301"/>
                      <a:pt x="518737" y="392614"/>
                    </a:cubicBezTo>
                    <a:cubicBezTo>
                      <a:pt x="1027647" y="1075606"/>
                      <a:pt x="906913" y="1875823"/>
                      <a:pt x="742658" y="2334193"/>
                    </a:cubicBezTo>
                    <a:cubicBezTo>
                      <a:pt x="664040" y="2553200"/>
                      <a:pt x="541199" y="2694291"/>
                      <a:pt x="625433" y="2666915"/>
                    </a:cubicBezTo>
                    <a:cubicBezTo>
                      <a:pt x="831102" y="2600230"/>
                      <a:pt x="1000973" y="2360165"/>
                      <a:pt x="1025541" y="2311731"/>
                    </a:cubicBezTo>
                    <a:cubicBezTo>
                      <a:pt x="1262097" y="1833005"/>
                      <a:pt x="1295088" y="1285488"/>
                      <a:pt x="1095736" y="783597"/>
                    </a:cubicBezTo>
                    <a:lnTo>
                      <a:pt x="1095736" y="78359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0" name="Google Shape;420;p6"/>
              <p:cNvSpPr/>
              <p:nvPr/>
            </p:nvSpPr>
            <p:spPr>
              <a:xfrm>
                <a:off x="4095035" y="3544119"/>
                <a:ext cx="1361773" cy="3186829"/>
              </a:xfrm>
              <a:custGeom>
                <a:avLst/>
                <a:gdLst/>
                <a:ahLst/>
                <a:cxnLst/>
                <a:rect l="l" t="t" r="r" b="b"/>
                <a:pathLst>
                  <a:path w="1361772" h="3186829" extrusionOk="0">
                    <a:moveTo>
                      <a:pt x="1017540" y="2161990"/>
                    </a:moveTo>
                    <a:cubicBezTo>
                      <a:pt x="999290" y="1928242"/>
                      <a:pt x="938221" y="1605348"/>
                      <a:pt x="1138275" y="859180"/>
                    </a:cubicBezTo>
                    <a:cubicBezTo>
                      <a:pt x="1156526" y="791092"/>
                      <a:pt x="1214787" y="490659"/>
                      <a:pt x="1248480" y="414148"/>
                    </a:cubicBezTo>
                    <a:cubicBezTo>
                      <a:pt x="1300424" y="296923"/>
                      <a:pt x="1424668" y="48434"/>
                      <a:pt x="1326396" y="13337"/>
                    </a:cubicBezTo>
                    <a:cubicBezTo>
                      <a:pt x="1173372" y="-41415"/>
                      <a:pt x="882767" y="85637"/>
                      <a:pt x="794322" y="155130"/>
                    </a:cubicBezTo>
                    <a:cubicBezTo>
                      <a:pt x="600585" y="308154"/>
                      <a:pt x="493889" y="429590"/>
                      <a:pt x="280498" y="740552"/>
                    </a:cubicBezTo>
                    <a:cubicBezTo>
                      <a:pt x="105714" y="995358"/>
                      <a:pt x="54472" y="1236827"/>
                      <a:pt x="10250" y="1560423"/>
                    </a:cubicBezTo>
                    <a:lnTo>
                      <a:pt x="10250" y="1560423"/>
                    </a:lnTo>
                    <a:cubicBezTo>
                      <a:pt x="-32569" y="2006158"/>
                      <a:pt x="55174" y="2407671"/>
                      <a:pt x="341568" y="2777595"/>
                    </a:cubicBezTo>
                    <a:cubicBezTo>
                      <a:pt x="563382" y="3064691"/>
                      <a:pt x="864516" y="3288612"/>
                      <a:pt x="1199344" y="3146819"/>
                    </a:cubicBezTo>
                    <a:cubicBezTo>
                      <a:pt x="1241461" y="3128568"/>
                      <a:pt x="1296915" y="3098384"/>
                      <a:pt x="1300424" y="3040825"/>
                    </a:cubicBezTo>
                    <a:cubicBezTo>
                      <a:pt x="1304636" y="2974140"/>
                      <a:pt x="1050532" y="2592984"/>
                      <a:pt x="1017540" y="216199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6"/>
              <p:cNvSpPr/>
              <p:nvPr/>
            </p:nvSpPr>
            <p:spPr>
              <a:xfrm>
                <a:off x="3627845" y="3534244"/>
                <a:ext cx="1361773" cy="3130673"/>
              </a:xfrm>
              <a:custGeom>
                <a:avLst/>
                <a:gdLst/>
                <a:ahLst/>
                <a:cxnLst/>
                <a:rect l="l" t="t" r="r" b="b"/>
                <a:pathLst>
                  <a:path w="1361772" h="3130673" extrusionOk="0">
                    <a:moveTo>
                      <a:pt x="523768" y="1021377"/>
                    </a:moveTo>
                    <a:cubicBezTo>
                      <a:pt x="707678" y="653558"/>
                      <a:pt x="1097959" y="115167"/>
                      <a:pt x="1364698" y="23212"/>
                    </a:cubicBezTo>
                    <a:cubicBezTo>
                      <a:pt x="1111998" y="-87695"/>
                      <a:pt x="545529" y="208526"/>
                      <a:pt x="207893" y="704801"/>
                    </a:cubicBezTo>
                    <a:cubicBezTo>
                      <a:pt x="-55336" y="1041032"/>
                      <a:pt x="-79202" y="1912847"/>
                      <a:pt x="197364" y="2430181"/>
                    </a:cubicBezTo>
                    <a:cubicBezTo>
                      <a:pt x="287213" y="2598647"/>
                      <a:pt x="681706" y="3107557"/>
                      <a:pt x="984946" y="3133529"/>
                    </a:cubicBezTo>
                    <a:cubicBezTo>
                      <a:pt x="619935" y="2773431"/>
                      <a:pt x="464805" y="2374727"/>
                      <a:pt x="425496" y="2185904"/>
                    </a:cubicBezTo>
                    <a:cubicBezTo>
                      <a:pt x="343368" y="1787199"/>
                      <a:pt x="386187" y="1399726"/>
                      <a:pt x="523768" y="1021377"/>
                    </a:cubicBezTo>
                    <a:lnTo>
                      <a:pt x="523768" y="102137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422" name="Google Shape;422;p6"/>
              <p:cNvGrpSpPr/>
              <p:nvPr/>
            </p:nvGrpSpPr>
            <p:grpSpPr>
              <a:xfrm>
                <a:off x="5218828" y="3502986"/>
                <a:ext cx="2450156" cy="3253937"/>
                <a:chOff x="5218828" y="3502986"/>
                <a:chExt cx="2450156" cy="3253937"/>
              </a:xfrm>
            </p:grpSpPr>
            <p:sp>
              <p:nvSpPr>
                <p:cNvPr id="423" name="Google Shape;423;p6"/>
                <p:cNvSpPr/>
                <p:nvPr/>
              </p:nvSpPr>
              <p:spPr>
                <a:xfrm>
                  <a:off x="6096628" y="3542663"/>
                  <a:ext cx="1572356" cy="3039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2356" h="3039420" extrusionOk="0">
                      <a:moveTo>
                        <a:pt x="1483985" y="1173703"/>
                      </a:moveTo>
                      <a:cubicBezTo>
                        <a:pt x="1406771" y="924513"/>
                        <a:pt x="1240410" y="728670"/>
                        <a:pt x="1076857" y="537039"/>
                      </a:cubicBezTo>
                      <a:cubicBezTo>
                        <a:pt x="917516" y="351024"/>
                        <a:pt x="496349" y="186067"/>
                        <a:pt x="173454" y="36553"/>
                      </a:cubicBezTo>
                      <a:cubicBezTo>
                        <a:pt x="87817" y="-3458"/>
                        <a:pt x="-115747" y="-45575"/>
                        <a:pt x="87115" y="115873"/>
                      </a:cubicBezTo>
                      <a:cubicBezTo>
                        <a:pt x="275236" y="266089"/>
                        <a:pt x="616382" y="1146327"/>
                        <a:pt x="650075" y="1264956"/>
                      </a:cubicBezTo>
                      <a:cubicBezTo>
                        <a:pt x="706231" y="1460799"/>
                        <a:pt x="712548" y="1721922"/>
                        <a:pt x="690788" y="2083424"/>
                      </a:cubicBezTo>
                      <a:cubicBezTo>
                        <a:pt x="681662" y="2231534"/>
                        <a:pt x="590410" y="2961556"/>
                        <a:pt x="445809" y="3040174"/>
                      </a:cubicBezTo>
                      <a:cubicBezTo>
                        <a:pt x="696403" y="3052107"/>
                        <a:pt x="1114060" y="3019116"/>
                        <a:pt x="1260065" y="2819764"/>
                      </a:cubicBezTo>
                      <a:cubicBezTo>
                        <a:pt x="1624374" y="2322085"/>
                        <a:pt x="1627884" y="1834935"/>
                        <a:pt x="1483985" y="117370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4" name="Google Shape;424;p6"/>
                <p:cNvSpPr/>
                <p:nvPr/>
              </p:nvSpPr>
              <p:spPr>
                <a:xfrm>
                  <a:off x="5218828" y="3502986"/>
                  <a:ext cx="1507420" cy="32539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7419" h="3253937" extrusionOk="0">
                      <a:moveTo>
                        <a:pt x="1355196" y="1000694"/>
                      </a:moveTo>
                      <a:cubicBezTo>
                        <a:pt x="1354494" y="1000694"/>
                        <a:pt x="1353792" y="1001396"/>
                        <a:pt x="1353792" y="1000694"/>
                      </a:cubicBezTo>
                      <a:cubicBezTo>
                        <a:pt x="1294127" y="825208"/>
                        <a:pt x="964915" y="155553"/>
                        <a:pt x="817506" y="54473"/>
                      </a:cubicBezTo>
                      <a:cubicBezTo>
                        <a:pt x="639914" y="-36078"/>
                        <a:pt x="538132" y="4635"/>
                        <a:pt x="462322" y="45348"/>
                      </a:cubicBezTo>
                      <a:cubicBezTo>
                        <a:pt x="232786" y="168890"/>
                        <a:pt x="112754" y="969107"/>
                        <a:pt x="102927" y="1129852"/>
                      </a:cubicBezTo>
                      <a:cubicBezTo>
                        <a:pt x="94503" y="1263924"/>
                        <a:pt x="-63644" y="1752021"/>
                        <a:pt x="29013" y="2379560"/>
                      </a:cubicBezTo>
                      <a:cubicBezTo>
                        <a:pt x="68322" y="2550835"/>
                        <a:pt x="298769" y="2999131"/>
                        <a:pt x="331760" y="3052479"/>
                      </a:cubicBezTo>
                      <a:cubicBezTo>
                        <a:pt x="386512" y="3143030"/>
                        <a:pt x="465832" y="3211820"/>
                        <a:pt x="569720" y="3230773"/>
                      </a:cubicBezTo>
                      <a:cubicBezTo>
                        <a:pt x="646934" y="3245514"/>
                        <a:pt x="720638" y="3253937"/>
                        <a:pt x="791534" y="3253937"/>
                      </a:cubicBezTo>
                      <a:lnTo>
                        <a:pt x="792237" y="3253937"/>
                      </a:lnTo>
                      <a:lnTo>
                        <a:pt x="792938" y="3253937"/>
                      </a:lnTo>
                      <a:cubicBezTo>
                        <a:pt x="1025282" y="3253235"/>
                        <a:pt x="1219019" y="3157771"/>
                        <a:pt x="1352388" y="2878396"/>
                      </a:cubicBezTo>
                      <a:cubicBezTo>
                        <a:pt x="1407842" y="2734498"/>
                        <a:pt x="1533490" y="1885847"/>
                        <a:pt x="1502604" y="1581203"/>
                      </a:cubicBezTo>
                      <a:cubicBezTo>
                        <a:pt x="1479440" y="1363600"/>
                        <a:pt x="1426093" y="1166353"/>
                        <a:pt x="1355196" y="100069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25" name="Google Shape;425;p6"/>
              <p:cNvSpPr/>
              <p:nvPr/>
            </p:nvSpPr>
            <p:spPr>
              <a:xfrm>
                <a:off x="4375690" y="4248793"/>
                <a:ext cx="1102053" cy="807236"/>
              </a:xfrm>
              <a:custGeom>
                <a:avLst/>
                <a:gdLst/>
                <a:ahLst/>
                <a:cxnLst/>
                <a:rect l="l" t="t" r="r" b="b"/>
                <a:pathLst>
                  <a:path w="1102053" h="807236" extrusionOk="0">
                    <a:moveTo>
                      <a:pt x="1059078" y="551807"/>
                    </a:moveTo>
                    <a:cubicBezTo>
                      <a:pt x="1026789" y="567249"/>
                      <a:pt x="993095" y="565144"/>
                      <a:pt x="959402" y="558124"/>
                    </a:cubicBezTo>
                    <a:cubicBezTo>
                      <a:pt x="920093" y="549701"/>
                      <a:pt x="731270" y="478804"/>
                      <a:pt x="671604" y="466871"/>
                    </a:cubicBezTo>
                    <a:cubicBezTo>
                      <a:pt x="614747" y="455640"/>
                      <a:pt x="562803" y="461256"/>
                      <a:pt x="519984" y="506180"/>
                    </a:cubicBezTo>
                    <a:cubicBezTo>
                      <a:pt x="500330" y="526537"/>
                      <a:pt x="194984" y="812228"/>
                      <a:pt x="68634" y="812228"/>
                    </a:cubicBezTo>
                    <a:cubicBezTo>
                      <a:pt x="10372" y="810122"/>
                      <a:pt x="-12792" y="782746"/>
                      <a:pt x="6863" y="727995"/>
                    </a:cubicBezTo>
                    <a:cubicBezTo>
                      <a:pt x="48979" y="606558"/>
                      <a:pt x="261669" y="181882"/>
                      <a:pt x="481377" y="39387"/>
                    </a:cubicBezTo>
                    <a:cubicBezTo>
                      <a:pt x="550870" y="-5538"/>
                      <a:pt x="605622" y="-23086"/>
                      <a:pt x="717933" y="47108"/>
                    </a:cubicBezTo>
                    <a:cubicBezTo>
                      <a:pt x="793743" y="109582"/>
                      <a:pt x="956594" y="198728"/>
                      <a:pt x="1070309" y="384042"/>
                    </a:cubicBezTo>
                    <a:cubicBezTo>
                      <a:pt x="1093473" y="421245"/>
                      <a:pt x="1106810" y="449323"/>
                      <a:pt x="1100493" y="492141"/>
                    </a:cubicBezTo>
                    <a:cubicBezTo>
                      <a:pt x="1095579" y="516710"/>
                      <a:pt x="1080838" y="537768"/>
                      <a:pt x="1059078" y="55180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6" name="Google Shape;426;p6"/>
              <p:cNvSpPr/>
              <p:nvPr/>
            </p:nvSpPr>
            <p:spPr>
              <a:xfrm>
                <a:off x="4401537" y="4284414"/>
                <a:ext cx="1052917" cy="751081"/>
              </a:xfrm>
              <a:custGeom>
                <a:avLst/>
                <a:gdLst/>
                <a:ahLst/>
                <a:cxnLst/>
                <a:rect l="l" t="t" r="r" b="b"/>
                <a:pathLst>
                  <a:path w="1052917" h="751080" extrusionOk="0">
                    <a:moveTo>
                      <a:pt x="1005153" y="503551"/>
                    </a:moveTo>
                    <a:cubicBezTo>
                      <a:pt x="985499" y="506359"/>
                      <a:pt x="946190" y="502849"/>
                      <a:pt x="912497" y="486704"/>
                    </a:cubicBezTo>
                    <a:cubicBezTo>
                      <a:pt x="878101" y="469858"/>
                      <a:pt x="708231" y="414404"/>
                      <a:pt x="651373" y="402471"/>
                    </a:cubicBezTo>
                    <a:cubicBezTo>
                      <a:pt x="597323" y="391240"/>
                      <a:pt x="515196" y="407385"/>
                      <a:pt x="474483" y="450203"/>
                    </a:cubicBezTo>
                    <a:cubicBezTo>
                      <a:pt x="455531" y="469858"/>
                      <a:pt x="221783" y="693076"/>
                      <a:pt x="64547" y="752741"/>
                    </a:cubicBezTo>
                    <a:cubicBezTo>
                      <a:pt x="22431" y="759761"/>
                      <a:pt x="-13369" y="749231"/>
                      <a:pt x="4882" y="696586"/>
                    </a:cubicBezTo>
                    <a:cubicBezTo>
                      <a:pt x="45595" y="580063"/>
                      <a:pt x="248457" y="174339"/>
                      <a:pt x="458338" y="38161"/>
                    </a:cubicBezTo>
                    <a:cubicBezTo>
                      <a:pt x="525023" y="-5359"/>
                      <a:pt x="576967" y="-22206"/>
                      <a:pt x="684365" y="45181"/>
                    </a:cubicBezTo>
                    <a:cubicBezTo>
                      <a:pt x="756665" y="104846"/>
                      <a:pt x="912497" y="190484"/>
                      <a:pt x="1021298" y="367374"/>
                    </a:cubicBezTo>
                    <a:cubicBezTo>
                      <a:pt x="1043058" y="403173"/>
                      <a:pt x="1057799" y="415106"/>
                      <a:pt x="1051482" y="455819"/>
                    </a:cubicBezTo>
                    <a:cubicBezTo>
                      <a:pt x="1047270" y="478983"/>
                      <a:pt x="1027616" y="497234"/>
                      <a:pt x="1005153" y="503551"/>
                    </a:cubicBezTo>
                    <a:close/>
                  </a:path>
                </a:pathLst>
              </a:custGeom>
              <a:solidFill>
                <a:srgbClr val="BD69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" name="Google Shape;427;p6"/>
              <p:cNvSpPr/>
              <p:nvPr/>
            </p:nvSpPr>
            <p:spPr>
              <a:xfrm>
                <a:off x="4527137" y="4472937"/>
                <a:ext cx="863392" cy="533478"/>
              </a:xfrm>
              <a:custGeom>
                <a:avLst/>
                <a:gdLst/>
                <a:ahLst/>
                <a:cxnLst/>
                <a:rect l="l" t="t" r="r" b="b"/>
                <a:pathLst>
                  <a:path w="863392" h="533477" extrusionOk="0">
                    <a:moveTo>
                      <a:pt x="17" y="534737"/>
                    </a:moveTo>
                    <a:cubicBezTo>
                      <a:pt x="132684" y="462436"/>
                      <a:pt x="236572" y="361357"/>
                      <a:pt x="348181" y="261680"/>
                    </a:cubicBezTo>
                    <a:cubicBezTo>
                      <a:pt x="391702" y="225179"/>
                      <a:pt x="452771" y="182361"/>
                      <a:pt x="589650" y="229391"/>
                    </a:cubicBezTo>
                    <a:cubicBezTo>
                      <a:pt x="620536" y="237112"/>
                      <a:pt x="781281" y="313624"/>
                      <a:pt x="867621" y="316432"/>
                    </a:cubicBezTo>
                    <a:cubicBezTo>
                      <a:pt x="796724" y="248343"/>
                      <a:pt x="570698" y="37760"/>
                      <a:pt x="522264" y="14596"/>
                    </a:cubicBezTo>
                    <a:cubicBezTo>
                      <a:pt x="473128" y="-8568"/>
                      <a:pt x="428203" y="-4357"/>
                      <a:pt x="385384" y="28635"/>
                    </a:cubicBezTo>
                    <a:cubicBezTo>
                      <a:pt x="348181" y="57415"/>
                      <a:pt x="316594" y="91108"/>
                      <a:pt x="287112" y="128311"/>
                    </a:cubicBezTo>
                    <a:cubicBezTo>
                      <a:pt x="194456" y="245536"/>
                      <a:pt x="-2089" y="515784"/>
                      <a:pt x="17" y="534737"/>
                    </a:cubicBezTo>
                    <a:close/>
                  </a:path>
                </a:pathLst>
              </a:custGeom>
              <a:solidFill>
                <a:srgbClr val="FAB9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428" name="Google Shape;428;p6"/>
              <p:cNvGrpSpPr/>
              <p:nvPr/>
            </p:nvGrpSpPr>
            <p:grpSpPr>
              <a:xfrm>
                <a:off x="3951034" y="4263534"/>
                <a:ext cx="3572899" cy="2113968"/>
                <a:chOff x="3951034" y="4263534"/>
                <a:chExt cx="3572899" cy="2113968"/>
              </a:xfrm>
            </p:grpSpPr>
            <p:sp>
              <p:nvSpPr>
                <p:cNvPr id="429" name="Google Shape;429;p6"/>
                <p:cNvSpPr/>
                <p:nvPr/>
              </p:nvSpPr>
              <p:spPr>
                <a:xfrm>
                  <a:off x="3951034" y="4882360"/>
                  <a:ext cx="3572899" cy="1495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2898" h="1495142" extrusionOk="0">
                      <a:moveTo>
                        <a:pt x="3571318" y="122505"/>
                      </a:moveTo>
                      <a:cubicBezTo>
                        <a:pt x="3568510" y="90216"/>
                        <a:pt x="3563596" y="57926"/>
                        <a:pt x="3550259" y="27743"/>
                      </a:cubicBezTo>
                      <a:cubicBezTo>
                        <a:pt x="3537624" y="-2441"/>
                        <a:pt x="3510248" y="-12268"/>
                        <a:pt x="3501825" y="20022"/>
                      </a:cubicBezTo>
                      <a:cubicBezTo>
                        <a:pt x="3492700" y="57926"/>
                        <a:pt x="3421803" y="176555"/>
                        <a:pt x="3398639" y="202527"/>
                      </a:cubicBezTo>
                      <a:cubicBezTo>
                        <a:pt x="3235086" y="393456"/>
                        <a:pt x="2980982" y="548586"/>
                        <a:pt x="2780927" y="620184"/>
                      </a:cubicBezTo>
                      <a:cubicBezTo>
                        <a:pt x="2521910" y="692485"/>
                        <a:pt x="2370290" y="718457"/>
                        <a:pt x="2072665" y="729688"/>
                      </a:cubicBezTo>
                      <a:cubicBezTo>
                        <a:pt x="2044588" y="730389"/>
                        <a:pt x="2035462" y="735303"/>
                        <a:pt x="2034058" y="762679"/>
                      </a:cubicBezTo>
                      <a:cubicBezTo>
                        <a:pt x="2033356" y="771804"/>
                        <a:pt x="2062838" y="994321"/>
                        <a:pt x="2062838" y="1097507"/>
                      </a:cubicBezTo>
                      <a:cubicBezTo>
                        <a:pt x="2062838" y="1116459"/>
                        <a:pt x="2063540" y="1136114"/>
                        <a:pt x="2048097" y="1151556"/>
                      </a:cubicBezTo>
                      <a:cubicBezTo>
                        <a:pt x="1998961" y="1165595"/>
                        <a:pt x="1664835" y="1180336"/>
                        <a:pt x="1616401" y="1164192"/>
                      </a:cubicBezTo>
                      <a:cubicBezTo>
                        <a:pt x="1566563" y="1148047"/>
                        <a:pt x="1547611" y="1124181"/>
                        <a:pt x="1546207" y="1070833"/>
                      </a:cubicBezTo>
                      <a:cubicBezTo>
                        <a:pt x="1545505" y="1039245"/>
                        <a:pt x="1547611" y="825854"/>
                        <a:pt x="1554630" y="750746"/>
                      </a:cubicBezTo>
                      <a:cubicBezTo>
                        <a:pt x="1557438" y="719159"/>
                        <a:pt x="1547611" y="710033"/>
                        <a:pt x="1516023" y="707225"/>
                      </a:cubicBezTo>
                      <a:cubicBezTo>
                        <a:pt x="1367211" y="692485"/>
                        <a:pt x="944640" y="610357"/>
                        <a:pt x="840752" y="569644"/>
                      </a:cubicBezTo>
                      <a:cubicBezTo>
                        <a:pt x="812675" y="558413"/>
                        <a:pt x="790914" y="575260"/>
                        <a:pt x="782491" y="609655"/>
                      </a:cubicBezTo>
                      <a:cubicBezTo>
                        <a:pt x="781087" y="611761"/>
                        <a:pt x="707383" y="853230"/>
                        <a:pt x="694046" y="896049"/>
                      </a:cubicBezTo>
                      <a:cubicBezTo>
                        <a:pt x="650525" y="889029"/>
                        <a:pt x="456086" y="806902"/>
                        <a:pt x="425903" y="785843"/>
                      </a:cubicBezTo>
                      <a:cubicBezTo>
                        <a:pt x="427307" y="747236"/>
                        <a:pt x="475741" y="552798"/>
                        <a:pt x="478549" y="488921"/>
                      </a:cubicBezTo>
                      <a:cubicBezTo>
                        <a:pt x="479953" y="455929"/>
                        <a:pt x="470827" y="432063"/>
                        <a:pt x="442048" y="412409"/>
                      </a:cubicBezTo>
                      <a:cubicBezTo>
                        <a:pt x="251820" y="286059"/>
                        <a:pt x="197771" y="247452"/>
                        <a:pt x="83354" y="53013"/>
                      </a:cubicBezTo>
                      <a:cubicBezTo>
                        <a:pt x="75632" y="40378"/>
                        <a:pt x="58084" y="3877"/>
                        <a:pt x="39833" y="5281"/>
                      </a:cubicBezTo>
                      <a:cubicBezTo>
                        <a:pt x="20179" y="5983"/>
                        <a:pt x="8246" y="23531"/>
                        <a:pt x="5438" y="40378"/>
                      </a:cubicBezTo>
                      <a:cubicBezTo>
                        <a:pt x="-4389" y="101447"/>
                        <a:pt x="524" y="146372"/>
                        <a:pt x="8948" y="199719"/>
                      </a:cubicBezTo>
                      <a:cubicBezTo>
                        <a:pt x="37727" y="329579"/>
                        <a:pt x="88267" y="695994"/>
                        <a:pt x="366940" y="1015379"/>
                      </a:cubicBezTo>
                      <a:cubicBezTo>
                        <a:pt x="423095" y="1079256"/>
                        <a:pt x="694748" y="1275801"/>
                        <a:pt x="755115" y="1296157"/>
                      </a:cubicBezTo>
                      <a:cubicBezTo>
                        <a:pt x="806357" y="1313706"/>
                        <a:pt x="847772" y="1333360"/>
                        <a:pt x="858301" y="1289840"/>
                      </a:cubicBezTo>
                      <a:cubicBezTo>
                        <a:pt x="884975" y="1182442"/>
                        <a:pt x="955169" y="981686"/>
                        <a:pt x="971314" y="961329"/>
                      </a:cubicBezTo>
                      <a:cubicBezTo>
                        <a:pt x="979737" y="950099"/>
                        <a:pt x="1003603" y="943781"/>
                        <a:pt x="1016940" y="946589"/>
                      </a:cubicBezTo>
                      <a:cubicBezTo>
                        <a:pt x="1080817" y="959925"/>
                        <a:pt x="1259813" y="1000638"/>
                        <a:pt x="1299122" y="1013975"/>
                      </a:cubicBezTo>
                      <a:cubicBezTo>
                        <a:pt x="1338431" y="1023803"/>
                        <a:pt x="1347556" y="1027312"/>
                        <a:pt x="1344047" y="1062410"/>
                      </a:cubicBezTo>
                      <a:cubicBezTo>
                        <a:pt x="1338431" y="1126286"/>
                        <a:pt x="1326498" y="1371265"/>
                        <a:pt x="1326498" y="1371265"/>
                      </a:cubicBezTo>
                      <a:cubicBezTo>
                        <a:pt x="1325094" y="1403555"/>
                        <a:pt x="1358086" y="1437950"/>
                        <a:pt x="1384058" y="1444970"/>
                      </a:cubicBezTo>
                      <a:cubicBezTo>
                        <a:pt x="1697827" y="1529203"/>
                        <a:pt x="1925959" y="1511654"/>
                        <a:pt x="2248853" y="1429527"/>
                      </a:cubicBezTo>
                      <a:cubicBezTo>
                        <a:pt x="2277633" y="1422507"/>
                        <a:pt x="2287460" y="1418998"/>
                        <a:pt x="2290268" y="1390218"/>
                      </a:cubicBezTo>
                      <a:cubicBezTo>
                        <a:pt x="2292374" y="1369159"/>
                        <a:pt x="2283951" y="1112248"/>
                        <a:pt x="2283951" y="1004850"/>
                      </a:cubicBezTo>
                      <a:cubicBezTo>
                        <a:pt x="2283951" y="980282"/>
                        <a:pt x="2291672" y="967647"/>
                        <a:pt x="2316942" y="964839"/>
                      </a:cubicBezTo>
                      <a:cubicBezTo>
                        <a:pt x="2366780" y="958522"/>
                        <a:pt x="2600528" y="912895"/>
                        <a:pt x="2654577" y="931146"/>
                      </a:cubicBezTo>
                      <a:cubicBezTo>
                        <a:pt x="2676338" y="938867"/>
                        <a:pt x="2682655" y="940271"/>
                        <a:pt x="2691079" y="962733"/>
                      </a:cubicBezTo>
                      <a:cubicBezTo>
                        <a:pt x="2691079" y="962733"/>
                        <a:pt x="2710031" y="1025908"/>
                        <a:pt x="2710031" y="1025908"/>
                      </a:cubicBezTo>
                      <a:cubicBezTo>
                        <a:pt x="2731090" y="1114353"/>
                        <a:pt x="2745128" y="1201395"/>
                        <a:pt x="2764783" y="1290542"/>
                      </a:cubicBezTo>
                      <a:cubicBezTo>
                        <a:pt x="2771101" y="1317917"/>
                        <a:pt x="2785841" y="1327043"/>
                        <a:pt x="2812515" y="1320023"/>
                      </a:cubicBezTo>
                      <a:cubicBezTo>
                        <a:pt x="2864459" y="1306686"/>
                        <a:pt x="3122775" y="1181038"/>
                        <a:pt x="3312300" y="936060"/>
                      </a:cubicBezTo>
                      <a:cubicBezTo>
                        <a:pt x="3400745" y="822344"/>
                        <a:pt x="3477257" y="703716"/>
                        <a:pt x="3519373" y="564731"/>
                      </a:cubicBezTo>
                      <a:cubicBezTo>
                        <a:pt x="3576231" y="392754"/>
                        <a:pt x="3584654" y="273424"/>
                        <a:pt x="3571318" y="12250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0" name="Google Shape;430;p6"/>
                <p:cNvSpPr/>
                <p:nvPr/>
              </p:nvSpPr>
              <p:spPr>
                <a:xfrm>
                  <a:off x="5926669" y="4263534"/>
                  <a:ext cx="1102053" cy="8072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053" h="807236" extrusionOk="0">
                      <a:moveTo>
                        <a:pt x="42981" y="551807"/>
                      </a:moveTo>
                      <a:cubicBezTo>
                        <a:pt x="75271" y="567250"/>
                        <a:pt x="108964" y="565144"/>
                        <a:pt x="142658" y="558124"/>
                      </a:cubicBezTo>
                      <a:cubicBezTo>
                        <a:pt x="181966" y="549701"/>
                        <a:pt x="370790" y="478804"/>
                        <a:pt x="430455" y="466872"/>
                      </a:cubicBezTo>
                      <a:cubicBezTo>
                        <a:pt x="487312" y="455640"/>
                        <a:pt x="539256" y="461256"/>
                        <a:pt x="582075" y="506180"/>
                      </a:cubicBezTo>
                      <a:cubicBezTo>
                        <a:pt x="601729" y="526537"/>
                        <a:pt x="907075" y="812228"/>
                        <a:pt x="1033425" y="812228"/>
                      </a:cubicBezTo>
                      <a:cubicBezTo>
                        <a:pt x="1091687" y="810122"/>
                        <a:pt x="1114851" y="782747"/>
                        <a:pt x="1095197" y="727995"/>
                      </a:cubicBezTo>
                      <a:cubicBezTo>
                        <a:pt x="1053080" y="606558"/>
                        <a:pt x="840390" y="181882"/>
                        <a:pt x="620682" y="39387"/>
                      </a:cubicBezTo>
                      <a:cubicBezTo>
                        <a:pt x="551189" y="-5538"/>
                        <a:pt x="496437" y="-23086"/>
                        <a:pt x="384126" y="47108"/>
                      </a:cubicBezTo>
                      <a:cubicBezTo>
                        <a:pt x="308316" y="109582"/>
                        <a:pt x="145465" y="198729"/>
                        <a:pt x="31750" y="384042"/>
                      </a:cubicBezTo>
                      <a:cubicBezTo>
                        <a:pt x="8586" y="421245"/>
                        <a:pt x="-4751" y="449323"/>
                        <a:pt x="1566" y="492141"/>
                      </a:cubicBezTo>
                      <a:cubicBezTo>
                        <a:pt x="6480" y="516008"/>
                        <a:pt x="21221" y="537066"/>
                        <a:pt x="42981" y="55180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31" name="Google Shape;431;p6"/>
              <p:cNvSpPr/>
              <p:nvPr/>
            </p:nvSpPr>
            <p:spPr>
              <a:xfrm>
                <a:off x="5950628" y="4298453"/>
                <a:ext cx="1052917" cy="751081"/>
              </a:xfrm>
              <a:custGeom>
                <a:avLst/>
                <a:gdLst/>
                <a:ahLst/>
                <a:cxnLst/>
                <a:rect l="l" t="t" r="r" b="b"/>
                <a:pathLst>
                  <a:path w="1052917" h="751080" extrusionOk="0">
                    <a:moveTo>
                      <a:pt x="47801" y="503551"/>
                    </a:moveTo>
                    <a:cubicBezTo>
                      <a:pt x="67456" y="506359"/>
                      <a:pt x="106765" y="502849"/>
                      <a:pt x="140458" y="486704"/>
                    </a:cubicBezTo>
                    <a:cubicBezTo>
                      <a:pt x="174853" y="469858"/>
                      <a:pt x="344724" y="414404"/>
                      <a:pt x="401581" y="402471"/>
                    </a:cubicBezTo>
                    <a:cubicBezTo>
                      <a:pt x="455631" y="391240"/>
                      <a:pt x="537759" y="407385"/>
                      <a:pt x="578472" y="450203"/>
                    </a:cubicBezTo>
                    <a:cubicBezTo>
                      <a:pt x="597424" y="469858"/>
                      <a:pt x="831172" y="693076"/>
                      <a:pt x="988407" y="752741"/>
                    </a:cubicBezTo>
                    <a:cubicBezTo>
                      <a:pt x="1030524" y="759761"/>
                      <a:pt x="1066323" y="749231"/>
                      <a:pt x="1048072" y="696586"/>
                    </a:cubicBezTo>
                    <a:cubicBezTo>
                      <a:pt x="1007360" y="580063"/>
                      <a:pt x="804498" y="174339"/>
                      <a:pt x="594616" y="38161"/>
                    </a:cubicBezTo>
                    <a:cubicBezTo>
                      <a:pt x="527931" y="-5359"/>
                      <a:pt x="475987" y="-22206"/>
                      <a:pt x="368590" y="45181"/>
                    </a:cubicBezTo>
                    <a:cubicBezTo>
                      <a:pt x="296290" y="104846"/>
                      <a:pt x="140458" y="190484"/>
                      <a:pt x="31656" y="367374"/>
                    </a:cubicBezTo>
                    <a:cubicBezTo>
                      <a:pt x="9896" y="403173"/>
                      <a:pt x="-4845" y="415106"/>
                      <a:pt x="1473" y="455819"/>
                    </a:cubicBezTo>
                    <a:cubicBezTo>
                      <a:pt x="4983" y="479685"/>
                      <a:pt x="24637" y="497935"/>
                      <a:pt x="47801" y="503551"/>
                    </a:cubicBezTo>
                    <a:close/>
                  </a:path>
                </a:pathLst>
              </a:custGeom>
              <a:solidFill>
                <a:srgbClr val="BD69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2" name="Google Shape;432;p6"/>
              <p:cNvSpPr/>
              <p:nvPr/>
            </p:nvSpPr>
            <p:spPr>
              <a:xfrm>
                <a:off x="3975058" y="4942486"/>
                <a:ext cx="3530782" cy="1417928"/>
              </a:xfrm>
              <a:custGeom>
                <a:avLst/>
                <a:gdLst/>
                <a:ahLst/>
                <a:cxnLst/>
                <a:rect l="l" t="t" r="r" b="b"/>
                <a:pathLst>
                  <a:path w="3530782" h="1417928" extrusionOk="0">
                    <a:moveTo>
                      <a:pt x="3533255" y="117834"/>
                    </a:moveTo>
                    <a:cubicBezTo>
                      <a:pt x="3530448" y="86948"/>
                      <a:pt x="3532553" y="56062"/>
                      <a:pt x="3519217" y="26581"/>
                    </a:cubicBezTo>
                    <a:cubicBezTo>
                      <a:pt x="3506582" y="-2199"/>
                      <a:pt x="3486225" y="-12026"/>
                      <a:pt x="3477802" y="19561"/>
                    </a:cubicBezTo>
                    <a:cubicBezTo>
                      <a:pt x="3468676" y="55360"/>
                      <a:pt x="3398482" y="169777"/>
                      <a:pt x="3375318" y="195749"/>
                    </a:cubicBezTo>
                    <a:cubicBezTo>
                      <a:pt x="3211765" y="379659"/>
                      <a:pt x="2957661" y="529173"/>
                      <a:pt x="2757606" y="598666"/>
                    </a:cubicBezTo>
                    <a:cubicBezTo>
                      <a:pt x="2498589" y="668158"/>
                      <a:pt x="2375047" y="693428"/>
                      <a:pt x="2077422" y="703958"/>
                    </a:cubicBezTo>
                    <a:cubicBezTo>
                      <a:pt x="2049344" y="704659"/>
                      <a:pt x="2040219" y="709573"/>
                      <a:pt x="2038815" y="735545"/>
                    </a:cubicBezTo>
                    <a:cubicBezTo>
                      <a:pt x="2038113" y="744670"/>
                      <a:pt x="2067595" y="958763"/>
                      <a:pt x="2067595" y="1059142"/>
                    </a:cubicBezTo>
                    <a:cubicBezTo>
                      <a:pt x="2067595" y="1077392"/>
                      <a:pt x="2061277" y="1096345"/>
                      <a:pt x="2045834" y="1111086"/>
                    </a:cubicBezTo>
                    <a:cubicBezTo>
                      <a:pt x="1996698" y="1125124"/>
                      <a:pt x="1634495" y="1145481"/>
                      <a:pt x="1586060" y="1130740"/>
                    </a:cubicBezTo>
                    <a:cubicBezTo>
                      <a:pt x="1536223" y="1115297"/>
                      <a:pt x="1496212" y="1085114"/>
                      <a:pt x="1494808" y="1033872"/>
                    </a:cubicBezTo>
                    <a:cubicBezTo>
                      <a:pt x="1494106" y="1003688"/>
                      <a:pt x="1496212" y="790297"/>
                      <a:pt x="1503231" y="717997"/>
                    </a:cubicBezTo>
                    <a:cubicBezTo>
                      <a:pt x="1506039" y="687813"/>
                      <a:pt x="1496212" y="678687"/>
                      <a:pt x="1464624" y="675880"/>
                    </a:cubicBezTo>
                    <a:cubicBezTo>
                      <a:pt x="1315812" y="661841"/>
                      <a:pt x="935358" y="582521"/>
                      <a:pt x="831470" y="543212"/>
                    </a:cubicBezTo>
                    <a:cubicBezTo>
                      <a:pt x="803392" y="532683"/>
                      <a:pt x="781632" y="548828"/>
                      <a:pt x="773208" y="581819"/>
                    </a:cubicBezTo>
                    <a:cubicBezTo>
                      <a:pt x="771804" y="583925"/>
                      <a:pt x="698100" y="823990"/>
                      <a:pt x="684763" y="865405"/>
                    </a:cubicBezTo>
                    <a:cubicBezTo>
                      <a:pt x="641243" y="858385"/>
                      <a:pt x="404687" y="765729"/>
                      <a:pt x="374504" y="745372"/>
                    </a:cubicBezTo>
                    <a:cubicBezTo>
                      <a:pt x="375908" y="708169"/>
                      <a:pt x="424342" y="520750"/>
                      <a:pt x="427150" y="458979"/>
                    </a:cubicBezTo>
                    <a:cubicBezTo>
                      <a:pt x="428554" y="427391"/>
                      <a:pt x="440487" y="396505"/>
                      <a:pt x="411707" y="378255"/>
                    </a:cubicBezTo>
                    <a:cubicBezTo>
                      <a:pt x="221480" y="256117"/>
                      <a:pt x="181469" y="239972"/>
                      <a:pt x="67052" y="52553"/>
                    </a:cubicBezTo>
                    <a:cubicBezTo>
                      <a:pt x="59331" y="40620"/>
                      <a:pt x="34762" y="4820"/>
                      <a:pt x="16512" y="6224"/>
                    </a:cubicBezTo>
                    <a:cubicBezTo>
                      <a:pt x="-22797" y="9734"/>
                      <a:pt x="19320" y="142402"/>
                      <a:pt x="27743" y="193644"/>
                    </a:cubicBezTo>
                    <a:cubicBezTo>
                      <a:pt x="56523" y="318590"/>
                      <a:pt x="100043" y="651312"/>
                      <a:pt x="378715" y="959465"/>
                    </a:cubicBezTo>
                    <a:cubicBezTo>
                      <a:pt x="434871" y="1021236"/>
                      <a:pt x="671426" y="1189703"/>
                      <a:pt x="731794" y="1209358"/>
                    </a:cubicBezTo>
                    <a:cubicBezTo>
                      <a:pt x="783036" y="1226204"/>
                      <a:pt x="803392" y="1245157"/>
                      <a:pt x="813921" y="1203742"/>
                    </a:cubicBezTo>
                    <a:cubicBezTo>
                      <a:pt x="840595" y="1099854"/>
                      <a:pt x="917809" y="899800"/>
                      <a:pt x="933954" y="879444"/>
                    </a:cubicBezTo>
                    <a:cubicBezTo>
                      <a:pt x="942377" y="868915"/>
                      <a:pt x="966243" y="862597"/>
                      <a:pt x="979580" y="865405"/>
                    </a:cubicBezTo>
                    <a:cubicBezTo>
                      <a:pt x="1043457" y="878040"/>
                      <a:pt x="1257550" y="925070"/>
                      <a:pt x="1296859" y="937003"/>
                    </a:cubicBezTo>
                    <a:cubicBezTo>
                      <a:pt x="1336168" y="946129"/>
                      <a:pt x="1345293" y="949638"/>
                      <a:pt x="1341784" y="983332"/>
                    </a:cubicBezTo>
                    <a:cubicBezTo>
                      <a:pt x="1336168" y="1045103"/>
                      <a:pt x="1331255" y="1295697"/>
                      <a:pt x="1331255" y="1295697"/>
                    </a:cubicBezTo>
                    <a:cubicBezTo>
                      <a:pt x="1329851" y="1327284"/>
                      <a:pt x="1362842" y="1360276"/>
                      <a:pt x="1388814" y="1366593"/>
                    </a:cubicBezTo>
                    <a:cubicBezTo>
                      <a:pt x="1702583" y="1448019"/>
                      <a:pt x="1881579" y="1431172"/>
                      <a:pt x="2204474" y="1351853"/>
                    </a:cubicBezTo>
                    <a:cubicBezTo>
                      <a:pt x="2233254" y="1344833"/>
                      <a:pt x="2243081" y="1341323"/>
                      <a:pt x="2245889" y="1313947"/>
                    </a:cubicBezTo>
                    <a:cubicBezTo>
                      <a:pt x="2247994" y="1293591"/>
                      <a:pt x="2239571" y="1031765"/>
                      <a:pt x="2239571" y="927878"/>
                    </a:cubicBezTo>
                    <a:cubicBezTo>
                      <a:pt x="2239571" y="904012"/>
                      <a:pt x="2247293" y="892079"/>
                      <a:pt x="2272562" y="889271"/>
                    </a:cubicBezTo>
                    <a:cubicBezTo>
                      <a:pt x="2322401" y="882954"/>
                      <a:pt x="2584226" y="831711"/>
                      <a:pt x="2638276" y="849962"/>
                    </a:cubicBezTo>
                    <a:cubicBezTo>
                      <a:pt x="2660036" y="856981"/>
                      <a:pt x="2680393" y="859087"/>
                      <a:pt x="2688816" y="880146"/>
                    </a:cubicBezTo>
                    <a:cubicBezTo>
                      <a:pt x="2681797" y="851366"/>
                      <a:pt x="2742164" y="1113893"/>
                      <a:pt x="2762520" y="1203040"/>
                    </a:cubicBezTo>
                    <a:cubicBezTo>
                      <a:pt x="2768837" y="1229714"/>
                      <a:pt x="2776559" y="1231118"/>
                      <a:pt x="2803233" y="1224099"/>
                    </a:cubicBezTo>
                    <a:cubicBezTo>
                      <a:pt x="2855177" y="1211464"/>
                      <a:pt x="3052423" y="1092835"/>
                      <a:pt x="3254583" y="858385"/>
                    </a:cubicBezTo>
                    <a:cubicBezTo>
                      <a:pt x="3346538" y="751690"/>
                      <a:pt x="3411819" y="677986"/>
                      <a:pt x="3453936" y="543914"/>
                    </a:cubicBezTo>
                    <a:cubicBezTo>
                      <a:pt x="3510091" y="378255"/>
                      <a:pt x="3546592" y="263136"/>
                      <a:pt x="3533255" y="117834"/>
                    </a:cubicBezTo>
                    <a:close/>
                  </a:path>
                </a:pathLst>
              </a:custGeom>
              <a:solidFill>
                <a:srgbClr val="BD69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3" name="Google Shape;433;p6"/>
              <p:cNvSpPr/>
              <p:nvPr/>
            </p:nvSpPr>
            <p:spPr>
              <a:xfrm>
                <a:off x="4004907" y="5005568"/>
                <a:ext cx="7019" cy="77214"/>
              </a:xfrm>
              <a:custGeom>
                <a:avLst/>
                <a:gdLst/>
                <a:ahLst/>
                <a:cxnLst/>
                <a:rect l="l" t="t" r="r" b="b"/>
                <a:pathLst>
                  <a:path w="7019" h="77213" extrusionOk="0">
                    <a:moveTo>
                      <a:pt x="702" y="30886"/>
                    </a:moveTo>
                    <a:cubicBezTo>
                      <a:pt x="1404" y="47733"/>
                      <a:pt x="-3510" y="64579"/>
                      <a:pt x="5616" y="80724"/>
                    </a:cubicBezTo>
                    <a:cubicBezTo>
                      <a:pt x="16847" y="54752"/>
                      <a:pt x="11933" y="27376"/>
                      <a:pt x="11933" y="0"/>
                    </a:cubicBezTo>
                    <a:cubicBezTo>
                      <a:pt x="3510" y="8423"/>
                      <a:pt x="702" y="18953"/>
                      <a:pt x="702" y="30886"/>
                    </a:cubicBez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4" name="Google Shape;434;p6"/>
              <p:cNvSpPr/>
              <p:nvPr/>
            </p:nvSpPr>
            <p:spPr>
              <a:xfrm>
                <a:off x="4005547" y="5013261"/>
                <a:ext cx="3348277" cy="1256481"/>
              </a:xfrm>
              <a:custGeom>
                <a:avLst/>
                <a:gdLst/>
                <a:ahLst/>
                <a:cxnLst/>
                <a:rect l="l" t="t" r="r" b="b"/>
                <a:pathLst>
                  <a:path w="3348276" h="1256481" extrusionOk="0">
                    <a:moveTo>
                      <a:pt x="18312" y="28"/>
                    </a:moveTo>
                    <a:cubicBezTo>
                      <a:pt x="23928" y="11961"/>
                      <a:pt x="55515" y="75838"/>
                      <a:pt x="61131" y="84261"/>
                    </a:cubicBezTo>
                    <a:cubicBezTo>
                      <a:pt x="125008" y="182534"/>
                      <a:pt x="219771" y="244305"/>
                      <a:pt x="318745" y="299758"/>
                    </a:cubicBezTo>
                    <a:cubicBezTo>
                      <a:pt x="379814" y="334153"/>
                      <a:pt x="381218" y="332749"/>
                      <a:pt x="374198" y="402944"/>
                    </a:cubicBezTo>
                    <a:cubicBezTo>
                      <a:pt x="367179" y="472437"/>
                      <a:pt x="329976" y="647923"/>
                      <a:pt x="328572" y="668279"/>
                    </a:cubicBezTo>
                    <a:cubicBezTo>
                      <a:pt x="327870" y="682318"/>
                      <a:pt x="336293" y="688636"/>
                      <a:pt x="348226" y="694953"/>
                    </a:cubicBezTo>
                    <a:cubicBezTo>
                      <a:pt x="370689" y="706184"/>
                      <a:pt x="393853" y="717416"/>
                      <a:pt x="417017" y="725839"/>
                    </a:cubicBezTo>
                    <a:cubicBezTo>
                      <a:pt x="478086" y="747599"/>
                      <a:pt x="534944" y="777081"/>
                      <a:pt x="593205" y="803755"/>
                    </a:cubicBezTo>
                    <a:cubicBezTo>
                      <a:pt x="614965" y="813582"/>
                      <a:pt x="635322" y="817091"/>
                      <a:pt x="658486" y="812178"/>
                    </a:cubicBezTo>
                    <a:cubicBezTo>
                      <a:pt x="697795" y="807966"/>
                      <a:pt x="736402" y="803052"/>
                      <a:pt x="775711" y="798139"/>
                    </a:cubicBezTo>
                    <a:cubicBezTo>
                      <a:pt x="814318" y="793225"/>
                      <a:pt x="824145" y="785504"/>
                      <a:pt x="832568" y="746897"/>
                    </a:cubicBezTo>
                    <a:cubicBezTo>
                      <a:pt x="846607" y="679510"/>
                      <a:pt x="857838" y="612124"/>
                      <a:pt x="864156" y="544035"/>
                    </a:cubicBezTo>
                    <a:cubicBezTo>
                      <a:pt x="864858" y="534208"/>
                      <a:pt x="861348" y="523679"/>
                      <a:pt x="871175" y="515957"/>
                    </a:cubicBezTo>
                    <a:cubicBezTo>
                      <a:pt x="887320" y="506832"/>
                      <a:pt x="901359" y="518765"/>
                      <a:pt x="916100" y="522275"/>
                    </a:cubicBezTo>
                    <a:cubicBezTo>
                      <a:pt x="1083865" y="562286"/>
                      <a:pt x="1251629" y="600892"/>
                      <a:pt x="1424308" y="617037"/>
                    </a:cubicBezTo>
                    <a:cubicBezTo>
                      <a:pt x="1449578" y="619143"/>
                      <a:pt x="1458703" y="632480"/>
                      <a:pt x="1455895" y="665471"/>
                    </a:cubicBezTo>
                    <a:cubicBezTo>
                      <a:pt x="1449578" y="744089"/>
                      <a:pt x="1451684" y="823409"/>
                      <a:pt x="1452386" y="902027"/>
                    </a:cubicBezTo>
                    <a:cubicBezTo>
                      <a:pt x="1452386" y="939932"/>
                      <a:pt x="1453088" y="978539"/>
                      <a:pt x="1461511" y="1016444"/>
                    </a:cubicBezTo>
                    <a:cubicBezTo>
                      <a:pt x="1468530" y="1047330"/>
                      <a:pt x="1481867" y="1061369"/>
                      <a:pt x="1513455" y="1068388"/>
                    </a:cubicBezTo>
                    <a:cubicBezTo>
                      <a:pt x="1602602" y="1087340"/>
                      <a:pt x="1693153" y="1081023"/>
                      <a:pt x="1783703" y="1081023"/>
                    </a:cubicBezTo>
                    <a:cubicBezTo>
                      <a:pt x="1849686" y="1081023"/>
                      <a:pt x="2007624" y="1065580"/>
                      <a:pt x="2018855" y="1057859"/>
                    </a:cubicBezTo>
                    <a:cubicBezTo>
                      <a:pt x="2031490" y="1056455"/>
                      <a:pt x="2094665" y="996789"/>
                      <a:pt x="2119233" y="977837"/>
                    </a:cubicBezTo>
                    <a:cubicBezTo>
                      <a:pt x="2152225" y="951865"/>
                      <a:pt x="2163456" y="916768"/>
                      <a:pt x="2164158" y="876757"/>
                    </a:cubicBezTo>
                    <a:cubicBezTo>
                      <a:pt x="2166263" y="814284"/>
                      <a:pt x="2151523" y="678809"/>
                      <a:pt x="2157840" y="666173"/>
                    </a:cubicBezTo>
                    <a:cubicBezTo>
                      <a:pt x="2174687" y="647923"/>
                      <a:pt x="2265940" y="643711"/>
                      <a:pt x="2298229" y="640903"/>
                    </a:cubicBezTo>
                    <a:cubicBezTo>
                      <a:pt x="2754493" y="605104"/>
                      <a:pt x="3064753" y="408560"/>
                      <a:pt x="3091427" y="380482"/>
                    </a:cubicBezTo>
                    <a:cubicBezTo>
                      <a:pt x="3161621" y="325730"/>
                      <a:pt x="3265509" y="216227"/>
                      <a:pt x="3327982" y="152350"/>
                    </a:cubicBezTo>
                    <a:cubicBezTo>
                      <a:pt x="3349743" y="151648"/>
                      <a:pt x="3354656" y="155860"/>
                      <a:pt x="3350444" y="179024"/>
                    </a:cubicBezTo>
                    <a:cubicBezTo>
                      <a:pt x="3305520" y="361529"/>
                      <a:pt x="3210757" y="500514"/>
                      <a:pt x="3168640" y="575623"/>
                    </a:cubicBezTo>
                    <a:cubicBezTo>
                      <a:pt x="3050714" y="784802"/>
                      <a:pt x="2826091" y="927297"/>
                      <a:pt x="2818370" y="931509"/>
                    </a:cubicBezTo>
                    <a:cubicBezTo>
                      <a:pt x="2781167" y="953269"/>
                      <a:pt x="2767128" y="948355"/>
                      <a:pt x="2753089" y="907642"/>
                    </a:cubicBezTo>
                    <a:cubicBezTo>
                      <a:pt x="2739051" y="865526"/>
                      <a:pt x="2715886" y="743387"/>
                      <a:pt x="2710973" y="727243"/>
                    </a:cubicBezTo>
                    <a:cubicBezTo>
                      <a:pt x="2701145" y="695655"/>
                      <a:pt x="2689914" y="688636"/>
                      <a:pt x="2657625" y="692145"/>
                    </a:cubicBezTo>
                    <a:cubicBezTo>
                      <a:pt x="2618316" y="696357"/>
                      <a:pt x="2579709" y="704780"/>
                      <a:pt x="2540400" y="708290"/>
                    </a:cubicBezTo>
                    <a:cubicBezTo>
                      <a:pt x="2498985" y="711800"/>
                      <a:pt x="2474417" y="718819"/>
                      <a:pt x="2421069" y="726541"/>
                    </a:cubicBezTo>
                    <a:cubicBezTo>
                      <a:pt x="2348067" y="742685"/>
                      <a:pt x="2312268" y="733560"/>
                      <a:pt x="2268748" y="769359"/>
                    </a:cubicBezTo>
                    <a:cubicBezTo>
                      <a:pt x="2244180" y="789014"/>
                      <a:pt x="2221015" y="801649"/>
                      <a:pt x="2197149" y="831130"/>
                    </a:cubicBezTo>
                    <a:cubicBezTo>
                      <a:pt x="2191534" y="836044"/>
                      <a:pt x="2185216" y="855698"/>
                      <a:pt x="2185216" y="869035"/>
                    </a:cubicBezTo>
                    <a:cubicBezTo>
                      <a:pt x="2186620" y="969413"/>
                      <a:pt x="2188024" y="1069791"/>
                      <a:pt x="2190130" y="1170872"/>
                    </a:cubicBezTo>
                    <a:cubicBezTo>
                      <a:pt x="2185216" y="1187719"/>
                      <a:pt x="2171177" y="1193334"/>
                      <a:pt x="2156436" y="1198248"/>
                    </a:cubicBezTo>
                    <a:cubicBezTo>
                      <a:pt x="2054654" y="1234047"/>
                      <a:pt x="1836349" y="1255807"/>
                      <a:pt x="1762645" y="1257913"/>
                    </a:cubicBezTo>
                    <a:cubicBezTo>
                      <a:pt x="1660863" y="1260721"/>
                      <a:pt x="1558379" y="1259317"/>
                      <a:pt x="1458703" y="1228431"/>
                    </a:cubicBezTo>
                    <a:cubicBezTo>
                      <a:pt x="1401144" y="1210883"/>
                      <a:pt x="1392018" y="1196142"/>
                      <a:pt x="1390614" y="1137178"/>
                    </a:cubicBezTo>
                    <a:cubicBezTo>
                      <a:pt x="1388509" y="1059262"/>
                      <a:pt x="1400442" y="982048"/>
                      <a:pt x="1396932" y="903431"/>
                    </a:cubicBezTo>
                    <a:cubicBezTo>
                      <a:pt x="1394826" y="850083"/>
                      <a:pt x="1387105" y="836746"/>
                      <a:pt x="1335863" y="824813"/>
                    </a:cubicBezTo>
                    <a:cubicBezTo>
                      <a:pt x="1238994" y="803052"/>
                      <a:pt x="1140722" y="788312"/>
                      <a:pt x="1043854" y="767955"/>
                    </a:cubicBezTo>
                    <a:cubicBezTo>
                      <a:pt x="1020690" y="763042"/>
                      <a:pt x="939264" y="767253"/>
                      <a:pt x="918908" y="781292"/>
                    </a:cubicBezTo>
                    <a:cubicBezTo>
                      <a:pt x="890128" y="791822"/>
                      <a:pt x="875387" y="816390"/>
                      <a:pt x="862752" y="841659"/>
                    </a:cubicBezTo>
                    <a:cubicBezTo>
                      <a:pt x="829761" y="905537"/>
                      <a:pt x="806596" y="973625"/>
                      <a:pt x="784836" y="1042416"/>
                    </a:cubicBezTo>
                    <a:cubicBezTo>
                      <a:pt x="775711" y="1054349"/>
                      <a:pt x="763076" y="1052945"/>
                      <a:pt x="751845" y="1048031"/>
                    </a:cubicBezTo>
                    <a:cubicBezTo>
                      <a:pt x="651467" y="1005915"/>
                      <a:pt x="555300" y="972923"/>
                      <a:pt x="461239" y="923787"/>
                    </a:cubicBezTo>
                    <a:cubicBezTo>
                      <a:pt x="385430" y="883776"/>
                      <a:pt x="316639" y="822005"/>
                      <a:pt x="268205" y="753916"/>
                    </a:cubicBezTo>
                    <a:cubicBezTo>
                      <a:pt x="146768" y="584748"/>
                      <a:pt x="90613" y="393117"/>
                      <a:pt x="34457" y="195870"/>
                    </a:cubicBezTo>
                    <a:cubicBezTo>
                      <a:pt x="28140" y="174812"/>
                      <a:pt x="-1342" y="55481"/>
                      <a:pt x="62" y="27404"/>
                    </a:cubicBezTo>
                    <a:cubicBezTo>
                      <a:pt x="62" y="11961"/>
                      <a:pt x="-2044" y="-674"/>
                      <a:pt x="18312" y="28"/>
                    </a:cubicBezTo>
                    <a:close/>
                  </a:path>
                </a:pathLst>
              </a:custGeom>
              <a:solidFill>
                <a:srgbClr val="FAB9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5" name="Google Shape;435;p6"/>
              <p:cNvSpPr/>
              <p:nvPr/>
            </p:nvSpPr>
            <p:spPr>
              <a:xfrm>
                <a:off x="6009661" y="4486976"/>
                <a:ext cx="863392" cy="533478"/>
              </a:xfrm>
              <a:custGeom>
                <a:avLst/>
                <a:gdLst/>
                <a:ahLst/>
                <a:cxnLst/>
                <a:rect l="l" t="t" r="r" b="b"/>
                <a:pathLst>
                  <a:path w="863392" h="533477" extrusionOk="0">
                    <a:moveTo>
                      <a:pt x="867604" y="534737"/>
                    </a:moveTo>
                    <a:cubicBezTo>
                      <a:pt x="734936" y="462436"/>
                      <a:pt x="631048" y="361357"/>
                      <a:pt x="519439" y="261680"/>
                    </a:cubicBezTo>
                    <a:cubicBezTo>
                      <a:pt x="475918" y="225179"/>
                      <a:pt x="414849" y="182361"/>
                      <a:pt x="277970" y="229391"/>
                    </a:cubicBezTo>
                    <a:cubicBezTo>
                      <a:pt x="247085" y="237112"/>
                      <a:pt x="86339" y="313624"/>
                      <a:pt x="0" y="316432"/>
                    </a:cubicBezTo>
                    <a:cubicBezTo>
                      <a:pt x="70896" y="248343"/>
                      <a:pt x="296923" y="37760"/>
                      <a:pt x="345357" y="14596"/>
                    </a:cubicBezTo>
                    <a:cubicBezTo>
                      <a:pt x="394493" y="-8568"/>
                      <a:pt x="439417" y="-4357"/>
                      <a:pt x="482236" y="28635"/>
                    </a:cubicBezTo>
                    <a:cubicBezTo>
                      <a:pt x="519439" y="57415"/>
                      <a:pt x="551027" y="91108"/>
                      <a:pt x="580508" y="128311"/>
                    </a:cubicBezTo>
                    <a:cubicBezTo>
                      <a:pt x="673867" y="245536"/>
                      <a:pt x="870412" y="516486"/>
                      <a:pt x="867604" y="534737"/>
                    </a:cubicBezTo>
                    <a:close/>
                  </a:path>
                </a:pathLst>
              </a:custGeom>
              <a:solidFill>
                <a:srgbClr val="FAB9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36" name="Google Shape;436;p6"/>
            <p:cNvGrpSpPr/>
            <p:nvPr/>
          </p:nvGrpSpPr>
          <p:grpSpPr>
            <a:xfrm>
              <a:off x="7444000" y="2336798"/>
              <a:ext cx="4242645" cy="4077412"/>
              <a:chOff x="7272551" y="2336797"/>
              <a:chExt cx="4242645" cy="4077412"/>
            </a:xfrm>
          </p:grpSpPr>
          <p:sp>
            <p:nvSpPr>
              <p:cNvPr id="437" name="Google Shape;437;p6"/>
              <p:cNvSpPr/>
              <p:nvPr/>
            </p:nvSpPr>
            <p:spPr>
              <a:xfrm>
                <a:off x="7272551" y="2336797"/>
                <a:ext cx="4242645" cy="3608240"/>
              </a:xfrm>
              <a:custGeom>
                <a:avLst/>
                <a:gdLst/>
                <a:ahLst/>
                <a:cxnLst/>
                <a:rect l="l" t="t" r="r" b="b"/>
                <a:pathLst>
                  <a:path w="4242645" h="3608240" extrusionOk="0">
                    <a:moveTo>
                      <a:pt x="1114126" y="2128556"/>
                    </a:moveTo>
                    <a:lnTo>
                      <a:pt x="1100490" y="2145374"/>
                    </a:lnTo>
                    <a:lnTo>
                      <a:pt x="1100490" y="2332640"/>
                    </a:lnTo>
                    <a:lnTo>
                      <a:pt x="1100490" y="2438545"/>
                    </a:lnTo>
                    <a:cubicBezTo>
                      <a:pt x="1100490" y="2446271"/>
                      <a:pt x="1100944" y="2452181"/>
                      <a:pt x="1111398" y="2453090"/>
                    </a:cubicBezTo>
                    <a:lnTo>
                      <a:pt x="1325481" y="2469908"/>
                    </a:lnTo>
                    <a:lnTo>
                      <a:pt x="1429114" y="2478544"/>
                    </a:lnTo>
                    <a:lnTo>
                      <a:pt x="1510474" y="2483543"/>
                    </a:lnTo>
                    <a:lnTo>
                      <a:pt x="1510474" y="2129920"/>
                    </a:lnTo>
                    <a:cubicBezTo>
                      <a:pt x="1506383" y="2129466"/>
                      <a:pt x="1504110" y="2129011"/>
                      <a:pt x="1501838" y="2129011"/>
                    </a:cubicBezTo>
                    <a:lnTo>
                      <a:pt x="1114126" y="2128556"/>
                    </a:lnTo>
                    <a:close/>
                    <a:moveTo>
                      <a:pt x="2477256" y="2128102"/>
                    </a:moveTo>
                    <a:lnTo>
                      <a:pt x="2105907" y="2128556"/>
                    </a:lnTo>
                    <a:cubicBezTo>
                      <a:pt x="2099997" y="2128556"/>
                      <a:pt x="2094089" y="2129011"/>
                      <a:pt x="2087271" y="2129466"/>
                    </a:cubicBezTo>
                    <a:cubicBezTo>
                      <a:pt x="2086817" y="2134466"/>
                      <a:pt x="2086362" y="2138102"/>
                      <a:pt x="2086362" y="2141738"/>
                    </a:cubicBezTo>
                    <a:cubicBezTo>
                      <a:pt x="2086362" y="2266733"/>
                      <a:pt x="2086362" y="2391274"/>
                      <a:pt x="2085908" y="2516269"/>
                    </a:cubicBezTo>
                    <a:cubicBezTo>
                      <a:pt x="2085908" y="2528086"/>
                      <a:pt x="2090908" y="2531269"/>
                      <a:pt x="2101361" y="2532178"/>
                    </a:cubicBezTo>
                    <a:lnTo>
                      <a:pt x="2229993" y="2542177"/>
                    </a:lnTo>
                    <a:lnTo>
                      <a:pt x="2420441" y="2557631"/>
                    </a:lnTo>
                    <a:cubicBezTo>
                      <a:pt x="2419986" y="2558085"/>
                      <a:pt x="2421803" y="2555359"/>
                      <a:pt x="2423167" y="2552177"/>
                    </a:cubicBezTo>
                    <a:cubicBezTo>
                      <a:pt x="2446803" y="2491724"/>
                      <a:pt x="2469984" y="2431727"/>
                      <a:pt x="2493165" y="2371729"/>
                    </a:cubicBezTo>
                    <a:cubicBezTo>
                      <a:pt x="2495438" y="2365366"/>
                      <a:pt x="2496347" y="2357639"/>
                      <a:pt x="2496347" y="2350820"/>
                    </a:cubicBezTo>
                    <a:cubicBezTo>
                      <a:pt x="2496347" y="2283551"/>
                      <a:pt x="2495891" y="2215826"/>
                      <a:pt x="2497255" y="2148555"/>
                    </a:cubicBezTo>
                    <a:cubicBezTo>
                      <a:pt x="2497255" y="2133102"/>
                      <a:pt x="2493619" y="2128102"/>
                      <a:pt x="2477256" y="2128102"/>
                    </a:cubicBezTo>
                    <a:close/>
                    <a:moveTo>
                      <a:pt x="1610016" y="2128102"/>
                    </a:moveTo>
                    <a:cubicBezTo>
                      <a:pt x="1595016" y="2128102"/>
                      <a:pt x="1590925" y="2133102"/>
                      <a:pt x="1591380" y="2147192"/>
                    </a:cubicBezTo>
                    <a:cubicBezTo>
                      <a:pt x="1592289" y="2190827"/>
                      <a:pt x="1591835" y="2234462"/>
                      <a:pt x="1591835" y="2278096"/>
                    </a:cubicBezTo>
                    <a:lnTo>
                      <a:pt x="1591835" y="2473544"/>
                    </a:lnTo>
                    <a:cubicBezTo>
                      <a:pt x="1591835" y="2482634"/>
                      <a:pt x="1590925" y="2491270"/>
                      <a:pt x="1604107" y="2492179"/>
                    </a:cubicBezTo>
                    <a:cubicBezTo>
                      <a:pt x="1635925" y="2493997"/>
                      <a:pt x="1667741" y="2496724"/>
                      <a:pt x="1699558" y="2498997"/>
                    </a:cubicBezTo>
                    <a:lnTo>
                      <a:pt x="1836371" y="2509906"/>
                    </a:lnTo>
                    <a:lnTo>
                      <a:pt x="1986366" y="2522633"/>
                    </a:lnTo>
                    <a:cubicBezTo>
                      <a:pt x="2000910" y="2523997"/>
                      <a:pt x="2005456" y="2519451"/>
                      <a:pt x="2005456" y="2504451"/>
                    </a:cubicBezTo>
                    <a:cubicBezTo>
                      <a:pt x="2005001" y="2384910"/>
                      <a:pt x="2005001" y="2265824"/>
                      <a:pt x="2005456" y="2146283"/>
                    </a:cubicBezTo>
                    <a:cubicBezTo>
                      <a:pt x="2005456" y="2131283"/>
                      <a:pt x="2000455" y="2128102"/>
                      <a:pt x="1986366" y="2128102"/>
                    </a:cubicBezTo>
                    <a:cubicBezTo>
                      <a:pt x="1924095" y="2129011"/>
                      <a:pt x="1861370" y="2128556"/>
                      <a:pt x="1799100" y="2128556"/>
                    </a:cubicBezTo>
                    <a:lnTo>
                      <a:pt x="1610016" y="2128102"/>
                    </a:lnTo>
                    <a:close/>
                    <a:moveTo>
                      <a:pt x="623235" y="2128102"/>
                    </a:moveTo>
                    <a:cubicBezTo>
                      <a:pt x="610962" y="2128102"/>
                      <a:pt x="606418" y="2132647"/>
                      <a:pt x="606871" y="2144465"/>
                    </a:cubicBezTo>
                    <a:cubicBezTo>
                      <a:pt x="607326" y="2153101"/>
                      <a:pt x="606871" y="2162192"/>
                      <a:pt x="606871" y="2170828"/>
                    </a:cubicBezTo>
                    <a:cubicBezTo>
                      <a:pt x="606871" y="2244461"/>
                      <a:pt x="607326" y="2317640"/>
                      <a:pt x="606871" y="2391274"/>
                    </a:cubicBezTo>
                    <a:cubicBezTo>
                      <a:pt x="606871" y="2405819"/>
                      <a:pt x="608690" y="2414455"/>
                      <a:pt x="626417" y="2413545"/>
                    </a:cubicBezTo>
                    <a:cubicBezTo>
                      <a:pt x="640506" y="2412636"/>
                      <a:pt x="655052" y="2415364"/>
                      <a:pt x="669142" y="2416727"/>
                    </a:cubicBezTo>
                    <a:lnTo>
                      <a:pt x="855044" y="2432635"/>
                    </a:lnTo>
                    <a:lnTo>
                      <a:pt x="1001857" y="2443545"/>
                    </a:lnTo>
                    <a:cubicBezTo>
                      <a:pt x="1015947" y="2444909"/>
                      <a:pt x="1020492" y="2442635"/>
                      <a:pt x="1020492" y="2428091"/>
                    </a:cubicBezTo>
                    <a:cubicBezTo>
                      <a:pt x="1020039" y="2333549"/>
                      <a:pt x="1020039" y="2239006"/>
                      <a:pt x="1020039" y="2144465"/>
                    </a:cubicBezTo>
                    <a:cubicBezTo>
                      <a:pt x="1020039" y="2131283"/>
                      <a:pt x="1015493" y="2128102"/>
                      <a:pt x="1002766" y="2128102"/>
                    </a:cubicBezTo>
                    <a:cubicBezTo>
                      <a:pt x="939587" y="2129011"/>
                      <a:pt x="876861" y="2128556"/>
                      <a:pt x="813682" y="2128556"/>
                    </a:cubicBezTo>
                    <a:lnTo>
                      <a:pt x="623235" y="2128102"/>
                    </a:lnTo>
                    <a:close/>
                    <a:moveTo>
                      <a:pt x="511421" y="2128102"/>
                    </a:moveTo>
                    <a:cubicBezTo>
                      <a:pt x="465059" y="2129011"/>
                      <a:pt x="418697" y="2128556"/>
                      <a:pt x="372335" y="2128556"/>
                    </a:cubicBezTo>
                    <a:lnTo>
                      <a:pt x="292338" y="2128556"/>
                    </a:lnTo>
                    <a:cubicBezTo>
                      <a:pt x="292338" y="2134466"/>
                      <a:pt x="291884" y="2138556"/>
                      <a:pt x="292338" y="2142192"/>
                    </a:cubicBezTo>
                    <a:cubicBezTo>
                      <a:pt x="300974" y="2214462"/>
                      <a:pt x="309610" y="2287187"/>
                      <a:pt x="318246" y="2359911"/>
                    </a:cubicBezTo>
                    <a:cubicBezTo>
                      <a:pt x="321882" y="2389456"/>
                      <a:pt x="323246" y="2391274"/>
                      <a:pt x="352790" y="2392637"/>
                    </a:cubicBezTo>
                    <a:lnTo>
                      <a:pt x="355972" y="2392637"/>
                    </a:lnTo>
                    <a:lnTo>
                      <a:pt x="510512" y="2405364"/>
                    </a:lnTo>
                    <a:cubicBezTo>
                      <a:pt x="523693" y="2406728"/>
                      <a:pt x="528692" y="2403546"/>
                      <a:pt x="528692" y="2389910"/>
                    </a:cubicBezTo>
                    <a:cubicBezTo>
                      <a:pt x="528692" y="2308095"/>
                      <a:pt x="528692" y="2226734"/>
                      <a:pt x="529147" y="2144919"/>
                    </a:cubicBezTo>
                    <a:cubicBezTo>
                      <a:pt x="529147" y="2131738"/>
                      <a:pt x="524147" y="2128102"/>
                      <a:pt x="511421" y="2128102"/>
                    </a:cubicBezTo>
                    <a:close/>
                    <a:moveTo>
                      <a:pt x="2087725" y="1664483"/>
                    </a:moveTo>
                    <a:lnTo>
                      <a:pt x="2087725" y="2048105"/>
                    </a:lnTo>
                    <a:lnTo>
                      <a:pt x="2105452" y="2048105"/>
                    </a:lnTo>
                    <a:lnTo>
                      <a:pt x="2476802" y="2048560"/>
                    </a:lnTo>
                    <a:cubicBezTo>
                      <a:pt x="2492710" y="2048560"/>
                      <a:pt x="2496801" y="2044015"/>
                      <a:pt x="2496801" y="2028105"/>
                    </a:cubicBezTo>
                    <a:cubicBezTo>
                      <a:pt x="2495891" y="1912655"/>
                      <a:pt x="2496347" y="1797205"/>
                      <a:pt x="2496801" y="1681755"/>
                    </a:cubicBezTo>
                    <a:lnTo>
                      <a:pt x="2496801" y="1664483"/>
                    </a:lnTo>
                    <a:lnTo>
                      <a:pt x="2087725" y="1664483"/>
                    </a:lnTo>
                    <a:close/>
                    <a:moveTo>
                      <a:pt x="2587707" y="1662665"/>
                    </a:moveTo>
                    <a:cubicBezTo>
                      <a:pt x="2584070" y="1662665"/>
                      <a:pt x="2577253" y="1670392"/>
                      <a:pt x="2577253" y="1674937"/>
                    </a:cubicBezTo>
                    <a:cubicBezTo>
                      <a:pt x="2576343" y="1794933"/>
                      <a:pt x="2576798" y="1914474"/>
                      <a:pt x="2576798" y="2034469"/>
                    </a:cubicBezTo>
                    <a:cubicBezTo>
                      <a:pt x="2576798" y="2038560"/>
                      <a:pt x="2577707" y="2044469"/>
                      <a:pt x="2580434" y="2046287"/>
                    </a:cubicBezTo>
                    <a:cubicBezTo>
                      <a:pt x="2592252" y="2054923"/>
                      <a:pt x="2620887" y="2045378"/>
                      <a:pt x="2625887" y="2032196"/>
                    </a:cubicBezTo>
                    <a:lnTo>
                      <a:pt x="2754973" y="1701300"/>
                    </a:lnTo>
                    <a:cubicBezTo>
                      <a:pt x="2759519" y="1689936"/>
                      <a:pt x="2764064" y="1678119"/>
                      <a:pt x="2769064" y="1665392"/>
                    </a:cubicBezTo>
                    <a:cubicBezTo>
                      <a:pt x="2765882" y="1664028"/>
                      <a:pt x="2763609" y="1662665"/>
                      <a:pt x="2761791" y="1662665"/>
                    </a:cubicBezTo>
                    <a:lnTo>
                      <a:pt x="2587707" y="1662665"/>
                    </a:lnTo>
                    <a:close/>
                    <a:moveTo>
                      <a:pt x="1117307" y="1662665"/>
                    </a:moveTo>
                    <a:cubicBezTo>
                      <a:pt x="1105035" y="1662665"/>
                      <a:pt x="1100490" y="1666756"/>
                      <a:pt x="1100490" y="1679937"/>
                    </a:cubicBezTo>
                    <a:cubicBezTo>
                      <a:pt x="1100944" y="1796750"/>
                      <a:pt x="1100944" y="1914019"/>
                      <a:pt x="1100490" y="2031288"/>
                    </a:cubicBezTo>
                    <a:cubicBezTo>
                      <a:pt x="1100490" y="2045378"/>
                      <a:pt x="1105035" y="2048560"/>
                      <a:pt x="1118671" y="2048560"/>
                    </a:cubicBezTo>
                    <a:lnTo>
                      <a:pt x="1493202" y="2048560"/>
                    </a:lnTo>
                    <a:cubicBezTo>
                      <a:pt x="1507747" y="2048560"/>
                      <a:pt x="1511838" y="2044469"/>
                      <a:pt x="1511838" y="2030378"/>
                    </a:cubicBezTo>
                    <a:cubicBezTo>
                      <a:pt x="1510929" y="1914474"/>
                      <a:pt x="1511383" y="1798114"/>
                      <a:pt x="1511383" y="1682210"/>
                    </a:cubicBezTo>
                    <a:lnTo>
                      <a:pt x="1511383" y="1664937"/>
                    </a:lnTo>
                    <a:cubicBezTo>
                      <a:pt x="1505020" y="1664028"/>
                      <a:pt x="1500474" y="1662665"/>
                      <a:pt x="1495475" y="1662665"/>
                    </a:cubicBezTo>
                    <a:lnTo>
                      <a:pt x="1117307" y="1662665"/>
                    </a:lnTo>
                    <a:close/>
                    <a:moveTo>
                      <a:pt x="1609561" y="1662210"/>
                    </a:moveTo>
                    <a:cubicBezTo>
                      <a:pt x="1596380" y="1662210"/>
                      <a:pt x="1591380" y="1666301"/>
                      <a:pt x="1591380" y="1680392"/>
                    </a:cubicBezTo>
                    <a:cubicBezTo>
                      <a:pt x="1591835" y="1796750"/>
                      <a:pt x="1591835" y="1913564"/>
                      <a:pt x="1591380" y="2030378"/>
                    </a:cubicBezTo>
                    <a:cubicBezTo>
                      <a:pt x="1591380" y="2045832"/>
                      <a:pt x="1597289" y="2048560"/>
                      <a:pt x="1610925" y="2048560"/>
                    </a:cubicBezTo>
                    <a:cubicBezTo>
                      <a:pt x="1673196" y="2047651"/>
                      <a:pt x="1735920" y="2048105"/>
                      <a:pt x="1798190" y="2048105"/>
                    </a:cubicBezTo>
                    <a:lnTo>
                      <a:pt x="1987275" y="2048560"/>
                    </a:lnTo>
                    <a:cubicBezTo>
                      <a:pt x="2000910" y="2048560"/>
                      <a:pt x="2005456" y="2044923"/>
                      <a:pt x="2005456" y="2030833"/>
                    </a:cubicBezTo>
                    <a:cubicBezTo>
                      <a:pt x="2005001" y="1914019"/>
                      <a:pt x="2005001" y="1797660"/>
                      <a:pt x="2005456" y="1680846"/>
                    </a:cubicBezTo>
                    <a:cubicBezTo>
                      <a:pt x="2005456" y="1667665"/>
                      <a:pt x="2001365" y="1662210"/>
                      <a:pt x="1987729" y="1662210"/>
                    </a:cubicBezTo>
                    <a:lnTo>
                      <a:pt x="1609561" y="1662210"/>
                    </a:lnTo>
                    <a:close/>
                    <a:moveTo>
                      <a:pt x="256430" y="1662210"/>
                    </a:moveTo>
                    <a:cubicBezTo>
                      <a:pt x="249612" y="1662210"/>
                      <a:pt x="243248" y="1663120"/>
                      <a:pt x="235067" y="1664028"/>
                    </a:cubicBezTo>
                    <a:cubicBezTo>
                      <a:pt x="237795" y="1687664"/>
                      <a:pt x="239612" y="1709935"/>
                      <a:pt x="242340" y="1732208"/>
                    </a:cubicBezTo>
                    <a:cubicBezTo>
                      <a:pt x="254158" y="1831295"/>
                      <a:pt x="266430" y="1930837"/>
                      <a:pt x="278248" y="2030378"/>
                    </a:cubicBezTo>
                    <a:cubicBezTo>
                      <a:pt x="279611" y="2042651"/>
                      <a:pt x="283702" y="2048560"/>
                      <a:pt x="297792" y="2048560"/>
                    </a:cubicBezTo>
                    <a:cubicBezTo>
                      <a:pt x="367335" y="2047651"/>
                      <a:pt x="436878" y="2048105"/>
                      <a:pt x="506421" y="2048105"/>
                    </a:cubicBezTo>
                    <a:cubicBezTo>
                      <a:pt x="528692" y="2048105"/>
                      <a:pt x="528692" y="2048105"/>
                      <a:pt x="528692" y="2026288"/>
                    </a:cubicBezTo>
                    <a:lnTo>
                      <a:pt x="528692" y="1684936"/>
                    </a:lnTo>
                    <a:cubicBezTo>
                      <a:pt x="528692" y="1663120"/>
                      <a:pt x="528238" y="1662210"/>
                      <a:pt x="506876" y="1662210"/>
                    </a:cubicBezTo>
                    <a:lnTo>
                      <a:pt x="256430" y="1662210"/>
                    </a:lnTo>
                    <a:close/>
                    <a:moveTo>
                      <a:pt x="625962" y="1661756"/>
                    </a:moveTo>
                    <a:cubicBezTo>
                      <a:pt x="611871" y="1661756"/>
                      <a:pt x="606871" y="1666301"/>
                      <a:pt x="606871" y="1680846"/>
                    </a:cubicBezTo>
                    <a:cubicBezTo>
                      <a:pt x="607326" y="1796750"/>
                      <a:pt x="607326" y="1913110"/>
                      <a:pt x="606871" y="2029015"/>
                    </a:cubicBezTo>
                    <a:cubicBezTo>
                      <a:pt x="606871" y="2044469"/>
                      <a:pt x="612780" y="2048105"/>
                      <a:pt x="627326" y="2048105"/>
                    </a:cubicBezTo>
                    <a:cubicBezTo>
                      <a:pt x="689595" y="2047196"/>
                      <a:pt x="752321" y="2047651"/>
                      <a:pt x="814591" y="2047651"/>
                    </a:cubicBezTo>
                    <a:lnTo>
                      <a:pt x="1003675" y="2048105"/>
                    </a:lnTo>
                    <a:cubicBezTo>
                      <a:pt x="1016401" y="2048560"/>
                      <a:pt x="1020492" y="2044469"/>
                      <a:pt x="1020492" y="2031288"/>
                    </a:cubicBezTo>
                    <a:cubicBezTo>
                      <a:pt x="1020039" y="1914474"/>
                      <a:pt x="1020039" y="1797205"/>
                      <a:pt x="1020492" y="1679937"/>
                    </a:cubicBezTo>
                    <a:cubicBezTo>
                      <a:pt x="1020492" y="1665392"/>
                      <a:pt x="1015493" y="1661756"/>
                      <a:pt x="1002312" y="1661756"/>
                    </a:cubicBezTo>
                    <a:lnTo>
                      <a:pt x="625962" y="1661756"/>
                    </a:lnTo>
                    <a:close/>
                    <a:moveTo>
                      <a:pt x="508239" y="1205864"/>
                    </a:moveTo>
                    <a:lnTo>
                      <a:pt x="201886" y="1213137"/>
                    </a:lnTo>
                    <a:cubicBezTo>
                      <a:pt x="180524" y="1213590"/>
                      <a:pt x="180070" y="1213590"/>
                      <a:pt x="182342" y="1234499"/>
                    </a:cubicBezTo>
                    <a:cubicBezTo>
                      <a:pt x="187342" y="1282225"/>
                      <a:pt x="193250" y="1329495"/>
                      <a:pt x="199160" y="1377221"/>
                    </a:cubicBezTo>
                    <a:cubicBezTo>
                      <a:pt x="206432" y="1438582"/>
                      <a:pt x="214613" y="1500398"/>
                      <a:pt x="221432" y="1562214"/>
                    </a:cubicBezTo>
                    <a:cubicBezTo>
                      <a:pt x="223249" y="1577213"/>
                      <a:pt x="227340" y="1584032"/>
                      <a:pt x="244612" y="1584032"/>
                    </a:cubicBezTo>
                    <a:cubicBezTo>
                      <a:pt x="332337" y="1583122"/>
                      <a:pt x="420515" y="1583122"/>
                      <a:pt x="508239" y="1584032"/>
                    </a:cubicBezTo>
                    <a:cubicBezTo>
                      <a:pt x="524602" y="1584032"/>
                      <a:pt x="529147" y="1578577"/>
                      <a:pt x="529147" y="1563123"/>
                    </a:cubicBezTo>
                    <a:cubicBezTo>
                      <a:pt x="528238" y="1507670"/>
                      <a:pt x="528692" y="1451764"/>
                      <a:pt x="528692" y="1395856"/>
                    </a:cubicBezTo>
                    <a:cubicBezTo>
                      <a:pt x="528692" y="1339495"/>
                      <a:pt x="528238" y="1283134"/>
                      <a:pt x="528692" y="1226317"/>
                    </a:cubicBezTo>
                    <a:cubicBezTo>
                      <a:pt x="529147" y="1210864"/>
                      <a:pt x="524602" y="1205409"/>
                      <a:pt x="508239" y="1205864"/>
                    </a:cubicBezTo>
                    <a:close/>
                    <a:moveTo>
                      <a:pt x="1006857" y="1193137"/>
                    </a:moveTo>
                    <a:cubicBezTo>
                      <a:pt x="980949" y="1194501"/>
                      <a:pt x="955040" y="1195865"/>
                      <a:pt x="929132" y="1196319"/>
                    </a:cubicBezTo>
                    <a:lnTo>
                      <a:pt x="625962" y="1202682"/>
                    </a:lnTo>
                    <a:cubicBezTo>
                      <a:pt x="610962" y="1202682"/>
                      <a:pt x="606871" y="1207682"/>
                      <a:pt x="606871" y="1221773"/>
                    </a:cubicBezTo>
                    <a:cubicBezTo>
                      <a:pt x="607326" y="1336314"/>
                      <a:pt x="607326" y="1450855"/>
                      <a:pt x="606871" y="1564942"/>
                    </a:cubicBezTo>
                    <a:cubicBezTo>
                      <a:pt x="606871" y="1579486"/>
                      <a:pt x="611417" y="1584032"/>
                      <a:pt x="625962" y="1584032"/>
                    </a:cubicBezTo>
                    <a:cubicBezTo>
                      <a:pt x="688232" y="1583122"/>
                      <a:pt x="750958" y="1583577"/>
                      <a:pt x="813228" y="1583577"/>
                    </a:cubicBezTo>
                    <a:lnTo>
                      <a:pt x="1002312" y="1583577"/>
                    </a:lnTo>
                    <a:cubicBezTo>
                      <a:pt x="1012311" y="1583577"/>
                      <a:pt x="1020492" y="1583122"/>
                      <a:pt x="1020492" y="1569032"/>
                    </a:cubicBezTo>
                    <a:cubicBezTo>
                      <a:pt x="1020039" y="1448128"/>
                      <a:pt x="1020492" y="1327223"/>
                      <a:pt x="1020492" y="1206318"/>
                    </a:cubicBezTo>
                    <a:cubicBezTo>
                      <a:pt x="1020492" y="1196319"/>
                      <a:pt x="1016401" y="1192682"/>
                      <a:pt x="1006857" y="1193137"/>
                    </a:cubicBezTo>
                    <a:close/>
                    <a:moveTo>
                      <a:pt x="1500908" y="1180276"/>
                    </a:moveTo>
                    <a:cubicBezTo>
                      <a:pt x="1497265" y="1180013"/>
                      <a:pt x="1492407" y="1180183"/>
                      <a:pt x="1485930" y="1180411"/>
                    </a:cubicBezTo>
                    <a:lnTo>
                      <a:pt x="1321844" y="1186319"/>
                    </a:lnTo>
                    <a:lnTo>
                      <a:pt x="1119579" y="1189955"/>
                    </a:lnTo>
                    <a:cubicBezTo>
                      <a:pt x="1105490" y="1189955"/>
                      <a:pt x="1100490" y="1193591"/>
                      <a:pt x="1100490" y="1208591"/>
                    </a:cubicBezTo>
                    <a:cubicBezTo>
                      <a:pt x="1100944" y="1327223"/>
                      <a:pt x="1100944" y="1446309"/>
                      <a:pt x="1100944" y="1564942"/>
                    </a:cubicBezTo>
                    <a:cubicBezTo>
                      <a:pt x="1100944" y="1579486"/>
                      <a:pt x="1105035" y="1584032"/>
                      <a:pt x="1119579" y="1584032"/>
                    </a:cubicBezTo>
                    <a:cubicBezTo>
                      <a:pt x="1181850" y="1583122"/>
                      <a:pt x="1244575" y="1583577"/>
                      <a:pt x="1306845" y="1583577"/>
                    </a:cubicBezTo>
                    <a:lnTo>
                      <a:pt x="1492747" y="1584032"/>
                    </a:lnTo>
                    <a:cubicBezTo>
                      <a:pt x="1507747" y="1584486"/>
                      <a:pt x="1512293" y="1579941"/>
                      <a:pt x="1512293" y="1564487"/>
                    </a:cubicBezTo>
                    <a:cubicBezTo>
                      <a:pt x="1511383" y="1444492"/>
                      <a:pt x="1511838" y="1324496"/>
                      <a:pt x="1511838" y="1204501"/>
                    </a:cubicBezTo>
                    <a:cubicBezTo>
                      <a:pt x="1511838" y="1185751"/>
                      <a:pt x="1511838" y="1181064"/>
                      <a:pt x="1500908" y="1180276"/>
                    </a:cubicBezTo>
                    <a:close/>
                    <a:moveTo>
                      <a:pt x="1992729" y="1169047"/>
                    </a:moveTo>
                    <a:lnTo>
                      <a:pt x="1744101" y="1174502"/>
                    </a:lnTo>
                    <a:lnTo>
                      <a:pt x="1611834" y="1177683"/>
                    </a:lnTo>
                    <a:cubicBezTo>
                      <a:pt x="1598199" y="1177683"/>
                      <a:pt x="1591835" y="1181774"/>
                      <a:pt x="1591835" y="1197682"/>
                    </a:cubicBezTo>
                    <a:cubicBezTo>
                      <a:pt x="1592289" y="1319951"/>
                      <a:pt x="1592289" y="1441764"/>
                      <a:pt x="1591835" y="1564033"/>
                    </a:cubicBezTo>
                    <a:cubicBezTo>
                      <a:pt x="1591835" y="1579032"/>
                      <a:pt x="1595925" y="1584032"/>
                      <a:pt x="1611379" y="1584032"/>
                    </a:cubicBezTo>
                    <a:lnTo>
                      <a:pt x="1985911" y="1584032"/>
                    </a:lnTo>
                    <a:cubicBezTo>
                      <a:pt x="2000910" y="1584032"/>
                      <a:pt x="2005910" y="1579486"/>
                      <a:pt x="2005910" y="1564487"/>
                    </a:cubicBezTo>
                    <a:cubicBezTo>
                      <a:pt x="2005001" y="1502217"/>
                      <a:pt x="2005456" y="1439492"/>
                      <a:pt x="2005456" y="1377221"/>
                    </a:cubicBezTo>
                    <a:lnTo>
                      <a:pt x="2005456" y="1184955"/>
                    </a:lnTo>
                    <a:cubicBezTo>
                      <a:pt x="2005456" y="1175865"/>
                      <a:pt x="2005456" y="1168592"/>
                      <a:pt x="1992729" y="1169047"/>
                    </a:cubicBezTo>
                    <a:close/>
                    <a:moveTo>
                      <a:pt x="2476802" y="1156775"/>
                    </a:moveTo>
                    <a:lnTo>
                      <a:pt x="2211811" y="1163593"/>
                    </a:lnTo>
                    <a:lnTo>
                      <a:pt x="2086817" y="1167229"/>
                    </a:lnTo>
                    <a:cubicBezTo>
                      <a:pt x="2086362" y="1172683"/>
                      <a:pt x="2085908" y="1175411"/>
                      <a:pt x="2085908" y="1178138"/>
                    </a:cubicBezTo>
                    <a:lnTo>
                      <a:pt x="2085908" y="1569032"/>
                    </a:lnTo>
                    <a:cubicBezTo>
                      <a:pt x="2085908" y="1584941"/>
                      <a:pt x="2094544" y="1584032"/>
                      <a:pt x="2104997" y="1584032"/>
                    </a:cubicBezTo>
                    <a:lnTo>
                      <a:pt x="2477711" y="1584486"/>
                    </a:lnTo>
                    <a:cubicBezTo>
                      <a:pt x="2493165" y="1584486"/>
                      <a:pt x="2497255" y="1579486"/>
                      <a:pt x="2497255" y="1564487"/>
                    </a:cubicBezTo>
                    <a:cubicBezTo>
                      <a:pt x="2496801" y="1435401"/>
                      <a:pt x="2496801" y="1305860"/>
                      <a:pt x="2497255" y="1176774"/>
                    </a:cubicBezTo>
                    <a:cubicBezTo>
                      <a:pt x="2497255" y="1160865"/>
                      <a:pt x="2492710" y="1156320"/>
                      <a:pt x="2476802" y="1156775"/>
                    </a:cubicBezTo>
                    <a:close/>
                    <a:moveTo>
                      <a:pt x="2972692" y="1143593"/>
                    </a:moveTo>
                    <a:cubicBezTo>
                      <a:pt x="2951329" y="1144957"/>
                      <a:pt x="2934512" y="1146321"/>
                      <a:pt x="2917695" y="1146776"/>
                    </a:cubicBezTo>
                    <a:lnTo>
                      <a:pt x="2596343" y="1153593"/>
                    </a:lnTo>
                    <a:cubicBezTo>
                      <a:pt x="2580889" y="1154048"/>
                      <a:pt x="2576798" y="1158593"/>
                      <a:pt x="2576798" y="1173592"/>
                    </a:cubicBezTo>
                    <a:cubicBezTo>
                      <a:pt x="2577253" y="1304042"/>
                      <a:pt x="2577253" y="1434492"/>
                      <a:pt x="2576798" y="1564942"/>
                    </a:cubicBezTo>
                    <a:cubicBezTo>
                      <a:pt x="2576798" y="1580850"/>
                      <a:pt x="2582253" y="1584486"/>
                      <a:pt x="2596797" y="1584486"/>
                    </a:cubicBezTo>
                    <a:cubicBezTo>
                      <a:pt x="2657249" y="1583577"/>
                      <a:pt x="2718157" y="1583122"/>
                      <a:pt x="2779063" y="1584486"/>
                    </a:cubicBezTo>
                    <a:cubicBezTo>
                      <a:pt x="2796790" y="1584486"/>
                      <a:pt x="2804062" y="1578577"/>
                      <a:pt x="2809972" y="1562669"/>
                    </a:cubicBezTo>
                    <a:cubicBezTo>
                      <a:pt x="2857242" y="1439492"/>
                      <a:pt x="2905423" y="1316769"/>
                      <a:pt x="2953148" y="1194046"/>
                    </a:cubicBezTo>
                    <a:cubicBezTo>
                      <a:pt x="2959057" y="1178592"/>
                      <a:pt x="2964965" y="1163593"/>
                      <a:pt x="2972692" y="1143593"/>
                    </a:cubicBezTo>
                    <a:close/>
                    <a:moveTo>
                      <a:pt x="4116741" y="0"/>
                    </a:moveTo>
                    <a:lnTo>
                      <a:pt x="4129922" y="0"/>
                    </a:lnTo>
                    <a:cubicBezTo>
                      <a:pt x="4133104" y="1364"/>
                      <a:pt x="4135831" y="3636"/>
                      <a:pt x="4139013" y="4091"/>
                    </a:cubicBezTo>
                    <a:cubicBezTo>
                      <a:pt x="4194465" y="14545"/>
                      <a:pt x="4227191" y="47725"/>
                      <a:pt x="4239009" y="102723"/>
                    </a:cubicBezTo>
                    <a:cubicBezTo>
                      <a:pt x="4239463" y="105450"/>
                      <a:pt x="4241736" y="107723"/>
                      <a:pt x="4242645" y="109996"/>
                    </a:cubicBezTo>
                    <a:lnTo>
                      <a:pt x="4242645" y="126359"/>
                    </a:lnTo>
                    <a:cubicBezTo>
                      <a:pt x="4240827" y="132268"/>
                      <a:pt x="4239009" y="137723"/>
                      <a:pt x="4237645" y="143631"/>
                    </a:cubicBezTo>
                    <a:cubicBezTo>
                      <a:pt x="4227191" y="192720"/>
                      <a:pt x="4186284" y="229991"/>
                      <a:pt x="4136286" y="238173"/>
                    </a:cubicBezTo>
                    <a:lnTo>
                      <a:pt x="3752209" y="303626"/>
                    </a:lnTo>
                    <a:lnTo>
                      <a:pt x="3573125" y="333624"/>
                    </a:lnTo>
                    <a:cubicBezTo>
                      <a:pt x="3559943" y="335442"/>
                      <a:pt x="3554489" y="341351"/>
                      <a:pt x="3549944" y="352714"/>
                    </a:cubicBezTo>
                    <a:cubicBezTo>
                      <a:pt x="3490855" y="504981"/>
                      <a:pt x="3431766" y="656793"/>
                      <a:pt x="3372677" y="810879"/>
                    </a:cubicBezTo>
                    <a:lnTo>
                      <a:pt x="2821335" y="2222189"/>
                    </a:lnTo>
                    <a:cubicBezTo>
                      <a:pt x="2762700" y="2373093"/>
                      <a:pt x="2703611" y="2523997"/>
                      <a:pt x="2644069" y="2674900"/>
                    </a:cubicBezTo>
                    <a:cubicBezTo>
                      <a:pt x="2638614" y="2688990"/>
                      <a:pt x="2639069" y="2697172"/>
                      <a:pt x="2651795" y="2706716"/>
                    </a:cubicBezTo>
                    <a:lnTo>
                      <a:pt x="2918149" y="2914891"/>
                    </a:lnTo>
                    <a:cubicBezTo>
                      <a:pt x="2995873" y="2975342"/>
                      <a:pt x="3059962" y="3046249"/>
                      <a:pt x="3093143" y="3140791"/>
                    </a:cubicBezTo>
                    <a:cubicBezTo>
                      <a:pt x="3116778" y="3207607"/>
                      <a:pt x="3124051" y="3276241"/>
                      <a:pt x="3105869" y="3343965"/>
                    </a:cubicBezTo>
                    <a:cubicBezTo>
                      <a:pt x="3096324" y="3378055"/>
                      <a:pt x="3075870" y="3410326"/>
                      <a:pt x="3055871" y="3440325"/>
                    </a:cubicBezTo>
                    <a:cubicBezTo>
                      <a:pt x="3014054" y="3503505"/>
                      <a:pt x="2956329" y="3548958"/>
                      <a:pt x="2885423" y="3576684"/>
                    </a:cubicBezTo>
                    <a:cubicBezTo>
                      <a:pt x="2826199" y="3604670"/>
                      <a:pt x="2731435" y="3603165"/>
                      <a:pt x="2700527" y="3608240"/>
                    </a:cubicBezTo>
                    <a:lnTo>
                      <a:pt x="2699975" y="3607137"/>
                    </a:lnTo>
                    <a:lnTo>
                      <a:pt x="2316149" y="3608240"/>
                    </a:lnTo>
                    <a:lnTo>
                      <a:pt x="171673" y="3608240"/>
                    </a:lnTo>
                    <a:lnTo>
                      <a:pt x="148224" y="3602876"/>
                    </a:lnTo>
                    <a:cubicBezTo>
                      <a:pt x="111237" y="3586172"/>
                      <a:pt x="85755" y="3548503"/>
                      <a:pt x="80982" y="3502141"/>
                    </a:cubicBezTo>
                    <a:cubicBezTo>
                      <a:pt x="75528" y="3451234"/>
                      <a:pt x="114618" y="3396690"/>
                      <a:pt x="166888" y="3383055"/>
                    </a:cubicBezTo>
                    <a:cubicBezTo>
                      <a:pt x="179160" y="3379419"/>
                      <a:pt x="192797" y="3378964"/>
                      <a:pt x="205977" y="3378964"/>
                    </a:cubicBezTo>
                    <a:lnTo>
                      <a:pt x="550965" y="3377600"/>
                    </a:lnTo>
                    <a:lnTo>
                      <a:pt x="1582290" y="3374873"/>
                    </a:lnTo>
                    <a:lnTo>
                      <a:pt x="2698157" y="3371236"/>
                    </a:lnTo>
                    <a:cubicBezTo>
                      <a:pt x="2731792" y="3371236"/>
                      <a:pt x="2765882" y="3371236"/>
                      <a:pt x="2798608" y="3364873"/>
                    </a:cubicBezTo>
                    <a:cubicBezTo>
                      <a:pt x="2858151" y="3353510"/>
                      <a:pt x="2888151" y="3303512"/>
                      <a:pt x="2875878" y="3243514"/>
                    </a:cubicBezTo>
                    <a:cubicBezTo>
                      <a:pt x="2864969" y="3189880"/>
                      <a:pt x="2835425" y="3148972"/>
                      <a:pt x="2793154" y="3115792"/>
                    </a:cubicBezTo>
                    <a:lnTo>
                      <a:pt x="2384079" y="2794440"/>
                    </a:lnTo>
                    <a:cubicBezTo>
                      <a:pt x="2364987" y="2779441"/>
                      <a:pt x="2344534" y="2782168"/>
                      <a:pt x="2324535" y="2780350"/>
                    </a:cubicBezTo>
                    <a:cubicBezTo>
                      <a:pt x="2258173" y="2773532"/>
                      <a:pt x="2191358" y="2768987"/>
                      <a:pt x="2124997" y="2763987"/>
                    </a:cubicBezTo>
                    <a:lnTo>
                      <a:pt x="1978184" y="2753078"/>
                    </a:lnTo>
                    <a:lnTo>
                      <a:pt x="1793645" y="2737625"/>
                    </a:lnTo>
                    <a:lnTo>
                      <a:pt x="1650014" y="2726262"/>
                    </a:lnTo>
                    <a:lnTo>
                      <a:pt x="1500020" y="2713989"/>
                    </a:lnTo>
                    <a:lnTo>
                      <a:pt x="1360025" y="2703080"/>
                    </a:lnTo>
                    <a:lnTo>
                      <a:pt x="1165487" y="2687172"/>
                    </a:lnTo>
                    <a:cubicBezTo>
                      <a:pt x="1119125" y="2683081"/>
                      <a:pt x="1072309" y="2679900"/>
                      <a:pt x="1025492" y="2676263"/>
                    </a:cubicBezTo>
                    <a:lnTo>
                      <a:pt x="832773" y="2660355"/>
                    </a:lnTo>
                    <a:lnTo>
                      <a:pt x="690959" y="2649446"/>
                    </a:lnTo>
                    <a:lnTo>
                      <a:pt x="499603" y="2633992"/>
                    </a:lnTo>
                    <a:lnTo>
                      <a:pt x="354608" y="2623084"/>
                    </a:lnTo>
                    <a:cubicBezTo>
                      <a:pt x="323246" y="2620356"/>
                      <a:pt x="291884" y="2619447"/>
                      <a:pt x="260975" y="2613993"/>
                    </a:cubicBezTo>
                    <a:cubicBezTo>
                      <a:pt x="202341" y="2603538"/>
                      <a:pt x="166888" y="2559904"/>
                      <a:pt x="160979" y="2500815"/>
                    </a:cubicBezTo>
                    <a:cubicBezTo>
                      <a:pt x="155071" y="2439454"/>
                      <a:pt x="145980" y="2378547"/>
                      <a:pt x="138708" y="2317186"/>
                    </a:cubicBezTo>
                    <a:cubicBezTo>
                      <a:pt x="132798" y="2267188"/>
                      <a:pt x="127344" y="2217190"/>
                      <a:pt x="121435" y="2167646"/>
                    </a:cubicBezTo>
                    <a:cubicBezTo>
                      <a:pt x="114163" y="2107193"/>
                      <a:pt x="106435" y="2047196"/>
                      <a:pt x="99163" y="1987198"/>
                    </a:cubicBezTo>
                    <a:cubicBezTo>
                      <a:pt x="93255" y="1938109"/>
                      <a:pt x="87800" y="1888565"/>
                      <a:pt x="81891" y="1839476"/>
                    </a:cubicBezTo>
                    <a:cubicBezTo>
                      <a:pt x="74619" y="1779024"/>
                      <a:pt x="66892" y="1719026"/>
                      <a:pt x="59619" y="1659029"/>
                    </a:cubicBezTo>
                    <a:cubicBezTo>
                      <a:pt x="53710" y="1609940"/>
                      <a:pt x="47802" y="1560396"/>
                      <a:pt x="41893" y="1511307"/>
                    </a:cubicBezTo>
                    <a:cubicBezTo>
                      <a:pt x="34620" y="1450855"/>
                      <a:pt x="26894" y="1389948"/>
                      <a:pt x="19620" y="1329495"/>
                    </a:cubicBezTo>
                    <a:cubicBezTo>
                      <a:pt x="12348" y="1272225"/>
                      <a:pt x="1894" y="1214954"/>
                      <a:pt x="76" y="1157229"/>
                    </a:cubicBezTo>
                    <a:cubicBezTo>
                      <a:pt x="-2197" y="1090868"/>
                      <a:pt x="46893" y="1039507"/>
                      <a:pt x="110981" y="1036324"/>
                    </a:cubicBezTo>
                    <a:cubicBezTo>
                      <a:pt x="215977" y="1032234"/>
                      <a:pt x="320974" y="1030871"/>
                      <a:pt x="425969" y="1028598"/>
                    </a:cubicBezTo>
                    <a:lnTo>
                      <a:pt x="705958" y="1021780"/>
                    </a:lnTo>
                    <a:lnTo>
                      <a:pt x="959586" y="1015416"/>
                    </a:lnTo>
                    <a:lnTo>
                      <a:pt x="1239575" y="1008599"/>
                    </a:lnTo>
                    <a:lnTo>
                      <a:pt x="1491384" y="1002236"/>
                    </a:lnTo>
                    <a:lnTo>
                      <a:pt x="1771374" y="995417"/>
                    </a:lnTo>
                    <a:lnTo>
                      <a:pt x="2023183" y="989054"/>
                    </a:lnTo>
                    <a:lnTo>
                      <a:pt x="2304990" y="982236"/>
                    </a:lnTo>
                    <a:lnTo>
                      <a:pt x="2556799" y="975873"/>
                    </a:lnTo>
                    <a:lnTo>
                      <a:pt x="2834971" y="969055"/>
                    </a:lnTo>
                    <a:lnTo>
                      <a:pt x="3038599" y="963600"/>
                    </a:lnTo>
                    <a:cubicBezTo>
                      <a:pt x="3054053" y="963146"/>
                      <a:pt x="3060871" y="958600"/>
                      <a:pt x="3066325" y="944511"/>
                    </a:cubicBezTo>
                    <a:cubicBezTo>
                      <a:pt x="3117687" y="811788"/>
                      <a:pt x="3169504" y="679520"/>
                      <a:pt x="3221319" y="546798"/>
                    </a:cubicBezTo>
                    <a:cubicBezTo>
                      <a:pt x="3265409" y="434075"/>
                      <a:pt x="3310862" y="321351"/>
                      <a:pt x="3353133" y="207720"/>
                    </a:cubicBezTo>
                    <a:cubicBezTo>
                      <a:pt x="3374041" y="150903"/>
                      <a:pt x="3411313" y="120450"/>
                      <a:pt x="3470856" y="110905"/>
                    </a:cubicBezTo>
                    <a:cubicBezTo>
                      <a:pt x="3607215" y="89087"/>
                      <a:pt x="3743119" y="64543"/>
                      <a:pt x="3879477" y="41362"/>
                    </a:cubicBezTo>
                    <a:lnTo>
                      <a:pt x="4107651" y="3636"/>
                    </a:lnTo>
                    <a:cubicBezTo>
                      <a:pt x="4110832" y="3182"/>
                      <a:pt x="4113559" y="1364"/>
                      <a:pt x="4116741" y="0"/>
                    </a:cubicBez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8" name="Google Shape;438;p6"/>
              <p:cNvSpPr/>
              <p:nvPr/>
            </p:nvSpPr>
            <p:spPr>
              <a:xfrm>
                <a:off x="9988094" y="6090641"/>
                <a:ext cx="149995" cy="145449"/>
              </a:xfrm>
              <a:custGeom>
                <a:avLst/>
                <a:gdLst/>
                <a:ahLst/>
                <a:cxnLst/>
                <a:rect l="l" t="t" r="r" b="b"/>
                <a:pathLst>
                  <a:path w="154733" h="150044" extrusionOk="0">
                    <a:moveTo>
                      <a:pt x="6" y="78323"/>
                    </a:moveTo>
                    <a:cubicBezTo>
                      <a:pt x="6" y="127556"/>
                      <a:pt x="38455" y="155690"/>
                      <a:pt x="79248" y="154283"/>
                    </a:cubicBezTo>
                    <a:cubicBezTo>
                      <a:pt x="123324" y="152876"/>
                      <a:pt x="155208" y="120992"/>
                      <a:pt x="154739" y="76916"/>
                    </a:cubicBezTo>
                    <a:cubicBezTo>
                      <a:pt x="155208" y="34716"/>
                      <a:pt x="123324" y="-920"/>
                      <a:pt x="77841" y="18"/>
                    </a:cubicBezTo>
                    <a:cubicBezTo>
                      <a:pt x="27670" y="956"/>
                      <a:pt x="-463" y="34247"/>
                      <a:pt x="6" y="78323"/>
                    </a:cubicBez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9" name="Google Shape;439;p6"/>
              <p:cNvSpPr/>
              <p:nvPr/>
            </p:nvSpPr>
            <p:spPr>
              <a:xfrm>
                <a:off x="7674697" y="6088368"/>
                <a:ext cx="149995" cy="149995"/>
              </a:xfrm>
              <a:custGeom>
                <a:avLst/>
                <a:gdLst/>
                <a:ahLst/>
                <a:cxnLst/>
                <a:rect l="l" t="t" r="r" b="b"/>
                <a:pathLst>
                  <a:path w="154733" h="154733" extrusionOk="0">
                    <a:moveTo>
                      <a:pt x="77854" y="39"/>
                    </a:moveTo>
                    <a:cubicBezTo>
                      <a:pt x="36592" y="-1368"/>
                      <a:pt x="487" y="35674"/>
                      <a:pt x="18" y="77406"/>
                    </a:cubicBezTo>
                    <a:cubicBezTo>
                      <a:pt x="-920" y="119137"/>
                      <a:pt x="34716" y="154303"/>
                      <a:pt x="76916" y="154773"/>
                    </a:cubicBezTo>
                    <a:cubicBezTo>
                      <a:pt x="122398" y="155241"/>
                      <a:pt x="155221" y="123357"/>
                      <a:pt x="155221" y="78344"/>
                    </a:cubicBezTo>
                    <a:cubicBezTo>
                      <a:pt x="157096" y="37550"/>
                      <a:pt x="125681" y="1445"/>
                      <a:pt x="77854" y="39"/>
                    </a:cubicBez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0" name="Google Shape;440;p6"/>
              <p:cNvSpPr/>
              <p:nvPr/>
            </p:nvSpPr>
            <p:spPr>
              <a:xfrm>
                <a:off x="7498850" y="5912521"/>
                <a:ext cx="501688" cy="501688"/>
              </a:xfrm>
              <a:prstGeom prst="donut">
                <a:avLst>
                  <a:gd name="adj" fmla="val 25000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1" name="Google Shape;441;p6"/>
              <p:cNvSpPr/>
              <p:nvPr/>
            </p:nvSpPr>
            <p:spPr>
              <a:xfrm>
                <a:off x="9812247" y="5912521"/>
                <a:ext cx="501688" cy="501688"/>
              </a:xfrm>
              <a:prstGeom prst="donut">
                <a:avLst>
                  <a:gd name="adj" fmla="val 25000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42" name="Google Shape;442;p6"/>
            <p:cNvGrpSpPr/>
            <p:nvPr/>
          </p:nvGrpSpPr>
          <p:grpSpPr>
            <a:xfrm>
              <a:off x="5710142" y="1265836"/>
              <a:ext cx="1743362" cy="1112204"/>
              <a:chOff x="5710142" y="1265836"/>
              <a:chExt cx="1743362" cy="1112204"/>
            </a:xfrm>
          </p:grpSpPr>
          <p:sp>
            <p:nvSpPr>
              <p:cNvPr id="443" name="Google Shape;443;p6"/>
              <p:cNvSpPr/>
              <p:nvPr/>
            </p:nvSpPr>
            <p:spPr>
              <a:xfrm rot="1513665">
                <a:off x="5782039" y="1509617"/>
                <a:ext cx="1283711" cy="624642"/>
              </a:xfrm>
              <a:custGeom>
                <a:avLst/>
                <a:gdLst/>
                <a:ahLst/>
                <a:cxnLst/>
                <a:rect l="l" t="t" r="r" b="b"/>
                <a:pathLst>
                  <a:path w="1283711" h="624642" extrusionOk="0">
                    <a:moveTo>
                      <a:pt x="449527" y="340541"/>
                    </a:moveTo>
                    <a:lnTo>
                      <a:pt x="449527" y="348876"/>
                    </a:lnTo>
                    <a:cubicBezTo>
                      <a:pt x="449527" y="358897"/>
                      <a:pt x="448982" y="365693"/>
                      <a:pt x="447890" y="369265"/>
                    </a:cubicBezTo>
                    <a:cubicBezTo>
                      <a:pt x="446303" y="374722"/>
                      <a:pt x="442979" y="379336"/>
                      <a:pt x="437919" y="383106"/>
                    </a:cubicBezTo>
                    <a:cubicBezTo>
                      <a:pt x="431073" y="388067"/>
                      <a:pt x="423879" y="390548"/>
                      <a:pt x="416339" y="390548"/>
                    </a:cubicBezTo>
                    <a:cubicBezTo>
                      <a:pt x="409592" y="390548"/>
                      <a:pt x="404035" y="388414"/>
                      <a:pt x="399670" y="384148"/>
                    </a:cubicBezTo>
                    <a:cubicBezTo>
                      <a:pt x="395304" y="379882"/>
                      <a:pt x="393121" y="374821"/>
                      <a:pt x="393121" y="368968"/>
                    </a:cubicBezTo>
                    <a:cubicBezTo>
                      <a:pt x="393121" y="363014"/>
                      <a:pt x="395850" y="358103"/>
                      <a:pt x="401307" y="354234"/>
                    </a:cubicBezTo>
                    <a:cubicBezTo>
                      <a:pt x="404879" y="351852"/>
                      <a:pt x="412469" y="349421"/>
                      <a:pt x="424078" y="346941"/>
                    </a:cubicBezTo>
                    <a:cubicBezTo>
                      <a:pt x="435686" y="344461"/>
                      <a:pt x="444169" y="342327"/>
                      <a:pt x="449527" y="340541"/>
                    </a:cubicBezTo>
                    <a:close/>
                    <a:moveTo>
                      <a:pt x="691819" y="286814"/>
                    </a:moveTo>
                    <a:cubicBezTo>
                      <a:pt x="700352" y="286814"/>
                      <a:pt x="707595" y="289965"/>
                      <a:pt x="713548" y="296265"/>
                    </a:cubicBezTo>
                    <a:cubicBezTo>
                      <a:pt x="719501" y="302565"/>
                      <a:pt x="722627" y="311768"/>
                      <a:pt x="722924" y="323873"/>
                    </a:cubicBezTo>
                    <a:lnTo>
                      <a:pt x="660417" y="323873"/>
                    </a:lnTo>
                    <a:cubicBezTo>
                      <a:pt x="660317" y="312462"/>
                      <a:pt x="663244" y="303434"/>
                      <a:pt x="669198" y="296786"/>
                    </a:cubicBezTo>
                    <a:cubicBezTo>
                      <a:pt x="675151" y="290138"/>
                      <a:pt x="682691" y="286814"/>
                      <a:pt x="691819" y="286814"/>
                    </a:cubicBezTo>
                    <a:close/>
                    <a:moveTo>
                      <a:pt x="689289" y="254816"/>
                    </a:moveTo>
                    <a:cubicBezTo>
                      <a:pt x="668354" y="254816"/>
                      <a:pt x="651041" y="262233"/>
                      <a:pt x="637348" y="277066"/>
                    </a:cubicBezTo>
                    <a:cubicBezTo>
                      <a:pt x="623656" y="291899"/>
                      <a:pt x="616810" y="312413"/>
                      <a:pt x="616810" y="338607"/>
                    </a:cubicBezTo>
                    <a:cubicBezTo>
                      <a:pt x="616810" y="360534"/>
                      <a:pt x="622019" y="378691"/>
                      <a:pt x="632437" y="393078"/>
                    </a:cubicBezTo>
                    <a:cubicBezTo>
                      <a:pt x="645633" y="411036"/>
                      <a:pt x="665973" y="420016"/>
                      <a:pt x="693457" y="420016"/>
                    </a:cubicBezTo>
                    <a:cubicBezTo>
                      <a:pt x="710820" y="420016"/>
                      <a:pt x="725281" y="416022"/>
                      <a:pt x="736840" y="408035"/>
                    </a:cubicBezTo>
                    <a:cubicBezTo>
                      <a:pt x="748399" y="400048"/>
                      <a:pt x="756857" y="388414"/>
                      <a:pt x="762215" y="373135"/>
                    </a:cubicBezTo>
                    <a:lnTo>
                      <a:pt x="720543" y="366140"/>
                    </a:lnTo>
                    <a:cubicBezTo>
                      <a:pt x="718261" y="374077"/>
                      <a:pt x="714888" y="379832"/>
                      <a:pt x="710423" y="383404"/>
                    </a:cubicBezTo>
                    <a:cubicBezTo>
                      <a:pt x="705958" y="386976"/>
                      <a:pt x="700451" y="388762"/>
                      <a:pt x="693903" y="388762"/>
                    </a:cubicBezTo>
                    <a:cubicBezTo>
                      <a:pt x="684279" y="388762"/>
                      <a:pt x="676242" y="385314"/>
                      <a:pt x="669793" y="378418"/>
                    </a:cubicBezTo>
                    <a:cubicBezTo>
                      <a:pt x="663344" y="371522"/>
                      <a:pt x="659970" y="361873"/>
                      <a:pt x="659673" y="349471"/>
                    </a:cubicBezTo>
                    <a:lnTo>
                      <a:pt x="764448" y="349471"/>
                    </a:lnTo>
                    <a:cubicBezTo>
                      <a:pt x="765043" y="317423"/>
                      <a:pt x="758544" y="293636"/>
                      <a:pt x="744951" y="278108"/>
                    </a:cubicBezTo>
                    <a:cubicBezTo>
                      <a:pt x="731358" y="262580"/>
                      <a:pt x="712804" y="254816"/>
                      <a:pt x="689289" y="254816"/>
                    </a:cubicBezTo>
                    <a:close/>
                    <a:moveTo>
                      <a:pt x="424078" y="254816"/>
                    </a:moveTo>
                    <a:cubicBezTo>
                      <a:pt x="403539" y="254816"/>
                      <a:pt x="388061" y="258487"/>
                      <a:pt x="377643" y="265830"/>
                    </a:cubicBezTo>
                    <a:cubicBezTo>
                      <a:pt x="367225" y="273172"/>
                      <a:pt x="359883" y="284483"/>
                      <a:pt x="355617" y="299762"/>
                    </a:cubicBezTo>
                    <a:lnTo>
                      <a:pt x="393568" y="306609"/>
                    </a:lnTo>
                    <a:cubicBezTo>
                      <a:pt x="396148" y="299266"/>
                      <a:pt x="399521" y="294132"/>
                      <a:pt x="403688" y="291205"/>
                    </a:cubicBezTo>
                    <a:cubicBezTo>
                      <a:pt x="407855" y="288278"/>
                      <a:pt x="413660" y="286814"/>
                      <a:pt x="421101" y="286814"/>
                    </a:cubicBezTo>
                    <a:cubicBezTo>
                      <a:pt x="432114" y="286814"/>
                      <a:pt x="439605" y="288526"/>
                      <a:pt x="443574" y="291949"/>
                    </a:cubicBezTo>
                    <a:cubicBezTo>
                      <a:pt x="447543" y="295372"/>
                      <a:pt x="449527" y="301102"/>
                      <a:pt x="449527" y="309139"/>
                    </a:cubicBezTo>
                    <a:lnTo>
                      <a:pt x="449527" y="313306"/>
                    </a:lnTo>
                    <a:cubicBezTo>
                      <a:pt x="441987" y="316481"/>
                      <a:pt x="428443" y="319904"/>
                      <a:pt x="408897" y="323575"/>
                    </a:cubicBezTo>
                    <a:cubicBezTo>
                      <a:pt x="394411" y="326353"/>
                      <a:pt x="383324" y="329603"/>
                      <a:pt x="375634" y="333323"/>
                    </a:cubicBezTo>
                    <a:cubicBezTo>
                      <a:pt x="367945" y="337044"/>
                      <a:pt x="361967" y="342402"/>
                      <a:pt x="357700" y="349397"/>
                    </a:cubicBezTo>
                    <a:cubicBezTo>
                      <a:pt x="353434" y="356392"/>
                      <a:pt x="351301" y="364354"/>
                      <a:pt x="351301" y="373284"/>
                    </a:cubicBezTo>
                    <a:cubicBezTo>
                      <a:pt x="351301" y="386777"/>
                      <a:pt x="355989" y="397939"/>
                      <a:pt x="365365" y="406770"/>
                    </a:cubicBezTo>
                    <a:cubicBezTo>
                      <a:pt x="374741" y="415600"/>
                      <a:pt x="387565" y="420016"/>
                      <a:pt x="403837" y="420016"/>
                    </a:cubicBezTo>
                    <a:cubicBezTo>
                      <a:pt x="413064" y="420016"/>
                      <a:pt x="421746" y="418279"/>
                      <a:pt x="429882" y="414807"/>
                    </a:cubicBezTo>
                    <a:cubicBezTo>
                      <a:pt x="438018" y="411334"/>
                      <a:pt x="445658" y="406125"/>
                      <a:pt x="452801" y="399180"/>
                    </a:cubicBezTo>
                    <a:cubicBezTo>
                      <a:pt x="453099" y="399973"/>
                      <a:pt x="453595" y="401611"/>
                      <a:pt x="454290" y="404091"/>
                    </a:cubicBezTo>
                    <a:cubicBezTo>
                      <a:pt x="455877" y="409548"/>
                      <a:pt x="457217" y="413666"/>
                      <a:pt x="458308" y="416444"/>
                    </a:cubicBezTo>
                    <a:lnTo>
                      <a:pt x="499682" y="416444"/>
                    </a:lnTo>
                    <a:cubicBezTo>
                      <a:pt x="496011" y="408903"/>
                      <a:pt x="493506" y="401834"/>
                      <a:pt x="492166" y="395236"/>
                    </a:cubicBezTo>
                    <a:cubicBezTo>
                      <a:pt x="490827" y="388638"/>
                      <a:pt x="490157" y="378393"/>
                      <a:pt x="490157" y="364503"/>
                    </a:cubicBezTo>
                    <a:lnTo>
                      <a:pt x="490604" y="315687"/>
                    </a:lnTo>
                    <a:cubicBezTo>
                      <a:pt x="490604" y="297530"/>
                      <a:pt x="488743" y="285053"/>
                      <a:pt x="485023" y="278257"/>
                    </a:cubicBezTo>
                    <a:cubicBezTo>
                      <a:pt x="481302" y="271460"/>
                      <a:pt x="474878" y="265854"/>
                      <a:pt x="465750" y="261439"/>
                    </a:cubicBezTo>
                    <a:cubicBezTo>
                      <a:pt x="456621" y="257024"/>
                      <a:pt x="442731" y="254816"/>
                      <a:pt x="424078" y="254816"/>
                    </a:cubicBezTo>
                    <a:close/>
                    <a:moveTo>
                      <a:pt x="1015880" y="241898"/>
                    </a:moveTo>
                    <a:cubicBezTo>
                      <a:pt x="976533" y="241898"/>
                      <a:pt x="946129" y="274092"/>
                      <a:pt x="946129" y="313439"/>
                    </a:cubicBezTo>
                    <a:cubicBezTo>
                      <a:pt x="946129" y="354574"/>
                      <a:pt x="980110" y="384980"/>
                      <a:pt x="1021247" y="383191"/>
                    </a:cubicBezTo>
                    <a:cubicBezTo>
                      <a:pt x="1060594" y="381403"/>
                      <a:pt x="1090998" y="347420"/>
                      <a:pt x="1089210" y="309862"/>
                    </a:cubicBezTo>
                    <a:cubicBezTo>
                      <a:pt x="1087421" y="270515"/>
                      <a:pt x="1055228" y="240109"/>
                      <a:pt x="1015880" y="241898"/>
                    </a:cubicBezTo>
                    <a:close/>
                    <a:moveTo>
                      <a:pt x="533764" y="198262"/>
                    </a:moveTo>
                    <a:lnTo>
                      <a:pt x="533764" y="416444"/>
                    </a:lnTo>
                    <a:lnTo>
                      <a:pt x="575585" y="416444"/>
                    </a:lnTo>
                    <a:lnTo>
                      <a:pt x="575585" y="198262"/>
                    </a:lnTo>
                    <a:close/>
                    <a:moveTo>
                      <a:pt x="238935" y="194541"/>
                    </a:moveTo>
                    <a:cubicBezTo>
                      <a:pt x="222168" y="194541"/>
                      <a:pt x="207855" y="197071"/>
                      <a:pt x="195999" y="202131"/>
                    </a:cubicBezTo>
                    <a:cubicBezTo>
                      <a:pt x="184142" y="207191"/>
                      <a:pt x="175063" y="214558"/>
                      <a:pt x="168763" y="224232"/>
                    </a:cubicBezTo>
                    <a:cubicBezTo>
                      <a:pt x="162463" y="233906"/>
                      <a:pt x="159312" y="244299"/>
                      <a:pt x="159312" y="255412"/>
                    </a:cubicBezTo>
                    <a:cubicBezTo>
                      <a:pt x="159312" y="272676"/>
                      <a:pt x="166010" y="287311"/>
                      <a:pt x="179404" y="299316"/>
                    </a:cubicBezTo>
                    <a:cubicBezTo>
                      <a:pt x="188929" y="307849"/>
                      <a:pt x="205499" y="315042"/>
                      <a:pt x="229113" y="320896"/>
                    </a:cubicBezTo>
                    <a:cubicBezTo>
                      <a:pt x="247468" y="325460"/>
                      <a:pt x="259226" y="328635"/>
                      <a:pt x="264385" y="330421"/>
                    </a:cubicBezTo>
                    <a:cubicBezTo>
                      <a:pt x="271926" y="333100"/>
                      <a:pt x="277209" y="336250"/>
                      <a:pt x="280235" y="339872"/>
                    </a:cubicBezTo>
                    <a:cubicBezTo>
                      <a:pt x="283261" y="343493"/>
                      <a:pt x="284775" y="347884"/>
                      <a:pt x="284775" y="353043"/>
                    </a:cubicBezTo>
                    <a:cubicBezTo>
                      <a:pt x="284775" y="361080"/>
                      <a:pt x="281178" y="368099"/>
                      <a:pt x="273984" y="374102"/>
                    </a:cubicBezTo>
                    <a:cubicBezTo>
                      <a:pt x="266791" y="380105"/>
                      <a:pt x="256100" y="383106"/>
                      <a:pt x="241912" y="383106"/>
                    </a:cubicBezTo>
                    <a:cubicBezTo>
                      <a:pt x="228517" y="383106"/>
                      <a:pt x="217876" y="379733"/>
                      <a:pt x="209988" y="372986"/>
                    </a:cubicBezTo>
                    <a:cubicBezTo>
                      <a:pt x="202101" y="366239"/>
                      <a:pt x="196867" y="355672"/>
                      <a:pt x="194287" y="341286"/>
                    </a:cubicBezTo>
                    <a:lnTo>
                      <a:pt x="151425" y="345453"/>
                    </a:lnTo>
                    <a:cubicBezTo>
                      <a:pt x="154302" y="369861"/>
                      <a:pt x="163132" y="388439"/>
                      <a:pt x="177916" y="401189"/>
                    </a:cubicBezTo>
                    <a:cubicBezTo>
                      <a:pt x="192700" y="413938"/>
                      <a:pt x="213883" y="420313"/>
                      <a:pt x="241466" y="420313"/>
                    </a:cubicBezTo>
                    <a:cubicBezTo>
                      <a:pt x="260416" y="420313"/>
                      <a:pt x="276242" y="417659"/>
                      <a:pt x="288942" y="412351"/>
                    </a:cubicBezTo>
                    <a:cubicBezTo>
                      <a:pt x="301642" y="407043"/>
                      <a:pt x="311464" y="398932"/>
                      <a:pt x="318410" y="388018"/>
                    </a:cubicBezTo>
                    <a:cubicBezTo>
                      <a:pt x="325355" y="377103"/>
                      <a:pt x="328828" y="365396"/>
                      <a:pt x="328828" y="352894"/>
                    </a:cubicBezTo>
                    <a:cubicBezTo>
                      <a:pt x="328828" y="339103"/>
                      <a:pt x="325925" y="327519"/>
                      <a:pt x="320121" y="318143"/>
                    </a:cubicBezTo>
                    <a:cubicBezTo>
                      <a:pt x="314317" y="308767"/>
                      <a:pt x="306280" y="301375"/>
                      <a:pt x="296011" y="295967"/>
                    </a:cubicBezTo>
                    <a:cubicBezTo>
                      <a:pt x="285742" y="290560"/>
                      <a:pt x="269892" y="285326"/>
                      <a:pt x="248460" y="280266"/>
                    </a:cubicBezTo>
                    <a:cubicBezTo>
                      <a:pt x="227029" y="275206"/>
                      <a:pt x="213535" y="270344"/>
                      <a:pt x="207979" y="265681"/>
                    </a:cubicBezTo>
                    <a:cubicBezTo>
                      <a:pt x="203614" y="262010"/>
                      <a:pt x="201431" y="257595"/>
                      <a:pt x="201431" y="252435"/>
                    </a:cubicBezTo>
                    <a:cubicBezTo>
                      <a:pt x="201431" y="246780"/>
                      <a:pt x="203762" y="242265"/>
                      <a:pt x="208426" y="238892"/>
                    </a:cubicBezTo>
                    <a:cubicBezTo>
                      <a:pt x="215669" y="233633"/>
                      <a:pt x="225690" y="231004"/>
                      <a:pt x="238489" y="231004"/>
                    </a:cubicBezTo>
                    <a:cubicBezTo>
                      <a:pt x="250891" y="231004"/>
                      <a:pt x="260193" y="233460"/>
                      <a:pt x="266394" y="238371"/>
                    </a:cubicBezTo>
                    <a:cubicBezTo>
                      <a:pt x="272595" y="243282"/>
                      <a:pt x="276639" y="251344"/>
                      <a:pt x="278524" y="262555"/>
                    </a:cubicBezTo>
                    <a:lnTo>
                      <a:pt x="322577" y="260621"/>
                    </a:lnTo>
                    <a:cubicBezTo>
                      <a:pt x="321882" y="240579"/>
                      <a:pt x="314615" y="224555"/>
                      <a:pt x="300774" y="212549"/>
                    </a:cubicBezTo>
                    <a:cubicBezTo>
                      <a:pt x="286933" y="200544"/>
                      <a:pt x="266320" y="194541"/>
                      <a:pt x="238935" y="194541"/>
                    </a:cubicBezTo>
                    <a:close/>
                    <a:moveTo>
                      <a:pt x="525826" y="1"/>
                    </a:moveTo>
                    <a:cubicBezTo>
                      <a:pt x="665778" y="1"/>
                      <a:pt x="805730" y="448"/>
                      <a:pt x="946129" y="2237"/>
                    </a:cubicBezTo>
                    <a:cubicBezTo>
                      <a:pt x="980110" y="2237"/>
                      <a:pt x="1017670" y="21909"/>
                      <a:pt x="1044497" y="43372"/>
                    </a:cubicBezTo>
                    <a:cubicBezTo>
                      <a:pt x="1116037" y="107758"/>
                      <a:pt x="1182214" y="179299"/>
                      <a:pt x="1250177" y="247263"/>
                    </a:cubicBezTo>
                    <a:cubicBezTo>
                      <a:pt x="1294889" y="291977"/>
                      <a:pt x="1294889" y="329535"/>
                      <a:pt x="1250177" y="374249"/>
                    </a:cubicBezTo>
                    <a:cubicBezTo>
                      <a:pt x="1182214" y="444000"/>
                      <a:pt x="1112460" y="510176"/>
                      <a:pt x="1044497" y="579928"/>
                    </a:cubicBezTo>
                    <a:cubicBezTo>
                      <a:pt x="1015880" y="608544"/>
                      <a:pt x="981899" y="622852"/>
                      <a:pt x="940762" y="622852"/>
                    </a:cubicBezTo>
                    <a:cubicBezTo>
                      <a:pt x="803047" y="622852"/>
                      <a:pt x="663542" y="624642"/>
                      <a:pt x="525825" y="624642"/>
                    </a:cubicBezTo>
                    <a:cubicBezTo>
                      <a:pt x="388110" y="624642"/>
                      <a:pt x="252183" y="624642"/>
                      <a:pt x="114466" y="624642"/>
                    </a:cubicBezTo>
                    <a:cubicBezTo>
                      <a:pt x="32194" y="624642"/>
                      <a:pt x="0" y="592448"/>
                      <a:pt x="0" y="511964"/>
                    </a:cubicBezTo>
                    <a:cubicBezTo>
                      <a:pt x="0" y="377826"/>
                      <a:pt x="0" y="243686"/>
                      <a:pt x="0" y="109548"/>
                    </a:cubicBezTo>
                    <a:cubicBezTo>
                      <a:pt x="0" y="36218"/>
                      <a:pt x="32194" y="447"/>
                      <a:pt x="105524" y="447"/>
                    </a:cubicBezTo>
                    <a:cubicBezTo>
                      <a:pt x="245922" y="447"/>
                      <a:pt x="385874" y="0"/>
                      <a:pt x="52582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444" name="Google Shape;444;p6"/>
              <p:cNvGrpSpPr/>
              <p:nvPr/>
            </p:nvGrpSpPr>
            <p:grpSpPr>
              <a:xfrm rot="-2614007" flipH="1">
                <a:off x="6886012" y="1711672"/>
                <a:ext cx="461367" cy="492343"/>
                <a:chOff x="4842280" y="3090397"/>
                <a:chExt cx="461367" cy="492343"/>
              </a:xfrm>
            </p:grpSpPr>
            <p:sp>
              <p:nvSpPr>
                <p:cNvPr id="445" name="Google Shape;445;p6"/>
                <p:cNvSpPr/>
                <p:nvPr/>
              </p:nvSpPr>
              <p:spPr>
                <a:xfrm rot="-7200000">
                  <a:off x="5197552" y="3061327"/>
                  <a:ext cx="28331" cy="1653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923" h="457200" extrusionOk="0">
                      <a:moveTo>
                        <a:pt x="0" y="457200"/>
                      </a:moveTo>
                      <a:lnTo>
                        <a:pt x="87923" y="0"/>
                      </a:lnTo>
                      <a:lnTo>
                        <a:pt x="87923" y="0"/>
                      </a:lnTo>
                    </a:path>
                  </a:pathLst>
                </a:custGeom>
                <a:noFill/>
                <a:ln w="34925" cap="flat" cmpd="sng">
                  <a:solidFill>
                    <a:srgbClr val="3E6427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6" name="Google Shape;446;p6"/>
                <p:cNvSpPr/>
                <p:nvPr/>
              </p:nvSpPr>
              <p:spPr>
                <a:xfrm rot="-8022351">
                  <a:off x="5220673" y="3109585"/>
                  <a:ext cx="28331" cy="163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923" h="457200" extrusionOk="0">
                      <a:moveTo>
                        <a:pt x="0" y="457200"/>
                      </a:moveTo>
                      <a:lnTo>
                        <a:pt x="87923" y="0"/>
                      </a:lnTo>
                      <a:lnTo>
                        <a:pt x="87923" y="0"/>
                      </a:lnTo>
                    </a:path>
                  </a:pathLst>
                </a:custGeom>
                <a:noFill/>
                <a:ln w="34925" cap="flat" cmpd="sng">
                  <a:solidFill>
                    <a:srgbClr val="3E6427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7" name="Google Shape;447;p6"/>
                <p:cNvSpPr/>
                <p:nvPr/>
              </p:nvSpPr>
              <p:spPr>
                <a:xfrm rot="-7200000">
                  <a:off x="4943850" y="3185646"/>
                  <a:ext cx="209297" cy="3554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546" h="736229" extrusionOk="0">
                      <a:moveTo>
                        <a:pt x="647220" y="736229"/>
                      </a:moveTo>
                      <a:cubicBezTo>
                        <a:pt x="686353" y="399931"/>
                        <a:pt x="221895" y="60951"/>
                        <a:pt x="1" y="1"/>
                      </a:cubicBezTo>
                    </a:path>
                  </a:pathLst>
                </a:custGeom>
                <a:noFill/>
                <a:ln w="34925" cap="flat" cmpd="sng">
                  <a:solidFill>
                    <a:srgbClr val="3E6427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8" name="Google Shape;448;p6"/>
                <p:cNvSpPr/>
                <p:nvPr/>
              </p:nvSpPr>
              <p:spPr>
                <a:xfrm rot="-8022351">
                  <a:off x="4997162" y="3207873"/>
                  <a:ext cx="167548" cy="3717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9982" h="770091" extrusionOk="0">
                      <a:moveTo>
                        <a:pt x="516562" y="770091"/>
                      </a:moveTo>
                      <a:cubicBezTo>
                        <a:pt x="566376" y="475886"/>
                        <a:pt x="56464" y="188372"/>
                        <a:pt x="-1" y="1"/>
                      </a:cubicBezTo>
                    </a:path>
                  </a:pathLst>
                </a:custGeom>
                <a:noFill/>
                <a:ln w="34925" cap="flat" cmpd="sng">
                  <a:solidFill>
                    <a:srgbClr val="3E6427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449" name="Google Shape;449;p6"/>
          <p:cNvSpPr txBox="1"/>
          <p:nvPr/>
        </p:nvSpPr>
        <p:spPr>
          <a:xfrm>
            <a:off x="3486759" y="3017962"/>
            <a:ext cx="83286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sz="36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6"/>
          <p:cNvSpPr txBox="1"/>
          <p:nvPr/>
        </p:nvSpPr>
        <p:spPr>
          <a:xfrm>
            <a:off x="7204018" y="1644315"/>
            <a:ext cx="83286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sz="3600" b="1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6"/>
          <p:cNvSpPr txBox="1"/>
          <p:nvPr/>
        </p:nvSpPr>
        <p:spPr>
          <a:xfrm>
            <a:off x="3691821" y="5140074"/>
            <a:ext cx="83286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 sz="3600" b="1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6"/>
          <p:cNvSpPr txBox="1"/>
          <p:nvPr/>
        </p:nvSpPr>
        <p:spPr>
          <a:xfrm>
            <a:off x="7635337" y="4284391"/>
            <a:ext cx="83286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sz="3600" b="1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3" name="Google Shape;453;p6"/>
          <p:cNvGrpSpPr/>
          <p:nvPr/>
        </p:nvGrpSpPr>
        <p:grpSpPr>
          <a:xfrm>
            <a:off x="8036886" y="1468486"/>
            <a:ext cx="2948586" cy="967956"/>
            <a:chOff x="8036886" y="1468486"/>
            <a:chExt cx="2948586" cy="967956"/>
          </a:xfrm>
        </p:grpSpPr>
        <p:grpSp>
          <p:nvGrpSpPr>
            <p:cNvPr id="454" name="Google Shape;454;p6"/>
            <p:cNvGrpSpPr/>
            <p:nvPr/>
          </p:nvGrpSpPr>
          <p:grpSpPr>
            <a:xfrm>
              <a:off x="8036886" y="1468486"/>
              <a:ext cx="2948586" cy="967956"/>
              <a:chOff x="1487520" y="1194187"/>
              <a:chExt cx="4380624" cy="967956"/>
            </a:xfrm>
          </p:grpSpPr>
          <p:sp>
            <p:nvSpPr>
              <p:cNvPr id="455" name="Google Shape;455;p6"/>
              <p:cNvSpPr txBox="1"/>
              <p:nvPr/>
            </p:nvSpPr>
            <p:spPr>
              <a:xfrm>
                <a:off x="1487520" y="1194187"/>
                <a:ext cx="438062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b="1">
                    <a:solidFill>
                      <a:schemeClr val="accent4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  Here</a:t>
                </a:r>
                <a:endParaRPr sz="1200" b="1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6" name="Google Shape;456;p6"/>
              <p:cNvSpPr txBox="1"/>
              <p:nvPr/>
            </p:nvSpPr>
            <p:spPr>
              <a:xfrm>
                <a:off x="1487520" y="1515812"/>
                <a:ext cx="4380624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Get a modern PowerPoint  Presentation that is beautifully designed. I hope and I believe that this Template will your Time.  </a:t>
                </a:r>
                <a:endParaRPr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57" name="Google Shape;457;p6"/>
            <p:cNvSpPr/>
            <p:nvPr/>
          </p:nvSpPr>
          <p:spPr>
            <a:xfrm>
              <a:off x="8132478" y="1741773"/>
              <a:ext cx="2743200" cy="457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8" name="Google Shape;458;p6"/>
          <p:cNvGrpSpPr/>
          <p:nvPr/>
        </p:nvGrpSpPr>
        <p:grpSpPr>
          <a:xfrm>
            <a:off x="514873" y="2742107"/>
            <a:ext cx="2971887" cy="983345"/>
            <a:chOff x="514873" y="2742107"/>
            <a:chExt cx="2971887" cy="983345"/>
          </a:xfrm>
        </p:grpSpPr>
        <p:grpSp>
          <p:nvGrpSpPr>
            <p:cNvPr id="459" name="Google Shape;459;p6"/>
            <p:cNvGrpSpPr/>
            <p:nvPr/>
          </p:nvGrpSpPr>
          <p:grpSpPr>
            <a:xfrm>
              <a:off x="514873" y="2742107"/>
              <a:ext cx="2971887" cy="983345"/>
              <a:chOff x="1487520" y="1178798"/>
              <a:chExt cx="4380624" cy="983345"/>
            </a:xfrm>
          </p:grpSpPr>
          <p:sp>
            <p:nvSpPr>
              <p:cNvPr id="460" name="Google Shape;460;p6"/>
              <p:cNvSpPr txBox="1"/>
              <p:nvPr/>
            </p:nvSpPr>
            <p:spPr>
              <a:xfrm>
                <a:off x="1487520" y="1178798"/>
                <a:ext cx="4380624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b="1">
                    <a:solidFill>
                      <a:schemeClr val="accent1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  Here</a:t>
                </a:r>
                <a:endParaRPr sz="1400" b="1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1" name="Google Shape;461;p6"/>
              <p:cNvSpPr txBox="1"/>
              <p:nvPr/>
            </p:nvSpPr>
            <p:spPr>
              <a:xfrm>
                <a:off x="1487520" y="1515812"/>
                <a:ext cx="4380624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Get a modern PowerPoint  Presentation that is beautifully designed. I hope and I believe that this Template will your Time. </a:t>
                </a:r>
                <a:endParaRPr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62" name="Google Shape;462;p6"/>
            <p:cNvSpPr/>
            <p:nvPr/>
          </p:nvSpPr>
          <p:spPr>
            <a:xfrm>
              <a:off x="705373" y="3033948"/>
              <a:ext cx="2743200" cy="457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3" name="Google Shape;463;p6"/>
          <p:cNvGrpSpPr/>
          <p:nvPr/>
        </p:nvGrpSpPr>
        <p:grpSpPr>
          <a:xfrm>
            <a:off x="8467012" y="4208192"/>
            <a:ext cx="2948586" cy="967956"/>
            <a:chOff x="8467012" y="4208192"/>
            <a:chExt cx="2948586" cy="967956"/>
          </a:xfrm>
        </p:grpSpPr>
        <p:grpSp>
          <p:nvGrpSpPr>
            <p:cNvPr id="464" name="Google Shape;464;p6"/>
            <p:cNvGrpSpPr/>
            <p:nvPr/>
          </p:nvGrpSpPr>
          <p:grpSpPr>
            <a:xfrm>
              <a:off x="8467012" y="4208192"/>
              <a:ext cx="2948586" cy="967956"/>
              <a:chOff x="1487520" y="1194187"/>
              <a:chExt cx="4380624" cy="967956"/>
            </a:xfrm>
          </p:grpSpPr>
          <p:sp>
            <p:nvSpPr>
              <p:cNvPr id="465" name="Google Shape;465;p6"/>
              <p:cNvSpPr txBox="1"/>
              <p:nvPr/>
            </p:nvSpPr>
            <p:spPr>
              <a:xfrm>
                <a:off x="1487520" y="1194187"/>
                <a:ext cx="438062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b="1">
                    <a:solidFill>
                      <a:schemeClr val="accent3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  Here</a:t>
                </a:r>
                <a:endParaRPr sz="1200" b="1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6" name="Google Shape;466;p6"/>
              <p:cNvSpPr txBox="1"/>
              <p:nvPr/>
            </p:nvSpPr>
            <p:spPr>
              <a:xfrm>
                <a:off x="1487520" y="1515812"/>
                <a:ext cx="4380624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Get a modern PowerPoint  Presentation that is beautifully designed. I hope and I believe that this Template will your Time.   </a:t>
                </a:r>
                <a:endParaRPr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67" name="Google Shape;467;p6"/>
            <p:cNvSpPr/>
            <p:nvPr/>
          </p:nvSpPr>
          <p:spPr>
            <a:xfrm>
              <a:off x="8546645" y="4492767"/>
              <a:ext cx="2743200" cy="457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8" name="Google Shape;468;p6"/>
          <p:cNvGrpSpPr/>
          <p:nvPr/>
        </p:nvGrpSpPr>
        <p:grpSpPr>
          <a:xfrm>
            <a:off x="718102" y="4964246"/>
            <a:ext cx="2971887" cy="967956"/>
            <a:chOff x="718102" y="4964246"/>
            <a:chExt cx="2971887" cy="967956"/>
          </a:xfrm>
        </p:grpSpPr>
        <p:grpSp>
          <p:nvGrpSpPr>
            <p:cNvPr id="469" name="Google Shape;469;p6"/>
            <p:cNvGrpSpPr/>
            <p:nvPr/>
          </p:nvGrpSpPr>
          <p:grpSpPr>
            <a:xfrm>
              <a:off x="718102" y="4964246"/>
              <a:ext cx="2971887" cy="967956"/>
              <a:chOff x="1487520" y="1194187"/>
              <a:chExt cx="4380624" cy="967956"/>
            </a:xfrm>
          </p:grpSpPr>
          <p:sp>
            <p:nvSpPr>
              <p:cNvPr id="470" name="Google Shape;470;p6"/>
              <p:cNvSpPr txBox="1"/>
              <p:nvPr/>
            </p:nvSpPr>
            <p:spPr>
              <a:xfrm>
                <a:off x="1487520" y="1194187"/>
                <a:ext cx="438062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b="1">
                    <a:solidFill>
                      <a:schemeClr val="accent2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  Here</a:t>
                </a:r>
                <a:endParaRPr sz="1200" b="1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1" name="Google Shape;471;p6"/>
              <p:cNvSpPr txBox="1"/>
              <p:nvPr/>
            </p:nvSpPr>
            <p:spPr>
              <a:xfrm>
                <a:off x="1487520" y="1515812"/>
                <a:ext cx="4380624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Get a modern PowerPoint  Presentation that is beautifully designed. I hope and I believe that this Template will your Time.  </a:t>
                </a:r>
                <a:endParaRPr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72" name="Google Shape;472;p6"/>
            <p:cNvSpPr/>
            <p:nvPr/>
          </p:nvSpPr>
          <p:spPr>
            <a:xfrm>
              <a:off x="933973" y="5243679"/>
              <a:ext cx="2743200" cy="457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7" name="Google Shape;477;p7"/>
          <p:cNvGrpSpPr/>
          <p:nvPr/>
        </p:nvGrpSpPr>
        <p:grpSpPr>
          <a:xfrm>
            <a:off x="6838544" y="1280805"/>
            <a:ext cx="4754880" cy="4296391"/>
            <a:chOff x="7081736" y="1429966"/>
            <a:chExt cx="4754880" cy="4296391"/>
          </a:xfrm>
        </p:grpSpPr>
        <p:sp>
          <p:nvSpPr>
            <p:cNvPr id="478" name="Google Shape;478;p7"/>
            <p:cNvSpPr/>
            <p:nvPr/>
          </p:nvSpPr>
          <p:spPr>
            <a:xfrm>
              <a:off x="7081736" y="1429966"/>
              <a:ext cx="4754880" cy="11673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7"/>
            <p:cNvSpPr/>
            <p:nvPr/>
          </p:nvSpPr>
          <p:spPr>
            <a:xfrm>
              <a:off x="7081736" y="5609625"/>
              <a:ext cx="4754880" cy="11673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0" name="Google Shape;480;p7"/>
            <p:cNvGrpSpPr/>
            <p:nvPr/>
          </p:nvGrpSpPr>
          <p:grpSpPr>
            <a:xfrm>
              <a:off x="7155985" y="1841385"/>
              <a:ext cx="4305809" cy="1288321"/>
              <a:chOff x="52387" y="1620203"/>
              <a:chExt cx="12076517" cy="3613357"/>
            </a:xfrm>
          </p:grpSpPr>
          <p:sp>
            <p:nvSpPr>
              <p:cNvPr id="481" name="Google Shape;481;p7"/>
              <p:cNvSpPr/>
              <p:nvPr/>
            </p:nvSpPr>
            <p:spPr>
              <a:xfrm>
                <a:off x="52387" y="1620203"/>
                <a:ext cx="2647950" cy="3067050"/>
              </a:xfrm>
              <a:custGeom>
                <a:avLst/>
                <a:gdLst/>
                <a:ahLst/>
                <a:cxnLst/>
                <a:rect l="l" t="t" r="r" b="b"/>
                <a:pathLst>
                  <a:path w="2647950" h="3067050" extrusionOk="0">
                    <a:moveTo>
                      <a:pt x="0" y="1108710"/>
                    </a:moveTo>
                    <a:cubicBezTo>
                      <a:pt x="108585" y="1020128"/>
                      <a:pt x="240983" y="1003935"/>
                      <a:pt x="372428" y="986790"/>
                    </a:cubicBezTo>
                    <a:cubicBezTo>
                      <a:pt x="403860" y="982980"/>
                      <a:pt x="414338" y="971550"/>
                      <a:pt x="410528" y="942023"/>
                    </a:cubicBezTo>
                    <a:cubicBezTo>
                      <a:pt x="397193" y="830580"/>
                      <a:pt x="384810" y="719138"/>
                      <a:pt x="369570" y="607695"/>
                    </a:cubicBezTo>
                    <a:cubicBezTo>
                      <a:pt x="365760" y="581978"/>
                      <a:pt x="349568" y="559118"/>
                      <a:pt x="339090" y="534353"/>
                    </a:cubicBezTo>
                    <a:cubicBezTo>
                      <a:pt x="334328" y="522923"/>
                      <a:pt x="326708" y="510540"/>
                      <a:pt x="328613" y="500063"/>
                    </a:cubicBezTo>
                    <a:cubicBezTo>
                      <a:pt x="339090" y="384810"/>
                      <a:pt x="334328" y="378143"/>
                      <a:pt x="222885" y="356235"/>
                    </a:cubicBezTo>
                    <a:cubicBezTo>
                      <a:pt x="218123" y="355283"/>
                      <a:pt x="213360" y="354330"/>
                      <a:pt x="207645" y="352425"/>
                    </a:cubicBezTo>
                    <a:cubicBezTo>
                      <a:pt x="210503" y="341948"/>
                      <a:pt x="212408" y="331470"/>
                      <a:pt x="215265" y="318135"/>
                    </a:cubicBezTo>
                    <a:cubicBezTo>
                      <a:pt x="199073" y="317183"/>
                      <a:pt x="183833" y="316230"/>
                      <a:pt x="169545" y="315278"/>
                    </a:cubicBezTo>
                    <a:cubicBezTo>
                      <a:pt x="136208" y="254318"/>
                      <a:pt x="153353" y="213360"/>
                      <a:pt x="230505" y="232410"/>
                    </a:cubicBezTo>
                    <a:cubicBezTo>
                      <a:pt x="249555" y="237173"/>
                      <a:pt x="270510" y="237173"/>
                      <a:pt x="297180" y="240030"/>
                    </a:cubicBezTo>
                    <a:cubicBezTo>
                      <a:pt x="280035" y="207645"/>
                      <a:pt x="265748" y="179070"/>
                      <a:pt x="248603" y="146685"/>
                    </a:cubicBezTo>
                    <a:cubicBezTo>
                      <a:pt x="274320" y="131445"/>
                      <a:pt x="300038" y="115253"/>
                      <a:pt x="327660" y="100965"/>
                    </a:cubicBezTo>
                    <a:cubicBezTo>
                      <a:pt x="356235" y="86678"/>
                      <a:pt x="385763" y="78105"/>
                      <a:pt x="393383" y="40005"/>
                    </a:cubicBezTo>
                    <a:cubicBezTo>
                      <a:pt x="395288" y="32385"/>
                      <a:pt x="411480" y="24765"/>
                      <a:pt x="422910" y="20955"/>
                    </a:cubicBezTo>
                    <a:cubicBezTo>
                      <a:pt x="488633" y="-1905"/>
                      <a:pt x="556260" y="-6668"/>
                      <a:pt x="622935" y="16193"/>
                    </a:cubicBezTo>
                    <a:cubicBezTo>
                      <a:pt x="685800" y="38100"/>
                      <a:pt x="759143" y="51435"/>
                      <a:pt x="803910" y="93345"/>
                    </a:cubicBezTo>
                    <a:cubicBezTo>
                      <a:pt x="853440" y="139065"/>
                      <a:pt x="877253" y="214313"/>
                      <a:pt x="912495" y="276225"/>
                    </a:cubicBezTo>
                    <a:cubicBezTo>
                      <a:pt x="922973" y="293370"/>
                      <a:pt x="931545" y="315278"/>
                      <a:pt x="946785" y="324803"/>
                    </a:cubicBezTo>
                    <a:cubicBezTo>
                      <a:pt x="1041083" y="384810"/>
                      <a:pt x="1102043" y="546735"/>
                      <a:pt x="1005840" y="657225"/>
                    </a:cubicBezTo>
                    <a:cubicBezTo>
                      <a:pt x="985838" y="681038"/>
                      <a:pt x="975360" y="719138"/>
                      <a:pt x="972503" y="751523"/>
                    </a:cubicBezTo>
                    <a:cubicBezTo>
                      <a:pt x="967740" y="812483"/>
                      <a:pt x="970598" y="874395"/>
                      <a:pt x="970598" y="942975"/>
                    </a:cubicBezTo>
                    <a:cubicBezTo>
                      <a:pt x="1030605" y="938213"/>
                      <a:pt x="1101090" y="972503"/>
                      <a:pt x="1167765" y="909638"/>
                    </a:cubicBezTo>
                    <a:cubicBezTo>
                      <a:pt x="1237298" y="842963"/>
                      <a:pt x="1331595" y="853440"/>
                      <a:pt x="1414463" y="916305"/>
                    </a:cubicBezTo>
                    <a:cubicBezTo>
                      <a:pt x="1437323" y="933450"/>
                      <a:pt x="1469708" y="944880"/>
                      <a:pt x="1499235" y="946785"/>
                    </a:cubicBezTo>
                    <a:cubicBezTo>
                      <a:pt x="1578293" y="952500"/>
                      <a:pt x="1657350" y="950595"/>
                      <a:pt x="1737360" y="953453"/>
                    </a:cubicBezTo>
                    <a:cubicBezTo>
                      <a:pt x="1788795" y="955358"/>
                      <a:pt x="1792605" y="950595"/>
                      <a:pt x="1783080" y="901065"/>
                    </a:cubicBezTo>
                    <a:cubicBezTo>
                      <a:pt x="1766888" y="816293"/>
                      <a:pt x="1745933" y="730568"/>
                      <a:pt x="1735455" y="644843"/>
                    </a:cubicBezTo>
                    <a:cubicBezTo>
                      <a:pt x="1730693" y="601980"/>
                      <a:pt x="1740218" y="556260"/>
                      <a:pt x="1749743" y="513398"/>
                    </a:cubicBezTo>
                    <a:cubicBezTo>
                      <a:pt x="1756410" y="483870"/>
                      <a:pt x="1753553" y="463868"/>
                      <a:pt x="1724978" y="452438"/>
                    </a:cubicBezTo>
                    <a:cubicBezTo>
                      <a:pt x="1685925" y="435293"/>
                      <a:pt x="1673543" y="408623"/>
                      <a:pt x="1673543" y="364808"/>
                    </a:cubicBezTo>
                    <a:cubicBezTo>
                      <a:pt x="1673543" y="310515"/>
                      <a:pt x="1659255" y="256223"/>
                      <a:pt x="1651635" y="206693"/>
                    </a:cubicBezTo>
                    <a:cubicBezTo>
                      <a:pt x="1738313" y="196215"/>
                      <a:pt x="1819275" y="194310"/>
                      <a:pt x="1896428" y="176213"/>
                    </a:cubicBezTo>
                    <a:cubicBezTo>
                      <a:pt x="1982153" y="156210"/>
                      <a:pt x="2028825" y="88583"/>
                      <a:pt x="2050733" y="0"/>
                    </a:cubicBezTo>
                    <a:cubicBezTo>
                      <a:pt x="2086928" y="8573"/>
                      <a:pt x="2120265" y="16193"/>
                      <a:pt x="2153603" y="23813"/>
                    </a:cubicBezTo>
                    <a:cubicBezTo>
                      <a:pt x="2158365" y="24765"/>
                      <a:pt x="2165985" y="25718"/>
                      <a:pt x="2166938" y="27623"/>
                    </a:cubicBezTo>
                    <a:cubicBezTo>
                      <a:pt x="2188845" y="103823"/>
                      <a:pt x="2271713" y="100965"/>
                      <a:pt x="2318385" y="149543"/>
                    </a:cubicBezTo>
                    <a:cubicBezTo>
                      <a:pt x="2305050" y="175260"/>
                      <a:pt x="2291715" y="202883"/>
                      <a:pt x="2272665" y="240030"/>
                    </a:cubicBezTo>
                    <a:cubicBezTo>
                      <a:pt x="2305050" y="236220"/>
                      <a:pt x="2329815" y="234315"/>
                      <a:pt x="2353628" y="229553"/>
                    </a:cubicBezTo>
                    <a:cubicBezTo>
                      <a:pt x="2380298" y="224790"/>
                      <a:pt x="2409825" y="222885"/>
                      <a:pt x="2413635" y="256223"/>
                    </a:cubicBezTo>
                    <a:cubicBezTo>
                      <a:pt x="2416493" y="282893"/>
                      <a:pt x="2427923" y="323850"/>
                      <a:pt x="2389823" y="323850"/>
                    </a:cubicBezTo>
                    <a:cubicBezTo>
                      <a:pt x="2411730" y="354330"/>
                      <a:pt x="2434590" y="389573"/>
                      <a:pt x="2461260" y="422910"/>
                    </a:cubicBezTo>
                    <a:cubicBezTo>
                      <a:pt x="2473643" y="438150"/>
                      <a:pt x="2488883" y="452438"/>
                      <a:pt x="2506028" y="461963"/>
                    </a:cubicBezTo>
                    <a:cubicBezTo>
                      <a:pt x="2556510" y="489585"/>
                      <a:pt x="2561273" y="513398"/>
                      <a:pt x="2516505" y="549593"/>
                    </a:cubicBezTo>
                    <a:cubicBezTo>
                      <a:pt x="2497455" y="564833"/>
                      <a:pt x="2473643" y="576263"/>
                      <a:pt x="2450783" y="586740"/>
                    </a:cubicBezTo>
                    <a:cubicBezTo>
                      <a:pt x="2407920" y="606743"/>
                      <a:pt x="2383155" y="639128"/>
                      <a:pt x="2381250" y="686753"/>
                    </a:cubicBezTo>
                    <a:cubicBezTo>
                      <a:pt x="2376488" y="787718"/>
                      <a:pt x="2370773" y="889635"/>
                      <a:pt x="2369820" y="990600"/>
                    </a:cubicBezTo>
                    <a:cubicBezTo>
                      <a:pt x="2369820" y="1002030"/>
                      <a:pt x="2393633" y="1017270"/>
                      <a:pt x="2408873" y="1025843"/>
                    </a:cubicBezTo>
                    <a:cubicBezTo>
                      <a:pt x="2462213" y="1053465"/>
                      <a:pt x="2517458" y="1078230"/>
                      <a:pt x="2571750" y="1103948"/>
                    </a:cubicBezTo>
                    <a:cubicBezTo>
                      <a:pt x="2570798" y="1110615"/>
                      <a:pt x="2570798" y="1116330"/>
                      <a:pt x="2569845" y="1122998"/>
                    </a:cubicBezTo>
                    <a:cubicBezTo>
                      <a:pt x="2542223" y="1139190"/>
                      <a:pt x="2514600" y="1154430"/>
                      <a:pt x="2479358" y="1174433"/>
                    </a:cubicBezTo>
                    <a:cubicBezTo>
                      <a:pt x="2503170" y="1181100"/>
                      <a:pt x="2524125" y="1185863"/>
                      <a:pt x="2543175" y="1192530"/>
                    </a:cubicBezTo>
                    <a:cubicBezTo>
                      <a:pt x="2569845" y="1202055"/>
                      <a:pt x="2598420" y="1209675"/>
                      <a:pt x="2622233" y="1224915"/>
                    </a:cubicBezTo>
                    <a:cubicBezTo>
                      <a:pt x="2664143" y="1251585"/>
                      <a:pt x="2666048" y="1286828"/>
                      <a:pt x="2622233" y="1308735"/>
                    </a:cubicBezTo>
                    <a:cubicBezTo>
                      <a:pt x="2578418" y="1330643"/>
                      <a:pt x="2528888" y="1345883"/>
                      <a:pt x="2480310" y="1354455"/>
                    </a:cubicBezTo>
                    <a:cubicBezTo>
                      <a:pt x="2427923" y="1363980"/>
                      <a:pt x="2372678" y="1360170"/>
                      <a:pt x="2319338" y="1365885"/>
                    </a:cubicBezTo>
                    <a:cubicBezTo>
                      <a:pt x="2268855" y="1371600"/>
                      <a:pt x="2232660" y="1399223"/>
                      <a:pt x="2223135" y="1450658"/>
                    </a:cubicBezTo>
                    <a:cubicBezTo>
                      <a:pt x="2209800" y="1517333"/>
                      <a:pt x="2201228" y="1584960"/>
                      <a:pt x="2188845" y="1651635"/>
                    </a:cubicBezTo>
                    <a:cubicBezTo>
                      <a:pt x="2175510" y="1720215"/>
                      <a:pt x="2165985" y="1789748"/>
                      <a:pt x="2144078" y="1855470"/>
                    </a:cubicBezTo>
                    <a:cubicBezTo>
                      <a:pt x="2118360" y="1933575"/>
                      <a:pt x="2108835" y="2008823"/>
                      <a:pt x="2125980" y="2088833"/>
                    </a:cubicBezTo>
                    <a:cubicBezTo>
                      <a:pt x="2165985" y="2273618"/>
                      <a:pt x="2138363" y="2445068"/>
                      <a:pt x="2025015" y="2599373"/>
                    </a:cubicBezTo>
                    <a:cubicBezTo>
                      <a:pt x="2013585" y="2614613"/>
                      <a:pt x="1996440" y="2626043"/>
                      <a:pt x="1982153" y="2639378"/>
                    </a:cubicBezTo>
                    <a:cubicBezTo>
                      <a:pt x="1970723" y="2626043"/>
                      <a:pt x="1958340" y="2612708"/>
                      <a:pt x="1943100" y="2594610"/>
                    </a:cubicBezTo>
                    <a:cubicBezTo>
                      <a:pt x="1925955" y="2640330"/>
                      <a:pt x="1909763" y="2686050"/>
                      <a:pt x="1892618" y="2732723"/>
                    </a:cubicBezTo>
                    <a:cubicBezTo>
                      <a:pt x="1887855" y="2732723"/>
                      <a:pt x="1883093" y="2732723"/>
                      <a:pt x="1877378" y="2731770"/>
                    </a:cubicBezTo>
                    <a:cubicBezTo>
                      <a:pt x="1877378" y="2563178"/>
                      <a:pt x="1877378" y="2393633"/>
                      <a:pt x="1877378" y="2225040"/>
                    </a:cubicBezTo>
                    <a:cubicBezTo>
                      <a:pt x="1871663" y="2224088"/>
                      <a:pt x="1865948" y="2224088"/>
                      <a:pt x="1859280" y="2223135"/>
                    </a:cubicBezTo>
                    <a:cubicBezTo>
                      <a:pt x="1835468" y="2273618"/>
                      <a:pt x="1811655" y="2325053"/>
                      <a:pt x="1783080" y="2384108"/>
                    </a:cubicBezTo>
                    <a:cubicBezTo>
                      <a:pt x="1779270" y="2357438"/>
                      <a:pt x="1770698" y="2338388"/>
                      <a:pt x="1776413" y="2324100"/>
                    </a:cubicBezTo>
                    <a:cubicBezTo>
                      <a:pt x="1809750" y="2234565"/>
                      <a:pt x="1774508" y="2148840"/>
                      <a:pt x="1767840" y="2061210"/>
                    </a:cubicBezTo>
                    <a:cubicBezTo>
                      <a:pt x="1764030" y="2009775"/>
                      <a:pt x="1757363" y="1964055"/>
                      <a:pt x="1791653" y="1912620"/>
                    </a:cubicBezTo>
                    <a:cubicBezTo>
                      <a:pt x="1819275" y="1871663"/>
                      <a:pt x="1823085" y="1810703"/>
                      <a:pt x="1827848" y="1758315"/>
                    </a:cubicBezTo>
                    <a:cubicBezTo>
                      <a:pt x="1836420" y="1675448"/>
                      <a:pt x="1837373" y="1590675"/>
                      <a:pt x="1840230" y="1507808"/>
                    </a:cubicBezTo>
                    <a:cubicBezTo>
                      <a:pt x="1841183" y="1464945"/>
                      <a:pt x="1841183" y="1422083"/>
                      <a:pt x="1835468" y="1380173"/>
                    </a:cubicBezTo>
                    <a:cubicBezTo>
                      <a:pt x="1833563" y="1367790"/>
                      <a:pt x="1812608" y="1347788"/>
                      <a:pt x="1800225" y="1346835"/>
                    </a:cubicBezTo>
                    <a:cubicBezTo>
                      <a:pt x="1700213" y="1343978"/>
                      <a:pt x="1603058" y="1326833"/>
                      <a:pt x="1504950" y="1304925"/>
                    </a:cubicBezTo>
                    <a:cubicBezTo>
                      <a:pt x="1444943" y="1291590"/>
                      <a:pt x="1375410" y="1324928"/>
                      <a:pt x="1309688" y="1333500"/>
                    </a:cubicBezTo>
                    <a:cubicBezTo>
                      <a:pt x="1257300" y="1340168"/>
                      <a:pt x="1203960" y="1343025"/>
                      <a:pt x="1150620" y="1344930"/>
                    </a:cubicBezTo>
                    <a:cubicBezTo>
                      <a:pt x="1082993" y="1348740"/>
                      <a:pt x="1014413" y="1347788"/>
                      <a:pt x="946785" y="1353503"/>
                    </a:cubicBezTo>
                    <a:cubicBezTo>
                      <a:pt x="899160" y="1357313"/>
                      <a:pt x="866775" y="1387793"/>
                      <a:pt x="860108" y="1435418"/>
                    </a:cubicBezTo>
                    <a:cubicBezTo>
                      <a:pt x="850583" y="1510665"/>
                      <a:pt x="845820" y="1586865"/>
                      <a:pt x="842010" y="1662113"/>
                    </a:cubicBezTo>
                    <a:cubicBezTo>
                      <a:pt x="840105" y="1704975"/>
                      <a:pt x="848678" y="1747838"/>
                      <a:pt x="846773" y="1790700"/>
                    </a:cubicBezTo>
                    <a:cubicBezTo>
                      <a:pt x="842963" y="1874520"/>
                      <a:pt x="847725" y="1954530"/>
                      <a:pt x="889635" y="2030730"/>
                    </a:cubicBezTo>
                    <a:cubicBezTo>
                      <a:pt x="901065" y="2051685"/>
                      <a:pt x="902018" y="2080260"/>
                      <a:pt x="899160" y="2105025"/>
                    </a:cubicBezTo>
                    <a:cubicBezTo>
                      <a:pt x="891540" y="2186940"/>
                      <a:pt x="882968" y="2268855"/>
                      <a:pt x="869633" y="2349818"/>
                    </a:cubicBezTo>
                    <a:cubicBezTo>
                      <a:pt x="866775" y="2368868"/>
                      <a:pt x="849630" y="2389823"/>
                      <a:pt x="833438" y="2401253"/>
                    </a:cubicBezTo>
                    <a:cubicBezTo>
                      <a:pt x="765810" y="2449830"/>
                      <a:pt x="742950" y="2507933"/>
                      <a:pt x="779145" y="2581275"/>
                    </a:cubicBezTo>
                    <a:cubicBezTo>
                      <a:pt x="828675" y="2680335"/>
                      <a:pt x="845820" y="2785110"/>
                      <a:pt x="856298" y="2893695"/>
                    </a:cubicBezTo>
                    <a:cubicBezTo>
                      <a:pt x="868680" y="3022283"/>
                      <a:pt x="775335" y="3098483"/>
                      <a:pt x="648653" y="3062288"/>
                    </a:cubicBezTo>
                    <a:cubicBezTo>
                      <a:pt x="525780" y="3027045"/>
                      <a:pt x="494348" y="2970848"/>
                      <a:pt x="527685" y="2834640"/>
                    </a:cubicBezTo>
                    <a:cubicBezTo>
                      <a:pt x="537210" y="2796540"/>
                      <a:pt x="545783" y="2755583"/>
                      <a:pt x="565785" y="2723198"/>
                    </a:cubicBezTo>
                    <a:cubicBezTo>
                      <a:pt x="583883" y="2694623"/>
                      <a:pt x="617220" y="2674620"/>
                      <a:pt x="645795" y="2649855"/>
                    </a:cubicBezTo>
                    <a:cubicBezTo>
                      <a:pt x="621030" y="2514600"/>
                      <a:pt x="587693" y="2374583"/>
                      <a:pt x="570548" y="2231708"/>
                    </a:cubicBezTo>
                    <a:cubicBezTo>
                      <a:pt x="557213" y="2121218"/>
                      <a:pt x="566738" y="2006918"/>
                      <a:pt x="558165" y="1895475"/>
                    </a:cubicBezTo>
                    <a:cubicBezTo>
                      <a:pt x="553403" y="1836420"/>
                      <a:pt x="527685" y="1779270"/>
                      <a:pt x="518160" y="1720215"/>
                    </a:cubicBezTo>
                    <a:cubicBezTo>
                      <a:pt x="506730" y="1652588"/>
                      <a:pt x="501968" y="1584960"/>
                      <a:pt x="495300" y="1516380"/>
                    </a:cubicBezTo>
                    <a:cubicBezTo>
                      <a:pt x="494348" y="1506855"/>
                      <a:pt x="495300" y="1497330"/>
                      <a:pt x="495300" y="1487805"/>
                    </a:cubicBezTo>
                    <a:cubicBezTo>
                      <a:pt x="491490" y="1362075"/>
                      <a:pt x="483870" y="1357313"/>
                      <a:pt x="360998" y="1351598"/>
                    </a:cubicBezTo>
                    <a:cubicBezTo>
                      <a:pt x="310515" y="1348740"/>
                      <a:pt x="257175" y="1338263"/>
                      <a:pt x="211455" y="1317308"/>
                    </a:cubicBezTo>
                    <a:cubicBezTo>
                      <a:pt x="148590" y="1288733"/>
                      <a:pt x="149543" y="1262063"/>
                      <a:pt x="204788" y="1213485"/>
                    </a:cubicBezTo>
                    <a:cubicBezTo>
                      <a:pt x="170498" y="1206818"/>
                      <a:pt x="138113" y="1201103"/>
                      <a:pt x="105728" y="1195388"/>
                    </a:cubicBezTo>
                    <a:cubicBezTo>
                      <a:pt x="97155" y="1133475"/>
                      <a:pt x="31433" y="1153478"/>
                      <a:pt x="0" y="1123950"/>
                    </a:cubicBezTo>
                    <a:cubicBezTo>
                      <a:pt x="0" y="1121093"/>
                      <a:pt x="0" y="1115378"/>
                      <a:pt x="0" y="110871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2" name="Google Shape;482;p7"/>
              <p:cNvSpPr/>
              <p:nvPr/>
            </p:nvSpPr>
            <p:spPr>
              <a:xfrm>
                <a:off x="3803599" y="1747410"/>
                <a:ext cx="723900" cy="3486150"/>
              </a:xfrm>
              <a:custGeom>
                <a:avLst/>
                <a:gdLst/>
                <a:ahLst/>
                <a:cxnLst/>
                <a:rect l="l" t="t" r="r" b="b"/>
                <a:pathLst>
                  <a:path w="723900" h="3486150" extrusionOk="0">
                    <a:moveTo>
                      <a:pt x="574091" y="584310"/>
                    </a:moveTo>
                    <a:cubicBezTo>
                      <a:pt x="676961" y="570023"/>
                      <a:pt x="683629" y="580500"/>
                      <a:pt x="699821" y="671940"/>
                    </a:cubicBezTo>
                    <a:cubicBezTo>
                      <a:pt x="739826" y="900540"/>
                      <a:pt x="728396" y="1127235"/>
                      <a:pt x="685533" y="1352978"/>
                    </a:cubicBezTo>
                    <a:cubicBezTo>
                      <a:pt x="643623" y="1572053"/>
                      <a:pt x="653148" y="1792080"/>
                      <a:pt x="671246" y="2012108"/>
                    </a:cubicBezTo>
                    <a:cubicBezTo>
                      <a:pt x="681723" y="2143553"/>
                      <a:pt x="651244" y="2270235"/>
                      <a:pt x="623621" y="2397870"/>
                    </a:cubicBezTo>
                    <a:cubicBezTo>
                      <a:pt x="622669" y="2402633"/>
                      <a:pt x="620764" y="2407395"/>
                      <a:pt x="617906" y="2411205"/>
                    </a:cubicBezTo>
                    <a:cubicBezTo>
                      <a:pt x="552183" y="2476928"/>
                      <a:pt x="559804" y="2564558"/>
                      <a:pt x="548373" y="2646473"/>
                    </a:cubicBezTo>
                    <a:cubicBezTo>
                      <a:pt x="535039" y="2747438"/>
                      <a:pt x="512179" y="2847450"/>
                      <a:pt x="503606" y="2948415"/>
                    </a:cubicBezTo>
                    <a:cubicBezTo>
                      <a:pt x="499796" y="2996040"/>
                      <a:pt x="514083" y="3047475"/>
                      <a:pt x="529323" y="3094148"/>
                    </a:cubicBezTo>
                    <a:cubicBezTo>
                      <a:pt x="546469" y="3146535"/>
                      <a:pt x="575996" y="3195113"/>
                      <a:pt x="596951" y="3245595"/>
                    </a:cubicBezTo>
                    <a:cubicBezTo>
                      <a:pt x="635051" y="3336083"/>
                      <a:pt x="584569" y="3404663"/>
                      <a:pt x="534086" y="3470385"/>
                    </a:cubicBezTo>
                    <a:cubicBezTo>
                      <a:pt x="522656" y="3485625"/>
                      <a:pt x="486461" y="3491340"/>
                      <a:pt x="465506" y="3486578"/>
                    </a:cubicBezTo>
                    <a:cubicBezTo>
                      <a:pt x="405498" y="3473243"/>
                      <a:pt x="346444" y="3454193"/>
                      <a:pt x="289294" y="3433238"/>
                    </a:cubicBezTo>
                    <a:cubicBezTo>
                      <a:pt x="278816" y="3429428"/>
                      <a:pt x="268339" y="3405615"/>
                      <a:pt x="269291" y="3391328"/>
                    </a:cubicBezTo>
                    <a:cubicBezTo>
                      <a:pt x="273101" y="3333225"/>
                      <a:pt x="271196" y="3271313"/>
                      <a:pt x="291198" y="3217973"/>
                    </a:cubicBezTo>
                    <a:cubicBezTo>
                      <a:pt x="356921" y="3036045"/>
                      <a:pt x="349301" y="2850308"/>
                      <a:pt x="332156" y="2663618"/>
                    </a:cubicBezTo>
                    <a:cubicBezTo>
                      <a:pt x="314058" y="2466450"/>
                      <a:pt x="292151" y="2269283"/>
                      <a:pt x="279769" y="2071163"/>
                    </a:cubicBezTo>
                    <a:cubicBezTo>
                      <a:pt x="255004" y="1644443"/>
                      <a:pt x="184519" y="1225343"/>
                      <a:pt x="76886" y="811958"/>
                    </a:cubicBezTo>
                    <a:cubicBezTo>
                      <a:pt x="35929" y="655748"/>
                      <a:pt x="24498" y="490965"/>
                      <a:pt x="1638" y="329993"/>
                    </a:cubicBezTo>
                    <a:cubicBezTo>
                      <a:pt x="-4077" y="288083"/>
                      <a:pt x="2591" y="249983"/>
                      <a:pt x="63551" y="254745"/>
                    </a:cubicBezTo>
                    <a:cubicBezTo>
                      <a:pt x="76886" y="255698"/>
                      <a:pt x="101651" y="230933"/>
                      <a:pt x="105461" y="213788"/>
                    </a:cubicBezTo>
                    <a:cubicBezTo>
                      <a:pt x="115939" y="172830"/>
                      <a:pt x="117844" y="129968"/>
                      <a:pt x="124511" y="87105"/>
                    </a:cubicBezTo>
                    <a:cubicBezTo>
                      <a:pt x="132131" y="34718"/>
                      <a:pt x="167373" y="2333"/>
                      <a:pt x="219761" y="428"/>
                    </a:cubicBezTo>
                    <a:cubicBezTo>
                      <a:pt x="336919" y="-5287"/>
                      <a:pt x="397879" y="46148"/>
                      <a:pt x="409308" y="163305"/>
                    </a:cubicBezTo>
                    <a:cubicBezTo>
                      <a:pt x="414071" y="209025"/>
                      <a:pt x="417881" y="243315"/>
                      <a:pt x="475031" y="260460"/>
                    </a:cubicBezTo>
                    <a:cubicBezTo>
                      <a:pt x="542658" y="280463"/>
                      <a:pt x="557898" y="346185"/>
                      <a:pt x="561708" y="410955"/>
                    </a:cubicBezTo>
                    <a:cubicBezTo>
                      <a:pt x="566471" y="468105"/>
                      <a:pt x="570281" y="525255"/>
                      <a:pt x="574091" y="58431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3" name="Google Shape;483;p7"/>
              <p:cNvSpPr/>
              <p:nvPr/>
            </p:nvSpPr>
            <p:spPr>
              <a:xfrm>
                <a:off x="4825440" y="1746627"/>
                <a:ext cx="714375" cy="3486150"/>
              </a:xfrm>
              <a:custGeom>
                <a:avLst/>
                <a:gdLst/>
                <a:ahLst/>
                <a:cxnLst/>
                <a:rect l="l" t="t" r="r" b="b"/>
                <a:pathLst>
                  <a:path w="714375" h="3486150" extrusionOk="0">
                    <a:moveTo>
                      <a:pt x="578092" y="585094"/>
                    </a:moveTo>
                    <a:cubicBezTo>
                      <a:pt x="670484" y="569853"/>
                      <a:pt x="681914" y="582236"/>
                      <a:pt x="697154" y="669866"/>
                    </a:cubicBezTo>
                    <a:cubicBezTo>
                      <a:pt x="734302" y="891798"/>
                      <a:pt x="729539" y="1111826"/>
                      <a:pt x="686677" y="1332806"/>
                    </a:cubicBezTo>
                    <a:cubicBezTo>
                      <a:pt x="641909" y="1562358"/>
                      <a:pt x="658102" y="1793816"/>
                      <a:pt x="666674" y="2025274"/>
                    </a:cubicBezTo>
                    <a:cubicBezTo>
                      <a:pt x="670484" y="2148146"/>
                      <a:pt x="639052" y="2272924"/>
                      <a:pt x="622859" y="2396749"/>
                    </a:cubicBezTo>
                    <a:cubicBezTo>
                      <a:pt x="622859" y="2399606"/>
                      <a:pt x="620954" y="2403416"/>
                      <a:pt x="619049" y="2405321"/>
                    </a:cubicBezTo>
                    <a:cubicBezTo>
                      <a:pt x="546659" y="2468186"/>
                      <a:pt x="559994" y="2557721"/>
                      <a:pt x="547611" y="2638684"/>
                    </a:cubicBezTo>
                    <a:cubicBezTo>
                      <a:pt x="532372" y="2742506"/>
                      <a:pt x="517132" y="2847281"/>
                      <a:pt x="499986" y="2951104"/>
                    </a:cubicBezTo>
                    <a:cubicBezTo>
                      <a:pt x="491414" y="3003491"/>
                      <a:pt x="502844" y="3051116"/>
                      <a:pt x="526657" y="3097789"/>
                    </a:cubicBezTo>
                    <a:cubicBezTo>
                      <a:pt x="553327" y="3150176"/>
                      <a:pt x="577139" y="3203516"/>
                      <a:pt x="598094" y="3257809"/>
                    </a:cubicBezTo>
                    <a:cubicBezTo>
                      <a:pt x="632384" y="3345439"/>
                      <a:pt x="579997" y="3410209"/>
                      <a:pt x="532372" y="3473074"/>
                    </a:cubicBezTo>
                    <a:cubicBezTo>
                      <a:pt x="520942" y="3487361"/>
                      <a:pt x="484747" y="3493076"/>
                      <a:pt x="462839" y="3488314"/>
                    </a:cubicBezTo>
                    <a:cubicBezTo>
                      <a:pt x="402832" y="3474979"/>
                      <a:pt x="343777" y="3455929"/>
                      <a:pt x="286627" y="3434974"/>
                    </a:cubicBezTo>
                    <a:cubicBezTo>
                      <a:pt x="276149" y="3431164"/>
                      <a:pt x="265672" y="3406399"/>
                      <a:pt x="267577" y="3392111"/>
                    </a:cubicBezTo>
                    <a:cubicBezTo>
                      <a:pt x="273292" y="3329246"/>
                      <a:pt x="273292" y="3263524"/>
                      <a:pt x="293294" y="3205421"/>
                    </a:cubicBezTo>
                    <a:cubicBezTo>
                      <a:pt x="356159" y="3024446"/>
                      <a:pt x="346634" y="2840614"/>
                      <a:pt x="328536" y="2654876"/>
                    </a:cubicBezTo>
                    <a:cubicBezTo>
                      <a:pt x="309486" y="2457709"/>
                      <a:pt x="289484" y="2260541"/>
                      <a:pt x="278054" y="2062421"/>
                    </a:cubicBezTo>
                    <a:cubicBezTo>
                      <a:pt x="252336" y="1651894"/>
                      <a:pt x="188519" y="1248033"/>
                      <a:pt x="84697" y="848936"/>
                    </a:cubicBezTo>
                    <a:cubicBezTo>
                      <a:pt x="40882" y="680344"/>
                      <a:pt x="26594" y="503178"/>
                      <a:pt x="1829" y="329823"/>
                    </a:cubicBezTo>
                    <a:cubicBezTo>
                      <a:pt x="-4838" y="286961"/>
                      <a:pt x="4687" y="250766"/>
                      <a:pt x="64694" y="255528"/>
                    </a:cubicBezTo>
                    <a:cubicBezTo>
                      <a:pt x="78029" y="256481"/>
                      <a:pt x="101841" y="230763"/>
                      <a:pt x="105652" y="213618"/>
                    </a:cubicBezTo>
                    <a:cubicBezTo>
                      <a:pt x="116129" y="172661"/>
                      <a:pt x="119939" y="129798"/>
                      <a:pt x="124702" y="86936"/>
                    </a:cubicBezTo>
                    <a:cubicBezTo>
                      <a:pt x="129464" y="42168"/>
                      <a:pt x="156134" y="10736"/>
                      <a:pt x="198044" y="4068"/>
                    </a:cubicBezTo>
                    <a:cubicBezTo>
                      <a:pt x="295199" y="-11172"/>
                      <a:pt x="383782" y="12641"/>
                      <a:pt x="408547" y="140276"/>
                    </a:cubicBezTo>
                    <a:cubicBezTo>
                      <a:pt x="410452" y="150753"/>
                      <a:pt x="412357" y="162183"/>
                      <a:pt x="412357" y="173613"/>
                    </a:cubicBezTo>
                    <a:cubicBezTo>
                      <a:pt x="412357" y="216476"/>
                      <a:pt x="423786" y="245051"/>
                      <a:pt x="473317" y="258386"/>
                    </a:cubicBezTo>
                    <a:cubicBezTo>
                      <a:pt x="524752" y="271721"/>
                      <a:pt x="550469" y="317441"/>
                      <a:pt x="557136" y="369828"/>
                    </a:cubicBezTo>
                    <a:cubicBezTo>
                      <a:pt x="563804" y="427931"/>
                      <a:pt x="566661" y="486986"/>
                      <a:pt x="572377" y="545088"/>
                    </a:cubicBezTo>
                    <a:cubicBezTo>
                      <a:pt x="570472" y="558423"/>
                      <a:pt x="575234" y="570806"/>
                      <a:pt x="578092" y="58509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4" name="Google Shape;484;p7"/>
              <p:cNvSpPr/>
              <p:nvPr/>
            </p:nvSpPr>
            <p:spPr>
              <a:xfrm>
                <a:off x="8362174" y="2725094"/>
                <a:ext cx="1371600" cy="1276350"/>
              </a:xfrm>
              <a:custGeom>
                <a:avLst/>
                <a:gdLst/>
                <a:ahLst/>
                <a:cxnLst/>
                <a:rect l="l" t="t" r="r" b="b"/>
                <a:pathLst>
                  <a:path w="1371600" h="1276350" extrusionOk="0">
                    <a:moveTo>
                      <a:pt x="1365708" y="555316"/>
                    </a:moveTo>
                    <a:cubicBezTo>
                      <a:pt x="1300938" y="658186"/>
                      <a:pt x="1236168" y="761056"/>
                      <a:pt x="1165683" y="872498"/>
                    </a:cubicBezTo>
                    <a:cubicBezTo>
                      <a:pt x="1238073" y="824873"/>
                      <a:pt x="1302843" y="782963"/>
                      <a:pt x="1366660" y="741053"/>
                    </a:cubicBezTo>
                    <a:cubicBezTo>
                      <a:pt x="1371423" y="745816"/>
                      <a:pt x="1376185" y="750578"/>
                      <a:pt x="1380948" y="754388"/>
                    </a:cubicBezTo>
                    <a:cubicBezTo>
                      <a:pt x="1377138" y="767723"/>
                      <a:pt x="1376185" y="783916"/>
                      <a:pt x="1368565" y="795346"/>
                    </a:cubicBezTo>
                    <a:cubicBezTo>
                      <a:pt x="1264743" y="954413"/>
                      <a:pt x="1147585" y="1101098"/>
                      <a:pt x="1006615" y="1228734"/>
                    </a:cubicBezTo>
                    <a:cubicBezTo>
                      <a:pt x="943750" y="1285884"/>
                      <a:pt x="878027" y="1298266"/>
                      <a:pt x="797065" y="1259214"/>
                    </a:cubicBezTo>
                    <a:cubicBezTo>
                      <a:pt x="704673" y="1214446"/>
                      <a:pt x="604660" y="1196348"/>
                      <a:pt x="501790" y="1194443"/>
                    </a:cubicBezTo>
                    <a:cubicBezTo>
                      <a:pt x="342723" y="1192539"/>
                      <a:pt x="101740" y="1034423"/>
                      <a:pt x="33160" y="890596"/>
                    </a:cubicBezTo>
                    <a:cubicBezTo>
                      <a:pt x="27445" y="878213"/>
                      <a:pt x="19825" y="864878"/>
                      <a:pt x="17920" y="850591"/>
                    </a:cubicBezTo>
                    <a:cubicBezTo>
                      <a:pt x="-7798" y="657234"/>
                      <a:pt x="-19227" y="463876"/>
                      <a:pt x="78880" y="283853"/>
                    </a:cubicBezTo>
                    <a:cubicBezTo>
                      <a:pt x="184608" y="90496"/>
                      <a:pt x="352248" y="8"/>
                      <a:pt x="570370" y="8"/>
                    </a:cubicBezTo>
                    <a:cubicBezTo>
                      <a:pt x="852310" y="-944"/>
                      <a:pt x="1110438" y="79066"/>
                      <a:pt x="1344752" y="234323"/>
                    </a:cubicBezTo>
                    <a:cubicBezTo>
                      <a:pt x="1348563" y="237181"/>
                      <a:pt x="1351420" y="240991"/>
                      <a:pt x="1361898" y="250516"/>
                    </a:cubicBezTo>
                    <a:cubicBezTo>
                      <a:pt x="1299033" y="232418"/>
                      <a:pt x="1244740" y="216226"/>
                      <a:pt x="1189495" y="200033"/>
                    </a:cubicBezTo>
                    <a:cubicBezTo>
                      <a:pt x="1187590" y="203843"/>
                      <a:pt x="1184733" y="207653"/>
                      <a:pt x="1182827" y="211463"/>
                    </a:cubicBezTo>
                    <a:cubicBezTo>
                      <a:pt x="1215213" y="233371"/>
                      <a:pt x="1246645" y="258136"/>
                      <a:pt x="1280935" y="278138"/>
                    </a:cubicBezTo>
                    <a:cubicBezTo>
                      <a:pt x="1339038" y="311476"/>
                      <a:pt x="1341895" y="318143"/>
                      <a:pt x="1307605" y="373388"/>
                    </a:cubicBezTo>
                    <a:cubicBezTo>
                      <a:pt x="1301890" y="382913"/>
                      <a:pt x="1296175" y="393391"/>
                      <a:pt x="1296175" y="403868"/>
                    </a:cubicBezTo>
                    <a:cubicBezTo>
                      <a:pt x="1294270" y="495308"/>
                      <a:pt x="1234263" y="549601"/>
                      <a:pt x="1165683" y="590559"/>
                    </a:cubicBezTo>
                    <a:cubicBezTo>
                      <a:pt x="955180" y="713431"/>
                      <a:pt x="734200" y="791536"/>
                      <a:pt x="484645" y="731528"/>
                    </a:cubicBezTo>
                    <a:cubicBezTo>
                      <a:pt x="475120" y="729623"/>
                      <a:pt x="465595" y="727718"/>
                      <a:pt x="456070" y="727718"/>
                    </a:cubicBezTo>
                    <a:cubicBezTo>
                      <a:pt x="424638" y="726766"/>
                      <a:pt x="389395" y="719146"/>
                      <a:pt x="376060" y="760103"/>
                    </a:cubicBezTo>
                    <a:cubicBezTo>
                      <a:pt x="364630" y="795346"/>
                      <a:pt x="389395" y="847734"/>
                      <a:pt x="424638" y="862973"/>
                    </a:cubicBezTo>
                    <a:cubicBezTo>
                      <a:pt x="577990" y="927743"/>
                      <a:pt x="735152" y="936316"/>
                      <a:pt x="895173" y="895359"/>
                    </a:cubicBezTo>
                    <a:cubicBezTo>
                      <a:pt x="933273" y="885834"/>
                      <a:pt x="969468" y="860116"/>
                      <a:pt x="1001852" y="835351"/>
                    </a:cubicBezTo>
                    <a:cubicBezTo>
                      <a:pt x="1121868" y="741053"/>
                      <a:pt x="1239025" y="644851"/>
                      <a:pt x="1357135" y="548648"/>
                    </a:cubicBezTo>
                    <a:cubicBezTo>
                      <a:pt x="1360945" y="551506"/>
                      <a:pt x="1362850" y="553411"/>
                      <a:pt x="1365708" y="555316"/>
                    </a:cubicBezTo>
                    <a:close/>
                    <a:moveTo>
                      <a:pt x="770395" y="341956"/>
                    </a:moveTo>
                    <a:cubicBezTo>
                      <a:pt x="761823" y="344813"/>
                      <a:pt x="752298" y="345766"/>
                      <a:pt x="743725" y="349576"/>
                    </a:cubicBezTo>
                    <a:cubicBezTo>
                      <a:pt x="666573" y="378151"/>
                      <a:pt x="589420" y="406726"/>
                      <a:pt x="503695" y="394343"/>
                    </a:cubicBezTo>
                    <a:cubicBezTo>
                      <a:pt x="482740" y="391486"/>
                      <a:pt x="459880" y="409583"/>
                      <a:pt x="437020" y="418156"/>
                    </a:cubicBezTo>
                    <a:cubicBezTo>
                      <a:pt x="438925" y="422918"/>
                      <a:pt x="440830" y="427681"/>
                      <a:pt x="441783" y="432443"/>
                    </a:cubicBezTo>
                    <a:cubicBezTo>
                      <a:pt x="560845" y="439111"/>
                      <a:pt x="674193" y="424823"/>
                      <a:pt x="770395" y="34195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5" name="Google Shape;485;p7"/>
              <p:cNvSpPr/>
              <p:nvPr/>
            </p:nvSpPr>
            <p:spPr>
              <a:xfrm>
                <a:off x="9794424" y="2725094"/>
                <a:ext cx="1381125" cy="1276350"/>
              </a:xfrm>
              <a:custGeom>
                <a:avLst/>
                <a:gdLst/>
                <a:ahLst/>
                <a:cxnLst/>
                <a:rect l="l" t="t" r="r" b="b"/>
                <a:pathLst>
                  <a:path w="1381125" h="1276350" extrusionOk="0">
                    <a:moveTo>
                      <a:pt x="1361255" y="252421"/>
                    </a:moveTo>
                    <a:cubicBezTo>
                      <a:pt x="1293628" y="231466"/>
                      <a:pt x="1234573" y="214321"/>
                      <a:pt x="1176471" y="196223"/>
                    </a:cubicBezTo>
                    <a:cubicBezTo>
                      <a:pt x="1174565" y="199081"/>
                      <a:pt x="1172661" y="201939"/>
                      <a:pt x="1170755" y="205748"/>
                    </a:cubicBezTo>
                    <a:cubicBezTo>
                      <a:pt x="1207903" y="231466"/>
                      <a:pt x="1245051" y="258136"/>
                      <a:pt x="1284103" y="280996"/>
                    </a:cubicBezTo>
                    <a:cubicBezTo>
                      <a:pt x="1338396" y="313381"/>
                      <a:pt x="1341253" y="321953"/>
                      <a:pt x="1306011" y="373389"/>
                    </a:cubicBezTo>
                    <a:cubicBezTo>
                      <a:pt x="1300296" y="381961"/>
                      <a:pt x="1292676" y="393391"/>
                      <a:pt x="1292676" y="402916"/>
                    </a:cubicBezTo>
                    <a:cubicBezTo>
                      <a:pt x="1296486" y="483878"/>
                      <a:pt x="1245051" y="535314"/>
                      <a:pt x="1185996" y="572461"/>
                    </a:cubicBezTo>
                    <a:cubicBezTo>
                      <a:pt x="976446" y="707716"/>
                      <a:pt x="751655" y="787726"/>
                      <a:pt x="496386" y="733434"/>
                    </a:cubicBezTo>
                    <a:cubicBezTo>
                      <a:pt x="482098" y="730576"/>
                      <a:pt x="468763" y="727719"/>
                      <a:pt x="454476" y="726766"/>
                    </a:cubicBezTo>
                    <a:cubicBezTo>
                      <a:pt x="422090" y="725814"/>
                      <a:pt x="384943" y="718194"/>
                      <a:pt x="373513" y="762961"/>
                    </a:cubicBezTo>
                    <a:cubicBezTo>
                      <a:pt x="364940" y="799156"/>
                      <a:pt x="388753" y="846781"/>
                      <a:pt x="423043" y="861069"/>
                    </a:cubicBezTo>
                    <a:cubicBezTo>
                      <a:pt x="576396" y="925839"/>
                      <a:pt x="733558" y="933459"/>
                      <a:pt x="892626" y="893453"/>
                    </a:cubicBezTo>
                    <a:cubicBezTo>
                      <a:pt x="929773" y="883928"/>
                      <a:pt x="965015" y="861069"/>
                      <a:pt x="995496" y="836303"/>
                    </a:cubicBezTo>
                    <a:cubicBezTo>
                      <a:pt x="1118368" y="739149"/>
                      <a:pt x="1239336" y="640089"/>
                      <a:pt x="1366018" y="544839"/>
                    </a:cubicBezTo>
                    <a:cubicBezTo>
                      <a:pt x="1299343" y="650566"/>
                      <a:pt x="1233621" y="755341"/>
                      <a:pt x="1161230" y="870594"/>
                    </a:cubicBezTo>
                    <a:cubicBezTo>
                      <a:pt x="1238384" y="826778"/>
                      <a:pt x="1292676" y="764866"/>
                      <a:pt x="1385068" y="743911"/>
                    </a:cubicBezTo>
                    <a:cubicBezTo>
                      <a:pt x="1374590" y="770581"/>
                      <a:pt x="1371734" y="787726"/>
                      <a:pt x="1362209" y="800109"/>
                    </a:cubicBezTo>
                    <a:cubicBezTo>
                      <a:pt x="1252671" y="935364"/>
                      <a:pt x="1142180" y="1070619"/>
                      <a:pt x="1030738" y="1203969"/>
                    </a:cubicBezTo>
                    <a:cubicBezTo>
                      <a:pt x="1010736" y="1227781"/>
                      <a:pt x="982161" y="1243974"/>
                      <a:pt x="955490" y="1262071"/>
                    </a:cubicBezTo>
                    <a:cubicBezTo>
                      <a:pt x="915486" y="1289694"/>
                      <a:pt x="870718" y="1290646"/>
                      <a:pt x="827855" y="1270644"/>
                    </a:cubicBezTo>
                    <a:cubicBezTo>
                      <a:pt x="708793" y="1215399"/>
                      <a:pt x="580205" y="1210636"/>
                      <a:pt x="454476" y="1187776"/>
                    </a:cubicBezTo>
                    <a:cubicBezTo>
                      <a:pt x="264928" y="1152534"/>
                      <a:pt x="103955" y="1048711"/>
                      <a:pt x="24898" y="863926"/>
                    </a:cubicBezTo>
                    <a:cubicBezTo>
                      <a:pt x="-4630" y="793441"/>
                      <a:pt x="1086" y="705811"/>
                      <a:pt x="133" y="624849"/>
                    </a:cubicBezTo>
                    <a:cubicBezTo>
                      <a:pt x="-2725" y="451494"/>
                      <a:pt x="40138" y="292426"/>
                      <a:pt x="163963" y="162886"/>
                    </a:cubicBezTo>
                    <a:cubicBezTo>
                      <a:pt x="273501" y="47634"/>
                      <a:pt x="409708" y="961"/>
                      <a:pt x="565918" y="9"/>
                    </a:cubicBezTo>
                    <a:cubicBezTo>
                      <a:pt x="847858" y="-944"/>
                      <a:pt x="1105986" y="78114"/>
                      <a:pt x="1341253" y="232419"/>
                    </a:cubicBezTo>
                    <a:cubicBezTo>
                      <a:pt x="1345063" y="237181"/>
                      <a:pt x="1348873" y="241944"/>
                      <a:pt x="1361255" y="252421"/>
                    </a:cubicBezTo>
                    <a:close/>
                    <a:moveTo>
                      <a:pt x="777373" y="339099"/>
                    </a:moveTo>
                    <a:cubicBezTo>
                      <a:pt x="758323" y="343861"/>
                      <a:pt x="750703" y="344814"/>
                      <a:pt x="744036" y="347671"/>
                    </a:cubicBezTo>
                    <a:cubicBezTo>
                      <a:pt x="664026" y="377199"/>
                      <a:pt x="584968" y="406726"/>
                      <a:pt x="496386" y="394344"/>
                    </a:cubicBezTo>
                    <a:cubicBezTo>
                      <a:pt x="476383" y="391486"/>
                      <a:pt x="453523" y="410536"/>
                      <a:pt x="431615" y="419109"/>
                    </a:cubicBezTo>
                    <a:cubicBezTo>
                      <a:pt x="540201" y="450541"/>
                      <a:pt x="698315" y="412441"/>
                      <a:pt x="777373" y="33909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6" name="Google Shape;486;p7"/>
              <p:cNvSpPr/>
              <p:nvPr/>
            </p:nvSpPr>
            <p:spPr>
              <a:xfrm>
                <a:off x="6973735" y="2751773"/>
                <a:ext cx="1371600" cy="1190625"/>
              </a:xfrm>
              <a:custGeom>
                <a:avLst/>
                <a:gdLst/>
                <a:ahLst/>
                <a:cxnLst/>
                <a:rect l="l" t="t" r="r" b="b"/>
                <a:pathLst>
                  <a:path w="1371600" h="1190625" extrusionOk="0">
                    <a:moveTo>
                      <a:pt x="195733" y="202882"/>
                    </a:moveTo>
                    <a:cubicBezTo>
                      <a:pt x="221450" y="155257"/>
                      <a:pt x="240500" y="120968"/>
                      <a:pt x="265265" y="75248"/>
                    </a:cubicBezTo>
                    <a:cubicBezTo>
                      <a:pt x="265265" y="114300"/>
                      <a:pt x="265265" y="140018"/>
                      <a:pt x="265265" y="176212"/>
                    </a:cubicBezTo>
                    <a:cubicBezTo>
                      <a:pt x="288125" y="156210"/>
                      <a:pt x="303365" y="140970"/>
                      <a:pt x="320510" y="129540"/>
                    </a:cubicBezTo>
                    <a:cubicBezTo>
                      <a:pt x="350038" y="108585"/>
                      <a:pt x="373850" y="119062"/>
                      <a:pt x="375755" y="155257"/>
                    </a:cubicBezTo>
                    <a:cubicBezTo>
                      <a:pt x="377660" y="194310"/>
                      <a:pt x="376708" y="234315"/>
                      <a:pt x="376708" y="278130"/>
                    </a:cubicBezTo>
                    <a:cubicBezTo>
                      <a:pt x="395758" y="279082"/>
                      <a:pt x="410045" y="280987"/>
                      <a:pt x="425285" y="281940"/>
                    </a:cubicBezTo>
                    <a:cubicBezTo>
                      <a:pt x="476720" y="283845"/>
                      <a:pt x="497675" y="301943"/>
                      <a:pt x="488150" y="352425"/>
                    </a:cubicBezTo>
                    <a:cubicBezTo>
                      <a:pt x="481483" y="388620"/>
                      <a:pt x="462433" y="422910"/>
                      <a:pt x="443383" y="455295"/>
                    </a:cubicBezTo>
                    <a:cubicBezTo>
                      <a:pt x="414808" y="501968"/>
                      <a:pt x="399567" y="549593"/>
                      <a:pt x="413855" y="604837"/>
                    </a:cubicBezTo>
                    <a:cubicBezTo>
                      <a:pt x="420522" y="631507"/>
                      <a:pt x="434810" y="641985"/>
                      <a:pt x="462433" y="634365"/>
                    </a:cubicBezTo>
                    <a:cubicBezTo>
                      <a:pt x="479577" y="629603"/>
                      <a:pt x="496722" y="625793"/>
                      <a:pt x="513867" y="625793"/>
                    </a:cubicBezTo>
                    <a:cubicBezTo>
                      <a:pt x="562445" y="624840"/>
                      <a:pt x="589115" y="601980"/>
                      <a:pt x="597688" y="553403"/>
                    </a:cubicBezTo>
                    <a:cubicBezTo>
                      <a:pt x="620547" y="430530"/>
                      <a:pt x="650075" y="308610"/>
                      <a:pt x="713892" y="199073"/>
                    </a:cubicBezTo>
                    <a:cubicBezTo>
                      <a:pt x="721513" y="185737"/>
                      <a:pt x="731038" y="172402"/>
                      <a:pt x="745325" y="150495"/>
                    </a:cubicBezTo>
                    <a:cubicBezTo>
                      <a:pt x="759613" y="235268"/>
                      <a:pt x="772947" y="311468"/>
                      <a:pt x="785330" y="386715"/>
                    </a:cubicBezTo>
                    <a:cubicBezTo>
                      <a:pt x="791997" y="387668"/>
                      <a:pt x="795808" y="390525"/>
                      <a:pt x="797713" y="388620"/>
                    </a:cubicBezTo>
                    <a:cubicBezTo>
                      <a:pt x="854863" y="345757"/>
                      <a:pt x="871055" y="351473"/>
                      <a:pt x="883438" y="425768"/>
                    </a:cubicBezTo>
                    <a:cubicBezTo>
                      <a:pt x="896772" y="508635"/>
                      <a:pt x="906297" y="592455"/>
                      <a:pt x="916775" y="674370"/>
                    </a:cubicBezTo>
                    <a:cubicBezTo>
                      <a:pt x="998690" y="688657"/>
                      <a:pt x="1017740" y="674370"/>
                      <a:pt x="1040600" y="598170"/>
                    </a:cubicBezTo>
                    <a:cubicBezTo>
                      <a:pt x="1078700" y="464820"/>
                      <a:pt x="1123467" y="333375"/>
                      <a:pt x="1161567" y="200025"/>
                    </a:cubicBezTo>
                    <a:cubicBezTo>
                      <a:pt x="1178713" y="140018"/>
                      <a:pt x="1185380" y="76200"/>
                      <a:pt x="1196810" y="9525"/>
                    </a:cubicBezTo>
                    <a:cubicBezTo>
                      <a:pt x="1257770" y="60960"/>
                      <a:pt x="1271105" y="124777"/>
                      <a:pt x="1256817" y="197168"/>
                    </a:cubicBezTo>
                    <a:cubicBezTo>
                      <a:pt x="1245388" y="254318"/>
                      <a:pt x="1229195" y="311468"/>
                      <a:pt x="1219670" y="368618"/>
                    </a:cubicBezTo>
                    <a:cubicBezTo>
                      <a:pt x="1214908" y="395287"/>
                      <a:pt x="1218717" y="422910"/>
                      <a:pt x="1218717" y="450532"/>
                    </a:cubicBezTo>
                    <a:cubicBezTo>
                      <a:pt x="1224433" y="451485"/>
                      <a:pt x="1229195" y="452437"/>
                      <a:pt x="1234910" y="452437"/>
                    </a:cubicBezTo>
                    <a:cubicBezTo>
                      <a:pt x="1253960" y="401003"/>
                      <a:pt x="1273010" y="349568"/>
                      <a:pt x="1293013" y="298132"/>
                    </a:cubicBezTo>
                    <a:cubicBezTo>
                      <a:pt x="1300633" y="279082"/>
                      <a:pt x="1304442" y="258127"/>
                      <a:pt x="1314920" y="240030"/>
                    </a:cubicBezTo>
                    <a:cubicBezTo>
                      <a:pt x="1330160" y="213360"/>
                      <a:pt x="1351115" y="215265"/>
                      <a:pt x="1365403" y="240982"/>
                    </a:cubicBezTo>
                    <a:cubicBezTo>
                      <a:pt x="1373022" y="254318"/>
                      <a:pt x="1376833" y="271462"/>
                      <a:pt x="1376833" y="286703"/>
                    </a:cubicBezTo>
                    <a:cubicBezTo>
                      <a:pt x="1375880" y="310515"/>
                      <a:pt x="1374928" y="335280"/>
                      <a:pt x="1366355" y="357187"/>
                    </a:cubicBezTo>
                    <a:cubicBezTo>
                      <a:pt x="1319683" y="485775"/>
                      <a:pt x="1325397" y="615315"/>
                      <a:pt x="1353020" y="746760"/>
                    </a:cubicBezTo>
                    <a:cubicBezTo>
                      <a:pt x="1375880" y="853440"/>
                      <a:pt x="1381595" y="961073"/>
                      <a:pt x="1340638" y="1065848"/>
                    </a:cubicBezTo>
                    <a:cubicBezTo>
                      <a:pt x="1309205" y="1146810"/>
                      <a:pt x="1249197" y="1199198"/>
                      <a:pt x="1173950" y="1189673"/>
                    </a:cubicBezTo>
                    <a:cubicBezTo>
                      <a:pt x="1112990" y="1182053"/>
                      <a:pt x="1054888" y="1153478"/>
                      <a:pt x="995833" y="1131570"/>
                    </a:cubicBezTo>
                    <a:cubicBezTo>
                      <a:pt x="960590" y="1118235"/>
                      <a:pt x="929158" y="1094423"/>
                      <a:pt x="894867" y="1081087"/>
                    </a:cubicBezTo>
                    <a:cubicBezTo>
                      <a:pt x="884390" y="1077278"/>
                      <a:pt x="864388" y="1087755"/>
                      <a:pt x="853910" y="1096328"/>
                    </a:cubicBezTo>
                    <a:cubicBezTo>
                      <a:pt x="803428" y="1137285"/>
                      <a:pt x="745325" y="1147762"/>
                      <a:pt x="683413" y="1138237"/>
                    </a:cubicBezTo>
                    <a:cubicBezTo>
                      <a:pt x="629120" y="1129665"/>
                      <a:pt x="571017" y="1124903"/>
                      <a:pt x="521488" y="1102043"/>
                    </a:cubicBezTo>
                    <a:cubicBezTo>
                      <a:pt x="460527" y="1074420"/>
                      <a:pt x="406235" y="1030605"/>
                      <a:pt x="350038" y="992505"/>
                    </a:cubicBezTo>
                    <a:cubicBezTo>
                      <a:pt x="343370" y="988695"/>
                      <a:pt x="337655" y="976312"/>
                      <a:pt x="332892" y="977265"/>
                    </a:cubicBezTo>
                    <a:cubicBezTo>
                      <a:pt x="279552" y="988695"/>
                      <a:pt x="251930" y="944880"/>
                      <a:pt x="211925" y="926782"/>
                    </a:cubicBezTo>
                    <a:cubicBezTo>
                      <a:pt x="159538" y="903923"/>
                      <a:pt x="130963" y="866775"/>
                      <a:pt x="110008" y="821055"/>
                    </a:cubicBezTo>
                    <a:cubicBezTo>
                      <a:pt x="30950" y="650557"/>
                      <a:pt x="-30010" y="477203"/>
                      <a:pt x="15710" y="284798"/>
                    </a:cubicBezTo>
                    <a:cubicBezTo>
                      <a:pt x="32855" y="209550"/>
                      <a:pt x="43333" y="132398"/>
                      <a:pt x="63335" y="58102"/>
                    </a:cubicBezTo>
                    <a:cubicBezTo>
                      <a:pt x="69050" y="36195"/>
                      <a:pt x="95720" y="19050"/>
                      <a:pt x="112865" y="0"/>
                    </a:cubicBezTo>
                    <a:cubicBezTo>
                      <a:pt x="130963" y="19050"/>
                      <a:pt x="154775" y="35242"/>
                      <a:pt x="165252" y="57150"/>
                    </a:cubicBezTo>
                    <a:cubicBezTo>
                      <a:pt x="178588" y="86677"/>
                      <a:pt x="180492" y="121920"/>
                      <a:pt x="187160" y="154305"/>
                    </a:cubicBezTo>
                    <a:cubicBezTo>
                      <a:pt x="186208" y="164782"/>
                      <a:pt x="189065" y="176212"/>
                      <a:pt x="195733" y="20288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7" name="Google Shape;487;p7"/>
              <p:cNvSpPr/>
              <p:nvPr/>
            </p:nvSpPr>
            <p:spPr>
              <a:xfrm>
                <a:off x="11195454" y="2539575"/>
                <a:ext cx="933450" cy="1752600"/>
              </a:xfrm>
              <a:custGeom>
                <a:avLst/>
                <a:gdLst/>
                <a:ahLst/>
                <a:cxnLst/>
                <a:rect l="l" t="t" r="r" b="b"/>
                <a:pathLst>
                  <a:path w="933450" h="1752600" extrusionOk="0">
                    <a:moveTo>
                      <a:pt x="197397" y="466515"/>
                    </a:moveTo>
                    <a:cubicBezTo>
                      <a:pt x="220258" y="419842"/>
                      <a:pt x="223116" y="377932"/>
                      <a:pt x="186920" y="334117"/>
                    </a:cubicBezTo>
                    <a:cubicBezTo>
                      <a:pt x="154535" y="296017"/>
                      <a:pt x="186920" y="210292"/>
                      <a:pt x="235497" y="195052"/>
                    </a:cubicBezTo>
                    <a:cubicBezTo>
                      <a:pt x="249785" y="190290"/>
                      <a:pt x="271693" y="195052"/>
                      <a:pt x="282170" y="204577"/>
                    </a:cubicBezTo>
                    <a:cubicBezTo>
                      <a:pt x="289791" y="211245"/>
                      <a:pt x="291695" y="236962"/>
                      <a:pt x="285028" y="246487"/>
                    </a:cubicBezTo>
                    <a:cubicBezTo>
                      <a:pt x="240260" y="317925"/>
                      <a:pt x="245975" y="389362"/>
                      <a:pt x="276455" y="464610"/>
                    </a:cubicBezTo>
                    <a:cubicBezTo>
                      <a:pt x="292647" y="505567"/>
                      <a:pt x="298362" y="550335"/>
                      <a:pt x="311697" y="605580"/>
                    </a:cubicBezTo>
                    <a:cubicBezTo>
                      <a:pt x="343130" y="540810"/>
                      <a:pt x="411710" y="520807"/>
                      <a:pt x="434570" y="455085"/>
                    </a:cubicBezTo>
                    <a:cubicBezTo>
                      <a:pt x="442191" y="432225"/>
                      <a:pt x="471718" y="414127"/>
                      <a:pt x="495530" y="401745"/>
                    </a:cubicBezTo>
                    <a:cubicBezTo>
                      <a:pt x="523153" y="387457"/>
                      <a:pt x="554585" y="380790"/>
                      <a:pt x="585066" y="370312"/>
                    </a:cubicBezTo>
                    <a:cubicBezTo>
                      <a:pt x="667933" y="341737"/>
                      <a:pt x="740322" y="367455"/>
                      <a:pt x="782233" y="445560"/>
                    </a:cubicBezTo>
                    <a:cubicBezTo>
                      <a:pt x="803187" y="483660"/>
                      <a:pt x="824143" y="516997"/>
                      <a:pt x="861291" y="542715"/>
                    </a:cubicBezTo>
                    <a:cubicBezTo>
                      <a:pt x="908916" y="576052"/>
                      <a:pt x="928918" y="632250"/>
                      <a:pt x="931775" y="688447"/>
                    </a:cubicBezTo>
                    <a:cubicBezTo>
                      <a:pt x="934633" y="753217"/>
                      <a:pt x="932728" y="817987"/>
                      <a:pt x="924155" y="882757"/>
                    </a:cubicBezTo>
                    <a:cubicBezTo>
                      <a:pt x="907010" y="1011345"/>
                      <a:pt x="885103" y="1138980"/>
                      <a:pt x="863195" y="1266615"/>
                    </a:cubicBezTo>
                    <a:cubicBezTo>
                      <a:pt x="859385" y="1289475"/>
                      <a:pt x="847955" y="1312335"/>
                      <a:pt x="839383" y="1334242"/>
                    </a:cubicBezTo>
                    <a:cubicBezTo>
                      <a:pt x="821285" y="1319002"/>
                      <a:pt x="802235" y="1303762"/>
                      <a:pt x="786995" y="1291380"/>
                    </a:cubicBezTo>
                    <a:cubicBezTo>
                      <a:pt x="775566" y="1359960"/>
                      <a:pt x="800330" y="1387582"/>
                      <a:pt x="866053" y="1429492"/>
                    </a:cubicBezTo>
                    <a:cubicBezTo>
                      <a:pt x="901295" y="1452352"/>
                      <a:pt x="931775" y="1502835"/>
                      <a:pt x="938443" y="1545697"/>
                    </a:cubicBezTo>
                    <a:cubicBezTo>
                      <a:pt x="947016" y="1598085"/>
                      <a:pt x="932728" y="1655235"/>
                      <a:pt x="919393" y="1707622"/>
                    </a:cubicBezTo>
                    <a:cubicBezTo>
                      <a:pt x="909868" y="1745722"/>
                      <a:pt x="878435" y="1768582"/>
                      <a:pt x="834620" y="1751437"/>
                    </a:cubicBezTo>
                    <a:cubicBezTo>
                      <a:pt x="829858" y="1749532"/>
                      <a:pt x="826047" y="1747627"/>
                      <a:pt x="821285" y="1746675"/>
                    </a:cubicBezTo>
                    <a:cubicBezTo>
                      <a:pt x="733655" y="1739055"/>
                      <a:pt x="731750" y="1738102"/>
                      <a:pt x="714605" y="1651425"/>
                    </a:cubicBezTo>
                    <a:cubicBezTo>
                      <a:pt x="706033" y="1607610"/>
                      <a:pt x="693650" y="1564747"/>
                      <a:pt x="689841" y="1520932"/>
                    </a:cubicBezTo>
                    <a:cubicBezTo>
                      <a:pt x="687935" y="1500930"/>
                      <a:pt x="696508" y="1477117"/>
                      <a:pt x="707937" y="1460925"/>
                    </a:cubicBezTo>
                    <a:cubicBezTo>
                      <a:pt x="752705" y="1395202"/>
                      <a:pt x="753658" y="1330432"/>
                      <a:pt x="715558" y="1260900"/>
                    </a:cubicBezTo>
                    <a:cubicBezTo>
                      <a:pt x="665075" y="1167555"/>
                      <a:pt x="624118" y="1070400"/>
                      <a:pt x="605068" y="963720"/>
                    </a:cubicBezTo>
                    <a:cubicBezTo>
                      <a:pt x="595543" y="911332"/>
                      <a:pt x="569825" y="900855"/>
                      <a:pt x="519343" y="918952"/>
                    </a:cubicBezTo>
                    <a:cubicBezTo>
                      <a:pt x="405043" y="959910"/>
                      <a:pt x="361228" y="1099927"/>
                      <a:pt x="431712" y="1197082"/>
                    </a:cubicBezTo>
                    <a:cubicBezTo>
                      <a:pt x="448858" y="1219942"/>
                      <a:pt x="468860" y="1240897"/>
                      <a:pt x="485053" y="1264710"/>
                    </a:cubicBezTo>
                    <a:cubicBezTo>
                      <a:pt x="518391" y="1314240"/>
                      <a:pt x="498387" y="1365675"/>
                      <a:pt x="440285" y="1369485"/>
                    </a:cubicBezTo>
                    <a:cubicBezTo>
                      <a:pt x="363133" y="1374247"/>
                      <a:pt x="282170" y="1379962"/>
                      <a:pt x="208828" y="1363770"/>
                    </a:cubicBezTo>
                    <a:cubicBezTo>
                      <a:pt x="150725" y="1350435"/>
                      <a:pt x="88812" y="1313287"/>
                      <a:pt x="50712" y="1268520"/>
                    </a:cubicBezTo>
                    <a:cubicBezTo>
                      <a:pt x="18328" y="1230420"/>
                      <a:pt x="10708" y="1167555"/>
                      <a:pt x="4993" y="1114215"/>
                    </a:cubicBezTo>
                    <a:cubicBezTo>
                      <a:pt x="-11200" y="969435"/>
                      <a:pt x="15470" y="826560"/>
                      <a:pt x="35472" y="683685"/>
                    </a:cubicBezTo>
                    <a:cubicBezTo>
                      <a:pt x="58333" y="520807"/>
                      <a:pt x="77383" y="357930"/>
                      <a:pt x="98337" y="190290"/>
                    </a:cubicBezTo>
                    <a:cubicBezTo>
                      <a:pt x="68810" y="190290"/>
                      <a:pt x="48808" y="190290"/>
                      <a:pt x="21185" y="190290"/>
                    </a:cubicBezTo>
                    <a:cubicBezTo>
                      <a:pt x="39283" y="139807"/>
                      <a:pt x="52618" y="94087"/>
                      <a:pt x="71668" y="50272"/>
                    </a:cubicBezTo>
                    <a:cubicBezTo>
                      <a:pt x="96433" y="-7830"/>
                      <a:pt x="117387" y="-12593"/>
                      <a:pt x="169775" y="20745"/>
                    </a:cubicBezTo>
                    <a:cubicBezTo>
                      <a:pt x="180253" y="27412"/>
                      <a:pt x="189778" y="35032"/>
                      <a:pt x="205970" y="45510"/>
                    </a:cubicBezTo>
                    <a:cubicBezTo>
                      <a:pt x="105958" y="102660"/>
                      <a:pt x="131675" y="185527"/>
                      <a:pt x="153583" y="269347"/>
                    </a:cubicBezTo>
                    <a:cubicBezTo>
                      <a:pt x="168822" y="334117"/>
                      <a:pt x="182158" y="399840"/>
                      <a:pt x="197397" y="46651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8" name="Google Shape;488;p7"/>
              <p:cNvSpPr/>
              <p:nvPr/>
            </p:nvSpPr>
            <p:spPr>
              <a:xfrm>
                <a:off x="5948342" y="2869883"/>
                <a:ext cx="971550" cy="1304925"/>
              </a:xfrm>
              <a:custGeom>
                <a:avLst/>
                <a:gdLst/>
                <a:ahLst/>
                <a:cxnLst/>
                <a:rect l="l" t="t" r="r" b="b"/>
                <a:pathLst>
                  <a:path w="971550" h="1304925" extrusionOk="0">
                    <a:moveTo>
                      <a:pt x="349588" y="0"/>
                    </a:moveTo>
                    <a:cubicBezTo>
                      <a:pt x="401976" y="21908"/>
                      <a:pt x="461031" y="35242"/>
                      <a:pt x="506751" y="67627"/>
                    </a:cubicBezTo>
                    <a:cubicBezTo>
                      <a:pt x="577235" y="116205"/>
                      <a:pt x="648673" y="159067"/>
                      <a:pt x="730588" y="184785"/>
                    </a:cubicBezTo>
                    <a:cubicBezTo>
                      <a:pt x="796310" y="205740"/>
                      <a:pt x="853460" y="242888"/>
                      <a:pt x="876320" y="316230"/>
                    </a:cubicBezTo>
                    <a:cubicBezTo>
                      <a:pt x="879178" y="325755"/>
                      <a:pt x="892513" y="334327"/>
                      <a:pt x="902990" y="340995"/>
                    </a:cubicBezTo>
                    <a:cubicBezTo>
                      <a:pt x="964903" y="381000"/>
                      <a:pt x="980143" y="418147"/>
                      <a:pt x="967760" y="489585"/>
                    </a:cubicBezTo>
                    <a:cubicBezTo>
                      <a:pt x="956331" y="554355"/>
                      <a:pt x="951568" y="621030"/>
                      <a:pt x="939185" y="685800"/>
                    </a:cubicBezTo>
                    <a:cubicBezTo>
                      <a:pt x="933470" y="716280"/>
                      <a:pt x="919183" y="745808"/>
                      <a:pt x="905848" y="773430"/>
                    </a:cubicBezTo>
                    <a:cubicBezTo>
                      <a:pt x="854413" y="881063"/>
                      <a:pt x="765831" y="956310"/>
                      <a:pt x="671533" y="1024890"/>
                    </a:cubicBezTo>
                    <a:cubicBezTo>
                      <a:pt x="587713" y="1086802"/>
                      <a:pt x="523895" y="1162050"/>
                      <a:pt x="482938" y="1258252"/>
                    </a:cubicBezTo>
                    <a:cubicBezTo>
                      <a:pt x="458173" y="1318260"/>
                      <a:pt x="442933" y="1309687"/>
                      <a:pt x="380068" y="1310640"/>
                    </a:cubicBezTo>
                    <a:cubicBezTo>
                      <a:pt x="308631" y="1311593"/>
                      <a:pt x="287676" y="1263968"/>
                      <a:pt x="255290" y="1221105"/>
                    </a:cubicBezTo>
                    <a:cubicBezTo>
                      <a:pt x="168613" y="1106805"/>
                      <a:pt x="89556" y="989647"/>
                      <a:pt x="68601" y="842963"/>
                    </a:cubicBezTo>
                    <a:cubicBezTo>
                      <a:pt x="58123" y="765810"/>
                      <a:pt x="49551" y="688658"/>
                      <a:pt x="30501" y="613410"/>
                    </a:cubicBezTo>
                    <a:cubicBezTo>
                      <a:pt x="-2837" y="485775"/>
                      <a:pt x="973" y="357188"/>
                      <a:pt x="20" y="227647"/>
                    </a:cubicBezTo>
                    <a:cubicBezTo>
                      <a:pt x="-932" y="160020"/>
                      <a:pt x="31453" y="123825"/>
                      <a:pt x="94318" y="102870"/>
                    </a:cubicBezTo>
                    <a:cubicBezTo>
                      <a:pt x="142895" y="86677"/>
                      <a:pt x="188615" y="62865"/>
                      <a:pt x="236240" y="42863"/>
                    </a:cubicBezTo>
                    <a:cubicBezTo>
                      <a:pt x="271483" y="28575"/>
                      <a:pt x="306726" y="16192"/>
                      <a:pt x="349588" y="0"/>
                    </a:cubicBezTo>
                    <a:close/>
                    <a:moveTo>
                      <a:pt x="451506" y="335280"/>
                    </a:moveTo>
                    <a:cubicBezTo>
                      <a:pt x="435313" y="343852"/>
                      <a:pt x="421978" y="350520"/>
                      <a:pt x="409595" y="358140"/>
                    </a:cubicBezTo>
                    <a:cubicBezTo>
                      <a:pt x="302915" y="430530"/>
                      <a:pt x="294343" y="689610"/>
                      <a:pt x="364828" y="770572"/>
                    </a:cubicBezTo>
                    <a:cubicBezTo>
                      <a:pt x="392451" y="802005"/>
                      <a:pt x="423883" y="803910"/>
                      <a:pt x="452458" y="779145"/>
                    </a:cubicBezTo>
                    <a:cubicBezTo>
                      <a:pt x="494368" y="742950"/>
                      <a:pt x="525801" y="696277"/>
                      <a:pt x="514370" y="638175"/>
                    </a:cubicBezTo>
                    <a:cubicBezTo>
                      <a:pt x="496273" y="539115"/>
                      <a:pt x="473413" y="441008"/>
                      <a:pt x="451506" y="33528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9" name="Google Shape;489;p7"/>
              <p:cNvSpPr/>
              <p:nvPr/>
            </p:nvSpPr>
            <p:spPr>
              <a:xfrm>
                <a:off x="2708102" y="2850951"/>
                <a:ext cx="971550" cy="1114425"/>
              </a:xfrm>
              <a:custGeom>
                <a:avLst/>
                <a:gdLst/>
                <a:ahLst/>
                <a:cxnLst/>
                <a:rect l="l" t="t" r="r" b="b"/>
                <a:pathLst>
                  <a:path w="971550" h="1114425" extrusionOk="0">
                    <a:moveTo>
                      <a:pt x="756140" y="1018104"/>
                    </a:moveTo>
                    <a:cubicBezTo>
                      <a:pt x="749472" y="1026677"/>
                      <a:pt x="742804" y="1034297"/>
                      <a:pt x="728517" y="1051442"/>
                    </a:cubicBezTo>
                    <a:cubicBezTo>
                      <a:pt x="681845" y="965717"/>
                      <a:pt x="637077" y="884754"/>
                      <a:pt x="587547" y="794267"/>
                    </a:cubicBezTo>
                    <a:cubicBezTo>
                      <a:pt x="545637" y="839034"/>
                      <a:pt x="501822" y="883802"/>
                      <a:pt x="461817" y="930474"/>
                    </a:cubicBezTo>
                    <a:cubicBezTo>
                      <a:pt x="419907" y="978099"/>
                      <a:pt x="383712" y="1030487"/>
                      <a:pt x="340850" y="1077159"/>
                    </a:cubicBezTo>
                    <a:cubicBezTo>
                      <a:pt x="291319" y="1131452"/>
                      <a:pt x="267507" y="1129547"/>
                      <a:pt x="214167" y="1076207"/>
                    </a:cubicBezTo>
                    <a:cubicBezTo>
                      <a:pt x="201785" y="1080969"/>
                      <a:pt x="188450" y="1085732"/>
                      <a:pt x="165590" y="1095257"/>
                    </a:cubicBezTo>
                    <a:cubicBezTo>
                      <a:pt x="142729" y="1042869"/>
                      <a:pt x="112250" y="994292"/>
                      <a:pt x="99867" y="939999"/>
                    </a:cubicBezTo>
                    <a:cubicBezTo>
                      <a:pt x="72244" y="819984"/>
                      <a:pt x="61767" y="695207"/>
                      <a:pt x="28429" y="578049"/>
                    </a:cubicBezTo>
                    <a:cubicBezTo>
                      <a:pt x="-4908" y="463749"/>
                      <a:pt x="9379" y="349449"/>
                      <a:pt x="807" y="235149"/>
                    </a:cubicBezTo>
                    <a:cubicBezTo>
                      <a:pt x="-5860" y="144662"/>
                      <a:pt x="28429" y="105609"/>
                      <a:pt x="117012" y="86559"/>
                    </a:cubicBezTo>
                    <a:cubicBezTo>
                      <a:pt x="148444" y="79892"/>
                      <a:pt x="181782" y="67509"/>
                      <a:pt x="207500" y="48459"/>
                    </a:cubicBezTo>
                    <a:cubicBezTo>
                      <a:pt x="297987" y="-20121"/>
                      <a:pt x="389427" y="-8691"/>
                      <a:pt x="482772" y="37982"/>
                    </a:cubicBezTo>
                    <a:cubicBezTo>
                      <a:pt x="488487" y="40839"/>
                      <a:pt x="494202" y="43697"/>
                      <a:pt x="498965" y="48459"/>
                    </a:cubicBezTo>
                    <a:cubicBezTo>
                      <a:pt x="570402" y="107514"/>
                      <a:pt x="649460" y="148472"/>
                      <a:pt x="738995" y="176094"/>
                    </a:cubicBezTo>
                    <a:cubicBezTo>
                      <a:pt x="801860" y="196097"/>
                      <a:pt x="855200" y="233244"/>
                      <a:pt x="877107" y="303729"/>
                    </a:cubicBezTo>
                    <a:cubicBezTo>
                      <a:pt x="880917" y="316112"/>
                      <a:pt x="898062" y="326589"/>
                      <a:pt x="910445" y="335162"/>
                    </a:cubicBezTo>
                    <a:cubicBezTo>
                      <a:pt x="967595" y="374214"/>
                      <a:pt x="988550" y="417077"/>
                      <a:pt x="968547" y="481847"/>
                    </a:cubicBezTo>
                    <a:cubicBezTo>
                      <a:pt x="942829" y="564714"/>
                      <a:pt x="941877" y="645677"/>
                      <a:pt x="954260" y="730449"/>
                    </a:cubicBezTo>
                    <a:cubicBezTo>
                      <a:pt x="969500" y="841892"/>
                      <a:pt x="925685" y="939047"/>
                      <a:pt x="863772" y="1028582"/>
                    </a:cubicBezTo>
                    <a:cubicBezTo>
                      <a:pt x="833292" y="1069539"/>
                      <a:pt x="811385" y="1065729"/>
                      <a:pt x="756140" y="1018104"/>
                    </a:cubicBezTo>
                    <a:close/>
                    <a:moveTo>
                      <a:pt x="400857" y="674252"/>
                    </a:moveTo>
                    <a:cubicBezTo>
                      <a:pt x="495154" y="577097"/>
                      <a:pt x="493250" y="476132"/>
                      <a:pt x="445625" y="332304"/>
                    </a:cubicBezTo>
                    <a:cubicBezTo>
                      <a:pt x="364662" y="361832"/>
                      <a:pt x="328467" y="438032"/>
                      <a:pt x="355137" y="517089"/>
                    </a:cubicBezTo>
                    <a:cubicBezTo>
                      <a:pt x="372282" y="567572"/>
                      <a:pt x="385617" y="619959"/>
                      <a:pt x="400857" y="674252"/>
                    </a:cubicBezTo>
                    <a:close/>
                    <a:moveTo>
                      <a:pt x="553257" y="655202"/>
                    </a:moveTo>
                    <a:cubicBezTo>
                      <a:pt x="513252" y="696159"/>
                      <a:pt x="473247" y="738069"/>
                      <a:pt x="424669" y="786647"/>
                    </a:cubicBezTo>
                    <a:cubicBezTo>
                      <a:pt x="492297" y="791409"/>
                      <a:pt x="544685" y="737117"/>
                      <a:pt x="553257" y="65520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0" name="Google Shape;490;p7"/>
            <p:cNvGrpSpPr/>
            <p:nvPr/>
          </p:nvGrpSpPr>
          <p:grpSpPr>
            <a:xfrm>
              <a:off x="9261486" y="2990273"/>
              <a:ext cx="2203642" cy="681339"/>
              <a:chOff x="3731519" y="2326153"/>
              <a:chExt cx="1641893" cy="507653"/>
            </a:xfrm>
          </p:grpSpPr>
          <p:sp>
            <p:nvSpPr>
              <p:cNvPr id="491" name="Google Shape;491;p7"/>
              <p:cNvSpPr/>
              <p:nvPr/>
            </p:nvSpPr>
            <p:spPr>
              <a:xfrm>
                <a:off x="3731519" y="2326153"/>
                <a:ext cx="320464" cy="507653"/>
              </a:xfrm>
              <a:custGeom>
                <a:avLst/>
                <a:gdLst/>
                <a:ahLst/>
                <a:cxnLst/>
                <a:rect l="l" t="t" r="r" b="b"/>
                <a:pathLst>
                  <a:path w="320464" h="507653" extrusionOk="0">
                    <a:moveTo>
                      <a:pt x="157720" y="0"/>
                    </a:moveTo>
                    <a:cubicBezTo>
                      <a:pt x="205941" y="0"/>
                      <a:pt x="241827" y="12557"/>
                      <a:pt x="265379" y="37672"/>
                    </a:cubicBezTo>
                    <a:cubicBezTo>
                      <a:pt x="288931" y="62787"/>
                      <a:pt x="302939" y="99008"/>
                      <a:pt x="307404" y="146335"/>
                    </a:cubicBezTo>
                    <a:lnTo>
                      <a:pt x="214312" y="151358"/>
                    </a:lnTo>
                    <a:cubicBezTo>
                      <a:pt x="210517" y="101575"/>
                      <a:pt x="190872" y="76684"/>
                      <a:pt x="155376" y="76684"/>
                    </a:cubicBezTo>
                    <a:cubicBezTo>
                      <a:pt x="140866" y="76684"/>
                      <a:pt x="128811" y="81093"/>
                      <a:pt x="119211" y="89911"/>
                    </a:cubicBezTo>
                    <a:cubicBezTo>
                      <a:pt x="109612" y="98729"/>
                      <a:pt x="104812" y="110282"/>
                      <a:pt x="104812" y="124569"/>
                    </a:cubicBezTo>
                    <a:cubicBezTo>
                      <a:pt x="104812" y="134392"/>
                      <a:pt x="106765" y="143098"/>
                      <a:pt x="110672" y="150689"/>
                    </a:cubicBezTo>
                    <a:cubicBezTo>
                      <a:pt x="114579" y="158279"/>
                      <a:pt x="122448" y="166371"/>
                      <a:pt x="134280" y="174966"/>
                    </a:cubicBezTo>
                    <a:cubicBezTo>
                      <a:pt x="146112" y="183561"/>
                      <a:pt x="163748" y="193328"/>
                      <a:pt x="187188" y="204267"/>
                    </a:cubicBezTo>
                    <a:cubicBezTo>
                      <a:pt x="222684" y="221010"/>
                      <a:pt x="250031" y="237083"/>
                      <a:pt x="269230" y="252487"/>
                    </a:cubicBezTo>
                    <a:cubicBezTo>
                      <a:pt x="288429" y="267891"/>
                      <a:pt x="301767" y="283964"/>
                      <a:pt x="309246" y="300707"/>
                    </a:cubicBezTo>
                    <a:cubicBezTo>
                      <a:pt x="316725" y="317450"/>
                      <a:pt x="320464" y="337207"/>
                      <a:pt x="320464" y="359978"/>
                    </a:cubicBezTo>
                    <a:cubicBezTo>
                      <a:pt x="320464" y="388553"/>
                      <a:pt x="313990" y="414003"/>
                      <a:pt x="301042" y="436327"/>
                    </a:cubicBezTo>
                    <a:cubicBezTo>
                      <a:pt x="288094" y="458651"/>
                      <a:pt x="269621" y="476120"/>
                      <a:pt x="245622" y="488733"/>
                    </a:cubicBezTo>
                    <a:cubicBezTo>
                      <a:pt x="221623" y="501346"/>
                      <a:pt x="193439" y="507653"/>
                      <a:pt x="161069" y="507653"/>
                    </a:cubicBezTo>
                    <a:cubicBezTo>
                      <a:pt x="110393" y="507653"/>
                      <a:pt x="71437" y="493700"/>
                      <a:pt x="44202" y="465795"/>
                    </a:cubicBezTo>
                    <a:cubicBezTo>
                      <a:pt x="16966" y="437890"/>
                      <a:pt x="2232" y="396143"/>
                      <a:pt x="0" y="340556"/>
                    </a:cubicBezTo>
                    <a:lnTo>
                      <a:pt x="94096" y="332184"/>
                    </a:lnTo>
                    <a:cubicBezTo>
                      <a:pt x="95213" y="356518"/>
                      <a:pt x="98617" y="375772"/>
                      <a:pt x="104310" y="389948"/>
                    </a:cubicBezTo>
                    <a:cubicBezTo>
                      <a:pt x="110002" y="404124"/>
                      <a:pt x="117872" y="414170"/>
                      <a:pt x="127918" y="420086"/>
                    </a:cubicBezTo>
                    <a:cubicBezTo>
                      <a:pt x="137964" y="426002"/>
                      <a:pt x="150353" y="428960"/>
                      <a:pt x="165087" y="428960"/>
                    </a:cubicBezTo>
                    <a:cubicBezTo>
                      <a:pt x="178482" y="428960"/>
                      <a:pt x="190035" y="426058"/>
                      <a:pt x="199746" y="420254"/>
                    </a:cubicBezTo>
                    <a:cubicBezTo>
                      <a:pt x="209457" y="414449"/>
                      <a:pt x="216768" y="406859"/>
                      <a:pt x="221679" y="397483"/>
                    </a:cubicBezTo>
                    <a:cubicBezTo>
                      <a:pt x="226591" y="388107"/>
                      <a:pt x="229046" y="377949"/>
                      <a:pt x="229046" y="367010"/>
                    </a:cubicBezTo>
                    <a:cubicBezTo>
                      <a:pt x="229046" y="355625"/>
                      <a:pt x="226200" y="345244"/>
                      <a:pt x="220507" y="335868"/>
                    </a:cubicBezTo>
                    <a:cubicBezTo>
                      <a:pt x="214815" y="326492"/>
                      <a:pt x="204713" y="316892"/>
                      <a:pt x="190202" y="307070"/>
                    </a:cubicBezTo>
                    <a:cubicBezTo>
                      <a:pt x="175691" y="297247"/>
                      <a:pt x="155153" y="286531"/>
                      <a:pt x="128587" y="274923"/>
                    </a:cubicBezTo>
                    <a:cubicBezTo>
                      <a:pt x="87957" y="257063"/>
                      <a:pt x="58545" y="236804"/>
                      <a:pt x="40351" y="214145"/>
                    </a:cubicBezTo>
                    <a:cubicBezTo>
                      <a:pt x="22157" y="191486"/>
                      <a:pt x="13059" y="164530"/>
                      <a:pt x="13059" y="133276"/>
                    </a:cubicBezTo>
                    <a:cubicBezTo>
                      <a:pt x="13059" y="107380"/>
                      <a:pt x="19031" y="84330"/>
                      <a:pt x="30975" y="64126"/>
                    </a:cubicBezTo>
                    <a:cubicBezTo>
                      <a:pt x="42918" y="43923"/>
                      <a:pt x="59829" y="28184"/>
                      <a:pt x="81706" y="16911"/>
                    </a:cubicBezTo>
                    <a:cubicBezTo>
                      <a:pt x="103584" y="5637"/>
                      <a:pt x="128922" y="0"/>
                      <a:pt x="1577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2" name="Google Shape;492;p7"/>
              <p:cNvSpPr/>
              <p:nvPr/>
            </p:nvSpPr>
            <p:spPr>
              <a:xfrm>
                <a:off x="4189649" y="2334525"/>
                <a:ext cx="381074" cy="490909"/>
              </a:xfrm>
              <a:custGeom>
                <a:avLst/>
                <a:gdLst/>
                <a:ahLst/>
                <a:cxnLst/>
                <a:rect l="l" t="t" r="r" b="b"/>
                <a:pathLst>
                  <a:path w="381074" h="490909" extrusionOk="0">
                    <a:moveTo>
                      <a:pt x="191207" y="91082"/>
                    </a:moveTo>
                    <a:lnTo>
                      <a:pt x="138633" y="313432"/>
                    </a:lnTo>
                    <a:lnTo>
                      <a:pt x="243111" y="313432"/>
                    </a:lnTo>
                    <a:close/>
                    <a:moveTo>
                      <a:pt x="140642" y="0"/>
                    </a:moveTo>
                    <a:lnTo>
                      <a:pt x="241771" y="0"/>
                    </a:lnTo>
                    <a:lnTo>
                      <a:pt x="381074" y="490909"/>
                    </a:lnTo>
                    <a:lnTo>
                      <a:pt x="284299" y="490909"/>
                    </a:lnTo>
                    <a:lnTo>
                      <a:pt x="261528" y="393799"/>
                    </a:lnTo>
                    <a:lnTo>
                      <a:pt x="119546" y="393799"/>
                    </a:lnTo>
                    <a:lnTo>
                      <a:pt x="96441" y="490909"/>
                    </a:lnTo>
                    <a:lnTo>
                      <a:pt x="0" y="49090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3" name="Google Shape;493;p7"/>
              <p:cNvSpPr/>
              <p:nvPr/>
            </p:nvSpPr>
            <p:spPr>
              <a:xfrm>
                <a:off x="4708390" y="2334525"/>
                <a:ext cx="279945" cy="490909"/>
              </a:xfrm>
              <a:custGeom>
                <a:avLst/>
                <a:gdLst/>
                <a:ahLst/>
                <a:cxnLst/>
                <a:rect l="l" t="t" r="r" b="b"/>
                <a:pathLst>
                  <a:path w="279945" h="490909" extrusionOk="0">
                    <a:moveTo>
                      <a:pt x="0" y="0"/>
                    </a:moveTo>
                    <a:lnTo>
                      <a:pt x="93092" y="0"/>
                    </a:lnTo>
                    <a:lnTo>
                      <a:pt x="93092" y="412886"/>
                    </a:lnTo>
                    <a:lnTo>
                      <a:pt x="279945" y="412886"/>
                    </a:lnTo>
                    <a:lnTo>
                      <a:pt x="279945" y="490909"/>
                    </a:lnTo>
                    <a:lnTo>
                      <a:pt x="0" y="49090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400" b="1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4" name="Google Shape;494;p7"/>
              <p:cNvSpPr/>
              <p:nvPr/>
            </p:nvSpPr>
            <p:spPr>
              <a:xfrm>
                <a:off x="5126002" y="2334525"/>
                <a:ext cx="247410" cy="490909"/>
              </a:xfrm>
              <a:custGeom>
                <a:avLst/>
                <a:gdLst/>
                <a:ahLst/>
                <a:cxnLst/>
                <a:rect l="l" t="t" r="r" b="b"/>
                <a:pathLst>
                  <a:path w="247410" h="490909" extrusionOk="0">
                    <a:moveTo>
                      <a:pt x="0" y="0"/>
                    </a:moveTo>
                    <a:lnTo>
                      <a:pt x="238703" y="0"/>
                    </a:lnTo>
                    <a:lnTo>
                      <a:pt x="238703" y="77688"/>
                    </a:lnTo>
                    <a:lnTo>
                      <a:pt x="74621" y="77688"/>
                    </a:lnTo>
                    <a:lnTo>
                      <a:pt x="74621" y="193551"/>
                    </a:lnTo>
                    <a:lnTo>
                      <a:pt x="223300" y="193551"/>
                    </a:lnTo>
                    <a:lnTo>
                      <a:pt x="223300" y="271239"/>
                    </a:lnTo>
                    <a:lnTo>
                      <a:pt x="74621" y="271239"/>
                    </a:lnTo>
                    <a:lnTo>
                      <a:pt x="74621" y="413221"/>
                    </a:lnTo>
                    <a:lnTo>
                      <a:pt x="247410" y="413221"/>
                    </a:lnTo>
                    <a:lnTo>
                      <a:pt x="247410" y="490909"/>
                    </a:lnTo>
                    <a:lnTo>
                      <a:pt x="0" y="49090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400" b="1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95" name="Google Shape;495;p7"/>
            <p:cNvSpPr txBox="1"/>
            <p:nvPr/>
          </p:nvSpPr>
          <p:spPr>
            <a:xfrm>
              <a:off x="7155985" y="3818056"/>
              <a:ext cx="4513633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 smtClean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THEME PPT </a:t>
              </a:r>
              <a:r>
                <a:rPr lang="en-US" sz="20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Layout</a:t>
              </a:r>
              <a:endParaRPr dirty="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Clean Text Slide for your Presentation</a:t>
              </a:r>
              <a:endParaRPr sz="2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7"/>
            <p:cNvSpPr txBox="1"/>
            <p:nvPr/>
          </p:nvSpPr>
          <p:spPr>
            <a:xfrm>
              <a:off x="7155985" y="4533402"/>
              <a:ext cx="4513633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 Easy to change colors, photos and Text. You can simply impress your audience and add a unique zing and appeal to your Presentations.</a:t>
              </a: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" name="Google Shape;501;p8"/>
          <p:cNvGrpSpPr/>
          <p:nvPr/>
        </p:nvGrpSpPr>
        <p:grpSpPr>
          <a:xfrm>
            <a:off x="7264970" y="3615087"/>
            <a:ext cx="2526894" cy="2724573"/>
            <a:chOff x="7698718" y="3615087"/>
            <a:chExt cx="2526894" cy="2724573"/>
          </a:xfrm>
        </p:grpSpPr>
        <p:grpSp>
          <p:nvGrpSpPr>
            <p:cNvPr id="502" name="Google Shape;502;p8"/>
            <p:cNvGrpSpPr/>
            <p:nvPr/>
          </p:nvGrpSpPr>
          <p:grpSpPr>
            <a:xfrm>
              <a:off x="7698718" y="3615087"/>
              <a:ext cx="1038081" cy="2724573"/>
              <a:chOff x="7280760" y="103402"/>
              <a:chExt cx="1038081" cy="2724573"/>
            </a:xfrm>
          </p:grpSpPr>
          <p:sp>
            <p:nvSpPr>
              <p:cNvPr id="503" name="Google Shape;503;p8"/>
              <p:cNvSpPr/>
              <p:nvPr/>
            </p:nvSpPr>
            <p:spPr>
              <a:xfrm>
                <a:off x="7280760" y="103402"/>
                <a:ext cx="1038081" cy="2724573"/>
              </a:xfrm>
              <a:custGeom>
                <a:avLst/>
                <a:gdLst/>
                <a:ahLst/>
                <a:cxnLst/>
                <a:rect l="l" t="t" r="r" b="b"/>
                <a:pathLst>
                  <a:path w="1038080" h="2724573" extrusionOk="0">
                    <a:moveTo>
                      <a:pt x="749609" y="2580733"/>
                    </a:moveTo>
                    <a:cubicBezTo>
                      <a:pt x="747115" y="2582292"/>
                      <a:pt x="746179" y="2582915"/>
                      <a:pt x="745244" y="2583539"/>
                    </a:cubicBezTo>
                    <a:cubicBezTo>
                      <a:pt x="688197" y="2636534"/>
                      <a:pt x="619926" y="2669890"/>
                      <a:pt x="546357" y="2693270"/>
                    </a:cubicBezTo>
                    <a:cubicBezTo>
                      <a:pt x="514560" y="2703245"/>
                      <a:pt x="481827" y="2711974"/>
                      <a:pt x="448783" y="2717274"/>
                    </a:cubicBezTo>
                    <a:cubicBezTo>
                      <a:pt x="359627" y="2731613"/>
                      <a:pt x="271717" y="2726937"/>
                      <a:pt x="185990" y="2696699"/>
                    </a:cubicBezTo>
                    <a:cubicBezTo>
                      <a:pt x="145776" y="2682359"/>
                      <a:pt x="109303" y="2661785"/>
                      <a:pt x="76259" y="2635287"/>
                    </a:cubicBezTo>
                    <a:cubicBezTo>
                      <a:pt x="31681" y="2599126"/>
                      <a:pt x="6742" y="2552053"/>
                      <a:pt x="819" y="2495006"/>
                    </a:cubicBezTo>
                    <a:cubicBezTo>
                      <a:pt x="-2610" y="2460403"/>
                      <a:pt x="5183" y="2427359"/>
                      <a:pt x="15782" y="2394939"/>
                    </a:cubicBezTo>
                    <a:cubicBezTo>
                      <a:pt x="27316" y="2359089"/>
                      <a:pt x="46020" y="2326980"/>
                      <a:pt x="66595" y="2295495"/>
                    </a:cubicBezTo>
                    <a:cubicBezTo>
                      <a:pt x="70024" y="2290507"/>
                      <a:pt x="74388" y="2286454"/>
                      <a:pt x="79376" y="2283025"/>
                    </a:cubicBezTo>
                    <a:cubicBezTo>
                      <a:pt x="91534" y="2274608"/>
                      <a:pt x="105250" y="2278661"/>
                      <a:pt x="109926" y="2293001"/>
                    </a:cubicBezTo>
                    <a:cubicBezTo>
                      <a:pt x="112732" y="2301729"/>
                      <a:pt x="114602" y="2311082"/>
                      <a:pt x="117408" y="2319810"/>
                    </a:cubicBezTo>
                    <a:cubicBezTo>
                      <a:pt x="130501" y="2362206"/>
                      <a:pt x="151699" y="2398991"/>
                      <a:pt x="189107" y="2424242"/>
                    </a:cubicBezTo>
                    <a:cubicBezTo>
                      <a:pt x="215917" y="2442322"/>
                      <a:pt x="245843" y="2450739"/>
                      <a:pt x="278575" y="2450116"/>
                    </a:cubicBezTo>
                    <a:cubicBezTo>
                      <a:pt x="329388" y="2449181"/>
                      <a:pt x="376772" y="2434529"/>
                      <a:pt x="421662" y="2412084"/>
                    </a:cubicBezTo>
                    <a:cubicBezTo>
                      <a:pt x="466241" y="2389639"/>
                      <a:pt x="494920" y="2352542"/>
                      <a:pt x="513624" y="2307029"/>
                    </a:cubicBezTo>
                    <a:cubicBezTo>
                      <a:pt x="529523" y="2268062"/>
                      <a:pt x="537316" y="2227536"/>
                      <a:pt x="542616" y="2186075"/>
                    </a:cubicBezTo>
                    <a:cubicBezTo>
                      <a:pt x="551968" y="2111570"/>
                      <a:pt x="545110" y="2037689"/>
                      <a:pt x="533887" y="1963807"/>
                    </a:cubicBezTo>
                    <a:cubicBezTo>
                      <a:pt x="525782" y="1912371"/>
                      <a:pt x="517365" y="1860935"/>
                      <a:pt x="505207" y="1810122"/>
                    </a:cubicBezTo>
                    <a:cubicBezTo>
                      <a:pt x="493673" y="1762114"/>
                      <a:pt x="480892" y="1714730"/>
                      <a:pt x="466241" y="1667658"/>
                    </a:cubicBezTo>
                    <a:cubicBezTo>
                      <a:pt x="464682" y="1662982"/>
                      <a:pt x="463747" y="1658306"/>
                      <a:pt x="462811" y="1653630"/>
                    </a:cubicBezTo>
                    <a:cubicBezTo>
                      <a:pt x="461253" y="1644901"/>
                      <a:pt x="464682" y="1637108"/>
                      <a:pt x="472164" y="1632744"/>
                    </a:cubicBezTo>
                    <a:cubicBezTo>
                      <a:pt x="479645" y="1628380"/>
                      <a:pt x="488062" y="1629003"/>
                      <a:pt x="494920" y="1634303"/>
                    </a:cubicBezTo>
                    <a:cubicBezTo>
                      <a:pt x="498349" y="1637108"/>
                      <a:pt x="501155" y="1640225"/>
                      <a:pt x="503337" y="1643966"/>
                    </a:cubicBezTo>
                    <a:cubicBezTo>
                      <a:pt x="521418" y="1671399"/>
                      <a:pt x="543863" y="1695403"/>
                      <a:pt x="567866" y="1717848"/>
                    </a:cubicBezTo>
                    <a:cubicBezTo>
                      <a:pt x="569113" y="1719095"/>
                      <a:pt x="570049" y="1720653"/>
                      <a:pt x="572542" y="1720342"/>
                    </a:cubicBezTo>
                    <a:cubicBezTo>
                      <a:pt x="570984" y="1708184"/>
                      <a:pt x="569425" y="1696338"/>
                      <a:pt x="567866" y="1684492"/>
                    </a:cubicBezTo>
                    <a:cubicBezTo>
                      <a:pt x="555709" y="1595024"/>
                      <a:pt x="541681" y="1505867"/>
                      <a:pt x="531082" y="1416399"/>
                    </a:cubicBezTo>
                    <a:cubicBezTo>
                      <a:pt x="525470" y="1368392"/>
                      <a:pt x="520483" y="1320384"/>
                      <a:pt x="513624" y="1272377"/>
                    </a:cubicBezTo>
                    <a:cubicBezTo>
                      <a:pt x="502090" y="1192261"/>
                      <a:pt x="495232" y="1111833"/>
                      <a:pt x="487439" y="1031093"/>
                    </a:cubicBezTo>
                    <a:cubicBezTo>
                      <a:pt x="484009" y="993685"/>
                      <a:pt x="479022" y="956277"/>
                      <a:pt x="475904" y="918868"/>
                    </a:cubicBezTo>
                    <a:cubicBezTo>
                      <a:pt x="472475" y="881772"/>
                      <a:pt x="466552" y="844987"/>
                      <a:pt x="464370" y="807579"/>
                    </a:cubicBezTo>
                    <a:cubicBezTo>
                      <a:pt x="462500" y="774846"/>
                      <a:pt x="459382" y="742426"/>
                      <a:pt x="457824" y="709693"/>
                    </a:cubicBezTo>
                    <a:cubicBezTo>
                      <a:pt x="455642" y="663556"/>
                      <a:pt x="450030" y="617731"/>
                      <a:pt x="447848" y="571594"/>
                    </a:cubicBezTo>
                    <a:cubicBezTo>
                      <a:pt x="445043" y="517664"/>
                      <a:pt x="440678" y="463734"/>
                      <a:pt x="441302" y="409492"/>
                    </a:cubicBezTo>
                    <a:cubicBezTo>
                      <a:pt x="441925" y="344962"/>
                      <a:pt x="440366" y="280121"/>
                      <a:pt x="441302" y="215592"/>
                    </a:cubicBezTo>
                    <a:cubicBezTo>
                      <a:pt x="442237" y="158856"/>
                      <a:pt x="446289" y="102120"/>
                      <a:pt x="457824" y="46631"/>
                    </a:cubicBezTo>
                    <a:cubicBezTo>
                      <a:pt x="459694" y="37279"/>
                      <a:pt x="461876" y="27927"/>
                      <a:pt x="464058" y="18575"/>
                    </a:cubicBezTo>
                    <a:cubicBezTo>
                      <a:pt x="467799" y="2988"/>
                      <a:pt x="476528" y="-2624"/>
                      <a:pt x="492115" y="1117"/>
                    </a:cubicBezTo>
                    <a:cubicBezTo>
                      <a:pt x="519236" y="7352"/>
                      <a:pt x="546045" y="14522"/>
                      <a:pt x="573166" y="20445"/>
                    </a:cubicBezTo>
                    <a:cubicBezTo>
                      <a:pt x="626161" y="31979"/>
                      <a:pt x="679468" y="39149"/>
                      <a:pt x="733710" y="42578"/>
                    </a:cubicBezTo>
                    <a:cubicBezTo>
                      <a:pt x="768624" y="44760"/>
                      <a:pt x="802604" y="41643"/>
                      <a:pt x="836271" y="35097"/>
                    </a:cubicBezTo>
                    <a:cubicBezTo>
                      <a:pt x="858093" y="30732"/>
                      <a:pt x="878355" y="22004"/>
                      <a:pt x="895501" y="7352"/>
                    </a:cubicBezTo>
                    <a:cubicBezTo>
                      <a:pt x="899553" y="3923"/>
                      <a:pt x="904230" y="1741"/>
                      <a:pt x="909529" y="806"/>
                    </a:cubicBezTo>
                    <a:cubicBezTo>
                      <a:pt x="923245" y="-1065"/>
                      <a:pt x="933844" y="8911"/>
                      <a:pt x="934468" y="23874"/>
                    </a:cubicBezTo>
                    <a:cubicBezTo>
                      <a:pt x="936027" y="78428"/>
                      <a:pt x="935403" y="132982"/>
                      <a:pt x="934780" y="187535"/>
                    </a:cubicBezTo>
                    <a:cubicBezTo>
                      <a:pt x="934468" y="224944"/>
                      <a:pt x="934468" y="262352"/>
                      <a:pt x="934156" y="299449"/>
                    </a:cubicBezTo>
                    <a:cubicBezTo>
                      <a:pt x="933844" y="354003"/>
                      <a:pt x="935403" y="408556"/>
                      <a:pt x="935091" y="463110"/>
                    </a:cubicBezTo>
                    <a:cubicBezTo>
                      <a:pt x="935091" y="551331"/>
                      <a:pt x="934468" y="639241"/>
                      <a:pt x="934156" y="727462"/>
                    </a:cubicBezTo>
                    <a:cubicBezTo>
                      <a:pt x="934156" y="780457"/>
                      <a:pt x="936027" y="833141"/>
                      <a:pt x="935403" y="886136"/>
                    </a:cubicBezTo>
                    <a:cubicBezTo>
                      <a:pt x="933844" y="986515"/>
                      <a:pt x="936962" y="1086894"/>
                      <a:pt x="933533" y="1186961"/>
                    </a:cubicBezTo>
                    <a:cubicBezTo>
                      <a:pt x="929792" y="1304174"/>
                      <a:pt x="930104" y="1421387"/>
                      <a:pt x="928233" y="1538911"/>
                    </a:cubicBezTo>
                    <a:cubicBezTo>
                      <a:pt x="927610" y="1581619"/>
                      <a:pt x="921998" y="1624327"/>
                      <a:pt x="922934" y="1667347"/>
                    </a:cubicBezTo>
                    <a:cubicBezTo>
                      <a:pt x="923869" y="1704443"/>
                      <a:pt x="918569" y="1740916"/>
                      <a:pt x="918569" y="1777701"/>
                    </a:cubicBezTo>
                    <a:cubicBezTo>
                      <a:pt x="918569" y="1789547"/>
                      <a:pt x="918258" y="1789547"/>
                      <a:pt x="929168" y="1784559"/>
                    </a:cubicBezTo>
                    <a:cubicBezTo>
                      <a:pt x="941638" y="1778636"/>
                      <a:pt x="954107" y="1772713"/>
                      <a:pt x="967200" y="1767414"/>
                    </a:cubicBezTo>
                    <a:cubicBezTo>
                      <a:pt x="976552" y="1763673"/>
                      <a:pt x="984969" y="1766167"/>
                      <a:pt x="990580" y="1773025"/>
                    </a:cubicBezTo>
                    <a:cubicBezTo>
                      <a:pt x="996503" y="1780507"/>
                      <a:pt x="996815" y="1789235"/>
                      <a:pt x="991516" y="1797652"/>
                    </a:cubicBezTo>
                    <a:cubicBezTo>
                      <a:pt x="989957" y="1800146"/>
                      <a:pt x="988086" y="1802952"/>
                      <a:pt x="985904" y="1805134"/>
                    </a:cubicBezTo>
                    <a:cubicBezTo>
                      <a:pt x="955354" y="1841295"/>
                      <a:pt x="941638" y="1884627"/>
                      <a:pt x="932286" y="1929828"/>
                    </a:cubicBezTo>
                    <a:cubicBezTo>
                      <a:pt x="917322" y="2002774"/>
                      <a:pt x="922310" y="2075409"/>
                      <a:pt x="935091" y="2148044"/>
                    </a:cubicBezTo>
                    <a:cubicBezTo>
                      <a:pt x="940079" y="2175476"/>
                      <a:pt x="948808" y="2201662"/>
                      <a:pt x="959095" y="2227536"/>
                    </a:cubicBezTo>
                    <a:cubicBezTo>
                      <a:pt x="964706" y="2241253"/>
                      <a:pt x="971253" y="2254346"/>
                      <a:pt x="980917" y="2265256"/>
                    </a:cubicBezTo>
                    <a:cubicBezTo>
                      <a:pt x="1005544" y="2292689"/>
                      <a:pt x="1018013" y="2325733"/>
                      <a:pt x="1026742" y="2360648"/>
                    </a:cubicBezTo>
                    <a:cubicBezTo>
                      <a:pt x="1037653" y="2404291"/>
                      <a:pt x="1041082" y="2448869"/>
                      <a:pt x="1041082" y="2493759"/>
                    </a:cubicBezTo>
                    <a:cubicBezTo>
                      <a:pt x="1041082" y="2531479"/>
                      <a:pt x="1041393" y="2569511"/>
                      <a:pt x="1039211" y="2607231"/>
                    </a:cubicBezTo>
                    <a:cubicBezTo>
                      <a:pt x="1038899" y="2611907"/>
                      <a:pt x="1038588" y="2616271"/>
                      <a:pt x="1037964" y="2620635"/>
                    </a:cubicBezTo>
                    <a:cubicBezTo>
                      <a:pt x="1035470" y="2634040"/>
                      <a:pt x="1023624" y="2644016"/>
                      <a:pt x="1010220" y="2642457"/>
                    </a:cubicBezTo>
                    <a:cubicBezTo>
                      <a:pt x="981228" y="2639028"/>
                      <a:pt x="952237" y="2640898"/>
                      <a:pt x="923557" y="2639340"/>
                    </a:cubicBezTo>
                    <a:cubicBezTo>
                      <a:pt x="872432" y="2636534"/>
                      <a:pt x="821308" y="2633417"/>
                      <a:pt x="770183" y="2633417"/>
                    </a:cubicBezTo>
                    <a:cubicBezTo>
                      <a:pt x="753349" y="2633417"/>
                      <a:pt x="743997" y="2621571"/>
                      <a:pt x="745868" y="2605049"/>
                    </a:cubicBezTo>
                    <a:cubicBezTo>
                      <a:pt x="746803" y="2597255"/>
                      <a:pt x="748050" y="2589774"/>
                      <a:pt x="749609" y="258073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4" name="Google Shape;504;p8"/>
              <p:cNvSpPr/>
              <p:nvPr/>
            </p:nvSpPr>
            <p:spPr>
              <a:xfrm>
                <a:off x="7845193" y="2095294"/>
                <a:ext cx="102873" cy="187042"/>
              </a:xfrm>
              <a:custGeom>
                <a:avLst/>
                <a:gdLst/>
                <a:ahLst/>
                <a:cxnLst/>
                <a:rect l="l" t="t" r="r" b="b"/>
                <a:pathLst>
                  <a:path w="102872" h="187041" extrusionOk="0">
                    <a:moveTo>
                      <a:pt x="5928" y="120925"/>
                    </a:moveTo>
                    <a:cubicBezTo>
                      <a:pt x="7486" y="84140"/>
                      <a:pt x="3746" y="47667"/>
                      <a:pt x="628" y="11506"/>
                    </a:cubicBezTo>
                    <a:cubicBezTo>
                      <a:pt x="-619" y="-2834"/>
                      <a:pt x="-1242" y="-340"/>
                      <a:pt x="11227" y="1219"/>
                    </a:cubicBezTo>
                    <a:cubicBezTo>
                      <a:pt x="35231" y="4336"/>
                      <a:pt x="58923" y="8700"/>
                      <a:pt x="82615" y="12441"/>
                    </a:cubicBezTo>
                    <a:cubicBezTo>
                      <a:pt x="86044" y="13065"/>
                      <a:pt x="88538" y="14312"/>
                      <a:pt x="89473" y="17741"/>
                    </a:cubicBezTo>
                    <a:cubicBezTo>
                      <a:pt x="103189" y="67618"/>
                      <a:pt x="110359" y="117496"/>
                      <a:pt x="93526" y="167997"/>
                    </a:cubicBezTo>
                    <a:cubicBezTo>
                      <a:pt x="90408" y="177661"/>
                      <a:pt x="84485" y="182961"/>
                      <a:pt x="74510" y="185143"/>
                    </a:cubicBezTo>
                    <a:cubicBezTo>
                      <a:pt x="53000" y="189507"/>
                      <a:pt x="31802" y="187949"/>
                      <a:pt x="10604" y="182649"/>
                    </a:cubicBezTo>
                    <a:cubicBezTo>
                      <a:pt x="6863" y="181714"/>
                      <a:pt x="5928" y="180155"/>
                      <a:pt x="5928" y="176414"/>
                    </a:cubicBezTo>
                    <a:cubicBezTo>
                      <a:pt x="5928" y="157710"/>
                      <a:pt x="5928" y="139318"/>
                      <a:pt x="5928" y="120925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5" name="Google Shape;505;p8"/>
              <p:cNvSpPr/>
              <p:nvPr/>
            </p:nvSpPr>
            <p:spPr>
              <a:xfrm>
                <a:off x="7853926" y="2134856"/>
                <a:ext cx="59230" cy="96638"/>
              </a:xfrm>
              <a:custGeom>
                <a:avLst/>
                <a:gdLst/>
                <a:ahLst/>
                <a:cxnLst/>
                <a:rect l="l" t="t" r="r" b="b"/>
                <a:pathLst>
                  <a:path w="59229" h="96638" extrusionOk="0">
                    <a:moveTo>
                      <a:pt x="0" y="45825"/>
                    </a:moveTo>
                    <a:cubicBezTo>
                      <a:pt x="0" y="35226"/>
                      <a:pt x="0" y="24315"/>
                      <a:pt x="0" y="13716"/>
                    </a:cubicBezTo>
                    <a:cubicBezTo>
                      <a:pt x="0" y="3117"/>
                      <a:pt x="3117" y="0"/>
                      <a:pt x="13716" y="0"/>
                    </a:cubicBezTo>
                    <a:cubicBezTo>
                      <a:pt x="24939" y="0"/>
                      <a:pt x="35850" y="3117"/>
                      <a:pt x="46760" y="6235"/>
                    </a:cubicBezTo>
                    <a:cubicBezTo>
                      <a:pt x="52683" y="8105"/>
                      <a:pt x="55489" y="13093"/>
                      <a:pt x="57048" y="19016"/>
                    </a:cubicBezTo>
                    <a:cubicBezTo>
                      <a:pt x="62035" y="38655"/>
                      <a:pt x="62659" y="58295"/>
                      <a:pt x="57359" y="78246"/>
                    </a:cubicBezTo>
                    <a:cubicBezTo>
                      <a:pt x="53930" y="90092"/>
                      <a:pt x="40526" y="99444"/>
                      <a:pt x="27121" y="97262"/>
                    </a:cubicBezTo>
                    <a:cubicBezTo>
                      <a:pt x="26498" y="97262"/>
                      <a:pt x="26186" y="96950"/>
                      <a:pt x="25874" y="96950"/>
                    </a:cubicBezTo>
                    <a:cubicBezTo>
                      <a:pt x="1870" y="92274"/>
                      <a:pt x="1247" y="91650"/>
                      <a:pt x="1559" y="67335"/>
                    </a:cubicBezTo>
                    <a:cubicBezTo>
                      <a:pt x="1559" y="60165"/>
                      <a:pt x="1559" y="52995"/>
                      <a:pt x="1559" y="45825"/>
                    </a:cubicBezTo>
                    <a:cubicBezTo>
                      <a:pt x="935" y="45825"/>
                      <a:pt x="623" y="45825"/>
                      <a:pt x="0" y="4582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6" name="Google Shape;506;p8"/>
              <p:cNvSpPr/>
              <p:nvPr/>
            </p:nvSpPr>
            <p:spPr>
              <a:xfrm>
                <a:off x="7750430" y="310889"/>
                <a:ext cx="439548" cy="218215"/>
              </a:xfrm>
              <a:custGeom>
                <a:avLst/>
                <a:gdLst/>
                <a:ahLst/>
                <a:cxnLst/>
                <a:rect l="l" t="t" r="r" b="b"/>
                <a:pathLst>
                  <a:path w="439547" h="218215" extrusionOk="0">
                    <a:moveTo>
                      <a:pt x="0" y="41149"/>
                    </a:moveTo>
                    <a:lnTo>
                      <a:pt x="436119" y="0"/>
                    </a:lnTo>
                    <a:lnTo>
                      <a:pt x="440795" y="219462"/>
                    </a:lnTo>
                    <a:lnTo>
                      <a:pt x="623" y="19452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7" name="Google Shape;507;p8"/>
              <p:cNvSpPr/>
              <p:nvPr/>
            </p:nvSpPr>
            <p:spPr>
              <a:xfrm>
                <a:off x="7755729" y="644446"/>
                <a:ext cx="433313" cy="196394"/>
              </a:xfrm>
              <a:custGeom>
                <a:avLst/>
                <a:gdLst/>
                <a:ahLst/>
                <a:cxnLst/>
                <a:rect l="l" t="t" r="r" b="b"/>
                <a:pathLst>
                  <a:path w="433312" h="196393" extrusionOk="0">
                    <a:moveTo>
                      <a:pt x="0" y="34914"/>
                    </a:moveTo>
                    <a:lnTo>
                      <a:pt x="435183" y="0"/>
                    </a:lnTo>
                    <a:lnTo>
                      <a:pt x="435495" y="197329"/>
                    </a:lnTo>
                    <a:lnTo>
                      <a:pt x="11846" y="184548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8" name="Google Shape;508;p8"/>
              <p:cNvSpPr/>
              <p:nvPr/>
            </p:nvSpPr>
            <p:spPr>
              <a:xfrm>
                <a:off x="7783474" y="979563"/>
                <a:ext cx="405257" cy="218215"/>
              </a:xfrm>
              <a:custGeom>
                <a:avLst/>
                <a:gdLst/>
                <a:ahLst/>
                <a:cxnLst/>
                <a:rect l="l" t="t" r="r" b="b"/>
                <a:pathLst>
                  <a:path w="405256" h="218215" extrusionOk="0">
                    <a:moveTo>
                      <a:pt x="0" y="312"/>
                    </a:moveTo>
                    <a:lnTo>
                      <a:pt x="407751" y="0"/>
                    </a:lnTo>
                    <a:lnTo>
                      <a:pt x="407751" y="158050"/>
                    </a:lnTo>
                    <a:lnTo>
                      <a:pt x="16834" y="21946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9" name="Google Shape;509;p8"/>
              <p:cNvSpPr/>
              <p:nvPr/>
            </p:nvSpPr>
            <p:spPr>
              <a:xfrm>
                <a:off x="7816829" y="1315926"/>
                <a:ext cx="370966" cy="240037"/>
              </a:xfrm>
              <a:custGeom>
                <a:avLst/>
                <a:gdLst/>
                <a:ahLst/>
                <a:cxnLst/>
                <a:rect l="l" t="t" r="r" b="b"/>
                <a:pathLst>
                  <a:path w="370965" h="240036" extrusionOk="0">
                    <a:moveTo>
                      <a:pt x="0" y="50501"/>
                    </a:moveTo>
                    <a:lnTo>
                      <a:pt x="372836" y="0"/>
                    </a:lnTo>
                    <a:lnTo>
                      <a:pt x="369095" y="183613"/>
                    </a:lnTo>
                    <a:lnTo>
                      <a:pt x="28680" y="2406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0" name="Google Shape;510;p8"/>
              <p:cNvSpPr/>
              <p:nvPr/>
            </p:nvSpPr>
            <p:spPr>
              <a:xfrm>
                <a:off x="7858914" y="1670682"/>
                <a:ext cx="317971" cy="115342"/>
              </a:xfrm>
              <a:custGeom>
                <a:avLst/>
                <a:gdLst/>
                <a:ahLst/>
                <a:cxnLst/>
                <a:rect l="l" t="t" r="r" b="b"/>
                <a:pathLst>
                  <a:path w="317970" h="115342" extrusionOk="0">
                    <a:moveTo>
                      <a:pt x="0" y="0"/>
                    </a:moveTo>
                    <a:lnTo>
                      <a:pt x="316412" y="24627"/>
                    </a:lnTo>
                    <a:lnTo>
                      <a:pt x="319529" y="117836"/>
                    </a:lnTo>
                    <a:lnTo>
                      <a:pt x="10911" y="104743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11" name="Google Shape;511;p8"/>
            <p:cNvGrpSpPr/>
            <p:nvPr/>
          </p:nvGrpSpPr>
          <p:grpSpPr>
            <a:xfrm flipH="1">
              <a:off x="9187531" y="3615087"/>
              <a:ext cx="1038081" cy="2724573"/>
              <a:chOff x="7280760" y="103402"/>
              <a:chExt cx="1038081" cy="2724573"/>
            </a:xfrm>
          </p:grpSpPr>
          <p:sp>
            <p:nvSpPr>
              <p:cNvPr id="512" name="Google Shape;512;p8"/>
              <p:cNvSpPr/>
              <p:nvPr/>
            </p:nvSpPr>
            <p:spPr>
              <a:xfrm>
                <a:off x="7280760" y="103402"/>
                <a:ext cx="1038081" cy="2724573"/>
              </a:xfrm>
              <a:custGeom>
                <a:avLst/>
                <a:gdLst/>
                <a:ahLst/>
                <a:cxnLst/>
                <a:rect l="l" t="t" r="r" b="b"/>
                <a:pathLst>
                  <a:path w="1038080" h="2724573" extrusionOk="0">
                    <a:moveTo>
                      <a:pt x="749609" y="2580733"/>
                    </a:moveTo>
                    <a:cubicBezTo>
                      <a:pt x="747115" y="2582292"/>
                      <a:pt x="746179" y="2582915"/>
                      <a:pt x="745244" y="2583539"/>
                    </a:cubicBezTo>
                    <a:cubicBezTo>
                      <a:pt x="688197" y="2636534"/>
                      <a:pt x="619926" y="2669890"/>
                      <a:pt x="546357" y="2693270"/>
                    </a:cubicBezTo>
                    <a:cubicBezTo>
                      <a:pt x="514560" y="2703245"/>
                      <a:pt x="481827" y="2711974"/>
                      <a:pt x="448783" y="2717274"/>
                    </a:cubicBezTo>
                    <a:cubicBezTo>
                      <a:pt x="359627" y="2731613"/>
                      <a:pt x="271717" y="2726937"/>
                      <a:pt x="185990" y="2696699"/>
                    </a:cubicBezTo>
                    <a:cubicBezTo>
                      <a:pt x="145776" y="2682359"/>
                      <a:pt x="109303" y="2661785"/>
                      <a:pt x="76259" y="2635287"/>
                    </a:cubicBezTo>
                    <a:cubicBezTo>
                      <a:pt x="31681" y="2599126"/>
                      <a:pt x="6742" y="2552053"/>
                      <a:pt x="819" y="2495006"/>
                    </a:cubicBezTo>
                    <a:cubicBezTo>
                      <a:pt x="-2610" y="2460403"/>
                      <a:pt x="5183" y="2427359"/>
                      <a:pt x="15782" y="2394939"/>
                    </a:cubicBezTo>
                    <a:cubicBezTo>
                      <a:pt x="27316" y="2359089"/>
                      <a:pt x="46020" y="2326980"/>
                      <a:pt x="66595" y="2295495"/>
                    </a:cubicBezTo>
                    <a:cubicBezTo>
                      <a:pt x="70024" y="2290507"/>
                      <a:pt x="74388" y="2286454"/>
                      <a:pt x="79376" y="2283025"/>
                    </a:cubicBezTo>
                    <a:cubicBezTo>
                      <a:pt x="91534" y="2274608"/>
                      <a:pt x="105250" y="2278661"/>
                      <a:pt x="109926" y="2293001"/>
                    </a:cubicBezTo>
                    <a:cubicBezTo>
                      <a:pt x="112732" y="2301729"/>
                      <a:pt x="114602" y="2311082"/>
                      <a:pt x="117408" y="2319810"/>
                    </a:cubicBezTo>
                    <a:cubicBezTo>
                      <a:pt x="130501" y="2362206"/>
                      <a:pt x="151699" y="2398991"/>
                      <a:pt x="189107" y="2424242"/>
                    </a:cubicBezTo>
                    <a:cubicBezTo>
                      <a:pt x="215917" y="2442322"/>
                      <a:pt x="245843" y="2450739"/>
                      <a:pt x="278575" y="2450116"/>
                    </a:cubicBezTo>
                    <a:cubicBezTo>
                      <a:pt x="329388" y="2449181"/>
                      <a:pt x="376772" y="2434529"/>
                      <a:pt x="421662" y="2412084"/>
                    </a:cubicBezTo>
                    <a:cubicBezTo>
                      <a:pt x="466241" y="2389639"/>
                      <a:pt x="494920" y="2352542"/>
                      <a:pt x="513624" y="2307029"/>
                    </a:cubicBezTo>
                    <a:cubicBezTo>
                      <a:pt x="529523" y="2268062"/>
                      <a:pt x="537316" y="2227536"/>
                      <a:pt x="542616" y="2186075"/>
                    </a:cubicBezTo>
                    <a:cubicBezTo>
                      <a:pt x="551968" y="2111570"/>
                      <a:pt x="545110" y="2037689"/>
                      <a:pt x="533887" y="1963807"/>
                    </a:cubicBezTo>
                    <a:cubicBezTo>
                      <a:pt x="525782" y="1912371"/>
                      <a:pt x="517365" y="1860935"/>
                      <a:pt x="505207" y="1810122"/>
                    </a:cubicBezTo>
                    <a:cubicBezTo>
                      <a:pt x="493673" y="1762114"/>
                      <a:pt x="480892" y="1714730"/>
                      <a:pt x="466241" y="1667658"/>
                    </a:cubicBezTo>
                    <a:cubicBezTo>
                      <a:pt x="464682" y="1662982"/>
                      <a:pt x="463747" y="1658306"/>
                      <a:pt x="462811" y="1653630"/>
                    </a:cubicBezTo>
                    <a:cubicBezTo>
                      <a:pt x="461253" y="1644901"/>
                      <a:pt x="464682" y="1637108"/>
                      <a:pt x="472164" y="1632744"/>
                    </a:cubicBezTo>
                    <a:cubicBezTo>
                      <a:pt x="479645" y="1628380"/>
                      <a:pt x="488062" y="1629003"/>
                      <a:pt x="494920" y="1634303"/>
                    </a:cubicBezTo>
                    <a:cubicBezTo>
                      <a:pt x="498349" y="1637108"/>
                      <a:pt x="501155" y="1640225"/>
                      <a:pt x="503337" y="1643966"/>
                    </a:cubicBezTo>
                    <a:cubicBezTo>
                      <a:pt x="521418" y="1671399"/>
                      <a:pt x="543863" y="1695403"/>
                      <a:pt x="567866" y="1717848"/>
                    </a:cubicBezTo>
                    <a:cubicBezTo>
                      <a:pt x="569113" y="1719095"/>
                      <a:pt x="570049" y="1720653"/>
                      <a:pt x="572542" y="1720342"/>
                    </a:cubicBezTo>
                    <a:cubicBezTo>
                      <a:pt x="570984" y="1708184"/>
                      <a:pt x="569425" y="1696338"/>
                      <a:pt x="567866" y="1684492"/>
                    </a:cubicBezTo>
                    <a:cubicBezTo>
                      <a:pt x="555709" y="1595024"/>
                      <a:pt x="541681" y="1505867"/>
                      <a:pt x="531082" y="1416399"/>
                    </a:cubicBezTo>
                    <a:cubicBezTo>
                      <a:pt x="525470" y="1368392"/>
                      <a:pt x="520483" y="1320384"/>
                      <a:pt x="513624" y="1272377"/>
                    </a:cubicBezTo>
                    <a:cubicBezTo>
                      <a:pt x="502090" y="1192261"/>
                      <a:pt x="495232" y="1111833"/>
                      <a:pt x="487439" y="1031093"/>
                    </a:cubicBezTo>
                    <a:cubicBezTo>
                      <a:pt x="484009" y="993685"/>
                      <a:pt x="479022" y="956277"/>
                      <a:pt x="475904" y="918868"/>
                    </a:cubicBezTo>
                    <a:cubicBezTo>
                      <a:pt x="472475" y="881772"/>
                      <a:pt x="466552" y="844987"/>
                      <a:pt x="464370" y="807579"/>
                    </a:cubicBezTo>
                    <a:cubicBezTo>
                      <a:pt x="462500" y="774846"/>
                      <a:pt x="459382" y="742426"/>
                      <a:pt x="457824" y="709693"/>
                    </a:cubicBezTo>
                    <a:cubicBezTo>
                      <a:pt x="455642" y="663556"/>
                      <a:pt x="450030" y="617731"/>
                      <a:pt x="447848" y="571594"/>
                    </a:cubicBezTo>
                    <a:cubicBezTo>
                      <a:pt x="445043" y="517664"/>
                      <a:pt x="440678" y="463734"/>
                      <a:pt x="441302" y="409492"/>
                    </a:cubicBezTo>
                    <a:cubicBezTo>
                      <a:pt x="441925" y="344962"/>
                      <a:pt x="440366" y="280121"/>
                      <a:pt x="441302" y="215592"/>
                    </a:cubicBezTo>
                    <a:cubicBezTo>
                      <a:pt x="442237" y="158856"/>
                      <a:pt x="446289" y="102120"/>
                      <a:pt x="457824" y="46631"/>
                    </a:cubicBezTo>
                    <a:cubicBezTo>
                      <a:pt x="459694" y="37279"/>
                      <a:pt x="461876" y="27927"/>
                      <a:pt x="464058" y="18575"/>
                    </a:cubicBezTo>
                    <a:cubicBezTo>
                      <a:pt x="467799" y="2988"/>
                      <a:pt x="476528" y="-2624"/>
                      <a:pt x="492115" y="1117"/>
                    </a:cubicBezTo>
                    <a:cubicBezTo>
                      <a:pt x="519236" y="7352"/>
                      <a:pt x="546045" y="14522"/>
                      <a:pt x="573166" y="20445"/>
                    </a:cubicBezTo>
                    <a:cubicBezTo>
                      <a:pt x="626161" y="31979"/>
                      <a:pt x="679468" y="39149"/>
                      <a:pt x="733710" y="42578"/>
                    </a:cubicBezTo>
                    <a:cubicBezTo>
                      <a:pt x="768624" y="44760"/>
                      <a:pt x="802604" y="41643"/>
                      <a:pt x="836271" y="35097"/>
                    </a:cubicBezTo>
                    <a:cubicBezTo>
                      <a:pt x="858093" y="30732"/>
                      <a:pt x="878355" y="22004"/>
                      <a:pt x="895501" y="7352"/>
                    </a:cubicBezTo>
                    <a:cubicBezTo>
                      <a:pt x="899553" y="3923"/>
                      <a:pt x="904230" y="1741"/>
                      <a:pt x="909529" y="806"/>
                    </a:cubicBezTo>
                    <a:cubicBezTo>
                      <a:pt x="923245" y="-1065"/>
                      <a:pt x="933844" y="8911"/>
                      <a:pt x="934468" y="23874"/>
                    </a:cubicBezTo>
                    <a:cubicBezTo>
                      <a:pt x="936027" y="78428"/>
                      <a:pt x="935403" y="132982"/>
                      <a:pt x="934780" y="187535"/>
                    </a:cubicBezTo>
                    <a:cubicBezTo>
                      <a:pt x="934468" y="224944"/>
                      <a:pt x="934468" y="262352"/>
                      <a:pt x="934156" y="299449"/>
                    </a:cubicBezTo>
                    <a:cubicBezTo>
                      <a:pt x="933844" y="354003"/>
                      <a:pt x="935403" y="408556"/>
                      <a:pt x="935091" y="463110"/>
                    </a:cubicBezTo>
                    <a:cubicBezTo>
                      <a:pt x="935091" y="551331"/>
                      <a:pt x="934468" y="639241"/>
                      <a:pt x="934156" y="727462"/>
                    </a:cubicBezTo>
                    <a:cubicBezTo>
                      <a:pt x="934156" y="780457"/>
                      <a:pt x="936027" y="833141"/>
                      <a:pt x="935403" y="886136"/>
                    </a:cubicBezTo>
                    <a:cubicBezTo>
                      <a:pt x="933844" y="986515"/>
                      <a:pt x="936962" y="1086894"/>
                      <a:pt x="933533" y="1186961"/>
                    </a:cubicBezTo>
                    <a:cubicBezTo>
                      <a:pt x="929792" y="1304174"/>
                      <a:pt x="930104" y="1421387"/>
                      <a:pt x="928233" y="1538911"/>
                    </a:cubicBezTo>
                    <a:cubicBezTo>
                      <a:pt x="927610" y="1581619"/>
                      <a:pt x="921998" y="1624327"/>
                      <a:pt x="922934" y="1667347"/>
                    </a:cubicBezTo>
                    <a:cubicBezTo>
                      <a:pt x="923869" y="1704443"/>
                      <a:pt x="918569" y="1740916"/>
                      <a:pt x="918569" y="1777701"/>
                    </a:cubicBezTo>
                    <a:cubicBezTo>
                      <a:pt x="918569" y="1789547"/>
                      <a:pt x="918258" y="1789547"/>
                      <a:pt x="929168" y="1784559"/>
                    </a:cubicBezTo>
                    <a:cubicBezTo>
                      <a:pt x="941638" y="1778636"/>
                      <a:pt x="954107" y="1772713"/>
                      <a:pt x="967200" y="1767414"/>
                    </a:cubicBezTo>
                    <a:cubicBezTo>
                      <a:pt x="976552" y="1763673"/>
                      <a:pt x="984969" y="1766167"/>
                      <a:pt x="990580" y="1773025"/>
                    </a:cubicBezTo>
                    <a:cubicBezTo>
                      <a:pt x="996503" y="1780507"/>
                      <a:pt x="996815" y="1789235"/>
                      <a:pt x="991516" y="1797652"/>
                    </a:cubicBezTo>
                    <a:cubicBezTo>
                      <a:pt x="989957" y="1800146"/>
                      <a:pt x="988086" y="1802952"/>
                      <a:pt x="985904" y="1805134"/>
                    </a:cubicBezTo>
                    <a:cubicBezTo>
                      <a:pt x="955354" y="1841295"/>
                      <a:pt x="941638" y="1884627"/>
                      <a:pt x="932286" y="1929828"/>
                    </a:cubicBezTo>
                    <a:cubicBezTo>
                      <a:pt x="917322" y="2002774"/>
                      <a:pt x="922310" y="2075409"/>
                      <a:pt x="935091" y="2148044"/>
                    </a:cubicBezTo>
                    <a:cubicBezTo>
                      <a:pt x="940079" y="2175476"/>
                      <a:pt x="948808" y="2201662"/>
                      <a:pt x="959095" y="2227536"/>
                    </a:cubicBezTo>
                    <a:cubicBezTo>
                      <a:pt x="964706" y="2241253"/>
                      <a:pt x="971253" y="2254346"/>
                      <a:pt x="980917" y="2265256"/>
                    </a:cubicBezTo>
                    <a:cubicBezTo>
                      <a:pt x="1005544" y="2292689"/>
                      <a:pt x="1018013" y="2325733"/>
                      <a:pt x="1026742" y="2360648"/>
                    </a:cubicBezTo>
                    <a:cubicBezTo>
                      <a:pt x="1037653" y="2404291"/>
                      <a:pt x="1041082" y="2448869"/>
                      <a:pt x="1041082" y="2493759"/>
                    </a:cubicBezTo>
                    <a:cubicBezTo>
                      <a:pt x="1041082" y="2531479"/>
                      <a:pt x="1041393" y="2569511"/>
                      <a:pt x="1039211" y="2607231"/>
                    </a:cubicBezTo>
                    <a:cubicBezTo>
                      <a:pt x="1038899" y="2611907"/>
                      <a:pt x="1038588" y="2616271"/>
                      <a:pt x="1037964" y="2620635"/>
                    </a:cubicBezTo>
                    <a:cubicBezTo>
                      <a:pt x="1035470" y="2634040"/>
                      <a:pt x="1023624" y="2644016"/>
                      <a:pt x="1010220" y="2642457"/>
                    </a:cubicBezTo>
                    <a:cubicBezTo>
                      <a:pt x="981228" y="2639028"/>
                      <a:pt x="952237" y="2640898"/>
                      <a:pt x="923557" y="2639340"/>
                    </a:cubicBezTo>
                    <a:cubicBezTo>
                      <a:pt x="872432" y="2636534"/>
                      <a:pt x="821308" y="2633417"/>
                      <a:pt x="770183" y="2633417"/>
                    </a:cubicBezTo>
                    <a:cubicBezTo>
                      <a:pt x="753349" y="2633417"/>
                      <a:pt x="743997" y="2621571"/>
                      <a:pt x="745868" y="2605049"/>
                    </a:cubicBezTo>
                    <a:cubicBezTo>
                      <a:pt x="746803" y="2597255"/>
                      <a:pt x="748050" y="2589774"/>
                      <a:pt x="749609" y="258073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3" name="Google Shape;513;p8"/>
              <p:cNvSpPr/>
              <p:nvPr/>
            </p:nvSpPr>
            <p:spPr>
              <a:xfrm>
                <a:off x="7845193" y="2095294"/>
                <a:ext cx="102873" cy="187042"/>
              </a:xfrm>
              <a:custGeom>
                <a:avLst/>
                <a:gdLst/>
                <a:ahLst/>
                <a:cxnLst/>
                <a:rect l="l" t="t" r="r" b="b"/>
                <a:pathLst>
                  <a:path w="102872" h="187041" extrusionOk="0">
                    <a:moveTo>
                      <a:pt x="5928" y="120925"/>
                    </a:moveTo>
                    <a:cubicBezTo>
                      <a:pt x="7486" y="84140"/>
                      <a:pt x="3746" y="47667"/>
                      <a:pt x="628" y="11506"/>
                    </a:cubicBezTo>
                    <a:cubicBezTo>
                      <a:pt x="-619" y="-2834"/>
                      <a:pt x="-1242" y="-340"/>
                      <a:pt x="11227" y="1219"/>
                    </a:cubicBezTo>
                    <a:cubicBezTo>
                      <a:pt x="35231" y="4336"/>
                      <a:pt x="58923" y="8700"/>
                      <a:pt x="82615" y="12441"/>
                    </a:cubicBezTo>
                    <a:cubicBezTo>
                      <a:pt x="86044" y="13065"/>
                      <a:pt x="88538" y="14312"/>
                      <a:pt x="89473" y="17741"/>
                    </a:cubicBezTo>
                    <a:cubicBezTo>
                      <a:pt x="103189" y="67618"/>
                      <a:pt x="110359" y="117496"/>
                      <a:pt x="93526" y="167997"/>
                    </a:cubicBezTo>
                    <a:cubicBezTo>
                      <a:pt x="90408" y="177661"/>
                      <a:pt x="84485" y="182961"/>
                      <a:pt x="74510" y="185143"/>
                    </a:cubicBezTo>
                    <a:cubicBezTo>
                      <a:pt x="53000" y="189507"/>
                      <a:pt x="31802" y="187949"/>
                      <a:pt x="10604" y="182649"/>
                    </a:cubicBezTo>
                    <a:cubicBezTo>
                      <a:pt x="6863" y="181714"/>
                      <a:pt x="5928" y="180155"/>
                      <a:pt x="5928" y="176414"/>
                    </a:cubicBezTo>
                    <a:cubicBezTo>
                      <a:pt x="5928" y="157710"/>
                      <a:pt x="5928" y="139318"/>
                      <a:pt x="5928" y="120925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4" name="Google Shape;514;p8"/>
              <p:cNvSpPr/>
              <p:nvPr/>
            </p:nvSpPr>
            <p:spPr>
              <a:xfrm>
                <a:off x="7853926" y="2134856"/>
                <a:ext cx="59230" cy="96638"/>
              </a:xfrm>
              <a:custGeom>
                <a:avLst/>
                <a:gdLst/>
                <a:ahLst/>
                <a:cxnLst/>
                <a:rect l="l" t="t" r="r" b="b"/>
                <a:pathLst>
                  <a:path w="59229" h="96638" extrusionOk="0">
                    <a:moveTo>
                      <a:pt x="0" y="45825"/>
                    </a:moveTo>
                    <a:cubicBezTo>
                      <a:pt x="0" y="35226"/>
                      <a:pt x="0" y="24315"/>
                      <a:pt x="0" y="13716"/>
                    </a:cubicBezTo>
                    <a:cubicBezTo>
                      <a:pt x="0" y="3117"/>
                      <a:pt x="3117" y="0"/>
                      <a:pt x="13716" y="0"/>
                    </a:cubicBezTo>
                    <a:cubicBezTo>
                      <a:pt x="24939" y="0"/>
                      <a:pt x="35850" y="3117"/>
                      <a:pt x="46760" y="6235"/>
                    </a:cubicBezTo>
                    <a:cubicBezTo>
                      <a:pt x="52683" y="8105"/>
                      <a:pt x="55489" y="13093"/>
                      <a:pt x="57048" y="19016"/>
                    </a:cubicBezTo>
                    <a:cubicBezTo>
                      <a:pt x="62035" y="38655"/>
                      <a:pt x="62659" y="58295"/>
                      <a:pt x="57359" y="78246"/>
                    </a:cubicBezTo>
                    <a:cubicBezTo>
                      <a:pt x="53930" y="90092"/>
                      <a:pt x="40526" y="99444"/>
                      <a:pt x="27121" y="97262"/>
                    </a:cubicBezTo>
                    <a:cubicBezTo>
                      <a:pt x="26498" y="97262"/>
                      <a:pt x="26186" y="96950"/>
                      <a:pt x="25874" y="96950"/>
                    </a:cubicBezTo>
                    <a:cubicBezTo>
                      <a:pt x="1870" y="92274"/>
                      <a:pt x="1247" y="91650"/>
                      <a:pt x="1559" y="67335"/>
                    </a:cubicBezTo>
                    <a:cubicBezTo>
                      <a:pt x="1559" y="60165"/>
                      <a:pt x="1559" y="52995"/>
                      <a:pt x="1559" y="45825"/>
                    </a:cubicBezTo>
                    <a:cubicBezTo>
                      <a:pt x="935" y="45825"/>
                      <a:pt x="623" y="45825"/>
                      <a:pt x="0" y="4582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5" name="Google Shape;515;p8"/>
              <p:cNvSpPr/>
              <p:nvPr/>
            </p:nvSpPr>
            <p:spPr>
              <a:xfrm>
                <a:off x="7750430" y="310889"/>
                <a:ext cx="439548" cy="218215"/>
              </a:xfrm>
              <a:custGeom>
                <a:avLst/>
                <a:gdLst/>
                <a:ahLst/>
                <a:cxnLst/>
                <a:rect l="l" t="t" r="r" b="b"/>
                <a:pathLst>
                  <a:path w="439547" h="218215" extrusionOk="0">
                    <a:moveTo>
                      <a:pt x="0" y="41149"/>
                    </a:moveTo>
                    <a:lnTo>
                      <a:pt x="436119" y="0"/>
                    </a:lnTo>
                    <a:lnTo>
                      <a:pt x="440795" y="219462"/>
                    </a:lnTo>
                    <a:lnTo>
                      <a:pt x="623" y="19452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6" name="Google Shape;516;p8"/>
              <p:cNvSpPr/>
              <p:nvPr/>
            </p:nvSpPr>
            <p:spPr>
              <a:xfrm>
                <a:off x="7755729" y="644446"/>
                <a:ext cx="433313" cy="196394"/>
              </a:xfrm>
              <a:custGeom>
                <a:avLst/>
                <a:gdLst/>
                <a:ahLst/>
                <a:cxnLst/>
                <a:rect l="l" t="t" r="r" b="b"/>
                <a:pathLst>
                  <a:path w="433312" h="196393" extrusionOk="0">
                    <a:moveTo>
                      <a:pt x="0" y="34914"/>
                    </a:moveTo>
                    <a:lnTo>
                      <a:pt x="435183" y="0"/>
                    </a:lnTo>
                    <a:lnTo>
                      <a:pt x="435495" y="197329"/>
                    </a:lnTo>
                    <a:lnTo>
                      <a:pt x="11846" y="184548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7" name="Google Shape;517;p8"/>
              <p:cNvSpPr/>
              <p:nvPr/>
            </p:nvSpPr>
            <p:spPr>
              <a:xfrm>
                <a:off x="7783474" y="979563"/>
                <a:ext cx="405257" cy="218215"/>
              </a:xfrm>
              <a:custGeom>
                <a:avLst/>
                <a:gdLst/>
                <a:ahLst/>
                <a:cxnLst/>
                <a:rect l="l" t="t" r="r" b="b"/>
                <a:pathLst>
                  <a:path w="405256" h="218215" extrusionOk="0">
                    <a:moveTo>
                      <a:pt x="0" y="312"/>
                    </a:moveTo>
                    <a:lnTo>
                      <a:pt x="407751" y="0"/>
                    </a:lnTo>
                    <a:lnTo>
                      <a:pt x="407751" y="158050"/>
                    </a:lnTo>
                    <a:lnTo>
                      <a:pt x="16834" y="21946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8" name="Google Shape;518;p8"/>
              <p:cNvSpPr/>
              <p:nvPr/>
            </p:nvSpPr>
            <p:spPr>
              <a:xfrm>
                <a:off x="7816829" y="1315926"/>
                <a:ext cx="370966" cy="240037"/>
              </a:xfrm>
              <a:custGeom>
                <a:avLst/>
                <a:gdLst/>
                <a:ahLst/>
                <a:cxnLst/>
                <a:rect l="l" t="t" r="r" b="b"/>
                <a:pathLst>
                  <a:path w="370965" h="240036" extrusionOk="0">
                    <a:moveTo>
                      <a:pt x="0" y="50501"/>
                    </a:moveTo>
                    <a:lnTo>
                      <a:pt x="372836" y="0"/>
                    </a:lnTo>
                    <a:lnTo>
                      <a:pt x="369095" y="183613"/>
                    </a:lnTo>
                    <a:lnTo>
                      <a:pt x="28680" y="2406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9" name="Google Shape;519;p8"/>
              <p:cNvSpPr/>
              <p:nvPr/>
            </p:nvSpPr>
            <p:spPr>
              <a:xfrm>
                <a:off x="7858914" y="1670682"/>
                <a:ext cx="317971" cy="115342"/>
              </a:xfrm>
              <a:custGeom>
                <a:avLst/>
                <a:gdLst/>
                <a:ahLst/>
                <a:cxnLst/>
                <a:rect l="l" t="t" r="r" b="b"/>
                <a:pathLst>
                  <a:path w="317970" h="115342" extrusionOk="0">
                    <a:moveTo>
                      <a:pt x="0" y="0"/>
                    </a:moveTo>
                    <a:lnTo>
                      <a:pt x="316412" y="24627"/>
                    </a:lnTo>
                    <a:lnTo>
                      <a:pt x="319529" y="117836"/>
                    </a:lnTo>
                    <a:lnTo>
                      <a:pt x="10911" y="104743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20" name="Google Shape;520;p8"/>
          <p:cNvGrpSpPr/>
          <p:nvPr/>
        </p:nvGrpSpPr>
        <p:grpSpPr>
          <a:xfrm>
            <a:off x="6689913" y="724317"/>
            <a:ext cx="3782913" cy="2677146"/>
            <a:chOff x="2437300" y="2149766"/>
            <a:chExt cx="3782913" cy="2677146"/>
          </a:xfrm>
        </p:grpSpPr>
        <p:sp>
          <p:nvSpPr>
            <p:cNvPr id="521" name="Google Shape;521;p8"/>
            <p:cNvSpPr/>
            <p:nvPr/>
          </p:nvSpPr>
          <p:spPr>
            <a:xfrm>
              <a:off x="3841510" y="2152268"/>
              <a:ext cx="1910678" cy="1143112"/>
            </a:xfrm>
            <a:custGeom>
              <a:avLst/>
              <a:gdLst/>
              <a:ahLst/>
              <a:cxnLst/>
              <a:rect l="l" t="t" r="r" b="b"/>
              <a:pathLst>
                <a:path w="4071279" h="2435748" extrusionOk="0">
                  <a:moveTo>
                    <a:pt x="3332252" y="340860"/>
                  </a:moveTo>
                  <a:cubicBezTo>
                    <a:pt x="3307684" y="302253"/>
                    <a:pt x="3167295" y="126065"/>
                    <a:pt x="3143428" y="87458"/>
                  </a:cubicBezTo>
                  <a:cubicBezTo>
                    <a:pt x="3112543" y="8840"/>
                    <a:pt x="3051474" y="-31171"/>
                    <a:pt x="2921614" y="29197"/>
                  </a:cubicBezTo>
                  <a:cubicBezTo>
                    <a:pt x="2828957" y="72717"/>
                    <a:pt x="2268805" y="160460"/>
                    <a:pt x="2242833" y="165374"/>
                  </a:cubicBezTo>
                  <a:cubicBezTo>
                    <a:pt x="2124907" y="189240"/>
                    <a:pt x="2027336" y="217318"/>
                    <a:pt x="1910814" y="248905"/>
                  </a:cubicBezTo>
                  <a:cubicBezTo>
                    <a:pt x="1745857" y="293128"/>
                    <a:pt x="1289592" y="453171"/>
                    <a:pt x="1181493" y="472124"/>
                  </a:cubicBezTo>
                  <a:cubicBezTo>
                    <a:pt x="1148501" y="477739"/>
                    <a:pt x="910542" y="514942"/>
                    <a:pt x="789106" y="513538"/>
                  </a:cubicBezTo>
                  <a:cubicBezTo>
                    <a:pt x="752604" y="512837"/>
                    <a:pt x="716103" y="513538"/>
                    <a:pt x="679602" y="518452"/>
                  </a:cubicBezTo>
                  <a:cubicBezTo>
                    <a:pt x="619235" y="526875"/>
                    <a:pt x="592561" y="551444"/>
                    <a:pt x="588349" y="612513"/>
                  </a:cubicBezTo>
                  <a:cubicBezTo>
                    <a:pt x="583436" y="682005"/>
                    <a:pt x="569397" y="748690"/>
                    <a:pt x="550444" y="815375"/>
                  </a:cubicBezTo>
                  <a:cubicBezTo>
                    <a:pt x="511135" y="950850"/>
                    <a:pt x="268263" y="1628227"/>
                    <a:pt x="240185" y="1702633"/>
                  </a:cubicBezTo>
                  <a:cubicBezTo>
                    <a:pt x="233867" y="1718778"/>
                    <a:pt x="22582" y="2090808"/>
                    <a:pt x="120" y="2121694"/>
                  </a:cubicBezTo>
                  <a:cubicBezTo>
                    <a:pt x="-20237" y="2149772"/>
                    <a:pt x="2561516" y="2420723"/>
                    <a:pt x="2555901" y="2416511"/>
                  </a:cubicBezTo>
                  <a:cubicBezTo>
                    <a:pt x="2555901" y="2416511"/>
                    <a:pt x="2556603" y="2415809"/>
                    <a:pt x="2556603" y="2415809"/>
                  </a:cubicBezTo>
                  <a:cubicBezTo>
                    <a:pt x="2480091" y="2339297"/>
                    <a:pt x="2555901" y="1872504"/>
                    <a:pt x="2596613" y="1851445"/>
                  </a:cubicBezTo>
                  <a:cubicBezTo>
                    <a:pt x="2612758" y="1842320"/>
                    <a:pt x="2667510" y="1851445"/>
                    <a:pt x="2680847" y="1838810"/>
                  </a:cubicBezTo>
                  <a:lnTo>
                    <a:pt x="2681549" y="1838810"/>
                  </a:lnTo>
                  <a:cubicBezTo>
                    <a:pt x="2715242" y="1817752"/>
                    <a:pt x="2727175" y="1791780"/>
                    <a:pt x="2719454" y="1758788"/>
                  </a:cubicBezTo>
                  <a:cubicBezTo>
                    <a:pt x="2719454" y="1758788"/>
                    <a:pt x="2719454" y="1758788"/>
                    <a:pt x="2719454" y="1758788"/>
                  </a:cubicBezTo>
                  <a:cubicBezTo>
                    <a:pt x="2719454" y="1758788"/>
                    <a:pt x="2719454" y="1758788"/>
                    <a:pt x="2720156" y="1758788"/>
                  </a:cubicBezTo>
                  <a:cubicBezTo>
                    <a:pt x="2715242" y="1726499"/>
                    <a:pt x="2546775" y="1386056"/>
                    <a:pt x="2542564" y="1372017"/>
                  </a:cubicBezTo>
                  <a:cubicBezTo>
                    <a:pt x="2529227" y="1324987"/>
                    <a:pt x="2538352" y="1310246"/>
                    <a:pt x="2587488" y="1303928"/>
                  </a:cubicBezTo>
                  <a:cubicBezTo>
                    <a:pt x="2613460" y="1300419"/>
                    <a:pt x="2627499" y="1288485"/>
                    <a:pt x="2627499" y="1261110"/>
                  </a:cubicBezTo>
                  <a:cubicBezTo>
                    <a:pt x="2627499" y="1251282"/>
                    <a:pt x="2625393" y="1237244"/>
                    <a:pt x="2635922" y="1234436"/>
                  </a:cubicBezTo>
                  <a:cubicBezTo>
                    <a:pt x="2647153" y="1231628"/>
                    <a:pt x="2655577" y="1235138"/>
                    <a:pt x="2660491" y="1243561"/>
                  </a:cubicBezTo>
                  <a:cubicBezTo>
                    <a:pt x="2668914" y="1256898"/>
                    <a:pt x="2746830" y="1451337"/>
                    <a:pt x="2766484" y="1486434"/>
                  </a:cubicBezTo>
                  <a:cubicBezTo>
                    <a:pt x="2798774" y="1553821"/>
                    <a:pt x="2824745" y="1562946"/>
                    <a:pt x="2890728" y="1529955"/>
                  </a:cubicBezTo>
                  <a:cubicBezTo>
                    <a:pt x="2901258" y="1524339"/>
                    <a:pt x="3046560" y="1432384"/>
                    <a:pt x="3060599" y="1426067"/>
                  </a:cubicBezTo>
                  <a:cubicBezTo>
                    <a:pt x="3093591" y="1411326"/>
                    <a:pt x="3144832" y="1396585"/>
                    <a:pt x="3181334" y="1403604"/>
                  </a:cubicBezTo>
                  <a:cubicBezTo>
                    <a:pt x="3214325" y="1409922"/>
                    <a:pt x="3228364" y="1435894"/>
                    <a:pt x="3212219" y="1465376"/>
                  </a:cubicBezTo>
                  <a:cubicBezTo>
                    <a:pt x="3202392" y="1483626"/>
                    <a:pt x="3188353" y="1500473"/>
                    <a:pt x="3179227" y="1519425"/>
                  </a:cubicBezTo>
                  <a:cubicBezTo>
                    <a:pt x="3158169" y="1562244"/>
                    <a:pt x="3148342" y="1606466"/>
                    <a:pt x="3172910" y="1652093"/>
                  </a:cubicBezTo>
                  <a:cubicBezTo>
                    <a:pt x="3172910" y="1652093"/>
                    <a:pt x="3172910" y="1652093"/>
                    <a:pt x="3172910" y="1652093"/>
                  </a:cubicBezTo>
                  <a:cubicBezTo>
                    <a:pt x="3173612" y="1659814"/>
                    <a:pt x="3217133" y="1687892"/>
                    <a:pt x="3236085" y="1689998"/>
                  </a:cubicBezTo>
                  <a:cubicBezTo>
                    <a:pt x="3329444" y="1702633"/>
                    <a:pt x="3373666" y="1766510"/>
                    <a:pt x="3350502" y="1858465"/>
                  </a:cubicBezTo>
                  <a:cubicBezTo>
                    <a:pt x="3333655" y="1923745"/>
                    <a:pt x="3298558" y="1976391"/>
                    <a:pt x="3243806" y="2016402"/>
                  </a:cubicBezTo>
                  <a:cubicBezTo>
                    <a:pt x="3199584" y="2048692"/>
                    <a:pt x="2941970" y="2186273"/>
                    <a:pt x="2866862" y="2239621"/>
                  </a:cubicBezTo>
                  <a:cubicBezTo>
                    <a:pt x="2835275" y="2262083"/>
                    <a:pt x="2805793" y="2287353"/>
                    <a:pt x="2788245" y="2322450"/>
                  </a:cubicBezTo>
                  <a:cubicBezTo>
                    <a:pt x="2772802" y="2352634"/>
                    <a:pt x="2772099" y="2383519"/>
                    <a:pt x="2791754" y="2411597"/>
                  </a:cubicBezTo>
                  <a:cubicBezTo>
                    <a:pt x="2810706" y="2437569"/>
                    <a:pt x="2838784" y="2441079"/>
                    <a:pt x="2868266" y="2436165"/>
                  </a:cubicBezTo>
                  <a:cubicBezTo>
                    <a:pt x="3084465" y="2401770"/>
                    <a:pt x="3694455" y="2336489"/>
                    <a:pt x="3778688" y="2307007"/>
                  </a:cubicBezTo>
                  <a:cubicBezTo>
                    <a:pt x="3860114" y="2278228"/>
                    <a:pt x="3904337" y="2221370"/>
                    <a:pt x="3914866" y="2137137"/>
                  </a:cubicBezTo>
                  <a:cubicBezTo>
                    <a:pt x="3930308" y="2014296"/>
                    <a:pt x="3942944" y="1891456"/>
                    <a:pt x="3958386" y="1768616"/>
                  </a:cubicBezTo>
                  <a:cubicBezTo>
                    <a:pt x="3980147" y="1591726"/>
                    <a:pt x="3996291" y="1413432"/>
                    <a:pt x="4049639" y="1242157"/>
                  </a:cubicBezTo>
                  <a:cubicBezTo>
                    <a:pt x="4069996" y="1201444"/>
                    <a:pt x="4084034" y="1159328"/>
                    <a:pt x="4067890" y="1113701"/>
                  </a:cubicBezTo>
                  <a:cubicBezTo>
                    <a:pt x="4065784" y="1083518"/>
                    <a:pt x="3843267" y="889079"/>
                    <a:pt x="3825017" y="869424"/>
                  </a:cubicBezTo>
                  <a:moveTo>
                    <a:pt x="3186949" y="178009"/>
                  </a:moveTo>
                  <a:cubicBezTo>
                    <a:pt x="3186247" y="178009"/>
                    <a:pt x="3186247" y="178009"/>
                    <a:pt x="3186949" y="178009"/>
                  </a:cubicBezTo>
                  <a:cubicBezTo>
                    <a:pt x="3186949" y="178009"/>
                    <a:pt x="3186949" y="178009"/>
                    <a:pt x="3186949" y="178009"/>
                  </a:cubicBezTo>
                  <a:cubicBezTo>
                    <a:pt x="3186949" y="178009"/>
                    <a:pt x="3186949" y="178009"/>
                    <a:pt x="3186949" y="1780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8"/>
            <p:cNvSpPr/>
            <p:nvPr/>
          </p:nvSpPr>
          <p:spPr>
            <a:xfrm>
              <a:off x="3707003" y="3066294"/>
              <a:ext cx="1383594" cy="642383"/>
            </a:xfrm>
            <a:custGeom>
              <a:avLst/>
              <a:gdLst/>
              <a:ahLst/>
              <a:cxnLst/>
              <a:rect l="l" t="t" r="r" b="b"/>
              <a:pathLst>
                <a:path w="2948168" h="1368792" extrusionOk="0">
                  <a:moveTo>
                    <a:pt x="2845316" y="468899"/>
                  </a:moveTo>
                  <a:cubicBezTo>
                    <a:pt x="2850931" y="472409"/>
                    <a:pt x="2856547" y="478024"/>
                    <a:pt x="2862865" y="480130"/>
                  </a:cubicBezTo>
                  <a:cubicBezTo>
                    <a:pt x="2909895" y="494871"/>
                    <a:pt x="2921828" y="534882"/>
                    <a:pt x="2926741" y="576297"/>
                  </a:cubicBezTo>
                  <a:cubicBezTo>
                    <a:pt x="2949204" y="754591"/>
                    <a:pt x="2954117" y="932885"/>
                    <a:pt x="2934463" y="1111881"/>
                  </a:cubicBezTo>
                  <a:cubicBezTo>
                    <a:pt x="2934463" y="1112582"/>
                    <a:pt x="2952012" y="1332993"/>
                    <a:pt x="2951309" y="1333695"/>
                  </a:cubicBezTo>
                  <a:cubicBezTo>
                    <a:pt x="2936569" y="1373004"/>
                    <a:pt x="2928145" y="1376514"/>
                    <a:pt x="2892346" y="1361773"/>
                  </a:cubicBezTo>
                  <a:cubicBezTo>
                    <a:pt x="2749851" y="1301406"/>
                    <a:pt x="1438618" y="948327"/>
                    <a:pt x="1424579" y="946222"/>
                  </a:cubicBezTo>
                  <a:cubicBezTo>
                    <a:pt x="1342452" y="934990"/>
                    <a:pt x="29113" y="863392"/>
                    <a:pt x="24200" y="872517"/>
                  </a:cubicBezTo>
                  <a:cubicBezTo>
                    <a:pt x="20690" y="878835"/>
                    <a:pt x="1737" y="857075"/>
                    <a:pt x="334" y="853565"/>
                  </a:cubicBezTo>
                  <a:cubicBezTo>
                    <a:pt x="-8792" y="838122"/>
                    <a:pt x="172310" y="449245"/>
                    <a:pt x="180031" y="383964"/>
                  </a:cubicBezTo>
                  <a:cubicBezTo>
                    <a:pt x="183541" y="355184"/>
                    <a:pt x="258649" y="190929"/>
                    <a:pt x="288833" y="173380"/>
                  </a:cubicBezTo>
                  <a:cubicBezTo>
                    <a:pt x="308487" y="162149"/>
                    <a:pt x="693153" y="-702"/>
                    <a:pt x="716317" y="702"/>
                  </a:cubicBezTo>
                  <a:cubicBezTo>
                    <a:pt x="774579" y="2106"/>
                    <a:pt x="833542" y="0"/>
                    <a:pt x="891803" y="0"/>
                  </a:cubicBezTo>
                  <a:cubicBezTo>
                    <a:pt x="954276" y="2106"/>
                    <a:pt x="1263132" y="10529"/>
                    <a:pt x="1355087" y="18953"/>
                  </a:cubicBezTo>
                  <a:cubicBezTo>
                    <a:pt x="1367020" y="20357"/>
                    <a:pt x="1773446" y="122840"/>
                    <a:pt x="1791696" y="97570"/>
                  </a:cubicBezTo>
                  <a:cubicBezTo>
                    <a:pt x="1795206" y="97570"/>
                    <a:pt x="1798716" y="97570"/>
                    <a:pt x="1802226" y="97570"/>
                  </a:cubicBezTo>
                  <a:cubicBezTo>
                    <a:pt x="2027550" y="143899"/>
                    <a:pt x="2248663" y="207776"/>
                    <a:pt x="2462756" y="292711"/>
                  </a:cubicBezTo>
                  <a:cubicBezTo>
                    <a:pt x="2563836" y="332722"/>
                    <a:pt x="2662108" y="378348"/>
                    <a:pt x="2757573" y="430292"/>
                  </a:cubicBezTo>
                  <a:cubicBezTo>
                    <a:pt x="2786352" y="446437"/>
                    <a:pt x="2820748" y="447139"/>
                    <a:pt x="2845316" y="4688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8"/>
            <p:cNvSpPr/>
            <p:nvPr/>
          </p:nvSpPr>
          <p:spPr>
            <a:xfrm>
              <a:off x="4989455" y="3161169"/>
              <a:ext cx="3294" cy="62591"/>
            </a:xfrm>
            <a:custGeom>
              <a:avLst/>
              <a:gdLst/>
              <a:ahLst/>
              <a:cxnLst/>
              <a:rect l="l" t="t" r="r" b="b"/>
              <a:pathLst>
                <a:path w="7019" h="133369" extrusionOk="0">
                  <a:moveTo>
                    <a:pt x="7371" y="0"/>
                  </a:moveTo>
                  <a:cubicBezTo>
                    <a:pt x="7371" y="46328"/>
                    <a:pt x="7371" y="93359"/>
                    <a:pt x="7371" y="139687"/>
                  </a:cubicBezTo>
                  <a:cubicBezTo>
                    <a:pt x="-2457" y="93359"/>
                    <a:pt x="-2457" y="46328"/>
                    <a:pt x="7371" y="0"/>
                  </a:cubicBezTo>
                  <a:close/>
                </a:path>
              </a:pathLst>
            </a:custGeom>
            <a:solidFill>
              <a:srgbClr val="0808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8"/>
            <p:cNvSpPr/>
            <p:nvPr/>
          </p:nvSpPr>
          <p:spPr>
            <a:xfrm>
              <a:off x="5078565" y="3013424"/>
              <a:ext cx="19766" cy="6589"/>
            </a:xfrm>
            <a:custGeom>
              <a:avLst/>
              <a:gdLst/>
              <a:ahLst/>
              <a:cxnLst/>
              <a:rect l="l" t="t" r="r" b="b"/>
              <a:pathLst>
                <a:path w="42116" h="14038" extrusionOk="0">
                  <a:moveTo>
                    <a:pt x="0" y="15787"/>
                  </a:moveTo>
                  <a:cubicBezTo>
                    <a:pt x="10529" y="-11588"/>
                    <a:pt x="31588" y="5258"/>
                    <a:pt x="47732" y="3854"/>
                  </a:cubicBezTo>
                  <a:cubicBezTo>
                    <a:pt x="34395" y="16489"/>
                    <a:pt x="16846" y="15085"/>
                    <a:pt x="0" y="15787"/>
                  </a:cubicBezTo>
                  <a:close/>
                </a:path>
              </a:pathLst>
            </a:custGeom>
            <a:solidFill>
              <a:srgbClr val="0808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25" name="Google Shape;525;p8"/>
            <p:cNvGrpSpPr/>
            <p:nvPr/>
          </p:nvGrpSpPr>
          <p:grpSpPr>
            <a:xfrm>
              <a:off x="3842554" y="2149766"/>
              <a:ext cx="1919428" cy="1146614"/>
              <a:chOff x="4965869" y="570"/>
              <a:chExt cx="4089925" cy="2443209"/>
            </a:xfrm>
          </p:grpSpPr>
          <p:sp>
            <p:nvSpPr>
              <p:cNvPr id="526" name="Google Shape;526;p8"/>
              <p:cNvSpPr/>
              <p:nvPr/>
            </p:nvSpPr>
            <p:spPr>
              <a:xfrm>
                <a:off x="4965869" y="570"/>
                <a:ext cx="3264043" cy="2126893"/>
              </a:xfrm>
              <a:custGeom>
                <a:avLst/>
                <a:gdLst/>
                <a:ahLst/>
                <a:cxnLst/>
                <a:rect l="l" t="t" r="r" b="b"/>
                <a:pathLst>
                  <a:path w="3264043" h="2126892" extrusionOk="0">
                    <a:moveTo>
                      <a:pt x="603673" y="1954346"/>
                    </a:moveTo>
                    <a:cubicBezTo>
                      <a:pt x="666146" y="1956452"/>
                      <a:pt x="975001" y="1964875"/>
                      <a:pt x="1066956" y="1973299"/>
                    </a:cubicBezTo>
                    <a:cubicBezTo>
                      <a:pt x="1078889" y="1974703"/>
                      <a:pt x="1485315" y="2077187"/>
                      <a:pt x="1503566" y="2051917"/>
                    </a:cubicBezTo>
                    <a:cubicBezTo>
                      <a:pt x="1507076" y="2051917"/>
                      <a:pt x="1510585" y="2051917"/>
                      <a:pt x="1514095" y="2051917"/>
                    </a:cubicBezTo>
                    <a:cubicBezTo>
                      <a:pt x="1568145" y="2063148"/>
                      <a:pt x="1622194" y="2075081"/>
                      <a:pt x="1676244" y="2088418"/>
                    </a:cubicBezTo>
                    <a:cubicBezTo>
                      <a:pt x="1679052" y="2075081"/>
                      <a:pt x="1681860" y="2065955"/>
                      <a:pt x="1684667" y="2063850"/>
                    </a:cubicBezTo>
                    <a:cubicBezTo>
                      <a:pt x="1693091" y="2008396"/>
                      <a:pt x="1704322" y="1953644"/>
                      <a:pt x="1698005" y="1895383"/>
                    </a:cubicBezTo>
                    <a:cubicBezTo>
                      <a:pt x="1681860" y="1751484"/>
                      <a:pt x="1610262" y="1641981"/>
                      <a:pt x="1496546" y="1559853"/>
                    </a:cubicBezTo>
                    <a:cubicBezTo>
                      <a:pt x="1368792" y="1467899"/>
                      <a:pt x="1219980" y="1434205"/>
                      <a:pt x="1066956" y="1413147"/>
                    </a:cubicBezTo>
                    <a:cubicBezTo>
                      <a:pt x="993252" y="1403320"/>
                      <a:pt x="918846" y="1411041"/>
                      <a:pt x="845843" y="1401214"/>
                    </a:cubicBezTo>
                    <a:cubicBezTo>
                      <a:pt x="803727" y="1395598"/>
                      <a:pt x="763014" y="1382261"/>
                      <a:pt x="720897" y="1377348"/>
                    </a:cubicBezTo>
                    <a:cubicBezTo>
                      <a:pt x="661934" y="1369626"/>
                      <a:pt x="650001" y="1414551"/>
                      <a:pt x="624029" y="1368222"/>
                    </a:cubicBezTo>
                    <a:cubicBezTo>
                      <a:pt x="597355" y="1320490"/>
                      <a:pt x="580508" y="1276970"/>
                      <a:pt x="600163" y="1215198"/>
                    </a:cubicBezTo>
                    <a:cubicBezTo>
                      <a:pt x="627539" y="1129561"/>
                      <a:pt x="655616" y="1043924"/>
                      <a:pt x="685098" y="958989"/>
                    </a:cubicBezTo>
                    <a:cubicBezTo>
                      <a:pt x="710368" y="886688"/>
                      <a:pt x="748975" y="823513"/>
                      <a:pt x="805833" y="772271"/>
                    </a:cubicBezTo>
                    <a:cubicBezTo>
                      <a:pt x="879537" y="704885"/>
                      <a:pt x="973598" y="681720"/>
                      <a:pt x="1066956" y="667682"/>
                    </a:cubicBezTo>
                    <a:cubicBezTo>
                      <a:pt x="1168738" y="652239"/>
                      <a:pt x="1266309" y="622055"/>
                      <a:pt x="1365283" y="598189"/>
                    </a:cubicBezTo>
                    <a:cubicBezTo>
                      <a:pt x="1467065" y="573621"/>
                      <a:pt x="1563933" y="527995"/>
                      <a:pt x="1662205" y="490791"/>
                    </a:cubicBezTo>
                    <a:cubicBezTo>
                      <a:pt x="1801892" y="438146"/>
                      <a:pt x="1946493" y="410770"/>
                      <a:pt x="2091795" y="386904"/>
                    </a:cubicBezTo>
                    <a:cubicBezTo>
                      <a:pt x="2280619" y="356018"/>
                      <a:pt x="2468038" y="322325"/>
                      <a:pt x="2654053" y="278804"/>
                    </a:cubicBezTo>
                    <a:cubicBezTo>
                      <a:pt x="2739690" y="258448"/>
                      <a:pt x="2823924" y="254236"/>
                      <a:pt x="2908157" y="281612"/>
                    </a:cubicBezTo>
                    <a:cubicBezTo>
                      <a:pt x="2927110" y="287929"/>
                      <a:pt x="2936937" y="283016"/>
                      <a:pt x="2943254" y="264765"/>
                    </a:cubicBezTo>
                    <a:cubicBezTo>
                      <a:pt x="2946764" y="254938"/>
                      <a:pt x="2950274" y="245813"/>
                      <a:pt x="2954486" y="236687"/>
                    </a:cubicBezTo>
                    <a:cubicBezTo>
                      <a:pt x="2978352" y="191061"/>
                      <a:pt x="3030296" y="182638"/>
                      <a:pt x="3068903" y="215629"/>
                    </a:cubicBezTo>
                    <a:cubicBezTo>
                      <a:pt x="3129270" y="267573"/>
                      <a:pt x="3249303" y="284420"/>
                      <a:pt x="3269659" y="280910"/>
                    </a:cubicBezTo>
                    <a:cubicBezTo>
                      <a:pt x="3282996" y="278102"/>
                      <a:pt x="3139799" y="85067"/>
                      <a:pt x="3118039" y="45759"/>
                    </a:cubicBezTo>
                    <a:cubicBezTo>
                      <a:pt x="3078730" y="834"/>
                      <a:pt x="3021171" y="-11801"/>
                      <a:pt x="2965717" y="11363"/>
                    </a:cubicBezTo>
                    <a:cubicBezTo>
                      <a:pt x="2948168" y="18383"/>
                      <a:pt x="2924302" y="35229"/>
                      <a:pt x="2905350" y="40143"/>
                    </a:cubicBezTo>
                    <a:cubicBezTo>
                      <a:pt x="2835155" y="58394"/>
                      <a:pt x="2515770" y="113145"/>
                      <a:pt x="2501029" y="116655"/>
                    </a:cubicBezTo>
                    <a:cubicBezTo>
                      <a:pt x="2421710" y="136309"/>
                      <a:pt x="2340986" y="150348"/>
                      <a:pt x="2260964" y="170705"/>
                    </a:cubicBezTo>
                    <a:cubicBezTo>
                      <a:pt x="2088988" y="214225"/>
                      <a:pt x="1915607" y="251428"/>
                      <a:pt x="1744333" y="294949"/>
                    </a:cubicBezTo>
                    <a:cubicBezTo>
                      <a:pt x="1637637" y="321623"/>
                      <a:pt x="1167334" y="472541"/>
                      <a:pt x="1146978" y="476753"/>
                    </a:cubicBezTo>
                    <a:cubicBezTo>
                      <a:pt x="1029051" y="504128"/>
                      <a:pt x="910422" y="521677"/>
                      <a:pt x="788986" y="519571"/>
                    </a:cubicBezTo>
                    <a:cubicBezTo>
                      <a:pt x="752485" y="518869"/>
                      <a:pt x="715984" y="519571"/>
                      <a:pt x="679482" y="524485"/>
                    </a:cubicBezTo>
                    <a:cubicBezTo>
                      <a:pt x="619115" y="532908"/>
                      <a:pt x="592441" y="557476"/>
                      <a:pt x="588230" y="618545"/>
                    </a:cubicBezTo>
                    <a:cubicBezTo>
                      <a:pt x="583316" y="688038"/>
                      <a:pt x="569277" y="754723"/>
                      <a:pt x="550325" y="821407"/>
                    </a:cubicBezTo>
                    <a:cubicBezTo>
                      <a:pt x="511016" y="956883"/>
                      <a:pt x="268143" y="1634259"/>
                      <a:pt x="240065" y="1708666"/>
                    </a:cubicBezTo>
                    <a:cubicBezTo>
                      <a:pt x="233748" y="1724810"/>
                      <a:pt x="12635" y="2115092"/>
                      <a:pt x="0" y="2127727"/>
                    </a:cubicBezTo>
                    <a:cubicBezTo>
                      <a:pt x="19654" y="2116496"/>
                      <a:pt x="404320" y="1953644"/>
                      <a:pt x="427484" y="1955048"/>
                    </a:cubicBezTo>
                    <a:cubicBezTo>
                      <a:pt x="487150" y="1955750"/>
                      <a:pt x="545411" y="1953644"/>
                      <a:pt x="603673" y="1954346"/>
                    </a:cubicBezTo>
                    <a:close/>
                  </a:path>
                </a:pathLst>
              </a:custGeom>
              <a:solidFill>
                <a:srgbClr val="7E460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7" name="Google Shape;527;p8"/>
              <p:cNvSpPr/>
              <p:nvPr/>
            </p:nvSpPr>
            <p:spPr>
              <a:xfrm>
                <a:off x="6584948" y="534490"/>
                <a:ext cx="2470846" cy="1909289"/>
              </a:xfrm>
              <a:custGeom>
                <a:avLst/>
                <a:gdLst/>
                <a:ahLst/>
                <a:cxnLst/>
                <a:rect l="l" t="t" r="r" b="b"/>
                <a:pathLst>
                  <a:path w="2470845" h="1909289" extrusionOk="0">
                    <a:moveTo>
                      <a:pt x="2471527" y="586517"/>
                    </a:moveTo>
                    <a:cubicBezTo>
                      <a:pt x="2466613" y="575286"/>
                      <a:pt x="1985079" y="76203"/>
                      <a:pt x="1921203" y="14432"/>
                    </a:cubicBezTo>
                    <a:cubicBezTo>
                      <a:pt x="1913481" y="6711"/>
                      <a:pt x="1907865" y="-5222"/>
                      <a:pt x="1893827" y="2499"/>
                    </a:cubicBezTo>
                    <a:cubicBezTo>
                      <a:pt x="1871364" y="-3818"/>
                      <a:pt x="1853816" y="1797"/>
                      <a:pt x="1846094" y="26365"/>
                    </a:cubicBezTo>
                    <a:cubicBezTo>
                      <a:pt x="1844690" y="29875"/>
                      <a:pt x="1841181" y="32683"/>
                      <a:pt x="1838373" y="36193"/>
                    </a:cubicBezTo>
                    <a:cubicBezTo>
                      <a:pt x="1806785" y="72694"/>
                      <a:pt x="1806785" y="72694"/>
                      <a:pt x="1845392" y="106387"/>
                    </a:cubicBezTo>
                    <a:cubicBezTo>
                      <a:pt x="1865047" y="123234"/>
                      <a:pt x="1883999" y="145696"/>
                      <a:pt x="1877682" y="171668"/>
                    </a:cubicBezTo>
                    <a:cubicBezTo>
                      <a:pt x="1865749" y="220804"/>
                      <a:pt x="1892423" y="246074"/>
                      <a:pt x="1924712" y="273450"/>
                    </a:cubicBezTo>
                    <a:cubicBezTo>
                      <a:pt x="2034216" y="364703"/>
                      <a:pt x="2140209" y="460167"/>
                      <a:pt x="2206192" y="590729"/>
                    </a:cubicBezTo>
                    <a:cubicBezTo>
                      <a:pt x="2233568" y="644779"/>
                      <a:pt x="2248309" y="700232"/>
                      <a:pt x="2250415" y="759196"/>
                    </a:cubicBezTo>
                    <a:cubicBezTo>
                      <a:pt x="2255328" y="883440"/>
                      <a:pt x="2241991" y="1270211"/>
                      <a:pt x="2239184" y="1339002"/>
                    </a:cubicBezTo>
                    <a:cubicBezTo>
                      <a:pt x="2235674" y="1423235"/>
                      <a:pt x="2201981" y="1423235"/>
                      <a:pt x="2201981" y="1423235"/>
                    </a:cubicBezTo>
                    <a:cubicBezTo>
                      <a:pt x="2093881" y="1441486"/>
                      <a:pt x="2064399" y="1374801"/>
                      <a:pt x="2025090" y="1247047"/>
                    </a:cubicBezTo>
                    <a:cubicBezTo>
                      <a:pt x="2003330" y="1176853"/>
                      <a:pt x="1991397" y="1102447"/>
                      <a:pt x="1949280" y="1039272"/>
                    </a:cubicBezTo>
                    <a:cubicBezTo>
                      <a:pt x="1890317" y="950125"/>
                      <a:pt x="1883297" y="854660"/>
                      <a:pt x="1910673" y="754282"/>
                    </a:cubicBezTo>
                    <a:cubicBezTo>
                      <a:pt x="1924712" y="703742"/>
                      <a:pt x="1931030" y="653202"/>
                      <a:pt x="1928222" y="601258"/>
                    </a:cubicBezTo>
                    <a:cubicBezTo>
                      <a:pt x="1924010" y="511409"/>
                      <a:pt x="1856624" y="474206"/>
                      <a:pt x="1779410" y="519131"/>
                    </a:cubicBezTo>
                    <a:cubicBezTo>
                      <a:pt x="1725360" y="550718"/>
                      <a:pt x="1681839" y="594239"/>
                      <a:pt x="1632703" y="632144"/>
                    </a:cubicBezTo>
                    <a:cubicBezTo>
                      <a:pt x="1582163" y="671453"/>
                      <a:pt x="1521094" y="672154"/>
                      <a:pt x="1474765" y="630038"/>
                    </a:cubicBezTo>
                    <a:cubicBezTo>
                      <a:pt x="1453707" y="610383"/>
                      <a:pt x="1394744" y="425070"/>
                      <a:pt x="1376493" y="359087"/>
                    </a:cubicBezTo>
                    <a:cubicBezTo>
                      <a:pt x="1365262" y="319076"/>
                      <a:pt x="1347714" y="283979"/>
                      <a:pt x="1317530" y="254497"/>
                    </a:cubicBezTo>
                    <a:cubicBezTo>
                      <a:pt x="1295770" y="234141"/>
                      <a:pt x="1273307" y="232035"/>
                      <a:pt x="1248739" y="247478"/>
                    </a:cubicBezTo>
                    <a:cubicBezTo>
                      <a:pt x="1219258" y="265728"/>
                      <a:pt x="1203815" y="293104"/>
                      <a:pt x="1192584" y="324692"/>
                    </a:cubicBezTo>
                    <a:cubicBezTo>
                      <a:pt x="1161698" y="410329"/>
                      <a:pt x="1099927" y="463677"/>
                      <a:pt x="1014992" y="490351"/>
                    </a:cubicBezTo>
                    <a:cubicBezTo>
                      <a:pt x="944797" y="512813"/>
                      <a:pt x="873199" y="521938"/>
                      <a:pt x="799495" y="508601"/>
                    </a:cubicBezTo>
                    <a:cubicBezTo>
                      <a:pt x="722281" y="494562"/>
                      <a:pt x="654894" y="466485"/>
                      <a:pt x="600142" y="407521"/>
                    </a:cubicBezTo>
                    <a:cubicBezTo>
                      <a:pt x="518015" y="319076"/>
                      <a:pt x="279354" y="73396"/>
                      <a:pt x="229516" y="57953"/>
                    </a:cubicBezTo>
                    <a:cubicBezTo>
                      <a:pt x="188101" y="45318"/>
                      <a:pt x="160725" y="68482"/>
                      <a:pt x="166341" y="111301"/>
                    </a:cubicBezTo>
                    <a:cubicBezTo>
                      <a:pt x="167744" y="121830"/>
                      <a:pt x="431676" y="525448"/>
                      <a:pt x="482216" y="620913"/>
                    </a:cubicBezTo>
                    <a:cubicBezTo>
                      <a:pt x="534159" y="718483"/>
                      <a:pt x="749657" y="1027338"/>
                      <a:pt x="787562" y="1095427"/>
                    </a:cubicBezTo>
                    <a:cubicBezTo>
                      <a:pt x="800898" y="1119293"/>
                      <a:pt x="815640" y="1143159"/>
                      <a:pt x="803004" y="1172641"/>
                    </a:cubicBezTo>
                    <a:cubicBezTo>
                      <a:pt x="767907" y="1216162"/>
                      <a:pt x="751061" y="1182468"/>
                      <a:pt x="725790" y="1188786"/>
                    </a:cubicBezTo>
                    <a:cubicBezTo>
                      <a:pt x="693501" y="1197209"/>
                      <a:pt x="663317" y="1196507"/>
                      <a:pt x="631730" y="1182468"/>
                    </a:cubicBezTo>
                    <a:cubicBezTo>
                      <a:pt x="532755" y="1138246"/>
                      <a:pt x="112291" y="893267"/>
                      <a:pt x="49116" y="863785"/>
                    </a:cubicBezTo>
                    <a:cubicBezTo>
                      <a:pt x="35779" y="857468"/>
                      <a:pt x="19634" y="849746"/>
                      <a:pt x="6999" y="863785"/>
                    </a:cubicBezTo>
                    <a:cubicBezTo>
                      <a:pt x="-4934" y="877122"/>
                      <a:pt x="681" y="893267"/>
                      <a:pt x="6999" y="906604"/>
                    </a:cubicBezTo>
                    <a:cubicBezTo>
                      <a:pt x="18230" y="930470"/>
                      <a:pt x="181783" y="1157900"/>
                      <a:pt x="256189" y="1244941"/>
                    </a:cubicBezTo>
                    <a:cubicBezTo>
                      <a:pt x="236535" y="1243538"/>
                      <a:pt x="227409" y="1250557"/>
                      <a:pt x="225304" y="1272317"/>
                    </a:cubicBezTo>
                    <a:cubicBezTo>
                      <a:pt x="222496" y="1296885"/>
                      <a:pt x="178976" y="1436572"/>
                      <a:pt x="134051" y="1569942"/>
                    </a:cubicBezTo>
                    <a:cubicBezTo>
                      <a:pt x="284267" y="1609251"/>
                      <a:pt x="431676" y="1656983"/>
                      <a:pt x="576276" y="1713840"/>
                    </a:cubicBezTo>
                    <a:cubicBezTo>
                      <a:pt x="677356" y="1753851"/>
                      <a:pt x="775629" y="1799478"/>
                      <a:pt x="871093" y="1851422"/>
                    </a:cubicBezTo>
                    <a:cubicBezTo>
                      <a:pt x="877411" y="1854931"/>
                      <a:pt x="884430" y="1857739"/>
                      <a:pt x="890747" y="1859845"/>
                    </a:cubicBezTo>
                    <a:cubicBezTo>
                      <a:pt x="887940" y="1828959"/>
                      <a:pt x="866881" y="1777015"/>
                      <a:pt x="867583" y="1762977"/>
                    </a:cubicBezTo>
                    <a:cubicBezTo>
                      <a:pt x="865477" y="1718052"/>
                      <a:pt x="868987" y="1550287"/>
                      <a:pt x="875305" y="1510978"/>
                    </a:cubicBezTo>
                    <a:cubicBezTo>
                      <a:pt x="883026" y="1459035"/>
                      <a:pt x="896363" y="1407793"/>
                      <a:pt x="927249" y="1364272"/>
                    </a:cubicBezTo>
                    <a:cubicBezTo>
                      <a:pt x="944797" y="1339704"/>
                      <a:pt x="965855" y="1320050"/>
                      <a:pt x="998847" y="1324261"/>
                    </a:cubicBezTo>
                    <a:cubicBezTo>
                      <a:pt x="1011482" y="1332684"/>
                      <a:pt x="1068340" y="1320751"/>
                      <a:pt x="1083080" y="1311626"/>
                    </a:cubicBezTo>
                    <a:lnTo>
                      <a:pt x="1083782" y="1311626"/>
                    </a:lnTo>
                    <a:cubicBezTo>
                      <a:pt x="1088696" y="1305309"/>
                      <a:pt x="1126601" y="1256874"/>
                      <a:pt x="1121687" y="1231604"/>
                    </a:cubicBezTo>
                    <a:lnTo>
                      <a:pt x="1122389" y="1232306"/>
                    </a:lnTo>
                    <a:cubicBezTo>
                      <a:pt x="1106947" y="1204931"/>
                      <a:pt x="924441" y="846939"/>
                      <a:pt x="916018" y="820967"/>
                    </a:cubicBezTo>
                    <a:cubicBezTo>
                      <a:pt x="903383" y="783764"/>
                      <a:pt x="914614" y="762705"/>
                      <a:pt x="953221" y="753580"/>
                    </a:cubicBezTo>
                    <a:cubicBezTo>
                      <a:pt x="980597" y="747263"/>
                      <a:pt x="993933" y="736031"/>
                      <a:pt x="997443" y="705848"/>
                    </a:cubicBezTo>
                    <a:cubicBezTo>
                      <a:pt x="1000953" y="670751"/>
                      <a:pt x="1039560" y="659519"/>
                      <a:pt x="1065532" y="684088"/>
                    </a:cubicBezTo>
                    <a:cubicBezTo>
                      <a:pt x="1078869" y="696722"/>
                      <a:pt x="1087292" y="712867"/>
                      <a:pt x="1095014" y="729012"/>
                    </a:cubicBezTo>
                    <a:cubicBezTo>
                      <a:pt x="1114668" y="768321"/>
                      <a:pt x="1179949" y="972587"/>
                      <a:pt x="1184161" y="980308"/>
                    </a:cubicBezTo>
                    <a:cubicBezTo>
                      <a:pt x="1204517" y="1016107"/>
                      <a:pt x="1227681" y="1024531"/>
                      <a:pt x="1266990" y="1010492"/>
                    </a:cubicBezTo>
                    <a:cubicBezTo>
                      <a:pt x="1286644" y="1003472"/>
                      <a:pt x="1439668" y="879228"/>
                      <a:pt x="1457919" y="871507"/>
                    </a:cubicBezTo>
                    <a:cubicBezTo>
                      <a:pt x="1489507" y="856766"/>
                      <a:pt x="1521796" y="845535"/>
                      <a:pt x="1556191" y="842727"/>
                    </a:cubicBezTo>
                    <a:cubicBezTo>
                      <a:pt x="1600414" y="839217"/>
                      <a:pt x="1644636" y="867295"/>
                      <a:pt x="1653060" y="904498"/>
                    </a:cubicBezTo>
                    <a:cubicBezTo>
                      <a:pt x="1660781" y="938192"/>
                      <a:pt x="1578653" y="1008386"/>
                      <a:pt x="1574442" y="1016107"/>
                    </a:cubicBezTo>
                    <a:cubicBezTo>
                      <a:pt x="1512671" y="1122101"/>
                      <a:pt x="1620068" y="1161410"/>
                      <a:pt x="1639021" y="1163516"/>
                    </a:cubicBezTo>
                    <a:cubicBezTo>
                      <a:pt x="1732379" y="1176151"/>
                      <a:pt x="1776602" y="1240028"/>
                      <a:pt x="1753438" y="1331982"/>
                    </a:cubicBezTo>
                    <a:cubicBezTo>
                      <a:pt x="1736591" y="1397263"/>
                      <a:pt x="1701494" y="1449909"/>
                      <a:pt x="1646742" y="1489920"/>
                    </a:cubicBezTo>
                    <a:cubicBezTo>
                      <a:pt x="1602520" y="1522210"/>
                      <a:pt x="1554085" y="1548182"/>
                      <a:pt x="1506353" y="1574153"/>
                    </a:cubicBezTo>
                    <a:cubicBezTo>
                      <a:pt x="1426332" y="1617674"/>
                      <a:pt x="1344906" y="1659791"/>
                      <a:pt x="1270500" y="1712437"/>
                    </a:cubicBezTo>
                    <a:cubicBezTo>
                      <a:pt x="1238912" y="1734899"/>
                      <a:pt x="1209430" y="1760169"/>
                      <a:pt x="1191882" y="1795266"/>
                    </a:cubicBezTo>
                    <a:cubicBezTo>
                      <a:pt x="1176439" y="1825450"/>
                      <a:pt x="1175737" y="1856335"/>
                      <a:pt x="1195392" y="1884413"/>
                    </a:cubicBezTo>
                    <a:cubicBezTo>
                      <a:pt x="1214344" y="1910385"/>
                      <a:pt x="1242422" y="1913895"/>
                      <a:pt x="1271904" y="1908981"/>
                    </a:cubicBezTo>
                    <a:cubicBezTo>
                      <a:pt x="1488103" y="1874586"/>
                      <a:pt x="1705705" y="1852826"/>
                      <a:pt x="1923308" y="1826854"/>
                    </a:cubicBezTo>
                    <a:cubicBezTo>
                      <a:pt x="2011051" y="1816324"/>
                      <a:pt x="2098795" y="1809305"/>
                      <a:pt x="2183028" y="1779823"/>
                    </a:cubicBezTo>
                    <a:cubicBezTo>
                      <a:pt x="2264453" y="1751044"/>
                      <a:pt x="2308676" y="1694186"/>
                      <a:pt x="2319205" y="1609953"/>
                    </a:cubicBezTo>
                    <a:cubicBezTo>
                      <a:pt x="2334648" y="1487112"/>
                      <a:pt x="2347283" y="1364272"/>
                      <a:pt x="2362726" y="1241432"/>
                    </a:cubicBezTo>
                    <a:cubicBezTo>
                      <a:pt x="2384486" y="1064542"/>
                      <a:pt x="2400631" y="886248"/>
                      <a:pt x="2453978" y="714973"/>
                    </a:cubicBezTo>
                    <a:cubicBezTo>
                      <a:pt x="2469421" y="673558"/>
                      <a:pt x="2481355" y="631442"/>
                      <a:pt x="2471527" y="586517"/>
                    </a:cubicBezTo>
                    <a:close/>
                  </a:path>
                </a:pathLst>
              </a:custGeom>
              <a:solidFill>
                <a:srgbClr val="7E460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28" name="Google Shape;528;p8"/>
            <p:cNvSpPr/>
            <p:nvPr/>
          </p:nvSpPr>
          <p:spPr>
            <a:xfrm>
              <a:off x="3841231" y="2938743"/>
              <a:ext cx="701680" cy="467787"/>
            </a:xfrm>
            <a:custGeom>
              <a:avLst/>
              <a:gdLst/>
              <a:ahLst/>
              <a:cxnLst/>
              <a:rect l="l" t="t" r="r" b="b"/>
              <a:pathLst>
                <a:path w="1495142" h="996761" extrusionOk="0">
                  <a:moveTo>
                    <a:pt x="1486029" y="181937"/>
                  </a:moveTo>
                  <a:cubicBezTo>
                    <a:pt x="1460057" y="109637"/>
                    <a:pt x="1379334" y="80857"/>
                    <a:pt x="1304928" y="62606"/>
                  </a:cubicBezTo>
                  <a:cubicBezTo>
                    <a:pt x="1041698" y="-1271"/>
                    <a:pt x="735650" y="-1973"/>
                    <a:pt x="464700" y="835"/>
                  </a:cubicBezTo>
                  <a:cubicBezTo>
                    <a:pt x="305358" y="2239"/>
                    <a:pt x="251308" y="-4780"/>
                    <a:pt x="160758" y="66116"/>
                  </a:cubicBezTo>
                  <a:cubicBezTo>
                    <a:pt x="61783" y="143330"/>
                    <a:pt x="55466" y="306181"/>
                    <a:pt x="42129" y="422002"/>
                  </a:cubicBezTo>
                  <a:cubicBezTo>
                    <a:pt x="28792" y="535015"/>
                    <a:pt x="-690" y="829832"/>
                    <a:pt x="12" y="883180"/>
                  </a:cubicBezTo>
                  <a:cubicBezTo>
                    <a:pt x="64591" y="888795"/>
                    <a:pt x="270261" y="885987"/>
                    <a:pt x="322205" y="885987"/>
                  </a:cubicBezTo>
                  <a:cubicBezTo>
                    <a:pt x="322205" y="838957"/>
                    <a:pt x="330628" y="580642"/>
                    <a:pt x="345369" y="471840"/>
                  </a:cubicBezTo>
                  <a:cubicBezTo>
                    <a:pt x="355196" y="397434"/>
                    <a:pt x="358706" y="255641"/>
                    <a:pt x="428901" y="207909"/>
                  </a:cubicBezTo>
                  <a:cubicBezTo>
                    <a:pt x="508922" y="152455"/>
                    <a:pt x="652119" y="163686"/>
                    <a:pt x="744074" y="165792"/>
                  </a:cubicBezTo>
                  <a:cubicBezTo>
                    <a:pt x="859894" y="168600"/>
                    <a:pt x="979927" y="184043"/>
                    <a:pt x="1090835" y="217034"/>
                  </a:cubicBezTo>
                  <a:cubicBezTo>
                    <a:pt x="1185597" y="245814"/>
                    <a:pt x="1208761" y="297758"/>
                    <a:pt x="1199636" y="393222"/>
                  </a:cubicBezTo>
                  <a:cubicBezTo>
                    <a:pt x="1182087" y="582747"/>
                    <a:pt x="1169452" y="741387"/>
                    <a:pt x="1105575" y="951970"/>
                  </a:cubicBezTo>
                  <a:cubicBezTo>
                    <a:pt x="1215781" y="972327"/>
                    <a:pt x="1293697" y="996895"/>
                    <a:pt x="1365295" y="996895"/>
                  </a:cubicBezTo>
                  <a:cubicBezTo>
                    <a:pt x="1377228" y="957586"/>
                    <a:pt x="1448125" y="655048"/>
                    <a:pt x="1468481" y="535015"/>
                  </a:cubicBezTo>
                  <a:cubicBezTo>
                    <a:pt x="1486029" y="427618"/>
                    <a:pt x="1517617" y="268978"/>
                    <a:pt x="1486029" y="181937"/>
                  </a:cubicBezTo>
                  <a:close/>
                </a:path>
              </a:pathLst>
            </a:custGeom>
            <a:solidFill>
              <a:srgbClr val="7034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8"/>
            <p:cNvSpPr/>
            <p:nvPr/>
          </p:nvSpPr>
          <p:spPr>
            <a:xfrm>
              <a:off x="3847490" y="2945988"/>
              <a:ext cx="688503" cy="457904"/>
            </a:xfrm>
            <a:custGeom>
              <a:avLst/>
              <a:gdLst/>
              <a:ahLst/>
              <a:cxnLst/>
              <a:rect l="l" t="t" r="r" b="b"/>
              <a:pathLst>
                <a:path w="1467064" h="975703" extrusionOk="0">
                  <a:moveTo>
                    <a:pt x="1455144" y="184751"/>
                  </a:moveTo>
                  <a:cubicBezTo>
                    <a:pt x="1429172" y="113855"/>
                    <a:pt x="1350554" y="78758"/>
                    <a:pt x="1277552" y="61209"/>
                  </a:cubicBezTo>
                  <a:cubicBezTo>
                    <a:pt x="1019938" y="-1264"/>
                    <a:pt x="720910" y="-1966"/>
                    <a:pt x="455574" y="842"/>
                  </a:cubicBezTo>
                  <a:cubicBezTo>
                    <a:pt x="299743" y="2246"/>
                    <a:pt x="247097" y="-4072"/>
                    <a:pt x="157950" y="64719"/>
                  </a:cubicBezTo>
                  <a:cubicBezTo>
                    <a:pt x="61082" y="139827"/>
                    <a:pt x="54764" y="306188"/>
                    <a:pt x="41427" y="419201"/>
                  </a:cubicBezTo>
                  <a:cubicBezTo>
                    <a:pt x="28792" y="529406"/>
                    <a:pt x="-690" y="817905"/>
                    <a:pt x="12" y="869849"/>
                  </a:cubicBezTo>
                  <a:cubicBezTo>
                    <a:pt x="63187" y="875465"/>
                    <a:pt x="250607" y="872657"/>
                    <a:pt x="301147" y="872657"/>
                  </a:cubicBezTo>
                  <a:cubicBezTo>
                    <a:pt x="301147" y="827031"/>
                    <a:pt x="309570" y="574331"/>
                    <a:pt x="323609" y="467635"/>
                  </a:cubicBezTo>
                  <a:cubicBezTo>
                    <a:pt x="333436" y="395335"/>
                    <a:pt x="336946" y="235291"/>
                    <a:pt x="405035" y="188261"/>
                  </a:cubicBezTo>
                  <a:cubicBezTo>
                    <a:pt x="483652" y="134211"/>
                    <a:pt x="637378" y="137721"/>
                    <a:pt x="727929" y="140529"/>
                  </a:cubicBezTo>
                  <a:cubicBezTo>
                    <a:pt x="841644" y="143337"/>
                    <a:pt x="958167" y="158077"/>
                    <a:pt x="1067670" y="190367"/>
                  </a:cubicBezTo>
                  <a:cubicBezTo>
                    <a:pt x="1161029" y="218445"/>
                    <a:pt x="1203848" y="261965"/>
                    <a:pt x="1195424" y="355324"/>
                  </a:cubicBezTo>
                  <a:cubicBezTo>
                    <a:pt x="1177876" y="539935"/>
                    <a:pt x="1158923" y="730864"/>
                    <a:pt x="1096450" y="936534"/>
                  </a:cubicBezTo>
                  <a:cubicBezTo>
                    <a:pt x="1203848" y="956891"/>
                    <a:pt x="1266321" y="980757"/>
                    <a:pt x="1336515" y="980757"/>
                  </a:cubicBezTo>
                  <a:cubicBezTo>
                    <a:pt x="1347746" y="942150"/>
                    <a:pt x="1417239" y="646631"/>
                    <a:pt x="1437595" y="529406"/>
                  </a:cubicBezTo>
                  <a:cubicBezTo>
                    <a:pt x="1455846" y="424816"/>
                    <a:pt x="1486731" y="270388"/>
                    <a:pt x="1455144" y="18475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8"/>
            <p:cNvSpPr/>
            <p:nvPr/>
          </p:nvSpPr>
          <p:spPr>
            <a:xfrm rot="-396564">
              <a:off x="2505376" y="3228194"/>
              <a:ext cx="3646760" cy="1393477"/>
            </a:xfrm>
            <a:custGeom>
              <a:avLst/>
              <a:gdLst/>
              <a:ahLst/>
              <a:cxnLst/>
              <a:rect l="l" t="t" r="r" b="b"/>
              <a:pathLst>
                <a:path w="7770528" h="2969226" extrusionOk="0">
                  <a:moveTo>
                    <a:pt x="1394502" y="2003115"/>
                  </a:moveTo>
                  <a:cubicBezTo>
                    <a:pt x="1073713" y="1886592"/>
                    <a:pt x="760646" y="1753222"/>
                    <a:pt x="484079" y="1548254"/>
                  </a:cubicBezTo>
                  <a:cubicBezTo>
                    <a:pt x="303680" y="1414885"/>
                    <a:pt x="149954" y="1256947"/>
                    <a:pt x="22200" y="1073038"/>
                  </a:cubicBezTo>
                  <a:cubicBezTo>
                    <a:pt x="-7282" y="1030921"/>
                    <a:pt x="-7984" y="1022498"/>
                    <a:pt x="23604" y="981785"/>
                  </a:cubicBezTo>
                  <a:cubicBezTo>
                    <a:pt x="241908" y="696795"/>
                    <a:pt x="526196" y="522011"/>
                    <a:pt x="882784" y="467962"/>
                  </a:cubicBezTo>
                  <a:cubicBezTo>
                    <a:pt x="913670" y="463048"/>
                    <a:pt x="945257" y="460942"/>
                    <a:pt x="976845" y="458134"/>
                  </a:cubicBezTo>
                  <a:cubicBezTo>
                    <a:pt x="1004221" y="456028"/>
                    <a:pt x="1025279" y="469365"/>
                    <a:pt x="1044933" y="486212"/>
                  </a:cubicBezTo>
                  <a:cubicBezTo>
                    <a:pt x="1195851" y="618880"/>
                    <a:pt x="1590344" y="963534"/>
                    <a:pt x="1594556" y="966342"/>
                  </a:cubicBezTo>
                  <a:cubicBezTo>
                    <a:pt x="1612807" y="978275"/>
                    <a:pt x="1633163" y="978977"/>
                    <a:pt x="1649308" y="967746"/>
                  </a:cubicBezTo>
                  <a:cubicBezTo>
                    <a:pt x="1666154" y="955813"/>
                    <a:pt x="1654221" y="937563"/>
                    <a:pt x="1647904" y="923524"/>
                  </a:cubicBezTo>
                  <a:cubicBezTo>
                    <a:pt x="1597364" y="811915"/>
                    <a:pt x="1407137" y="404085"/>
                    <a:pt x="1364318" y="310726"/>
                  </a:cubicBezTo>
                  <a:cubicBezTo>
                    <a:pt x="1359405" y="299495"/>
                    <a:pt x="1355193" y="288264"/>
                    <a:pt x="1351683" y="277033"/>
                  </a:cubicBezTo>
                  <a:cubicBezTo>
                    <a:pt x="1346068" y="258080"/>
                    <a:pt x="1352385" y="245445"/>
                    <a:pt x="1371338" y="239128"/>
                  </a:cubicBezTo>
                  <a:cubicBezTo>
                    <a:pt x="1480139" y="205434"/>
                    <a:pt x="1588239" y="172443"/>
                    <a:pt x="1697040" y="138749"/>
                  </a:cubicBezTo>
                  <a:cubicBezTo>
                    <a:pt x="1731435" y="128220"/>
                    <a:pt x="1744070" y="150683"/>
                    <a:pt x="1755301" y="176655"/>
                  </a:cubicBezTo>
                  <a:cubicBezTo>
                    <a:pt x="1803736" y="288264"/>
                    <a:pt x="1851468" y="399873"/>
                    <a:pt x="1900604" y="511482"/>
                  </a:cubicBezTo>
                  <a:cubicBezTo>
                    <a:pt x="1922364" y="561320"/>
                    <a:pt x="1946230" y="611158"/>
                    <a:pt x="1969395" y="660294"/>
                  </a:cubicBezTo>
                  <a:cubicBezTo>
                    <a:pt x="1982732" y="688372"/>
                    <a:pt x="2014319" y="696795"/>
                    <a:pt x="2040993" y="682055"/>
                  </a:cubicBezTo>
                  <a:cubicBezTo>
                    <a:pt x="2050118" y="677141"/>
                    <a:pt x="2045205" y="644150"/>
                    <a:pt x="2041695" y="635726"/>
                  </a:cubicBezTo>
                  <a:cubicBezTo>
                    <a:pt x="1977818" y="471471"/>
                    <a:pt x="1891479" y="125412"/>
                    <a:pt x="1890777" y="122605"/>
                  </a:cubicBezTo>
                  <a:cubicBezTo>
                    <a:pt x="1880248" y="74873"/>
                    <a:pt x="1883055" y="68555"/>
                    <a:pt x="1932191" y="60834"/>
                  </a:cubicBezTo>
                  <a:cubicBezTo>
                    <a:pt x="2029060" y="45391"/>
                    <a:pt x="3306599" y="-34631"/>
                    <a:pt x="3539645" y="17313"/>
                  </a:cubicBezTo>
                  <a:cubicBezTo>
                    <a:pt x="3793749" y="60132"/>
                    <a:pt x="4226849" y="128922"/>
                    <a:pt x="4330035" y="159808"/>
                  </a:cubicBezTo>
                  <a:cubicBezTo>
                    <a:pt x="4697152" y="267205"/>
                    <a:pt x="5424367" y="489722"/>
                    <a:pt x="5996452" y="948092"/>
                  </a:cubicBezTo>
                  <a:cubicBezTo>
                    <a:pt x="6032251" y="976170"/>
                    <a:pt x="6031549" y="976872"/>
                    <a:pt x="5997154" y="1003545"/>
                  </a:cubicBezTo>
                  <a:cubicBezTo>
                    <a:pt x="5874314" y="1097606"/>
                    <a:pt x="5750771" y="1191667"/>
                    <a:pt x="5627931" y="1286429"/>
                  </a:cubicBezTo>
                  <a:cubicBezTo>
                    <a:pt x="5620210" y="1292747"/>
                    <a:pt x="5603363" y="1296958"/>
                    <a:pt x="5611084" y="1310295"/>
                  </a:cubicBezTo>
                  <a:cubicBezTo>
                    <a:pt x="5617402" y="1320825"/>
                    <a:pt x="5631441" y="1315209"/>
                    <a:pt x="5641970" y="1312401"/>
                  </a:cubicBezTo>
                  <a:cubicBezTo>
                    <a:pt x="5847639" y="1250630"/>
                    <a:pt x="6057521" y="1204301"/>
                    <a:pt x="6260383" y="1132001"/>
                  </a:cubicBezTo>
                  <a:cubicBezTo>
                    <a:pt x="6294778" y="1120068"/>
                    <a:pt x="6324962" y="1121472"/>
                    <a:pt x="6357252" y="1134809"/>
                  </a:cubicBezTo>
                  <a:cubicBezTo>
                    <a:pt x="6484303" y="1186753"/>
                    <a:pt x="6601528" y="1257650"/>
                    <a:pt x="6716647" y="1332055"/>
                  </a:cubicBezTo>
                  <a:cubicBezTo>
                    <a:pt x="7061302" y="1554572"/>
                    <a:pt x="7744295" y="2099983"/>
                    <a:pt x="7765353" y="2117532"/>
                  </a:cubicBezTo>
                  <a:cubicBezTo>
                    <a:pt x="7783603" y="2132975"/>
                    <a:pt x="7777988" y="2142100"/>
                    <a:pt x="7757631" y="2147014"/>
                  </a:cubicBezTo>
                  <a:cubicBezTo>
                    <a:pt x="7711303" y="2157543"/>
                    <a:pt x="7384197" y="2227035"/>
                    <a:pt x="7266972" y="2250901"/>
                  </a:cubicBezTo>
                  <a:cubicBezTo>
                    <a:pt x="7257145" y="2253007"/>
                    <a:pt x="7247317" y="2254411"/>
                    <a:pt x="7238894" y="2261431"/>
                  </a:cubicBezTo>
                  <a:cubicBezTo>
                    <a:pt x="7242404" y="2277575"/>
                    <a:pt x="7256443" y="2277575"/>
                    <a:pt x="7266972" y="2280383"/>
                  </a:cubicBezTo>
                  <a:cubicBezTo>
                    <a:pt x="7358927" y="2304951"/>
                    <a:pt x="7577933" y="2354087"/>
                    <a:pt x="7580741" y="2373039"/>
                  </a:cubicBezTo>
                  <a:cubicBezTo>
                    <a:pt x="7582847" y="2389185"/>
                    <a:pt x="7156065" y="2629249"/>
                    <a:pt x="6940568" y="2710675"/>
                  </a:cubicBezTo>
                  <a:cubicBezTo>
                    <a:pt x="6704714" y="2799822"/>
                    <a:pt x="6461841" y="2862997"/>
                    <a:pt x="6213353" y="2905816"/>
                  </a:cubicBezTo>
                  <a:cubicBezTo>
                    <a:pt x="4559571" y="3113591"/>
                    <a:pt x="3261675" y="2833515"/>
                    <a:pt x="1394502" y="200311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1" name="Google Shape;531;p8"/>
          <p:cNvGrpSpPr/>
          <p:nvPr/>
        </p:nvGrpSpPr>
        <p:grpSpPr>
          <a:xfrm>
            <a:off x="5339907" y="2635678"/>
            <a:ext cx="6377019" cy="1418409"/>
            <a:chOff x="6149039" y="2558374"/>
            <a:chExt cx="5509521" cy="1418409"/>
          </a:xfrm>
        </p:grpSpPr>
        <p:grpSp>
          <p:nvGrpSpPr>
            <p:cNvPr id="532" name="Google Shape;532;p8"/>
            <p:cNvGrpSpPr/>
            <p:nvPr/>
          </p:nvGrpSpPr>
          <p:grpSpPr>
            <a:xfrm>
              <a:off x="6149039" y="2892474"/>
              <a:ext cx="5509521" cy="1084309"/>
              <a:chOff x="3686398" y="4267905"/>
              <a:chExt cx="4760612" cy="679086"/>
            </a:xfrm>
          </p:grpSpPr>
          <p:sp>
            <p:nvSpPr>
              <p:cNvPr id="533" name="Google Shape;533;p8"/>
              <p:cNvSpPr/>
              <p:nvPr/>
            </p:nvSpPr>
            <p:spPr>
              <a:xfrm>
                <a:off x="7255458" y="4273456"/>
                <a:ext cx="1191552" cy="672919"/>
              </a:xfrm>
              <a:custGeom>
                <a:avLst/>
                <a:gdLst/>
                <a:ahLst/>
                <a:cxnLst/>
                <a:rect l="l" t="t" r="r" b="b"/>
                <a:pathLst>
                  <a:path w="2257425" h="1190625" extrusionOk="0">
                    <a:moveTo>
                      <a:pt x="2252186" y="1188244"/>
                    </a:moveTo>
                    <a:lnTo>
                      <a:pt x="7144" y="1188244"/>
                    </a:lnTo>
                    <a:lnTo>
                      <a:pt x="7144" y="7144"/>
                    </a:lnTo>
                    <a:lnTo>
                      <a:pt x="2252186" y="7144"/>
                    </a:lnTo>
                    <a:lnTo>
                      <a:pt x="1729264" y="597694"/>
                    </a:lnTo>
                    <a:close/>
                  </a:path>
                </a:pathLst>
              </a:custGeom>
              <a:solidFill>
                <a:srgbClr val="BD6906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4" name="Google Shape;534;p8"/>
              <p:cNvSpPr/>
              <p:nvPr/>
            </p:nvSpPr>
            <p:spPr>
              <a:xfrm>
                <a:off x="7255458" y="4737134"/>
                <a:ext cx="659904" cy="209857"/>
              </a:xfrm>
              <a:custGeom>
                <a:avLst/>
                <a:gdLst/>
                <a:ahLst/>
                <a:cxnLst/>
                <a:rect l="l" t="t" r="r" b="b"/>
                <a:pathLst>
                  <a:path w="1019175" h="609600" extrusionOk="0">
                    <a:moveTo>
                      <a:pt x="7144" y="7144"/>
                    </a:moveTo>
                    <a:lnTo>
                      <a:pt x="1012984" y="15716"/>
                    </a:lnTo>
                    <a:lnTo>
                      <a:pt x="7144" y="606266"/>
                    </a:lnTo>
                    <a:close/>
                  </a:path>
                </a:pathLst>
              </a:custGeom>
              <a:solidFill>
                <a:srgbClr val="7E4604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5" name="Google Shape;535;p8"/>
              <p:cNvSpPr/>
              <p:nvPr/>
            </p:nvSpPr>
            <p:spPr>
              <a:xfrm>
                <a:off x="3686398" y="4267905"/>
                <a:ext cx="1191553" cy="672919"/>
              </a:xfrm>
              <a:custGeom>
                <a:avLst/>
                <a:gdLst/>
                <a:ahLst/>
                <a:cxnLst/>
                <a:rect l="l" t="t" r="r" b="b"/>
                <a:pathLst>
                  <a:path w="2257425" h="1190625" extrusionOk="0">
                    <a:moveTo>
                      <a:pt x="7144" y="1188244"/>
                    </a:moveTo>
                    <a:lnTo>
                      <a:pt x="2252186" y="1188244"/>
                    </a:lnTo>
                    <a:lnTo>
                      <a:pt x="2252186" y="7144"/>
                    </a:lnTo>
                    <a:lnTo>
                      <a:pt x="7144" y="7144"/>
                    </a:lnTo>
                    <a:lnTo>
                      <a:pt x="531019" y="597694"/>
                    </a:lnTo>
                    <a:close/>
                  </a:path>
                </a:pathLst>
              </a:custGeom>
              <a:solidFill>
                <a:srgbClr val="BD6906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6" name="Google Shape;536;p8"/>
              <p:cNvSpPr/>
              <p:nvPr/>
            </p:nvSpPr>
            <p:spPr>
              <a:xfrm>
                <a:off x="4276637" y="4731583"/>
                <a:ext cx="598231" cy="209857"/>
              </a:xfrm>
              <a:custGeom>
                <a:avLst/>
                <a:gdLst/>
                <a:ahLst/>
                <a:cxnLst/>
                <a:rect l="l" t="t" r="r" b="b"/>
                <a:pathLst>
                  <a:path w="923925" h="609600" extrusionOk="0">
                    <a:moveTo>
                      <a:pt x="923449" y="7144"/>
                    </a:moveTo>
                    <a:lnTo>
                      <a:pt x="7144" y="15716"/>
                    </a:lnTo>
                    <a:lnTo>
                      <a:pt x="923449" y="606266"/>
                    </a:lnTo>
                    <a:close/>
                  </a:path>
                </a:pathLst>
              </a:custGeom>
              <a:solidFill>
                <a:srgbClr val="7E4604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37" name="Google Shape;537;p8"/>
            <p:cNvSpPr/>
            <p:nvPr/>
          </p:nvSpPr>
          <p:spPr>
            <a:xfrm>
              <a:off x="6846971" y="2558374"/>
              <a:ext cx="4205155" cy="1074463"/>
            </a:xfrm>
            <a:custGeom>
              <a:avLst/>
              <a:gdLst/>
              <a:ahLst/>
              <a:cxnLst/>
              <a:rect l="l" t="t" r="r" b="b"/>
              <a:pathLst>
                <a:path w="5619750" h="1190625" extrusionOk="0">
                  <a:moveTo>
                    <a:pt x="7144" y="7144"/>
                  </a:moveTo>
                  <a:lnTo>
                    <a:pt x="5613559" y="7144"/>
                  </a:lnTo>
                  <a:lnTo>
                    <a:pt x="5613559" y="1188244"/>
                  </a:lnTo>
                  <a:lnTo>
                    <a:pt x="7143" y="11882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8"/>
            <p:cNvSpPr txBox="1"/>
            <p:nvPr/>
          </p:nvSpPr>
          <p:spPr>
            <a:xfrm>
              <a:off x="7045899" y="2772440"/>
              <a:ext cx="3807298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HALLOWEEN SALE</a:t>
              </a:r>
              <a:endParaRPr/>
            </a:p>
          </p:txBody>
        </p:sp>
      </p:grpSp>
      <p:sp>
        <p:nvSpPr>
          <p:cNvPr id="539" name="Google Shape;539;p8"/>
          <p:cNvSpPr txBox="1"/>
          <p:nvPr/>
        </p:nvSpPr>
        <p:spPr>
          <a:xfrm>
            <a:off x="916050" y="672330"/>
            <a:ext cx="4423856" cy="2476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rial"/>
              <a:buNone/>
            </a:pPr>
            <a:r>
              <a:rPr lang="en-US" sz="48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Portfolio</a:t>
            </a:r>
            <a:r>
              <a:rPr lang="en-US" sz="48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Presentation Designed</a:t>
            </a:r>
            <a:endParaRPr/>
          </a:p>
        </p:txBody>
      </p:sp>
      <p:sp>
        <p:nvSpPr>
          <p:cNvPr id="540" name="Google Shape;540;p8"/>
          <p:cNvSpPr txBox="1"/>
          <p:nvPr/>
        </p:nvSpPr>
        <p:spPr>
          <a:xfrm>
            <a:off x="1951108" y="5858010"/>
            <a:ext cx="1169197" cy="307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PowerPoint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8"/>
          <p:cNvSpPr txBox="1"/>
          <p:nvPr/>
        </p:nvSpPr>
        <p:spPr>
          <a:xfrm>
            <a:off x="916050" y="3313552"/>
            <a:ext cx="3738654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I hope and I believe that this Template will your Time, Money and Reputation. Easy to change colors, photos and Text. You can simply impress your audience and add a unique zing and appeal to your Presentations. I hope and I believe that this Template will your Time, Money and Reputation. Get a modern PowerPoint  Presentation that is beautifully designed. You can simply impress your audience and add a unique zing and appeal to your Presentations.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Easy to change colors, photos and Text. 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8"/>
          <p:cNvSpPr txBox="1"/>
          <p:nvPr/>
        </p:nvSpPr>
        <p:spPr>
          <a:xfrm>
            <a:off x="993871" y="5858010"/>
            <a:ext cx="859032" cy="30777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Modern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8"/>
          <p:cNvSpPr txBox="1"/>
          <p:nvPr/>
        </p:nvSpPr>
        <p:spPr>
          <a:xfrm>
            <a:off x="3218509" y="5858010"/>
            <a:ext cx="1262718" cy="30777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9"/>
          <p:cNvSpPr txBox="1">
            <a:spLocks noGrp="1"/>
          </p:cNvSpPr>
          <p:nvPr>
            <p:ph type="body" idx="1"/>
          </p:nvPr>
        </p:nvSpPr>
        <p:spPr>
          <a:xfrm>
            <a:off x="1094396" y="213422"/>
            <a:ext cx="10802330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Arial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549" name="Google Shape;549;p9"/>
          <p:cNvGrpSpPr/>
          <p:nvPr/>
        </p:nvGrpSpPr>
        <p:grpSpPr>
          <a:xfrm>
            <a:off x="918470" y="3838460"/>
            <a:ext cx="10334953" cy="2229130"/>
            <a:chOff x="641074" y="3933059"/>
            <a:chExt cx="7838416" cy="2014553"/>
          </a:xfrm>
        </p:grpSpPr>
        <p:sp>
          <p:nvSpPr>
            <p:cNvPr id="550" name="Google Shape;550;p9"/>
            <p:cNvSpPr/>
            <p:nvPr/>
          </p:nvSpPr>
          <p:spPr>
            <a:xfrm rot="10800000" flipH="1">
              <a:off x="6977784" y="3935711"/>
              <a:ext cx="1501706" cy="715762"/>
            </a:xfrm>
            <a:prstGeom prst="corner">
              <a:avLst>
                <a:gd name="adj1" fmla="val 19327"/>
                <a:gd name="adj2" fmla="val 19583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9"/>
            <p:cNvSpPr/>
            <p:nvPr/>
          </p:nvSpPr>
          <p:spPr>
            <a:xfrm rot="10800000" flipH="1">
              <a:off x="5393608" y="4259746"/>
              <a:ext cx="1501706" cy="715762"/>
            </a:xfrm>
            <a:prstGeom prst="corner">
              <a:avLst>
                <a:gd name="adj1" fmla="val 19327"/>
                <a:gd name="adj2" fmla="val 19583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9"/>
            <p:cNvSpPr/>
            <p:nvPr/>
          </p:nvSpPr>
          <p:spPr>
            <a:xfrm rot="10800000" flipH="1">
              <a:off x="3809430" y="4583781"/>
              <a:ext cx="1501706" cy="715762"/>
            </a:xfrm>
            <a:prstGeom prst="corner">
              <a:avLst>
                <a:gd name="adj1" fmla="val 19327"/>
                <a:gd name="adj2" fmla="val 19583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9"/>
            <p:cNvSpPr/>
            <p:nvPr/>
          </p:nvSpPr>
          <p:spPr>
            <a:xfrm rot="10800000" flipH="1">
              <a:off x="2225251" y="4907816"/>
              <a:ext cx="1501706" cy="715762"/>
            </a:xfrm>
            <a:prstGeom prst="corner">
              <a:avLst>
                <a:gd name="adj1" fmla="val 19327"/>
                <a:gd name="adj2" fmla="val 19583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9"/>
            <p:cNvSpPr/>
            <p:nvPr/>
          </p:nvSpPr>
          <p:spPr>
            <a:xfrm rot="10800000" flipH="1">
              <a:off x="641074" y="5231850"/>
              <a:ext cx="1501706" cy="715762"/>
            </a:xfrm>
            <a:prstGeom prst="corner">
              <a:avLst>
                <a:gd name="adj1" fmla="val 19327"/>
                <a:gd name="adj2" fmla="val 19583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9"/>
            <p:cNvSpPr/>
            <p:nvPr/>
          </p:nvSpPr>
          <p:spPr>
            <a:xfrm>
              <a:off x="1890754" y="4905173"/>
              <a:ext cx="218430" cy="260276"/>
            </a:xfrm>
            <a:custGeom>
              <a:avLst/>
              <a:gdLst/>
              <a:ahLst/>
              <a:cxnLst/>
              <a:rect l="l" t="t" r="r" b="b"/>
              <a:pathLst>
                <a:path w="648072" h="648072" extrusionOk="0">
                  <a:moveTo>
                    <a:pt x="629716" y="0"/>
                  </a:moveTo>
                  <a:lnTo>
                    <a:pt x="648072" y="0"/>
                  </a:lnTo>
                  <a:lnTo>
                    <a:pt x="648072" y="648072"/>
                  </a:lnTo>
                  <a:lnTo>
                    <a:pt x="0" y="648072"/>
                  </a:lnTo>
                  <a:lnTo>
                    <a:pt x="0" y="633586"/>
                  </a:lnTo>
                  <a:cubicBezTo>
                    <a:pt x="347978" y="633586"/>
                    <a:pt x="630070" y="351494"/>
                    <a:pt x="630070" y="3516"/>
                  </a:cubicBezTo>
                  <a:cubicBezTo>
                    <a:pt x="630070" y="2343"/>
                    <a:pt x="630067" y="1170"/>
                    <a:pt x="629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9"/>
            <p:cNvSpPr/>
            <p:nvPr/>
          </p:nvSpPr>
          <p:spPr>
            <a:xfrm>
              <a:off x="3474931" y="4581137"/>
              <a:ext cx="218430" cy="260276"/>
            </a:xfrm>
            <a:custGeom>
              <a:avLst/>
              <a:gdLst/>
              <a:ahLst/>
              <a:cxnLst/>
              <a:rect l="l" t="t" r="r" b="b"/>
              <a:pathLst>
                <a:path w="648072" h="648072" extrusionOk="0">
                  <a:moveTo>
                    <a:pt x="629716" y="0"/>
                  </a:moveTo>
                  <a:lnTo>
                    <a:pt x="648072" y="0"/>
                  </a:lnTo>
                  <a:lnTo>
                    <a:pt x="648072" y="648072"/>
                  </a:lnTo>
                  <a:lnTo>
                    <a:pt x="0" y="648072"/>
                  </a:lnTo>
                  <a:lnTo>
                    <a:pt x="0" y="633586"/>
                  </a:lnTo>
                  <a:cubicBezTo>
                    <a:pt x="347978" y="633586"/>
                    <a:pt x="630070" y="351494"/>
                    <a:pt x="630070" y="3516"/>
                  </a:cubicBezTo>
                  <a:cubicBezTo>
                    <a:pt x="630070" y="2343"/>
                    <a:pt x="630067" y="1170"/>
                    <a:pt x="629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9"/>
            <p:cNvSpPr/>
            <p:nvPr/>
          </p:nvSpPr>
          <p:spPr>
            <a:xfrm>
              <a:off x="5059109" y="4257101"/>
              <a:ext cx="218430" cy="260276"/>
            </a:xfrm>
            <a:custGeom>
              <a:avLst/>
              <a:gdLst/>
              <a:ahLst/>
              <a:cxnLst/>
              <a:rect l="l" t="t" r="r" b="b"/>
              <a:pathLst>
                <a:path w="648072" h="648072" extrusionOk="0">
                  <a:moveTo>
                    <a:pt x="629716" y="0"/>
                  </a:moveTo>
                  <a:lnTo>
                    <a:pt x="648072" y="0"/>
                  </a:lnTo>
                  <a:lnTo>
                    <a:pt x="648072" y="648072"/>
                  </a:lnTo>
                  <a:lnTo>
                    <a:pt x="0" y="648072"/>
                  </a:lnTo>
                  <a:lnTo>
                    <a:pt x="0" y="633586"/>
                  </a:lnTo>
                  <a:cubicBezTo>
                    <a:pt x="347978" y="633586"/>
                    <a:pt x="630070" y="351494"/>
                    <a:pt x="630070" y="3516"/>
                  </a:cubicBezTo>
                  <a:cubicBezTo>
                    <a:pt x="630070" y="2343"/>
                    <a:pt x="630067" y="1170"/>
                    <a:pt x="629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9"/>
            <p:cNvSpPr/>
            <p:nvPr/>
          </p:nvSpPr>
          <p:spPr>
            <a:xfrm>
              <a:off x="6643280" y="3933059"/>
              <a:ext cx="218430" cy="260276"/>
            </a:xfrm>
            <a:custGeom>
              <a:avLst/>
              <a:gdLst/>
              <a:ahLst/>
              <a:cxnLst/>
              <a:rect l="l" t="t" r="r" b="b"/>
              <a:pathLst>
                <a:path w="648072" h="648072" extrusionOk="0">
                  <a:moveTo>
                    <a:pt x="629716" y="0"/>
                  </a:moveTo>
                  <a:lnTo>
                    <a:pt x="648072" y="0"/>
                  </a:lnTo>
                  <a:lnTo>
                    <a:pt x="648072" y="648072"/>
                  </a:lnTo>
                  <a:lnTo>
                    <a:pt x="0" y="648072"/>
                  </a:lnTo>
                  <a:lnTo>
                    <a:pt x="0" y="633586"/>
                  </a:lnTo>
                  <a:cubicBezTo>
                    <a:pt x="347978" y="633586"/>
                    <a:pt x="630070" y="351494"/>
                    <a:pt x="630070" y="3516"/>
                  </a:cubicBezTo>
                  <a:cubicBezTo>
                    <a:pt x="630070" y="2343"/>
                    <a:pt x="630067" y="1170"/>
                    <a:pt x="6297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9" name="Google Shape;559;p9"/>
          <p:cNvSpPr txBox="1"/>
          <p:nvPr/>
        </p:nvSpPr>
        <p:spPr>
          <a:xfrm>
            <a:off x="1122997" y="5492752"/>
            <a:ext cx="138720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$34,400</a:t>
            </a:r>
            <a:endParaRPr sz="18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p9"/>
          <p:cNvSpPr txBox="1"/>
          <p:nvPr/>
        </p:nvSpPr>
        <p:spPr>
          <a:xfrm>
            <a:off x="1124136" y="5807068"/>
            <a:ext cx="13850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Add Text Here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9"/>
          <p:cNvSpPr txBox="1"/>
          <p:nvPr/>
        </p:nvSpPr>
        <p:spPr>
          <a:xfrm>
            <a:off x="3212219" y="5134577"/>
            <a:ext cx="138720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$39,200</a:t>
            </a:r>
            <a:endParaRPr sz="18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9"/>
          <p:cNvSpPr txBox="1"/>
          <p:nvPr/>
        </p:nvSpPr>
        <p:spPr>
          <a:xfrm>
            <a:off x="3213358" y="5448893"/>
            <a:ext cx="13850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Add Text Here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9"/>
          <p:cNvSpPr txBox="1"/>
          <p:nvPr/>
        </p:nvSpPr>
        <p:spPr>
          <a:xfrm>
            <a:off x="5301441" y="4776404"/>
            <a:ext cx="138720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$44,600</a:t>
            </a:r>
            <a:endParaRPr sz="18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9"/>
          <p:cNvSpPr txBox="1"/>
          <p:nvPr/>
        </p:nvSpPr>
        <p:spPr>
          <a:xfrm>
            <a:off x="5302580" y="5090720"/>
            <a:ext cx="13850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Add Text Here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9"/>
          <p:cNvSpPr txBox="1"/>
          <p:nvPr/>
        </p:nvSpPr>
        <p:spPr>
          <a:xfrm>
            <a:off x="7390664" y="4418231"/>
            <a:ext cx="138720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$54,000</a:t>
            </a:r>
            <a:endParaRPr sz="180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566;p9"/>
          <p:cNvSpPr txBox="1"/>
          <p:nvPr/>
        </p:nvSpPr>
        <p:spPr>
          <a:xfrm>
            <a:off x="7391803" y="4732547"/>
            <a:ext cx="13850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Add Text Here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Google Shape;567;p9"/>
          <p:cNvSpPr txBox="1"/>
          <p:nvPr/>
        </p:nvSpPr>
        <p:spPr>
          <a:xfrm>
            <a:off x="9479887" y="4060056"/>
            <a:ext cx="138720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$66,800</a:t>
            </a:r>
            <a:endParaRPr sz="180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9"/>
          <p:cNvSpPr txBox="1"/>
          <p:nvPr/>
        </p:nvSpPr>
        <p:spPr>
          <a:xfrm>
            <a:off x="9481026" y="4374372"/>
            <a:ext cx="13850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Add Text Here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9" name="Google Shape;569;p9"/>
          <p:cNvGrpSpPr/>
          <p:nvPr/>
        </p:nvGrpSpPr>
        <p:grpSpPr>
          <a:xfrm>
            <a:off x="783654" y="3759608"/>
            <a:ext cx="2241176" cy="650773"/>
            <a:chOff x="305526" y="2756545"/>
            <a:chExt cx="1764196" cy="650773"/>
          </a:xfrm>
        </p:grpSpPr>
        <p:sp>
          <p:nvSpPr>
            <p:cNvPr id="570" name="Google Shape;570;p9"/>
            <p:cNvSpPr txBox="1"/>
            <p:nvPr/>
          </p:nvSpPr>
          <p:spPr>
            <a:xfrm>
              <a:off x="305526" y="2945653"/>
              <a:ext cx="1764196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9"/>
            <p:cNvSpPr txBox="1"/>
            <p:nvPr/>
          </p:nvSpPr>
          <p:spPr>
            <a:xfrm>
              <a:off x="329757" y="2756545"/>
              <a:ext cx="1715734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Add Text</a:t>
              </a:r>
              <a:endParaRPr sz="1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2" name="Google Shape;572;p9"/>
          <p:cNvGrpSpPr/>
          <p:nvPr/>
        </p:nvGrpSpPr>
        <p:grpSpPr>
          <a:xfrm>
            <a:off x="2920625" y="3402778"/>
            <a:ext cx="2179612" cy="650773"/>
            <a:chOff x="442253" y="2756545"/>
            <a:chExt cx="1715734" cy="650773"/>
          </a:xfrm>
        </p:grpSpPr>
        <p:sp>
          <p:nvSpPr>
            <p:cNvPr id="573" name="Google Shape;573;p9"/>
            <p:cNvSpPr txBox="1"/>
            <p:nvPr/>
          </p:nvSpPr>
          <p:spPr>
            <a:xfrm>
              <a:off x="462000" y="2945653"/>
              <a:ext cx="167624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9"/>
            <p:cNvSpPr txBox="1"/>
            <p:nvPr/>
          </p:nvSpPr>
          <p:spPr>
            <a:xfrm>
              <a:off x="442253" y="2756545"/>
              <a:ext cx="1715734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Add Text</a:t>
              </a:r>
              <a:endParaRPr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5" name="Google Shape;575;p9"/>
          <p:cNvGrpSpPr/>
          <p:nvPr/>
        </p:nvGrpSpPr>
        <p:grpSpPr>
          <a:xfrm>
            <a:off x="7071441" y="2689120"/>
            <a:ext cx="2179612" cy="650773"/>
            <a:chOff x="432225" y="2756545"/>
            <a:chExt cx="1715734" cy="650773"/>
          </a:xfrm>
        </p:grpSpPr>
        <p:sp>
          <p:nvSpPr>
            <p:cNvPr id="576" name="Google Shape;576;p9"/>
            <p:cNvSpPr txBox="1"/>
            <p:nvPr/>
          </p:nvSpPr>
          <p:spPr>
            <a:xfrm>
              <a:off x="462000" y="2945653"/>
              <a:ext cx="1656184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9"/>
            <p:cNvSpPr txBox="1"/>
            <p:nvPr/>
          </p:nvSpPr>
          <p:spPr>
            <a:xfrm>
              <a:off x="432225" y="2756545"/>
              <a:ext cx="1715734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rPr>
                <a:t>Add Text</a:t>
              </a:r>
              <a:endParaRPr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8" name="Google Shape;578;p9"/>
          <p:cNvGrpSpPr/>
          <p:nvPr/>
        </p:nvGrpSpPr>
        <p:grpSpPr>
          <a:xfrm>
            <a:off x="4996033" y="3045950"/>
            <a:ext cx="2179612" cy="650773"/>
            <a:chOff x="432225" y="2756545"/>
            <a:chExt cx="1715734" cy="650773"/>
          </a:xfrm>
        </p:grpSpPr>
        <p:sp>
          <p:nvSpPr>
            <p:cNvPr id="579" name="Google Shape;579;p9"/>
            <p:cNvSpPr txBox="1"/>
            <p:nvPr/>
          </p:nvSpPr>
          <p:spPr>
            <a:xfrm>
              <a:off x="462000" y="2945653"/>
              <a:ext cx="1656184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9"/>
            <p:cNvSpPr txBox="1"/>
            <p:nvPr/>
          </p:nvSpPr>
          <p:spPr>
            <a:xfrm>
              <a:off x="432225" y="2756545"/>
              <a:ext cx="1715734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Add Text</a:t>
              </a:r>
              <a:endPara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1" name="Google Shape;581;p9"/>
          <p:cNvGrpSpPr/>
          <p:nvPr/>
        </p:nvGrpSpPr>
        <p:grpSpPr>
          <a:xfrm>
            <a:off x="9146848" y="2332292"/>
            <a:ext cx="2202480" cy="650773"/>
            <a:chOff x="434997" y="2756545"/>
            <a:chExt cx="1733736" cy="650773"/>
          </a:xfrm>
        </p:grpSpPr>
        <p:sp>
          <p:nvSpPr>
            <p:cNvPr id="582" name="Google Shape;582;p9"/>
            <p:cNvSpPr txBox="1"/>
            <p:nvPr/>
          </p:nvSpPr>
          <p:spPr>
            <a:xfrm>
              <a:off x="434997" y="2945653"/>
              <a:ext cx="1733736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9"/>
            <p:cNvSpPr txBox="1"/>
            <p:nvPr/>
          </p:nvSpPr>
          <p:spPr>
            <a:xfrm>
              <a:off x="443998" y="2756545"/>
              <a:ext cx="1715734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rPr>
                <a:t>Add Text</a:t>
              </a:r>
              <a:endParaRPr sz="12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584" name="Google Shape;584;p9"/>
          <p:cNvCxnSpPr/>
          <p:nvPr/>
        </p:nvCxnSpPr>
        <p:spPr>
          <a:xfrm>
            <a:off x="1889294" y="4534401"/>
            <a:ext cx="0" cy="610704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dash"/>
            <a:miter lim="800000"/>
            <a:headEnd type="oval" w="med" len="med"/>
            <a:tailEnd type="oval" w="med" len="med"/>
          </a:ln>
        </p:spPr>
      </p:cxnSp>
      <p:cxnSp>
        <p:nvCxnSpPr>
          <p:cNvPr id="585" name="Google Shape;585;p9"/>
          <p:cNvCxnSpPr/>
          <p:nvPr/>
        </p:nvCxnSpPr>
        <p:spPr>
          <a:xfrm>
            <a:off x="4010431" y="4173306"/>
            <a:ext cx="0" cy="610704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dash"/>
            <a:miter lim="800000"/>
            <a:headEnd type="oval" w="med" len="med"/>
            <a:tailEnd type="oval" w="med" len="med"/>
          </a:ln>
        </p:spPr>
      </p:cxnSp>
      <p:cxnSp>
        <p:nvCxnSpPr>
          <p:cNvPr id="586" name="Google Shape;586;p9"/>
          <p:cNvCxnSpPr/>
          <p:nvPr/>
        </p:nvCxnSpPr>
        <p:spPr>
          <a:xfrm>
            <a:off x="6085839" y="3812213"/>
            <a:ext cx="0" cy="610704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dash"/>
            <a:miter lim="800000"/>
            <a:headEnd type="oval" w="med" len="med"/>
            <a:tailEnd type="oval" w="med" len="med"/>
          </a:ln>
        </p:spPr>
      </p:cxnSp>
      <p:cxnSp>
        <p:nvCxnSpPr>
          <p:cNvPr id="587" name="Google Shape;587;p9"/>
          <p:cNvCxnSpPr/>
          <p:nvPr/>
        </p:nvCxnSpPr>
        <p:spPr>
          <a:xfrm>
            <a:off x="8161247" y="3451120"/>
            <a:ext cx="0" cy="610704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dash"/>
            <a:miter lim="800000"/>
            <a:headEnd type="oval" w="med" len="med"/>
            <a:tailEnd type="oval" w="med" len="med"/>
          </a:ln>
        </p:spPr>
      </p:cxnSp>
      <p:cxnSp>
        <p:nvCxnSpPr>
          <p:cNvPr id="588" name="Google Shape;588;p9"/>
          <p:cNvCxnSpPr/>
          <p:nvPr/>
        </p:nvCxnSpPr>
        <p:spPr>
          <a:xfrm>
            <a:off x="10248088" y="3090027"/>
            <a:ext cx="0" cy="610704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dash"/>
            <a:miter lim="800000"/>
            <a:headEnd type="oval" w="med" len="med"/>
            <a:tailEnd type="oval" w="med" len="med"/>
          </a:ln>
        </p:spPr>
      </p:cxnSp>
      <p:sp>
        <p:nvSpPr>
          <p:cNvPr id="589" name="Google Shape;589;p9"/>
          <p:cNvSpPr/>
          <p:nvPr/>
        </p:nvSpPr>
        <p:spPr>
          <a:xfrm>
            <a:off x="9957289" y="1381641"/>
            <a:ext cx="612267" cy="815718"/>
          </a:xfrm>
          <a:custGeom>
            <a:avLst/>
            <a:gdLst/>
            <a:ahLst/>
            <a:cxnLst/>
            <a:rect l="l" t="t" r="r" b="b"/>
            <a:pathLst>
              <a:path w="5143500" h="6852642" extrusionOk="0">
                <a:moveTo>
                  <a:pt x="0" y="2631222"/>
                </a:moveTo>
                <a:cubicBezTo>
                  <a:pt x="0" y="2592110"/>
                  <a:pt x="0" y="2552462"/>
                  <a:pt x="0" y="2513350"/>
                </a:cubicBezTo>
                <a:cubicBezTo>
                  <a:pt x="3215" y="2502099"/>
                  <a:pt x="6429" y="2490847"/>
                  <a:pt x="9108" y="2479596"/>
                </a:cubicBezTo>
                <a:cubicBezTo>
                  <a:pt x="54650" y="2289929"/>
                  <a:pt x="201990" y="2161342"/>
                  <a:pt x="395942" y="2143661"/>
                </a:cubicBezTo>
                <a:cubicBezTo>
                  <a:pt x="420053" y="2141518"/>
                  <a:pt x="427018" y="2132409"/>
                  <a:pt x="429161" y="2109371"/>
                </a:cubicBezTo>
                <a:cubicBezTo>
                  <a:pt x="449520" y="1882735"/>
                  <a:pt x="632222" y="1713964"/>
                  <a:pt x="856178" y="1713429"/>
                </a:cubicBezTo>
                <a:cubicBezTo>
                  <a:pt x="1080671" y="1713429"/>
                  <a:pt x="1264444" y="1881128"/>
                  <a:pt x="1284804" y="2107228"/>
                </a:cubicBezTo>
                <a:cubicBezTo>
                  <a:pt x="1287482" y="2136160"/>
                  <a:pt x="1298734" y="2142589"/>
                  <a:pt x="1324451" y="2142054"/>
                </a:cubicBezTo>
                <a:cubicBezTo>
                  <a:pt x="1584305" y="2141518"/>
                  <a:pt x="1844159" y="2141518"/>
                  <a:pt x="2104013" y="2141518"/>
                </a:cubicBezTo>
                <a:cubicBezTo>
                  <a:pt x="2140982" y="2141518"/>
                  <a:pt x="2142053" y="2140446"/>
                  <a:pt x="2142053" y="2104013"/>
                </a:cubicBezTo>
                <a:cubicBezTo>
                  <a:pt x="2142053" y="1844159"/>
                  <a:pt x="2142053" y="1584305"/>
                  <a:pt x="2142589" y="1324451"/>
                </a:cubicBezTo>
                <a:cubicBezTo>
                  <a:pt x="2142589" y="1298198"/>
                  <a:pt x="2136696" y="1286411"/>
                  <a:pt x="2107764" y="1284268"/>
                </a:cubicBezTo>
                <a:cubicBezTo>
                  <a:pt x="1994178" y="1274624"/>
                  <a:pt x="1896666" y="1228546"/>
                  <a:pt x="1822728" y="1142286"/>
                </a:cubicBezTo>
                <a:cubicBezTo>
                  <a:pt x="1709678" y="1009948"/>
                  <a:pt x="1680746" y="858322"/>
                  <a:pt x="1745575" y="697051"/>
                </a:cubicBezTo>
                <a:cubicBezTo>
                  <a:pt x="1810405" y="535246"/>
                  <a:pt x="1936849" y="447913"/>
                  <a:pt x="2109371" y="429161"/>
                </a:cubicBezTo>
                <a:cubicBezTo>
                  <a:pt x="2134553" y="426482"/>
                  <a:pt x="2140982" y="416838"/>
                  <a:pt x="2143661" y="393263"/>
                </a:cubicBezTo>
                <a:cubicBezTo>
                  <a:pt x="2161877" y="229850"/>
                  <a:pt x="2244388" y="110371"/>
                  <a:pt x="2392799" y="38040"/>
                </a:cubicBezTo>
                <a:cubicBezTo>
                  <a:pt x="2430840" y="19288"/>
                  <a:pt x="2472631" y="12323"/>
                  <a:pt x="2512278" y="0"/>
                </a:cubicBezTo>
                <a:cubicBezTo>
                  <a:pt x="2551391" y="0"/>
                  <a:pt x="2591038" y="0"/>
                  <a:pt x="2630150" y="0"/>
                </a:cubicBezTo>
                <a:cubicBezTo>
                  <a:pt x="2638723" y="2679"/>
                  <a:pt x="2647295" y="5358"/>
                  <a:pt x="2655868" y="7501"/>
                </a:cubicBezTo>
                <a:cubicBezTo>
                  <a:pt x="2853035" y="53578"/>
                  <a:pt x="2980551" y="198239"/>
                  <a:pt x="2999839" y="399157"/>
                </a:cubicBezTo>
                <a:cubicBezTo>
                  <a:pt x="3001982" y="423267"/>
                  <a:pt x="3013234" y="427553"/>
                  <a:pt x="3033594" y="429161"/>
                </a:cubicBezTo>
                <a:cubicBezTo>
                  <a:pt x="3266658" y="450592"/>
                  <a:pt x="3434358" y="638651"/>
                  <a:pt x="3429000" y="872788"/>
                </a:cubicBezTo>
                <a:cubicBezTo>
                  <a:pt x="3424178" y="1086029"/>
                  <a:pt x="3260765" y="1258550"/>
                  <a:pt x="3037344" y="1285339"/>
                </a:cubicBezTo>
                <a:cubicBezTo>
                  <a:pt x="3000375" y="1289626"/>
                  <a:pt x="3000375" y="1289626"/>
                  <a:pt x="3000375" y="1327666"/>
                </a:cubicBezTo>
                <a:cubicBezTo>
                  <a:pt x="3000375" y="1585913"/>
                  <a:pt x="3000375" y="1843623"/>
                  <a:pt x="3000375" y="2101870"/>
                </a:cubicBezTo>
                <a:cubicBezTo>
                  <a:pt x="3000375" y="2142054"/>
                  <a:pt x="3000911" y="2142054"/>
                  <a:pt x="3041094" y="2142054"/>
                </a:cubicBezTo>
                <a:cubicBezTo>
                  <a:pt x="3299341" y="2142054"/>
                  <a:pt x="3557052" y="2142054"/>
                  <a:pt x="3815298" y="2142054"/>
                </a:cubicBezTo>
                <a:cubicBezTo>
                  <a:pt x="3817977" y="2142054"/>
                  <a:pt x="3820656" y="2142054"/>
                  <a:pt x="3823335" y="2142054"/>
                </a:cubicBezTo>
                <a:cubicBezTo>
                  <a:pt x="3845302" y="2144197"/>
                  <a:pt x="3856553" y="2136160"/>
                  <a:pt x="3857089" y="2112586"/>
                </a:cubicBezTo>
                <a:cubicBezTo>
                  <a:pt x="3857625" y="2093297"/>
                  <a:pt x="3860840" y="2073473"/>
                  <a:pt x="3865126" y="2054185"/>
                </a:cubicBezTo>
                <a:cubicBezTo>
                  <a:pt x="3912275" y="1841480"/>
                  <a:pt x="4100334" y="1700570"/>
                  <a:pt x="4316254" y="1713964"/>
                </a:cubicBezTo>
                <a:cubicBezTo>
                  <a:pt x="4524673" y="1727359"/>
                  <a:pt x="4693980" y="1893451"/>
                  <a:pt x="4713804" y="2106156"/>
                </a:cubicBezTo>
                <a:cubicBezTo>
                  <a:pt x="4715947" y="2131338"/>
                  <a:pt x="4723448" y="2140446"/>
                  <a:pt x="4749701" y="2143661"/>
                </a:cubicBezTo>
                <a:cubicBezTo>
                  <a:pt x="4915793" y="2161877"/>
                  <a:pt x="5035808" y="2245995"/>
                  <a:pt x="5107603" y="2397621"/>
                </a:cubicBezTo>
                <a:cubicBezTo>
                  <a:pt x="5124748" y="2434054"/>
                  <a:pt x="5131713" y="2474238"/>
                  <a:pt x="5143500" y="2512278"/>
                </a:cubicBezTo>
                <a:cubicBezTo>
                  <a:pt x="5143500" y="2551390"/>
                  <a:pt x="5143500" y="2591038"/>
                  <a:pt x="5143500" y="2630150"/>
                </a:cubicBezTo>
                <a:cubicBezTo>
                  <a:pt x="5140286" y="2641937"/>
                  <a:pt x="5136535" y="2654260"/>
                  <a:pt x="5133856" y="2666048"/>
                </a:cubicBezTo>
                <a:cubicBezTo>
                  <a:pt x="5088315" y="2853571"/>
                  <a:pt x="4939903" y="2982159"/>
                  <a:pt x="4747558" y="2999304"/>
                </a:cubicBezTo>
                <a:cubicBezTo>
                  <a:pt x="4723448" y="3001447"/>
                  <a:pt x="4716483" y="3010555"/>
                  <a:pt x="4714875" y="3033593"/>
                </a:cubicBezTo>
                <a:cubicBezTo>
                  <a:pt x="4705767" y="3141821"/>
                  <a:pt x="4663440" y="3236655"/>
                  <a:pt x="4583073" y="3310057"/>
                </a:cubicBezTo>
                <a:cubicBezTo>
                  <a:pt x="4452342" y="3429536"/>
                  <a:pt x="4299109" y="3463290"/>
                  <a:pt x="4133552" y="3399532"/>
                </a:cubicBezTo>
                <a:cubicBezTo>
                  <a:pt x="3970139" y="3336846"/>
                  <a:pt x="3880128" y="3211473"/>
                  <a:pt x="3858697" y="3037880"/>
                </a:cubicBezTo>
                <a:cubicBezTo>
                  <a:pt x="3853875" y="3000911"/>
                  <a:pt x="3854946" y="3000911"/>
                  <a:pt x="3816370" y="3000911"/>
                </a:cubicBezTo>
                <a:cubicBezTo>
                  <a:pt x="3697426" y="3000911"/>
                  <a:pt x="3579019" y="3000911"/>
                  <a:pt x="3460075" y="3000911"/>
                </a:cubicBezTo>
                <a:cubicBezTo>
                  <a:pt x="3319165" y="3000911"/>
                  <a:pt x="3177719" y="3000911"/>
                  <a:pt x="3036808" y="3000911"/>
                </a:cubicBezTo>
                <a:cubicBezTo>
                  <a:pt x="3003590" y="3000911"/>
                  <a:pt x="3002518" y="3002518"/>
                  <a:pt x="3001982" y="3036272"/>
                </a:cubicBezTo>
                <a:cubicBezTo>
                  <a:pt x="3001982" y="3041630"/>
                  <a:pt x="3001982" y="3046988"/>
                  <a:pt x="3001982" y="3052346"/>
                </a:cubicBezTo>
                <a:cubicBezTo>
                  <a:pt x="3001982" y="3874770"/>
                  <a:pt x="3001982" y="4697194"/>
                  <a:pt x="3001982" y="5519619"/>
                </a:cubicBezTo>
                <a:cubicBezTo>
                  <a:pt x="3001982" y="5527655"/>
                  <a:pt x="3002518" y="5535692"/>
                  <a:pt x="3001982" y="5543729"/>
                </a:cubicBezTo>
                <a:cubicBezTo>
                  <a:pt x="3000911" y="5563017"/>
                  <a:pt x="3009483" y="5570518"/>
                  <a:pt x="3028771" y="5571590"/>
                </a:cubicBezTo>
                <a:cubicBezTo>
                  <a:pt x="3068419" y="5573732"/>
                  <a:pt x="3106460" y="5582305"/>
                  <a:pt x="3143964" y="5595164"/>
                </a:cubicBezTo>
                <a:cubicBezTo>
                  <a:pt x="3330416" y="5659994"/>
                  <a:pt x="3452575" y="5852875"/>
                  <a:pt x="3429000" y="6044149"/>
                </a:cubicBezTo>
                <a:cubicBezTo>
                  <a:pt x="3403283" y="6254175"/>
                  <a:pt x="3246835" y="6408480"/>
                  <a:pt x="3037880" y="6428303"/>
                </a:cubicBezTo>
                <a:cubicBezTo>
                  <a:pt x="3012698" y="6430447"/>
                  <a:pt x="3003590" y="6437948"/>
                  <a:pt x="3000911" y="6464201"/>
                </a:cubicBezTo>
                <a:cubicBezTo>
                  <a:pt x="2982694" y="6630293"/>
                  <a:pt x="2898577" y="6749772"/>
                  <a:pt x="2746951" y="6821567"/>
                </a:cubicBezTo>
                <a:cubicBezTo>
                  <a:pt x="2710517" y="6838712"/>
                  <a:pt x="2670334" y="6845142"/>
                  <a:pt x="2632293" y="6857465"/>
                </a:cubicBezTo>
                <a:cubicBezTo>
                  <a:pt x="2593181" y="6857465"/>
                  <a:pt x="2553534" y="6857465"/>
                  <a:pt x="2514421" y="6857465"/>
                </a:cubicBezTo>
                <a:cubicBezTo>
                  <a:pt x="2504777" y="6854786"/>
                  <a:pt x="2495669" y="6851571"/>
                  <a:pt x="2486025" y="6849428"/>
                </a:cubicBezTo>
                <a:cubicBezTo>
                  <a:pt x="2291537" y="6803887"/>
                  <a:pt x="2163485" y="6658689"/>
                  <a:pt x="2144732" y="6458843"/>
                </a:cubicBezTo>
                <a:cubicBezTo>
                  <a:pt x="2142589" y="6437412"/>
                  <a:pt x="2134553" y="6430447"/>
                  <a:pt x="2113657" y="6428840"/>
                </a:cubicBezTo>
                <a:cubicBezTo>
                  <a:pt x="1996321" y="6418660"/>
                  <a:pt x="1895594" y="6372046"/>
                  <a:pt x="1820049" y="6280964"/>
                </a:cubicBezTo>
                <a:cubicBezTo>
                  <a:pt x="1710214" y="6149162"/>
                  <a:pt x="1682889" y="5999143"/>
                  <a:pt x="1747183" y="5839480"/>
                </a:cubicBezTo>
                <a:cubicBezTo>
                  <a:pt x="1812548" y="5677674"/>
                  <a:pt x="1938992" y="5590342"/>
                  <a:pt x="2111514" y="5572125"/>
                </a:cubicBezTo>
                <a:cubicBezTo>
                  <a:pt x="2137767" y="5569446"/>
                  <a:pt x="2144197" y="5559267"/>
                  <a:pt x="2144197" y="5535692"/>
                </a:cubicBezTo>
                <a:cubicBezTo>
                  <a:pt x="2143661" y="4702552"/>
                  <a:pt x="2143661" y="3869412"/>
                  <a:pt x="2143661" y="3036272"/>
                </a:cubicBezTo>
                <a:cubicBezTo>
                  <a:pt x="2143661" y="3003054"/>
                  <a:pt x="2142053" y="3000911"/>
                  <a:pt x="2108835" y="3000911"/>
                </a:cubicBezTo>
                <a:cubicBezTo>
                  <a:pt x="1847374" y="3000911"/>
                  <a:pt x="1585377" y="3000911"/>
                  <a:pt x="1323916" y="3000375"/>
                </a:cubicBezTo>
                <a:cubicBezTo>
                  <a:pt x="1297662" y="3000375"/>
                  <a:pt x="1288554" y="3008412"/>
                  <a:pt x="1286411" y="3035201"/>
                </a:cubicBezTo>
                <a:cubicBezTo>
                  <a:pt x="1277303" y="3144500"/>
                  <a:pt x="1233904" y="3239869"/>
                  <a:pt x="1151930" y="3313271"/>
                </a:cubicBezTo>
                <a:cubicBezTo>
                  <a:pt x="1020127" y="3431679"/>
                  <a:pt x="866358" y="3463826"/>
                  <a:pt x="701338" y="3398996"/>
                </a:cubicBezTo>
                <a:cubicBezTo>
                  <a:pt x="537389" y="3334167"/>
                  <a:pt x="448985" y="3206651"/>
                  <a:pt x="430232" y="3031451"/>
                </a:cubicBezTo>
                <a:cubicBezTo>
                  <a:pt x="428089" y="3008412"/>
                  <a:pt x="418981" y="3001983"/>
                  <a:pt x="397550" y="2999839"/>
                </a:cubicBezTo>
                <a:cubicBezTo>
                  <a:pt x="248067" y="2984837"/>
                  <a:pt x="133945" y="2913579"/>
                  <a:pt x="56257" y="2783920"/>
                </a:cubicBezTo>
                <a:cubicBezTo>
                  <a:pt x="26789" y="2736771"/>
                  <a:pt x="13930" y="2683728"/>
                  <a:pt x="0" y="263122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9"/>
          <p:cNvSpPr/>
          <p:nvPr/>
        </p:nvSpPr>
        <p:spPr>
          <a:xfrm>
            <a:off x="5671409" y="2308729"/>
            <a:ext cx="770536" cy="810839"/>
          </a:xfrm>
          <a:custGeom>
            <a:avLst/>
            <a:gdLst/>
            <a:ahLst/>
            <a:cxnLst/>
            <a:rect l="l" t="t" r="r" b="b"/>
            <a:pathLst>
              <a:path w="1199134" h="1261856" extrusionOk="0">
                <a:moveTo>
                  <a:pt x="527248" y="544044"/>
                </a:moveTo>
                <a:cubicBezTo>
                  <a:pt x="511582" y="548960"/>
                  <a:pt x="511749" y="566450"/>
                  <a:pt x="523112" y="569570"/>
                </a:cubicBezTo>
                <a:cubicBezTo>
                  <a:pt x="569159" y="582344"/>
                  <a:pt x="595303" y="616805"/>
                  <a:pt x="590847" y="663744"/>
                </a:cubicBezTo>
                <a:cubicBezTo>
                  <a:pt x="586390" y="711277"/>
                  <a:pt x="556979" y="722566"/>
                  <a:pt x="516576" y="696423"/>
                </a:cubicBezTo>
                <a:cubicBezTo>
                  <a:pt x="496078" y="683351"/>
                  <a:pt x="478550" y="667903"/>
                  <a:pt x="455081" y="659882"/>
                </a:cubicBezTo>
                <a:cubicBezTo>
                  <a:pt x="443198" y="655723"/>
                  <a:pt x="427452" y="652752"/>
                  <a:pt x="422402" y="666121"/>
                </a:cubicBezTo>
                <a:cubicBezTo>
                  <a:pt x="417352" y="679192"/>
                  <a:pt x="432800" y="683945"/>
                  <a:pt x="442307" y="689293"/>
                </a:cubicBezTo>
                <a:cubicBezTo>
                  <a:pt x="449734" y="693452"/>
                  <a:pt x="457458" y="697017"/>
                  <a:pt x="464885" y="700879"/>
                </a:cubicBezTo>
                <a:cubicBezTo>
                  <a:pt x="501425" y="721080"/>
                  <a:pt x="534401" y="752868"/>
                  <a:pt x="582231" y="738311"/>
                </a:cubicBezTo>
                <a:cubicBezTo>
                  <a:pt x="626496" y="720783"/>
                  <a:pt x="629467" y="677706"/>
                  <a:pt x="625605" y="635818"/>
                </a:cubicBezTo>
                <a:cubicBezTo>
                  <a:pt x="623823" y="620370"/>
                  <a:pt x="617881" y="608190"/>
                  <a:pt x="610157" y="594821"/>
                </a:cubicBezTo>
                <a:cubicBezTo>
                  <a:pt x="596491" y="571055"/>
                  <a:pt x="577181" y="551150"/>
                  <a:pt x="548364" y="544318"/>
                </a:cubicBezTo>
                <a:cubicBezTo>
                  <a:pt x="539452" y="542164"/>
                  <a:pt x="532470" y="542405"/>
                  <a:pt x="527248" y="544044"/>
                </a:cubicBezTo>
                <a:close/>
                <a:moveTo>
                  <a:pt x="821751" y="495670"/>
                </a:moveTo>
                <a:cubicBezTo>
                  <a:pt x="827247" y="495373"/>
                  <a:pt x="833560" y="497676"/>
                  <a:pt x="843958" y="504211"/>
                </a:cubicBezTo>
                <a:cubicBezTo>
                  <a:pt x="864754" y="517283"/>
                  <a:pt x="884361" y="602545"/>
                  <a:pt x="873072" y="639384"/>
                </a:cubicBezTo>
                <a:cubicBezTo>
                  <a:pt x="861189" y="676519"/>
                  <a:pt x="832075" y="694343"/>
                  <a:pt x="792266" y="693749"/>
                </a:cubicBezTo>
                <a:cubicBezTo>
                  <a:pt x="755131" y="693452"/>
                  <a:pt x="737009" y="677113"/>
                  <a:pt x="727205" y="633739"/>
                </a:cubicBezTo>
                <a:cubicBezTo>
                  <a:pt x="723938" y="619776"/>
                  <a:pt x="723641" y="604922"/>
                  <a:pt x="721858" y="590662"/>
                </a:cubicBezTo>
                <a:cubicBezTo>
                  <a:pt x="719482" y="568975"/>
                  <a:pt x="714431" y="532137"/>
                  <a:pt x="696309" y="508371"/>
                </a:cubicBezTo>
                <a:cubicBezTo>
                  <a:pt x="753052" y="504211"/>
                  <a:pt x="794049" y="541941"/>
                  <a:pt x="797614" y="604625"/>
                </a:cubicBezTo>
                <a:cubicBezTo>
                  <a:pt x="798208" y="615023"/>
                  <a:pt x="798505" y="630174"/>
                  <a:pt x="807715" y="631362"/>
                </a:cubicBezTo>
                <a:cubicBezTo>
                  <a:pt x="820786" y="632847"/>
                  <a:pt x="823162" y="615023"/>
                  <a:pt x="823460" y="603436"/>
                </a:cubicBezTo>
                <a:cubicBezTo>
                  <a:pt x="824054" y="580858"/>
                  <a:pt x="814844" y="560954"/>
                  <a:pt x="804744" y="541050"/>
                </a:cubicBezTo>
                <a:cubicBezTo>
                  <a:pt x="799693" y="530949"/>
                  <a:pt x="788404" y="511341"/>
                  <a:pt x="804447" y="502726"/>
                </a:cubicBezTo>
                <a:cubicBezTo>
                  <a:pt x="811576" y="498864"/>
                  <a:pt x="816255" y="495967"/>
                  <a:pt x="821751" y="495670"/>
                </a:cubicBezTo>
                <a:close/>
                <a:moveTo>
                  <a:pt x="1106874" y="408255"/>
                </a:moveTo>
                <a:cubicBezTo>
                  <a:pt x="1138958" y="404393"/>
                  <a:pt x="1174905" y="431725"/>
                  <a:pt x="1190947" y="471830"/>
                </a:cubicBezTo>
                <a:cubicBezTo>
                  <a:pt x="1208475" y="515501"/>
                  <a:pt x="1196295" y="569570"/>
                  <a:pt x="1169261" y="590365"/>
                </a:cubicBezTo>
                <a:cubicBezTo>
                  <a:pt x="1168369" y="590960"/>
                  <a:pt x="1165696" y="589474"/>
                  <a:pt x="1163616" y="588583"/>
                </a:cubicBezTo>
                <a:cubicBezTo>
                  <a:pt x="1163022" y="588286"/>
                  <a:pt x="1162428" y="587989"/>
                  <a:pt x="1162131" y="587692"/>
                </a:cubicBezTo>
                <a:cubicBezTo>
                  <a:pt x="1141038" y="570758"/>
                  <a:pt x="1121134" y="572243"/>
                  <a:pt x="1096475" y="560063"/>
                </a:cubicBezTo>
                <a:cubicBezTo>
                  <a:pt x="1095584" y="559469"/>
                  <a:pt x="1086078" y="449846"/>
                  <a:pt x="1078948" y="415682"/>
                </a:cubicBezTo>
                <a:cubicBezTo>
                  <a:pt x="1076572" y="404690"/>
                  <a:pt x="1097367" y="409443"/>
                  <a:pt x="1106874" y="408255"/>
                </a:cubicBezTo>
                <a:close/>
                <a:moveTo>
                  <a:pt x="855211" y="383301"/>
                </a:moveTo>
                <a:cubicBezTo>
                  <a:pt x="850792" y="385752"/>
                  <a:pt x="847078" y="390431"/>
                  <a:pt x="844553" y="396075"/>
                </a:cubicBezTo>
                <a:cubicBezTo>
                  <a:pt x="840691" y="404987"/>
                  <a:pt x="837126" y="414197"/>
                  <a:pt x="832670" y="422812"/>
                </a:cubicBezTo>
                <a:cubicBezTo>
                  <a:pt x="809497" y="468265"/>
                  <a:pt x="782166" y="482822"/>
                  <a:pt x="732257" y="473910"/>
                </a:cubicBezTo>
                <a:cubicBezTo>
                  <a:pt x="696607" y="467374"/>
                  <a:pt x="661254" y="458165"/>
                  <a:pt x="625605" y="450143"/>
                </a:cubicBezTo>
                <a:cubicBezTo>
                  <a:pt x="614019" y="448064"/>
                  <a:pt x="597976" y="450143"/>
                  <a:pt x="597976" y="464998"/>
                </a:cubicBezTo>
                <a:cubicBezTo>
                  <a:pt x="597976" y="478960"/>
                  <a:pt x="612236" y="481931"/>
                  <a:pt x="623228" y="483714"/>
                </a:cubicBezTo>
                <a:cubicBezTo>
                  <a:pt x="669276" y="491438"/>
                  <a:pt x="680268" y="513719"/>
                  <a:pt x="684130" y="532434"/>
                </a:cubicBezTo>
                <a:cubicBezTo>
                  <a:pt x="689180" y="566005"/>
                  <a:pt x="691557" y="598981"/>
                  <a:pt x="699578" y="633145"/>
                </a:cubicBezTo>
                <a:cubicBezTo>
                  <a:pt x="711461" y="673250"/>
                  <a:pt x="730474" y="707712"/>
                  <a:pt x="773848" y="721377"/>
                </a:cubicBezTo>
                <a:cubicBezTo>
                  <a:pt x="831184" y="729695"/>
                  <a:pt x="868022" y="700582"/>
                  <a:pt x="895651" y="654832"/>
                </a:cubicBezTo>
                <a:cubicBezTo>
                  <a:pt x="908722" y="619479"/>
                  <a:pt x="905157" y="589177"/>
                  <a:pt x="902186" y="555012"/>
                </a:cubicBezTo>
                <a:cubicBezTo>
                  <a:pt x="897730" y="525899"/>
                  <a:pt x="884659" y="503321"/>
                  <a:pt x="853168" y="480445"/>
                </a:cubicBezTo>
                <a:cubicBezTo>
                  <a:pt x="843959" y="471830"/>
                  <a:pt x="848415" y="464106"/>
                  <a:pt x="853465" y="454897"/>
                </a:cubicBezTo>
                <a:cubicBezTo>
                  <a:pt x="861486" y="440043"/>
                  <a:pt x="868319" y="424298"/>
                  <a:pt x="875152" y="408849"/>
                </a:cubicBezTo>
                <a:cubicBezTo>
                  <a:pt x="879311" y="399640"/>
                  <a:pt x="879014" y="389242"/>
                  <a:pt x="870102" y="383894"/>
                </a:cubicBezTo>
                <a:cubicBezTo>
                  <a:pt x="864754" y="380627"/>
                  <a:pt x="859630" y="380850"/>
                  <a:pt x="855211" y="383301"/>
                </a:cubicBezTo>
                <a:close/>
                <a:moveTo>
                  <a:pt x="581934" y="276649"/>
                </a:moveTo>
                <a:cubicBezTo>
                  <a:pt x="553414" y="276352"/>
                  <a:pt x="529054" y="299524"/>
                  <a:pt x="531430" y="327449"/>
                </a:cubicBezTo>
                <a:cubicBezTo>
                  <a:pt x="533807" y="353889"/>
                  <a:pt x="543017" y="377359"/>
                  <a:pt x="576290" y="377656"/>
                </a:cubicBezTo>
                <a:cubicBezTo>
                  <a:pt x="608374" y="377953"/>
                  <a:pt x="631843" y="356860"/>
                  <a:pt x="632437" y="327747"/>
                </a:cubicBezTo>
                <a:cubicBezTo>
                  <a:pt x="633032" y="299524"/>
                  <a:pt x="610751" y="276946"/>
                  <a:pt x="581934" y="276649"/>
                </a:cubicBezTo>
                <a:close/>
                <a:moveTo>
                  <a:pt x="856733" y="232681"/>
                </a:moveTo>
                <a:cubicBezTo>
                  <a:pt x="828510" y="232978"/>
                  <a:pt x="806526" y="256447"/>
                  <a:pt x="807418" y="284967"/>
                </a:cubicBezTo>
                <a:cubicBezTo>
                  <a:pt x="808309" y="311704"/>
                  <a:pt x="829996" y="333391"/>
                  <a:pt x="856733" y="333688"/>
                </a:cubicBezTo>
                <a:cubicBezTo>
                  <a:pt x="884362" y="334282"/>
                  <a:pt x="909019" y="310219"/>
                  <a:pt x="908722" y="283185"/>
                </a:cubicBezTo>
                <a:cubicBezTo>
                  <a:pt x="908722" y="255556"/>
                  <a:pt x="884956" y="232384"/>
                  <a:pt x="856733" y="232681"/>
                </a:cubicBezTo>
                <a:close/>
                <a:moveTo>
                  <a:pt x="632926" y="27"/>
                </a:moveTo>
                <a:cubicBezTo>
                  <a:pt x="741796" y="1414"/>
                  <a:pt x="843847" y="56327"/>
                  <a:pt x="947640" y="163462"/>
                </a:cubicBezTo>
                <a:cubicBezTo>
                  <a:pt x="1025475" y="243673"/>
                  <a:pt x="1055480" y="378547"/>
                  <a:pt x="1062313" y="487278"/>
                </a:cubicBezTo>
                <a:cubicBezTo>
                  <a:pt x="1067363" y="564816"/>
                  <a:pt x="1058748" y="651861"/>
                  <a:pt x="1027851" y="713356"/>
                </a:cubicBezTo>
                <a:cubicBezTo>
                  <a:pt x="1027554" y="713356"/>
                  <a:pt x="967841" y="808719"/>
                  <a:pt x="884064" y="848230"/>
                </a:cubicBezTo>
                <a:cubicBezTo>
                  <a:pt x="770877" y="901705"/>
                  <a:pt x="646697" y="923095"/>
                  <a:pt x="527568" y="959635"/>
                </a:cubicBezTo>
                <a:cubicBezTo>
                  <a:pt x="526677" y="959933"/>
                  <a:pt x="525489" y="959933"/>
                  <a:pt x="524598" y="959635"/>
                </a:cubicBezTo>
                <a:cubicBezTo>
                  <a:pt x="523707" y="959338"/>
                  <a:pt x="524895" y="959635"/>
                  <a:pt x="526083" y="959933"/>
                </a:cubicBezTo>
                <a:cubicBezTo>
                  <a:pt x="465776" y="969439"/>
                  <a:pt x="408142" y="948049"/>
                  <a:pt x="349023" y="944187"/>
                </a:cubicBezTo>
                <a:cubicBezTo>
                  <a:pt x="278616" y="939731"/>
                  <a:pt x="243560" y="952506"/>
                  <a:pt x="252472" y="1052027"/>
                </a:cubicBezTo>
                <a:cubicBezTo>
                  <a:pt x="258414" y="1120652"/>
                  <a:pt x="233162" y="1133724"/>
                  <a:pt x="165131" y="1128971"/>
                </a:cubicBezTo>
                <a:cubicBezTo>
                  <a:pt x="97396" y="1124218"/>
                  <a:pt x="92346" y="1232652"/>
                  <a:pt x="89969" y="1248100"/>
                </a:cubicBezTo>
                <a:cubicBezTo>
                  <a:pt x="88781" y="1257012"/>
                  <a:pt x="81651" y="1264142"/>
                  <a:pt x="71551" y="1261172"/>
                </a:cubicBezTo>
                <a:cubicBezTo>
                  <a:pt x="61153" y="1258498"/>
                  <a:pt x="66203" y="1249882"/>
                  <a:pt x="67391" y="1243347"/>
                </a:cubicBezTo>
                <a:cubicBezTo>
                  <a:pt x="71551" y="1219580"/>
                  <a:pt x="60558" y="1200567"/>
                  <a:pt x="46596" y="1183336"/>
                </a:cubicBezTo>
                <a:cubicBezTo>
                  <a:pt x="38278" y="1172939"/>
                  <a:pt x="28474" y="1164026"/>
                  <a:pt x="19858" y="1153629"/>
                </a:cubicBezTo>
                <a:cubicBezTo>
                  <a:pt x="9758" y="1141745"/>
                  <a:pt x="-5096" y="1129862"/>
                  <a:pt x="1737" y="1112631"/>
                </a:cubicBezTo>
                <a:cubicBezTo>
                  <a:pt x="8273" y="1095995"/>
                  <a:pt x="26395" y="1095104"/>
                  <a:pt x="42140" y="1092727"/>
                </a:cubicBezTo>
                <a:cubicBezTo>
                  <a:pt x="52835" y="1091242"/>
                  <a:pt x="63529" y="1088865"/>
                  <a:pt x="74522" y="1088271"/>
                </a:cubicBezTo>
                <a:cubicBezTo>
                  <a:pt x="113736" y="1086191"/>
                  <a:pt x="131858" y="1063316"/>
                  <a:pt x="140473" y="1027073"/>
                </a:cubicBezTo>
                <a:cubicBezTo>
                  <a:pt x="148197" y="995879"/>
                  <a:pt x="130669" y="975084"/>
                  <a:pt x="145524" y="937949"/>
                </a:cubicBezTo>
                <a:cubicBezTo>
                  <a:pt x="162457" y="895466"/>
                  <a:pt x="222764" y="866649"/>
                  <a:pt x="277724" y="868135"/>
                </a:cubicBezTo>
                <a:cubicBezTo>
                  <a:pt x="326742" y="869323"/>
                  <a:pt x="345756" y="836050"/>
                  <a:pt x="335655" y="783467"/>
                </a:cubicBezTo>
                <a:cubicBezTo>
                  <a:pt x="327336" y="740688"/>
                  <a:pt x="315751" y="704146"/>
                  <a:pt x="293469" y="668497"/>
                </a:cubicBezTo>
                <a:cubicBezTo>
                  <a:pt x="293172" y="668497"/>
                  <a:pt x="293172" y="668200"/>
                  <a:pt x="293172" y="668200"/>
                </a:cubicBezTo>
                <a:cubicBezTo>
                  <a:pt x="218902" y="564519"/>
                  <a:pt x="194839" y="451034"/>
                  <a:pt x="226923" y="326558"/>
                </a:cubicBezTo>
                <a:cubicBezTo>
                  <a:pt x="227220" y="326261"/>
                  <a:pt x="227220" y="326261"/>
                  <a:pt x="227220" y="325964"/>
                </a:cubicBezTo>
                <a:cubicBezTo>
                  <a:pt x="286636" y="169403"/>
                  <a:pt x="356747" y="93053"/>
                  <a:pt x="427750" y="55621"/>
                </a:cubicBezTo>
                <a:cubicBezTo>
                  <a:pt x="499829" y="17632"/>
                  <a:pt x="567605" y="-805"/>
                  <a:pt x="632926" y="2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9"/>
          <p:cNvSpPr/>
          <p:nvPr/>
        </p:nvSpPr>
        <p:spPr>
          <a:xfrm>
            <a:off x="7867730" y="1943173"/>
            <a:ext cx="649622" cy="612939"/>
          </a:xfrm>
          <a:custGeom>
            <a:avLst/>
            <a:gdLst/>
            <a:ahLst/>
            <a:cxnLst/>
            <a:rect l="l" t="t" r="r" b="b"/>
            <a:pathLst>
              <a:path w="1362345" h="1285418" extrusionOk="0">
                <a:moveTo>
                  <a:pt x="874859" y="583984"/>
                </a:moveTo>
                <a:cubicBezTo>
                  <a:pt x="894602" y="583126"/>
                  <a:pt x="906620" y="595431"/>
                  <a:pt x="918924" y="611455"/>
                </a:cubicBezTo>
                <a:cubicBezTo>
                  <a:pt x="880295" y="593141"/>
                  <a:pt x="870853" y="593427"/>
                  <a:pt x="834799" y="613744"/>
                </a:cubicBezTo>
                <a:cubicBezTo>
                  <a:pt x="839950" y="599723"/>
                  <a:pt x="859407" y="584557"/>
                  <a:pt x="874859" y="583984"/>
                </a:cubicBezTo>
                <a:close/>
                <a:moveTo>
                  <a:pt x="510604" y="583984"/>
                </a:moveTo>
                <a:cubicBezTo>
                  <a:pt x="530348" y="583984"/>
                  <a:pt x="542080" y="596861"/>
                  <a:pt x="554956" y="613744"/>
                </a:cubicBezTo>
                <a:cubicBezTo>
                  <a:pt x="518331" y="592568"/>
                  <a:pt x="504595" y="592854"/>
                  <a:pt x="467969" y="614316"/>
                </a:cubicBezTo>
                <a:cubicBezTo>
                  <a:pt x="475695" y="598292"/>
                  <a:pt x="494866" y="583984"/>
                  <a:pt x="510604" y="583984"/>
                </a:cubicBezTo>
                <a:close/>
                <a:moveTo>
                  <a:pt x="892314" y="492705"/>
                </a:moveTo>
                <a:cubicBezTo>
                  <a:pt x="870281" y="485838"/>
                  <a:pt x="848248" y="495853"/>
                  <a:pt x="831938" y="520461"/>
                </a:cubicBezTo>
                <a:cubicBezTo>
                  <a:pt x="817059" y="542494"/>
                  <a:pt x="810478" y="567674"/>
                  <a:pt x="808475" y="593713"/>
                </a:cubicBezTo>
                <a:cubicBezTo>
                  <a:pt x="806186" y="624616"/>
                  <a:pt x="809333" y="654947"/>
                  <a:pt x="823640" y="684992"/>
                </a:cubicBezTo>
                <a:cubicBezTo>
                  <a:pt x="837375" y="662673"/>
                  <a:pt x="851110" y="641785"/>
                  <a:pt x="879151" y="641499"/>
                </a:cubicBezTo>
                <a:cubicBezTo>
                  <a:pt x="907765" y="641213"/>
                  <a:pt x="922072" y="662387"/>
                  <a:pt x="935521" y="683848"/>
                </a:cubicBezTo>
                <a:cubicBezTo>
                  <a:pt x="936951" y="682417"/>
                  <a:pt x="938096" y="681558"/>
                  <a:pt x="938382" y="680700"/>
                </a:cubicBezTo>
                <a:cubicBezTo>
                  <a:pt x="959843" y="624329"/>
                  <a:pt x="957267" y="569677"/>
                  <a:pt x="924647" y="518172"/>
                </a:cubicBezTo>
                <a:cubicBezTo>
                  <a:pt x="917208" y="506154"/>
                  <a:pt x="906334" y="496997"/>
                  <a:pt x="892314" y="492705"/>
                </a:cubicBezTo>
                <a:close/>
                <a:moveTo>
                  <a:pt x="512642" y="490417"/>
                </a:moveTo>
                <a:cubicBezTo>
                  <a:pt x="494222" y="490775"/>
                  <a:pt x="475838" y="503008"/>
                  <a:pt x="462246" y="526757"/>
                </a:cubicBezTo>
                <a:cubicBezTo>
                  <a:pt x="449370" y="548790"/>
                  <a:pt x="443933" y="573397"/>
                  <a:pt x="442216" y="598578"/>
                </a:cubicBezTo>
                <a:cubicBezTo>
                  <a:pt x="440500" y="627765"/>
                  <a:pt x="444506" y="656379"/>
                  <a:pt x="457954" y="685279"/>
                </a:cubicBezTo>
                <a:cubicBezTo>
                  <a:pt x="471403" y="662388"/>
                  <a:pt x="485710" y="641786"/>
                  <a:pt x="513465" y="641214"/>
                </a:cubicBezTo>
                <a:cubicBezTo>
                  <a:pt x="542079" y="640927"/>
                  <a:pt x="556386" y="661816"/>
                  <a:pt x="570121" y="684135"/>
                </a:cubicBezTo>
                <a:cubicBezTo>
                  <a:pt x="571551" y="681559"/>
                  <a:pt x="572982" y="680128"/>
                  <a:pt x="573555" y="678412"/>
                </a:cubicBezTo>
                <a:cubicBezTo>
                  <a:pt x="593298" y="625762"/>
                  <a:pt x="591581" y="573970"/>
                  <a:pt x="563253" y="525326"/>
                </a:cubicBezTo>
                <a:cubicBezTo>
                  <a:pt x="549519" y="501577"/>
                  <a:pt x="531063" y="490060"/>
                  <a:pt x="512642" y="490417"/>
                </a:cubicBezTo>
                <a:close/>
                <a:moveTo>
                  <a:pt x="837590" y="269731"/>
                </a:moveTo>
                <a:cubicBezTo>
                  <a:pt x="886877" y="276312"/>
                  <a:pt x="934520" y="300991"/>
                  <a:pt x="970430" y="349063"/>
                </a:cubicBezTo>
                <a:cubicBezTo>
                  <a:pt x="1005911" y="396562"/>
                  <a:pt x="1029088" y="450071"/>
                  <a:pt x="1049977" y="505009"/>
                </a:cubicBezTo>
                <a:cubicBezTo>
                  <a:pt x="1091753" y="615745"/>
                  <a:pt x="1112641" y="730488"/>
                  <a:pt x="1117219" y="848378"/>
                </a:cubicBezTo>
                <a:cubicBezTo>
                  <a:pt x="1117792" y="867263"/>
                  <a:pt x="1118936" y="886434"/>
                  <a:pt x="1119795" y="905606"/>
                </a:cubicBezTo>
                <a:cubicBezTo>
                  <a:pt x="1120367" y="971132"/>
                  <a:pt x="1117792" y="1036371"/>
                  <a:pt x="1105774" y="1100753"/>
                </a:cubicBezTo>
                <a:cubicBezTo>
                  <a:pt x="1084599" y="1205194"/>
                  <a:pt x="1025941" y="1261850"/>
                  <a:pt x="920641" y="1279876"/>
                </a:cubicBezTo>
                <a:cubicBezTo>
                  <a:pt x="861983" y="1289891"/>
                  <a:pt x="804469" y="1287030"/>
                  <a:pt x="748671" y="1265569"/>
                </a:cubicBezTo>
                <a:cubicBezTo>
                  <a:pt x="732075" y="1259274"/>
                  <a:pt x="716624" y="1250976"/>
                  <a:pt x="702603" y="1240389"/>
                </a:cubicBezTo>
                <a:cubicBezTo>
                  <a:pt x="698311" y="1237242"/>
                  <a:pt x="696308" y="1234380"/>
                  <a:pt x="697739" y="1228371"/>
                </a:cubicBezTo>
                <a:cubicBezTo>
                  <a:pt x="708612" y="1179155"/>
                  <a:pt x="712618" y="1129081"/>
                  <a:pt x="715193" y="1079006"/>
                </a:cubicBezTo>
                <a:cubicBezTo>
                  <a:pt x="715765" y="1067561"/>
                  <a:pt x="719199" y="1064127"/>
                  <a:pt x="730072" y="1063269"/>
                </a:cubicBezTo>
                <a:cubicBezTo>
                  <a:pt x="753822" y="1061266"/>
                  <a:pt x="753536" y="1060693"/>
                  <a:pt x="753822" y="1036371"/>
                </a:cubicBezTo>
                <a:cubicBezTo>
                  <a:pt x="753822" y="1025498"/>
                  <a:pt x="748958" y="1010905"/>
                  <a:pt x="755825" y="1004038"/>
                </a:cubicBezTo>
                <a:cubicBezTo>
                  <a:pt x="763265" y="996312"/>
                  <a:pt x="777858" y="1002035"/>
                  <a:pt x="789303" y="1001176"/>
                </a:cubicBezTo>
                <a:cubicBezTo>
                  <a:pt x="789876" y="1001176"/>
                  <a:pt x="790734" y="1001176"/>
                  <a:pt x="791592" y="1001176"/>
                </a:cubicBezTo>
                <a:cubicBezTo>
                  <a:pt x="808475" y="1001176"/>
                  <a:pt x="808475" y="1001176"/>
                  <a:pt x="808475" y="1017772"/>
                </a:cubicBezTo>
                <a:cubicBezTo>
                  <a:pt x="808475" y="1025784"/>
                  <a:pt x="808761" y="1033796"/>
                  <a:pt x="808475" y="1041808"/>
                </a:cubicBezTo>
                <a:cubicBezTo>
                  <a:pt x="808189" y="1048103"/>
                  <a:pt x="809047" y="1051251"/>
                  <a:pt x="817059" y="1048962"/>
                </a:cubicBezTo>
                <a:cubicBezTo>
                  <a:pt x="848248" y="1039519"/>
                  <a:pt x="878007" y="1027501"/>
                  <a:pt x="903187" y="1006327"/>
                </a:cubicBezTo>
                <a:cubicBezTo>
                  <a:pt x="940671" y="974565"/>
                  <a:pt x="941243" y="934792"/>
                  <a:pt x="904331" y="902172"/>
                </a:cubicBezTo>
                <a:cubicBezTo>
                  <a:pt x="872284" y="873844"/>
                  <a:pt x="832797" y="861254"/>
                  <a:pt x="792165" y="851811"/>
                </a:cubicBezTo>
                <a:cubicBezTo>
                  <a:pt x="773566" y="847519"/>
                  <a:pt x="754680" y="844658"/>
                  <a:pt x="735509" y="843227"/>
                </a:cubicBezTo>
                <a:cubicBezTo>
                  <a:pt x="726925" y="842655"/>
                  <a:pt x="724064" y="840080"/>
                  <a:pt x="724064" y="831210"/>
                </a:cubicBezTo>
                <a:cubicBezTo>
                  <a:pt x="724922" y="761105"/>
                  <a:pt x="724636" y="690715"/>
                  <a:pt x="722061" y="620610"/>
                </a:cubicBezTo>
                <a:cubicBezTo>
                  <a:pt x="718627" y="527901"/>
                  <a:pt x="715479" y="434905"/>
                  <a:pt x="698025" y="343340"/>
                </a:cubicBezTo>
                <a:cubicBezTo>
                  <a:pt x="696022" y="332753"/>
                  <a:pt x="693447" y="322166"/>
                  <a:pt x="689727" y="312151"/>
                </a:cubicBezTo>
                <a:cubicBezTo>
                  <a:pt x="687438" y="305570"/>
                  <a:pt x="688868" y="302422"/>
                  <a:pt x="694877" y="298989"/>
                </a:cubicBezTo>
                <a:cubicBezTo>
                  <a:pt x="737369" y="274667"/>
                  <a:pt x="788302" y="263150"/>
                  <a:pt x="837590" y="269731"/>
                </a:cubicBezTo>
                <a:close/>
                <a:moveTo>
                  <a:pt x="560678" y="256069"/>
                </a:moveTo>
                <a:cubicBezTo>
                  <a:pt x="598449" y="254638"/>
                  <a:pt x="632785" y="268373"/>
                  <a:pt x="662258" y="292695"/>
                </a:cubicBezTo>
                <a:cubicBezTo>
                  <a:pt x="671700" y="300420"/>
                  <a:pt x="677423" y="309863"/>
                  <a:pt x="680571" y="321309"/>
                </a:cubicBezTo>
                <a:cubicBezTo>
                  <a:pt x="691158" y="359937"/>
                  <a:pt x="695736" y="399425"/>
                  <a:pt x="699456" y="439198"/>
                </a:cubicBezTo>
                <a:cubicBezTo>
                  <a:pt x="707468" y="520176"/>
                  <a:pt x="709757" y="601439"/>
                  <a:pt x="712046" y="699014"/>
                </a:cubicBezTo>
                <a:cubicBezTo>
                  <a:pt x="712046" y="731920"/>
                  <a:pt x="712046" y="781136"/>
                  <a:pt x="712332" y="830066"/>
                </a:cubicBezTo>
                <a:cubicBezTo>
                  <a:pt x="712618" y="838936"/>
                  <a:pt x="710043" y="841797"/>
                  <a:pt x="700887" y="840939"/>
                </a:cubicBezTo>
                <a:cubicBezTo>
                  <a:pt x="682288" y="839508"/>
                  <a:pt x="663402" y="841511"/>
                  <a:pt x="644803" y="842370"/>
                </a:cubicBezTo>
                <a:cubicBezTo>
                  <a:pt x="636505" y="842942"/>
                  <a:pt x="632499" y="845517"/>
                  <a:pt x="632499" y="854102"/>
                </a:cubicBezTo>
                <a:cubicBezTo>
                  <a:pt x="633358" y="866978"/>
                  <a:pt x="632499" y="879568"/>
                  <a:pt x="632785" y="892444"/>
                </a:cubicBezTo>
                <a:cubicBezTo>
                  <a:pt x="633072" y="899025"/>
                  <a:pt x="630782" y="901887"/>
                  <a:pt x="623915" y="901601"/>
                </a:cubicBezTo>
                <a:cubicBezTo>
                  <a:pt x="611325" y="901315"/>
                  <a:pt x="599021" y="901315"/>
                  <a:pt x="586717" y="901601"/>
                </a:cubicBezTo>
                <a:cubicBezTo>
                  <a:pt x="579850" y="901887"/>
                  <a:pt x="577560" y="899025"/>
                  <a:pt x="577847" y="892444"/>
                </a:cubicBezTo>
                <a:cubicBezTo>
                  <a:pt x="578133" y="881571"/>
                  <a:pt x="577560" y="870984"/>
                  <a:pt x="577847" y="860110"/>
                </a:cubicBezTo>
                <a:cubicBezTo>
                  <a:pt x="578133" y="854388"/>
                  <a:pt x="575844" y="852385"/>
                  <a:pt x="570121" y="853815"/>
                </a:cubicBezTo>
                <a:cubicBezTo>
                  <a:pt x="534067" y="863258"/>
                  <a:pt x="499158" y="875562"/>
                  <a:pt x="470258" y="900456"/>
                </a:cubicBezTo>
                <a:cubicBezTo>
                  <a:pt x="432488" y="933076"/>
                  <a:pt x="432774" y="973136"/>
                  <a:pt x="471117" y="1005183"/>
                </a:cubicBezTo>
                <a:cubicBezTo>
                  <a:pt x="504309" y="1032939"/>
                  <a:pt x="544082" y="1045529"/>
                  <a:pt x="585286" y="1054399"/>
                </a:cubicBezTo>
                <a:cubicBezTo>
                  <a:pt x="621054" y="1062125"/>
                  <a:pt x="657107" y="1064986"/>
                  <a:pt x="693447" y="1064414"/>
                </a:cubicBezTo>
                <a:cubicBezTo>
                  <a:pt x="698597" y="1064414"/>
                  <a:pt x="704034" y="1063269"/>
                  <a:pt x="703462" y="1071854"/>
                </a:cubicBezTo>
                <a:cubicBezTo>
                  <a:pt x="699456" y="1123073"/>
                  <a:pt x="696308" y="1174578"/>
                  <a:pt x="685435" y="1224938"/>
                </a:cubicBezTo>
                <a:cubicBezTo>
                  <a:pt x="682574" y="1238673"/>
                  <a:pt x="675992" y="1247543"/>
                  <a:pt x="662258" y="1253838"/>
                </a:cubicBezTo>
                <a:cubicBezTo>
                  <a:pt x="558675" y="1300765"/>
                  <a:pt x="443647" y="1275585"/>
                  <a:pt x="363814" y="1188026"/>
                </a:cubicBezTo>
                <a:cubicBezTo>
                  <a:pt x="309448" y="1128509"/>
                  <a:pt x="277972" y="1056974"/>
                  <a:pt x="259373" y="979717"/>
                </a:cubicBezTo>
                <a:cubicBezTo>
                  <a:pt x="233621" y="872987"/>
                  <a:pt x="229901" y="764254"/>
                  <a:pt x="235624" y="655234"/>
                </a:cubicBezTo>
                <a:cubicBezTo>
                  <a:pt x="239916" y="575687"/>
                  <a:pt x="252792" y="497284"/>
                  <a:pt x="290276" y="425463"/>
                </a:cubicBezTo>
                <a:cubicBezTo>
                  <a:pt x="347218" y="316730"/>
                  <a:pt x="438497" y="260361"/>
                  <a:pt x="560678" y="256069"/>
                </a:cubicBezTo>
                <a:close/>
                <a:moveTo>
                  <a:pt x="1075112" y="250403"/>
                </a:moveTo>
                <a:cubicBezTo>
                  <a:pt x="1090948" y="251794"/>
                  <a:pt x="1106990" y="254995"/>
                  <a:pt x="1123228" y="260074"/>
                </a:cubicBezTo>
                <a:cubicBezTo>
                  <a:pt x="1224522" y="291836"/>
                  <a:pt x="1289762" y="361368"/>
                  <a:pt x="1325529" y="459800"/>
                </a:cubicBezTo>
                <a:cubicBezTo>
                  <a:pt x="1345845" y="515311"/>
                  <a:pt x="1356432" y="572825"/>
                  <a:pt x="1360152" y="631484"/>
                </a:cubicBezTo>
                <a:cubicBezTo>
                  <a:pt x="1367305" y="739931"/>
                  <a:pt x="1357291" y="846375"/>
                  <a:pt x="1325243" y="950530"/>
                </a:cubicBezTo>
                <a:cubicBezTo>
                  <a:pt x="1295484" y="1046959"/>
                  <a:pt x="1236826" y="1117922"/>
                  <a:pt x="1142400" y="1157123"/>
                </a:cubicBezTo>
                <a:cubicBezTo>
                  <a:pt x="1127520" y="1163418"/>
                  <a:pt x="1112641" y="1168855"/>
                  <a:pt x="1095187" y="1172002"/>
                </a:cubicBezTo>
                <a:cubicBezTo>
                  <a:pt x="1104629" y="1147394"/>
                  <a:pt x="1111783" y="1123931"/>
                  <a:pt x="1116647" y="1099895"/>
                </a:cubicBezTo>
                <a:cubicBezTo>
                  <a:pt x="1131240" y="1025785"/>
                  <a:pt x="1133243" y="950816"/>
                  <a:pt x="1130096" y="875848"/>
                </a:cubicBezTo>
                <a:cubicBezTo>
                  <a:pt x="1126948" y="795729"/>
                  <a:pt x="1121511" y="715610"/>
                  <a:pt x="1102054" y="637493"/>
                </a:cubicBezTo>
                <a:cubicBezTo>
                  <a:pt x="1079449" y="547358"/>
                  <a:pt x="1051980" y="458655"/>
                  <a:pt x="1003908" y="377964"/>
                </a:cubicBezTo>
                <a:cubicBezTo>
                  <a:pt x="986167" y="347919"/>
                  <a:pt x="964993" y="320450"/>
                  <a:pt x="936951" y="298989"/>
                </a:cubicBezTo>
                <a:cubicBezTo>
                  <a:pt x="928081" y="292122"/>
                  <a:pt x="931229" y="289547"/>
                  <a:pt x="938382" y="284968"/>
                </a:cubicBezTo>
                <a:cubicBezTo>
                  <a:pt x="967425" y="267227"/>
                  <a:pt x="997398" y="255925"/>
                  <a:pt x="1028230" y="251597"/>
                </a:cubicBezTo>
                <a:cubicBezTo>
                  <a:pt x="1043646" y="249433"/>
                  <a:pt x="1059277" y="249013"/>
                  <a:pt x="1075112" y="250403"/>
                </a:cubicBezTo>
                <a:close/>
                <a:moveTo>
                  <a:pt x="423402" y="224127"/>
                </a:moveTo>
                <a:cubicBezTo>
                  <a:pt x="454091" y="227382"/>
                  <a:pt x="484422" y="234178"/>
                  <a:pt x="514323" y="244050"/>
                </a:cubicBezTo>
                <a:cubicBezTo>
                  <a:pt x="515182" y="244336"/>
                  <a:pt x="515468" y="245195"/>
                  <a:pt x="516898" y="246912"/>
                </a:cubicBezTo>
                <a:cubicBezTo>
                  <a:pt x="459384" y="258357"/>
                  <a:pt x="407593" y="280104"/>
                  <a:pt x="362669" y="316443"/>
                </a:cubicBezTo>
                <a:cubicBezTo>
                  <a:pt x="304297" y="363656"/>
                  <a:pt x="270532" y="426607"/>
                  <a:pt x="250216" y="497284"/>
                </a:cubicBezTo>
                <a:cubicBezTo>
                  <a:pt x="225608" y="581981"/>
                  <a:pt x="220744" y="669255"/>
                  <a:pt x="223033" y="756813"/>
                </a:cubicBezTo>
                <a:cubicBezTo>
                  <a:pt x="224750" y="819764"/>
                  <a:pt x="228470" y="882715"/>
                  <a:pt x="240488" y="944807"/>
                </a:cubicBezTo>
                <a:cubicBezTo>
                  <a:pt x="254508" y="1017773"/>
                  <a:pt x="278258" y="1087305"/>
                  <a:pt x="319462" y="1149969"/>
                </a:cubicBezTo>
                <a:cubicBezTo>
                  <a:pt x="320034" y="1150827"/>
                  <a:pt x="320321" y="1151972"/>
                  <a:pt x="321465" y="1154261"/>
                </a:cubicBezTo>
                <a:cubicBezTo>
                  <a:pt x="308303" y="1155120"/>
                  <a:pt x="295999" y="1152258"/>
                  <a:pt x="283981" y="1149683"/>
                </a:cubicBezTo>
                <a:cubicBezTo>
                  <a:pt x="194419" y="1131084"/>
                  <a:pt x="129179" y="1079006"/>
                  <a:pt x="82825" y="1002035"/>
                </a:cubicBezTo>
                <a:cubicBezTo>
                  <a:pt x="32464" y="917910"/>
                  <a:pt x="6139" y="826059"/>
                  <a:pt x="989" y="728485"/>
                </a:cubicBezTo>
                <a:cubicBezTo>
                  <a:pt x="-4734" y="620038"/>
                  <a:pt x="14151" y="516455"/>
                  <a:pt x="63081" y="418881"/>
                </a:cubicBezTo>
                <a:cubicBezTo>
                  <a:pt x="118592" y="308432"/>
                  <a:pt x="207295" y="242619"/>
                  <a:pt x="330335" y="225451"/>
                </a:cubicBezTo>
                <a:cubicBezTo>
                  <a:pt x="361668" y="221159"/>
                  <a:pt x="392714" y="220873"/>
                  <a:pt x="423402" y="224127"/>
                </a:cubicBezTo>
                <a:close/>
                <a:moveTo>
                  <a:pt x="737334" y="8"/>
                </a:moveTo>
                <a:cubicBezTo>
                  <a:pt x="749102" y="259"/>
                  <a:pt x="760690" y="5838"/>
                  <a:pt x="775284" y="16855"/>
                </a:cubicBezTo>
                <a:cubicBezTo>
                  <a:pt x="787587" y="26012"/>
                  <a:pt x="798175" y="36599"/>
                  <a:pt x="806759" y="49475"/>
                </a:cubicBezTo>
                <a:cubicBezTo>
                  <a:pt x="813054" y="59204"/>
                  <a:pt x="817060" y="69791"/>
                  <a:pt x="817632" y="80378"/>
                </a:cubicBezTo>
                <a:cubicBezTo>
                  <a:pt x="817632" y="94685"/>
                  <a:pt x="812482" y="105845"/>
                  <a:pt x="805042" y="115860"/>
                </a:cubicBezTo>
                <a:cubicBezTo>
                  <a:pt x="791593" y="133886"/>
                  <a:pt x="776142" y="149910"/>
                  <a:pt x="761549" y="166794"/>
                </a:cubicBezTo>
                <a:cubicBezTo>
                  <a:pt x="748959" y="181100"/>
                  <a:pt x="736941" y="195980"/>
                  <a:pt x="726926" y="212576"/>
                </a:cubicBezTo>
                <a:cubicBezTo>
                  <a:pt x="717197" y="229172"/>
                  <a:pt x="709757" y="246913"/>
                  <a:pt x="710329" y="266656"/>
                </a:cubicBezTo>
                <a:cubicBezTo>
                  <a:pt x="710615" y="275240"/>
                  <a:pt x="706609" y="278388"/>
                  <a:pt x="700314" y="283252"/>
                </a:cubicBezTo>
                <a:cubicBezTo>
                  <a:pt x="686579" y="293553"/>
                  <a:pt x="675992" y="292409"/>
                  <a:pt x="663974" y="280105"/>
                </a:cubicBezTo>
                <a:cubicBezTo>
                  <a:pt x="653959" y="269804"/>
                  <a:pt x="640511" y="263795"/>
                  <a:pt x="627062" y="258358"/>
                </a:cubicBezTo>
                <a:cubicBezTo>
                  <a:pt x="621626" y="256069"/>
                  <a:pt x="619050" y="253208"/>
                  <a:pt x="618478" y="247199"/>
                </a:cubicBezTo>
                <a:cubicBezTo>
                  <a:pt x="615044" y="210573"/>
                  <a:pt x="614758" y="173947"/>
                  <a:pt x="621339" y="137606"/>
                </a:cubicBezTo>
                <a:cubicBezTo>
                  <a:pt x="629065" y="93541"/>
                  <a:pt x="650526" y="57201"/>
                  <a:pt x="683146" y="26870"/>
                </a:cubicBezTo>
                <a:cubicBezTo>
                  <a:pt x="687724" y="22578"/>
                  <a:pt x="692874" y="18572"/>
                  <a:pt x="698311" y="15139"/>
                </a:cubicBezTo>
                <a:cubicBezTo>
                  <a:pt x="713620" y="4837"/>
                  <a:pt x="725566" y="-242"/>
                  <a:pt x="737334" y="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9"/>
          <p:cNvSpPr/>
          <p:nvPr/>
        </p:nvSpPr>
        <p:spPr>
          <a:xfrm rot="-3940594" flipH="1">
            <a:off x="1567665" y="3072152"/>
            <a:ext cx="794647" cy="634056"/>
          </a:xfrm>
          <a:custGeom>
            <a:avLst/>
            <a:gdLst/>
            <a:ahLst/>
            <a:cxnLst/>
            <a:rect l="l" t="t" r="r" b="b"/>
            <a:pathLst>
              <a:path w="583555" h="465623" extrusionOk="0">
                <a:moveTo>
                  <a:pt x="50601" y="33311"/>
                </a:moveTo>
                <a:cubicBezTo>
                  <a:pt x="53655" y="23992"/>
                  <a:pt x="61061" y="23809"/>
                  <a:pt x="67484" y="24033"/>
                </a:cubicBezTo>
                <a:cubicBezTo>
                  <a:pt x="146976" y="22835"/>
                  <a:pt x="221866" y="42529"/>
                  <a:pt x="291222" y="79471"/>
                </a:cubicBezTo>
                <a:cubicBezTo>
                  <a:pt x="311197" y="90208"/>
                  <a:pt x="316896" y="113748"/>
                  <a:pt x="329423" y="138495"/>
                </a:cubicBezTo>
                <a:cubicBezTo>
                  <a:pt x="335573" y="106030"/>
                  <a:pt x="347228" y="79923"/>
                  <a:pt x="365541" y="57393"/>
                </a:cubicBezTo>
                <a:cubicBezTo>
                  <a:pt x="382581" y="35966"/>
                  <a:pt x="401824" y="17081"/>
                  <a:pt x="426571" y="4553"/>
                </a:cubicBezTo>
                <a:cubicBezTo>
                  <a:pt x="432063" y="1133"/>
                  <a:pt x="439521" y="-3099"/>
                  <a:pt x="443348" y="3375"/>
                </a:cubicBezTo>
                <a:cubicBezTo>
                  <a:pt x="447986" y="11817"/>
                  <a:pt x="437515" y="11541"/>
                  <a:pt x="433006" y="14555"/>
                </a:cubicBezTo>
                <a:cubicBezTo>
                  <a:pt x="397104" y="36295"/>
                  <a:pt x="375159" y="69531"/>
                  <a:pt x="359584" y="107042"/>
                </a:cubicBezTo>
                <a:cubicBezTo>
                  <a:pt x="354681" y="118850"/>
                  <a:pt x="349490" y="131353"/>
                  <a:pt x="351192" y="150791"/>
                </a:cubicBezTo>
                <a:cubicBezTo>
                  <a:pt x="365390" y="122481"/>
                  <a:pt x="388642" y="117478"/>
                  <a:pt x="412300" y="113457"/>
                </a:cubicBezTo>
                <a:cubicBezTo>
                  <a:pt x="465226" y="103671"/>
                  <a:pt x="517929" y="100308"/>
                  <a:pt x="571168" y="109384"/>
                </a:cubicBezTo>
                <a:cubicBezTo>
                  <a:pt x="576318" y="110707"/>
                  <a:pt x="584301" y="109136"/>
                  <a:pt x="583500" y="116947"/>
                </a:cubicBezTo>
                <a:cubicBezTo>
                  <a:pt x="583105" y="125742"/>
                  <a:pt x="574770" y="122280"/>
                  <a:pt x="570025" y="121940"/>
                </a:cubicBezTo>
                <a:cubicBezTo>
                  <a:pt x="513838" y="114082"/>
                  <a:pt x="458251" y="124392"/>
                  <a:pt x="402429" y="131346"/>
                </a:cubicBezTo>
                <a:cubicBezTo>
                  <a:pt x="378076" y="135079"/>
                  <a:pt x="378336" y="157990"/>
                  <a:pt x="365215" y="168015"/>
                </a:cubicBezTo>
                <a:lnTo>
                  <a:pt x="431899" y="195703"/>
                </a:lnTo>
                <a:cubicBezTo>
                  <a:pt x="452738" y="204356"/>
                  <a:pt x="471270" y="218565"/>
                  <a:pt x="484715" y="237179"/>
                </a:cubicBezTo>
                <a:cubicBezTo>
                  <a:pt x="487323" y="240705"/>
                  <a:pt x="490454" y="246892"/>
                  <a:pt x="485657" y="250599"/>
                </a:cubicBezTo>
                <a:cubicBezTo>
                  <a:pt x="479877" y="254715"/>
                  <a:pt x="475762" y="248935"/>
                  <a:pt x="474137" y="245003"/>
                </a:cubicBezTo>
                <a:cubicBezTo>
                  <a:pt x="461086" y="217595"/>
                  <a:pt x="432094" y="212887"/>
                  <a:pt x="407781" y="202792"/>
                </a:cubicBezTo>
                <a:cubicBezTo>
                  <a:pt x="398464" y="199736"/>
                  <a:pt x="387755" y="196105"/>
                  <a:pt x="377860" y="194439"/>
                </a:cubicBezTo>
                <a:cubicBezTo>
                  <a:pt x="372709" y="193115"/>
                  <a:pt x="367493" y="186064"/>
                  <a:pt x="363220" y="192432"/>
                </a:cubicBezTo>
                <a:cubicBezTo>
                  <a:pt x="359235" y="198107"/>
                  <a:pt x="363638" y="203193"/>
                  <a:pt x="367635" y="207296"/>
                </a:cubicBezTo>
                <a:cubicBezTo>
                  <a:pt x="374240" y="214925"/>
                  <a:pt x="386284" y="223183"/>
                  <a:pt x="364998" y="227376"/>
                </a:cubicBezTo>
                <a:lnTo>
                  <a:pt x="363032" y="228188"/>
                </a:lnTo>
                <a:cubicBezTo>
                  <a:pt x="372782" y="251781"/>
                  <a:pt x="350384" y="244924"/>
                  <a:pt x="341771" y="251936"/>
                </a:cubicBezTo>
                <a:cubicBezTo>
                  <a:pt x="335703" y="256745"/>
                  <a:pt x="337968" y="265015"/>
                  <a:pt x="346422" y="270154"/>
                </a:cubicBezTo>
                <a:cubicBezTo>
                  <a:pt x="375544" y="286318"/>
                  <a:pt x="405990" y="297331"/>
                  <a:pt x="439031" y="302092"/>
                </a:cubicBezTo>
                <a:cubicBezTo>
                  <a:pt x="444470" y="302722"/>
                  <a:pt x="452570" y="302827"/>
                  <a:pt x="452636" y="308554"/>
                </a:cubicBezTo>
                <a:cubicBezTo>
                  <a:pt x="452242" y="317349"/>
                  <a:pt x="442923" y="314294"/>
                  <a:pt x="437484" y="313664"/>
                </a:cubicBezTo>
                <a:cubicBezTo>
                  <a:pt x="404441" y="308904"/>
                  <a:pt x="372383" y="303736"/>
                  <a:pt x="343550" y="286878"/>
                </a:cubicBezTo>
                <a:cubicBezTo>
                  <a:pt x="335097" y="281740"/>
                  <a:pt x="324783" y="269313"/>
                  <a:pt x="316984" y="278290"/>
                </a:cubicBezTo>
                <a:cubicBezTo>
                  <a:pt x="307913" y="288369"/>
                  <a:pt x="297924" y="304580"/>
                  <a:pt x="304593" y="317937"/>
                </a:cubicBezTo>
                <a:cubicBezTo>
                  <a:pt x="329242" y="366448"/>
                  <a:pt x="352332" y="416754"/>
                  <a:pt x="401374" y="447705"/>
                </a:cubicBezTo>
                <a:cubicBezTo>
                  <a:pt x="407048" y="451689"/>
                  <a:pt x="413130" y="456657"/>
                  <a:pt x="410128" y="461926"/>
                </a:cubicBezTo>
                <a:cubicBezTo>
                  <a:pt x="404700" y="471074"/>
                  <a:pt x="399249" y="460666"/>
                  <a:pt x="395370" y="458242"/>
                </a:cubicBezTo>
                <a:cubicBezTo>
                  <a:pt x="343431" y="424460"/>
                  <a:pt x="313802" y="372253"/>
                  <a:pt x="285156" y="319639"/>
                </a:cubicBezTo>
                <a:cubicBezTo>
                  <a:pt x="276572" y="303045"/>
                  <a:pt x="286850" y="286138"/>
                  <a:pt x="292842" y="265823"/>
                </a:cubicBezTo>
                <a:cubicBezTo>
                  <a:pt x="243532" y="298283"/>
                  <a:pt x="201337" y="331256"/>
                  <a:pt x="179705" y="383353"/>
                </a:cubicBezTo>
                <a:cubicBezTo>
                  <a:pt x="177398" y="388910"/>
                  <a:pt x="177003" y="397704"/>
                  <a:pt x="168668" y="394243"/>
                </a:cubicBezTo>
                <a:cubicBezTo>
                  <a:pt x="162417" y="391648"/>
                  <a:pt x="167673" y="384873"/>
                  <a:pt x="169692" y="380009"/>
                </a:cubicBezTo>
                <a:cubicBezTo>
                  <a:pt x="187928" y="341976"/>
                  <a:pt x="207264" y="305214"/>
                  <a:pt x="243272" y="275373"/>
                </a:cubicBezTo>
                <a:cubicBezTo>
                  <a:pt x="189544" y="292970"/>
                  <a:pt x="151093" y="263974"/>
                  <a:pt x="110857" y="243195"/>
                </a:cubicBezTo>
                <a:cubicBezTo>
                  <a:pt x="71316" y="222706"/>
                  <a:pt x="40728" y="190460"/>
                  <a:pt x="5867" y="164584"/>
                </a:cubicBezTo>
                <a:cubicBezTo>
                  <a:pt x="2970" y="161752"/>
                  <a:pt x="-2298" y="158750"/>
                  <a:pt x="1110" y="154464"/>
                </a:cubicBezTo>
                <a:cubicBezTo>
                  <a:pt x="5095" y="148790"/>
                  <a:pt x="9499" y="153875"/>
                  <a:pt x="13089" y="156995"/>
                </a:cubicBezTo>
                <a:cubicBezTo>
                  <a:pt x="50559" y="186398"/>
                  <a:pt x="89470" y="212327"/>
                  <a:pt x="132078" y="233276"/>
                </a:cubicBezTo>
                <a:cubicBezTo>
                  <a:pt x="149155" y="241181"/>
                  <a:pt x="166927" y="249375"/>
                  <a:pt x="184410" y="258263"/>
                </a:cubicBezTo>
                <a:cubicBezTo>
                  <a:pt x="202589" y="267440"/>
                  <a:pt x="218842" y="263601"/>
                  <a:pt x="238673" y="253105"/>
                </a:cubicBezTo>
                <a:cubicBezTo>
                  <a:pt x="188607" y="236388"/>
                  <a:pt x="165189" y="200604"/>
                  <a:pt x="157146" y="153288"/>
                </a:cubicBezTo>
                <a:lnTo>
                  <a:pt x="151523" y="146793"/>
                </a:lnTo>
                <a:lnTo>
                  <a:pt x="157709" y="131894"/>
                </a:lnTo>
                <a:lnTo>
                  <a:pt x="161257" y="132599"/>
                </a:lnTo>
                <a:cubicBezTo>
                  <a:pt x="169255" y="132459"/>
                  <a:pt x="177281" y="130294"/>
                  <a:pt x="185866" y="125308"/>
                </a:cubicBezTo>
                <a:cubicBezTo>
                  <a:pt x="219513" y="105075"/>
                  <a:pt x="255557" y="104567"/>
                  <a:pt x="291507" y="121937"/>
                </a:cubicBezTo>
                <a:cubicBezTo>
                  <a:pt x="289923" y="104177"/>
                  <a:pt x="286215" y="99380"/>
                  <a:pt x="272204" y="91934"/>
                </a:cubicBezTo>
                <a:cubicBezTo>
                  <a:pt x="213384" y="60996"/>
                  <a:pt x="151745" y="42732"/>
                  <a:pt x="86068" y="34193"/>
                </a:cubicBezTo>
                <a:cubicBezTo>
                  <a:pt x="74494" y="32644"/>
                  <a:pt x="62816" y="39197"/>
                  <a:pt x="50601" y="333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p9"/>
          <p:cNvSpPr/>
          <p:nvPr/>
        </p:nvSpPr>
        <p:spPr>
          <a:xfrm>
            <a:off x="3633304" y="2811424"/>
            <a:ext cx="725700" cy="423632"/>
          </a:xfrm>
          <a:custGeom>
            <a:avLst/>
            <a:gdLst/>
            <a:ahLst/>
            <a:cxnLst/>
            <a:rect l="l" t="t" r="r" b="b"/>
            <a:pathLst>
              <a:path w="1380006" h="805587" extrusionOk="0">
                <a:moveTo>
                  <a:pt x="695105" y="730535"/>
                </a:moveTo>
                <a:cubicBezTo>
                  <a:pt x="684597" y="744545"/>
                  <a:pt x="683196" y="758555"/>
                  <a:pt x="675491" y="769063"/>
                </a:cubicBezTo>
                <a:cubicBezTo>
                  <a:pt x="664283" y="785174"/>
                  <a:pt x="649572" y="792880"/>
                  <a:pt x="630658" y="794281"/>
                </a:cubicBezTo>
                <a:cubicBezTo>
                  <a:pt x="596333" y="796383"/>
                  <a:pt x="562709" y="799885"/>
                  <a:pt x="529785" y="806890"/>
                </a:cubicBezTo>
                <a:cubicBezTo>
                  <a:pt x="518576" y="808992"/>
                  <a:pt x="512972" y="806190"/>
                  <a:pt x="509470" y="796383"/>
                </a:cubicBezTo>
                <a:cubicBezTo>
                  <a:pt x="498262" y="766961"/>
                  <a:pt x="484952" y="738240"/>
                  <a:pt x="463936" y="713722"/>
                </a:cubicBezTo>
                <a:cubicBezTo>
                  <a:pt x="457632" y="706017"/>
                  <a:pt x="458332" y="697611"/>
                  <a:pt x="462535" y="689204"/>
                </a:cubicBezTo>
                <a:cubicBezTo>
                  <a:pt x="468140" y="677996"/>
                  <a:pt x="474444" y="667489"/>
                  <a:pt x="482850" y="658382"/>
                </a:cubicBezTo>
                <a:cubicBezTo>
                  <a:pt x="489855" y="650676"/>
                  <a:pt x="494058" y="641570"/>
                  <a:pt x="492657" y="631062"/>
                </a:cubicBezTo>
                <a:cubicBezTo>
                  <a:pt x="491957" y="625458"/>
                  <a:pt x="491256" y="618453"/>
                  <a:pt x="484251" y="618453"/>
                </a:cubicBezTo>
                <a:cubicBezTo>
                  <a:pt x="477246" y="618453"/>
                  <a:pt x="482150" y="625458"/>
                  <a:pt x="480048" y="628260"/>
                </a:cubicBezTo>
                <a:cubicBezTo>
                  <a:pt x="473043" y="639468"/>
                  <a:pt x="459733" y="640169"/>
                  <a:pt x="449226" y="645773"/>
                </a:cubicBezTo>
                <a:cubicBezTo>
                  <a:pt x="446424" y="647174"/>
                  <a:pt x="442921" y="642270"/>
                  <a:pt x="442921" y="638768"/>
                </a:cubicBezTo>
                <a:cubicBezTo>
                  <a:pt x="442921" y="635966"/>
                  <a:pt x="443622" y="631763"/>
                  <a:pt x="445723" y="630362"/>
                </a:cubicBezTo>
                <a:cubicBezTo>
                  <a:pt x="478647" y="612148"/>
                  <a:pt x="451327" y="598839"/>
                  <a:pt x="442921" y="583427"/>
                </a:cubicBezTo>
                <a:cubicBezTo>
                  <a:pt x="418403" y="538595"/>
                  <a:pt x="381276" y="511975"/>
                  <a:pt x="330839" y="502869"/>
                </a:cubicBezTo>
                <a:cubicBezTo>
                  <a:pt x="318931" y="500767"/>
                  <a:pt x="304220" y="506371"/>
                  <a:pt x="295113" y="496564"/>
                </a:cubicBezTo>
                <a:cubicBezTo>
                  <a:pt x="286707" y="487457"/>
                  <a:pt x="294413" y="474148"/>
                  <a:pt x="292311" y="462239"/>
                </a:cubicBezTo>
                <a:cubicBezTo>
                  <a:pt x="284606" y="416706"/>
                  <a:pt x="276900" y="370472"/>
                  <a:pt x="242575" y="335447"/>
                </a:cubicBezTo>
                <a:cubicBezTo>
                  <a:pt x="225062" y="317934"/>
                  <a:pt x="206849" y="301121"/>
                  <a:pt x="188636" y="285010"/>
                </a:cubicBezTo>
                <a:cubicBezTo>
                  <a:pt x="168321" y="266796"/>
                  <a:pt x="145204" y="251385"/>
                  <a:pt x="136798" y="221263"/>
                </a:cubicBezTo>
                <a:cubicBezTo>
                  <a:pt x="126991" y="186938"/>
                  <a:pt x="107377" y="156116"/>
                  <a:pt x="80757" y="130197"/>
                </a:cubicBezTo>
                <a:cubicBezTo>
                  <a:pt x="56940" y="107781"/>
                  <a:pt x="35224" y="82562"/>
                  <a:pt x="7904" y="64349"/>
                </a:cubicBezTo>
                <a:cubicBezTo>
                  <a:pt x="-5406" y="55242"/>
                  <a:pt x="198" y="48237"/>
                  <a:pt x="9305" y="44034"/>
                </a:cubicBezTo>
                <a:cubicBezTo>
                  <a:pt x="45031" y="27222"/>
                  <a:pt x="81458" y="9008"/>
                  <a:pt x="120686" y="3404"/>
                </a:cubicBezTo>
                <a:cubicBezTo>
                  <a:pt x="226463" y="-10606"/>
                  <a:pt x="320332" y="18816"/>
                  <a:pt x="401591" y="88166"/>
                </a:cubicBezTo>
                <a:cubicBezTo>
                  <a:pt x="437317" y="118288"/>
                  <a:pt x="480749" y="139303"/>
                  <a:pt x="511571" y="175730"/>
                </a:cubicBezTo>
                <a:cubicBezTo>
                  <a:pt x="516475" y="182035"/>
                  <a:pt x="517876" y="180634"/>
                  <a:pt x="525581" y="165923"/>
                </a:cubicBezTo>
                <a:cubicBezTo>
                  <a:pt x="531186" y="171527"/>
                  <a:pt x="534688" y="177131"/>
                  <a:pt x="531186" y="183436"/>
                </a:cubicBezTo>
                <a:cubicBezTo>
                  <a:pt x="524180" y="196045"/>
                  <a:pt x="529084" y="207253"/>
                  <a:pt x="533988" y="219162"/>
                </a:cubicBezTo>
                <a:cubicBezTo>
                  <a:pt x="562008" y="289913"/>
                  <a:pt x="590729" y="360665"/>
                  <a:pt x="619450" y="430716"/>
                </a:cubicBezTo>
                <a:cubicBezTo>
                  <a:pt x="625755" y="446127"/>
                  <a:pt x="657277" y="457335"/>
                  <a:pt x="671988" y="448929"/>
                </a:cubicBezTo>
                <a:cubicBezTo>
                  <a:pt x="678293" y="445427"/>
                  <a:pt x="676191" y="439122"/>
                  <a:pt x="676191" y="433518"/>
                </a:cubicBezTo>
                <a:cubicBezTo>
                  <a:pt x="676892" y="398492"/>
                  <a:pt x="674090" y="362766"/>
                  <a:pt x="685298" y="328441"/>
                </a:cubicBezTo>
                <a:cubicBezTo>
                  <a:pt x="690902" y="311629"/>
                  <a:pt x="697207" y="291314"/>
                  <a:pt x="714019" y="288512"/>
                </a:cubicBezTo>
                <a:cubicBezTo>
                  <a:pt x="731532" y="285710"/>
                  <a:pt x="739938" y="306025"/>
                  <a:pt x="748344" y="320035"/>
                </a:cubicBezTo>
                <a:cubicBezTo>
                  <a:pt x="768659" y="354360"/>
                  <a:pt x="776364" y="392188"/>
                  <a:pt x="784770" y="430716"/>
                </a:cubicBezTo>
                <a:cubicBezTo>
                  <a:pt x="785471" y="434219"/>
                  <a:pt x="784070" y="439122"/>
                  <a:pt x="788273" y="440523"/>
                </a:cubicBezTo>
                <a:cubicBezTo>
                  <a:pt x="793877" y="442625"/>
                  <a:pt x="794578" y="436320"/>
                  <a:pt x="797380" y="433518"/>
                </a:cubicBezTo>
                <a:cubicBezTo>
                  <a:pt x="828903" y="400594"/>
                  <a:pt x="845715" y="357863"/>
                  <a:pt x="871634" y="320736"/>
                </a:cubicBezTo>
                <a:cubicBezTo>
                  <a:pt x="880740" y="307426"/>
                  <a:pt x="882842" y="314431"/>
                  <a:pt x="887045" y="322837"/>
                </a:cubicBezTo>
                <a:cubicBezTo>
                  <a:pt x="905258" y="359264"/>
                  <a:pt x="899654" y="396391"/>
                  <a:pt x="889147" y="433518"/>
                </a:cubicBezTo>
                <a:cubicBezTo>
                  <a:pt x="887045" y="441224"/>
                  <a:pt x="877238" y="451031"/>
                  <a:pt x="886344" y="455934"/>
                </a:cubicBezTo>
                <a:cubicBezTo>
                  <a:pt x="893350" y="460137"/>
                  <a:pt x="897553" y="447528"/>
                  <a:pt x="903157" y="441924"/>
                </a:cubicBezTo>
                <a:cubicBezTo>
                  <a:pt x="922771" y="420208"/>
                  <a:pt x="941685" y="398492"/>
                  <a:pt x="954294" y="371873"/>
                </a:cubicBezTo>
                <a:cubicBezTo>
                  <a:pt x="957797" y="365568"/>
                  <a:pt x="963401" y="361365"/>
                  <a:pt x="969705" y="358563"/>
                </a:cubicBezTo>
                <a:cubicBezTo>
                  <a:pt x="983015" y="352259"/>
                  <a:pt x="993523" y="343152"/>
                  <a:pt x="1000528" y="329842"/>
                </a:cubicBezTo>
                <a:cubicBezTo>
                  <a:pt x="1003330" y="324238"/>
                  <a:pt x="1008233" y="317934"/>
                  <a:pt x="1015238" y="321436"/>
                </a:cubicBezTo>
                <a:cubicBezTo>
                  <a:pt x="1021543" y="324939"/>
                  <a:pt x="1014538" y="329842"/>
                  <a:pt x="1013137" y="334045"/>
                </a:cubicBezTo>
                <a:cubicBezTo>
                  <a:pt x="1009634" y="346655"/>
                  <a:pt x="1020142" y="348056"/>
                  <a:pt x="1027848" y="350858"/>
                </a:cubicBezTo>
                <a:cubicBezTo>
                  <a:pt x="1111909" y="383081"/>
                  <a:pt x="1191067" y="426513"/>
                  <a:pt x="1263219" y="479752"/>
                </a:cubicBezTo>
                <a:cubicBezTo>
                  <a:pt x="1310854" y="517579"/>
                  <a:pt x="1355687" y="561011"/>
                  <a:pt x="1376702" y="621955"/>
                </a:cubicBezTo>
                <a:cubicBezTo>
                  <a:pt x="1383007" y="640869"/>
                  <a:pt x="1387910" y="660484"/>
                  <a:pt x="1383707" y="680098"/>
                </a:cubicBezTo>
                <a:cubicBezTo>
                  <a:pt x="1378804" y="701113"/>
                  <a:pt x="1370397" y="703915"/>
                  <a:pt x="1351484" y="694809"/>
                </a:cubicBezTo>
                <a:cubicBezTo>
                  <a:pt x="1310854" y="675895"/>
                  <a:pt x="1225392" y="669590"/>
                  <a:pt x="1181260" y="717225"/>
                </a:cubicBezTo>
                <a:cubicBezTo>
                  <a:pt x="1173554" y="725631"/>
                  <a:pt x="1168650" y="724930"/>
                  <a:pt x="1159544" y="720027"/>
                </a:cubicBezTo>
                <a:cubicBezTo>
                  <a:pt x="1127320" y="701814"/>
                  <a:pt x="1092995" y="689905"/>
                  <a:pt x="1057269" y="682199"/>
                </a:cubicBezTo>
                <a:cubicBezTo>
                  <a:pt x="1020142" y="674494"/>
                  <a:pt x="987919" y="689204"/>
                  <a:pt x="961299" y="715123"/>
                </a:cubicBezTo>
                <a:cubicBezTo>
                  <a:pt x="951492" y="724930"/>
                  <a:pt x="945187" y="725631"/>
                  <a:pt x="936781" y="714423"/>
                </a:cubicBezTo>
                <a:cubicBezTo>
                  <a:pt x="915065" y="686402"/>
                  <a:pt x="887745" y="669590"/>
                  <a:pt x="850618" y="673793"/>
                </a:cubicBezTo>
                <a:cubicBezTo>
                  <a:pt x="844314" y="674494"/>
                  <a:pt x="838009" y="675194"/>
                  <a:pt x="833106" y="679397"/>
                </a:cubicBezTo>
                <a:cubicBezTo>
                  <a:pt x="808588" y="699712"/>
                  <a:pt x="777765" y="706717"/>
                  <a:pt x="748344" y="715824"/>
                </a:cubicBezTo>
                <a:cubicBezTo>
                  <a:pt x="726628" y="722829"/>
                  <a:pt x="715420" y="734037"/>
                  <a:pt x="711917" y="757855"/>
                </a:cubicBezTo>
                <a:cubicBezTo>
                  <a:pt x="711217" y="762058"/>
                  <a:pt x="711917" y="766961"/>
                  <a:pt x="709816" y="770464"/>
                </a:cubicBezTo>
                <a:cubicBezTo>
                  <a:pt x="709115" y="772565"/>
                  <a:pt x="704912" y="773966"/>
                  <a:pt x="702110" y="773966"/>
                </a:cubicBezTo>
                <a:cubicBezTo>
                  <a:pt x="697907" y="774667"/>
                  <a:pt x="697907" y="771164"/>
                  <a:pt x="697207" y="767662"/>
                </a:cubicBezTo>
                <a:cubicBezTo>
                  <a:pt x="697207" y="757154"/>
                  <a:pt x="696506" y="745946"/>
                  <a:pt x="695105" y="73053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Personalizado 469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F78C0E"/>
      </a:accent1>
      <a:accent2>
        <a:srgbClr val="F9CD3F"/>
      </a:accent2>
      <a:accent3>
        <a:srgbClr val="80BE5A"/>
      </a:accent3>
      <a:accent4>
        <a:srgbClr val="9646AA"/>
      </a:accent4>
      <a:accent5>
        <a:srgbClr val="EF4630"/>
      </a:accent5>
      <a:accent6>
        <a:srgbClr val="3F3F3F"/>
      </a:accent6>
      <a:hlink>
        <a:srgbClr val="000000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ection Break Slide Master">
  <a:themeElements>
    <a:clrScheme name="Personalizado 47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F78C0E"/>
      </a:accent1>
      <a:accent2>
        <a:srgbClr val="F9CD3F"/>
      </a:accent2>
      <a:accent3>
        <a:srgbClr val="88BA6B"/>
      </a:accent3>
      <a:accent4>
        <a:srgbClr val="9646AA"/>
      </a:accent4>
      <a:accent5>
        <a:srgbClr val="EF4630"/>
      </a:accent5>
      <a:accent6>
        <a:srgbClr val="3F3F3F"/>
      </a:accent6>
      <a:hlink>
        <a:srgbClr val="000000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tents Slide Master">
  <a:themeElements>
    <a:clrScheme name="Personalizado 47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F78C0E"/>
      </a:accent1>
      <a:accent2>
        <a:srgbClr val="F9CD3F"/>
      </a:accent2>
      <a:accent3>
        <a:srgbClr val="80BE5A"/>
      </a:accent3>
      <a:accent4>
        <a:srgbClr val="9646AA"/>
      </a:accent4>
      <a:accent5>
        <a:srgbClr val="EF4630"/>
      </a:accent5>
      <a:accent6>
        <a:srgbClr val="3F3F3F"/>
      </a:accent6>
      <a:hlink>
        <a:srgbClr val="000000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4020</Words>
  <Application>Microsoft Office PowerPoint</Application>
  <PresentationFormat>Panorámica</PresentationFormat>
  <Paragraphs>501</Paragraphs>
  <Slides>48</Slides>
  <Notes>48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48</vt:i4>
      </vt:variant>
    </vt:vector>
  </HeadingPairs>
  <TitlesOfParts>
    <vt:vector size="55" baseType="lpstr">
      <vt:lpstr>Arial Black</vt:lpstr>
      <vt:lpstr>Arial</vt:lpstr>
      <vt:lpstr>Arial Narrow</vt:lpstr>
      <vt:lpstr>Noto Sans Symbols</vt:lpstr>
      <vt:lpstr>Cover and End Slide Master</vt:lpstr>
      <vt:lpstr>Section Break Slide Master</vt:lpstr>
      <vt:lpstr>Contents Slide 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Allppt.com</dc:creator>
  <cp:lastModifiedBy>eduardo</cp:lastModifiedBy>
  <cp:revision>1</cp:revision>
  <dcterms:created xsi:type="dcterms:W3CDTF">2019-01-14T06:35:35Z</dcterms:created>
  <dcterms:modified xsi:type="dcterms:W3CDTF">2023-12-02T04:38:28Z</dcterms:modified>
</cp:coreProperties>
</file>