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84" r:id="rId12"/>
    <p:sldId id="266" r:id="rId13"/>
    <p:sldId id="268" r:id="rId14"/>
    <p:sldId id="269" r:id="rId15"/>
    <p:sldId id="270" r:id="rId16"/>
    <p:sldId id="271" r:id="rId17"/>
    <p:sldId id="285" r:id="rId18"/>
    <p:sldId id="273" r:id="rId19"/>
    <p:sldId id="276" r:id="rId20"/>
    <p:sldId id="277" r:id="rId21"/>
    <p:sldId id="278" r:id="rId22"/>
    <p:sldId id="279" r:id="rId23"/>
    <p:sldId id="286" r:id="rId24"/>
    <p:sldId id="274" r:id="rId25"/>
    <p:sldId id="280" r:id="rId26"/>
    <p:sldId id="281" r:id="rId27"/>
    <p:sldId id="282" r:id="rId28"/>
    <p:sldId id="283" r:id="rId29"/>
    <p:sldId id="28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E95"/>
    <a:srgbClr val="FF6161"/>
    <a:srgbClr val="6FB0AD"/>
    <a:srgbClr val="FF9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1526D-3A26-4DBD-9793-EBCE238D5E01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F0BB-F29A-4022-8FC1-8FE3EB83C2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7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9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3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72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9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4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5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2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60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14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8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448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3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2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0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490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42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74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164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9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80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3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5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17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5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5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F0BB-F29A-4022-8FC1-8FE3EB83C2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6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3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2442" y="638776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05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90FB-A66B-4DCF-A1BF-FD46B007A7A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C1A3-E552-4046-9138-08CE570B7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6" y="-1970314"/>
            <a:ext cx="10798628" cy="107986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57" y="-348343"/>
            <a:ext cx="7554686" cy="7554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736219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4330700"/>
            <a:ext cx="7311389" cy="25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6396990" cy="33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600" y="5080000"/>
            <a:ext cx="5609589" cy="177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4822190" cy="374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4914900"/>
            <a:ext cx="3996689" cy="194310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338939" y="2761039"/>
            <a:ext cx="9514122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r-TR" altLang="zh-CN" sz="7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SUCCESS STORY</a:t>
            </a:r>
            <a:endParaRPr lang="zh-CN" altLang="en-US" sz="7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0765" y="308478"/>
            <a:ext cx="1590802" cy="684665"/>
          </a:xfrm>
          <a:prstGeom prst="rect">
            <a:avLst/>
          </a:prstGeom>
          <a:noFill/>
          <a:ln>
            <a:noFill/>
          </a:ln>
        </p:spPr>
        <p:txBody>
          <a:bodyPr wrap="none" lIns="68571" tIns="34285" rIns="68571" bIns="34285">
            <a:spAutoFit/>
          </a:bodyPr>
          <a:lstStyle/>
          <a:p>
            <a:pPr algn="r"/>
            <a:r>
              <a:rPr lang="en-US" altLang="zh-CN" sz="3999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algun Gothic" pitchFamily="34" charset="-127"/>
              </a:rPr>
              <a:t>LOGO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2123266" y="3875754"/>
            <a:ext cx="79454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spc="6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PRESENTATION TEMPLATE</a:t>
            </a:r>
            <a:endParaRPr lang="en-US" altLang="zh-CN" sz="2400" spc="6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240177" y="481925"/>
            <a:ext cx="508099" cy="508099"/>
            <a:chOff x="5528760" y="1022393"/>
            <a:chExt cx="1257214" cy="1257214"/>
          </a:xfrm>
        </p:grpSpPr>
        <p:sp>
          <p:nvSpPr>
            <p:cNvPr id="30" name="椭圆 29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995832" y="485044"/>
            <a:ext cx="508099" cy="508099"/>
            <a:chOff x="5528760" y="2950676"/>
            <a:chExt cx="1257214" cy="1257214"/>
          </a:xfrm>
        </p:grpSpPr>
        <p:sp>
          <p:nvSpPr>
            <p:cNvPr id="33" name="椭圆 32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90670" y="485044"/>
            <a:ext cx="508099" cy="508099"/>
            <a:chOff x="5528760" y="2800393"/>
            <a:chExt cx="1257214" cy="1257214"/>
          </a:xfrm>
        </p:grpSpPr>
        <p:sp>
          <p:nvSpPr>
            <p:cNvPr id="36" name="椭圆 35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7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17429" y="485044"/>
            <a:ext cx="508099" cy="508099"/>
            <a:chOff x="5528760" y="4728676"/>
            <a:chExt cx="1257214" cy="1257214"/>
          </a:xfrm>
        </p:grpSpPr>
        <p:sp>
          <p:nvSpPr>
            <p:cNvPr id="39" name="椭圆 38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0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5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de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7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decel="4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6" dur="7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47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" presetClass="entr" presetSubtype="1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de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7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decel="4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6" dur="7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47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" presetClass="entr" presetSubtype="1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2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71" name="Straight Connector 65"/>
          <p:cNvCxnSpPr/>
          <p:nvPr/>
        </p:nvCxnSpPr>
        <p:spPr>
          <a:xfrm>
            <a:off x="3473644" y="5322687"/>
            <a:ext cx="180323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64"/>
          <p:cNvCxnSpPr/>
          <p:nvPr/>
        </p:nvCxnSpPr>
        <p:spPr>
          <a:xfrm>
            <a:off x="4105114" y="4205200"/>
            <a:ext cx="216388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63"/>
          <p:cNvCxnSpPr/>
          <p:nvPr/>
        </p:nvCxnSpPr>
        <p:spPr>
          <a:xfrm>
            <a:off x="3573386" y="3107336"/>
            <a:ext cx="180323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62"/>
          <p:cNvCxnSpPr/>
          <p:nvPr/>
        </p:nvCxnSpPr>
        <p:spPr>
          <a:xfrm>
            <a:off x="2950278" y="1909520"/>
            <a:ext cx="180323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5" name="Group 4"/>
          <p:cNvGrpSpPr/>
          <p:nvPr/>
        </p:nvGrpSpPr>
        <p:grpSpPr>
          <a:xfrm>
            <a:off x="2770327" y="4866543"/>
            <a:ext cx="1194815" cy="1124575"/>
            <a:chOff x="6139503" y="4871969"/>
            <a:chExt cx="1192668" cy="1122553"/>
          </a:xfrm>
          <a:effectLst/>
        </p:grpSpPr>
        <p:sp>
          <p:nvSpPr>
            <p:cNvPr id="7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F616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7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277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8" name="Group 7"/>
          <p:cNvGrpSpPr/>
          <p:nvPr/>
        </p:nvGrpSpPr>
        <p:grpSpPr>
          <a:xfrm>
            <a:off x="3051458" y="3741972"/>
            <a:ext cx="1194815" cy="1124576"/>
            <a:chOff x="6420131" y="3749417"/>
            <a:chExt cx="1192668" cy="1122553"/>
          </a:xfrm>
          <a:effectLst/>
        </p:grpSpPr>
        <p:sp>
          <p:nvSpPr>
            <p:cNvPr id="7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6FB0AD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7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277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1" name="Group 10"/>
          <p:cNvGrpSpPr/>
          <p:nvPr/>
        </p:nvGrpSpPr>
        <p:grpSpPr>
          <a:xfrm>
            <a:off x="2629760" y="2617412"/>
            <a:ext cx="1194815" cy="1124573"/>
            <a:chOff x="5999190" y="2626865"/>
            <a:chExt cx="1192668" cy="1122553"/>
          </a:xfrm>
          <a:effectLst/>
        </p:grpSpPr>
        <p:sp>
          <p:nvSpPr>
            <p:cNvPr id="8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F974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7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277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4" name="Group 13"/>
          <p:cNvGrpSpPr/>
          <p:nvPr/>
        </p:nvGrpSpPr>
        <p:grpSpPr>
          <a:xfrm>
            <a:off x="2032359" y="1555505"/>
            <a:ext cx="1194815" cy="1124575"/>
            <a:chOff x="5402860" y="1566869"/>
            <a:chExt cx="1192668" cy="1122553"/>
          </a:xfrm>
          <a:effectLst/>
        </p:grpSpPr>
        <p:sp>
          <p:nvSpPr>
            <p:cNvPr id="8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57CE95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7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1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277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87" name="Group 26"/>
          <p:cNvGrpSpPr>
            <a:grpSpLocks noChangeAspect="1"/>
          </p:cNvGrpSpPr>
          <p:nvPr/>
        </p:nvGrpSpPr>
        <p:grpSpPr>
          <a:xfrm>
            <a:off x="4844005" y="1484551"/>
            <a:ext cx="901620" cy="901620"/>
            <a:chOff x="5385173" y="1917525"/>
            <a:chExt cx="1440000" cy="1440000"/>
          </a:xfrm>
        </p:grpSpPr>
        <p:sp>
          <p:nvSpPr>
            <p:cNvPr id="8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ysClr val="window" lastClr="FFFFFF">
                <a:lumMod val="65000"/>
                <a:alpha val="6000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57CE95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29"/>
          <p:cNvGrpSpPr>
            <a:grpSpLocks noChangeAspect="1"/>
          </p:cNvGrpSpPr>
          <p:nvPr/>
        </p:nvGrpSpPr>
        <p:grpSpPr>
          <a:xfrm>
            <a:off x="5443527" y="4903411"/>
            <a:ext cx="901619" cy="901620"/>
            <a:chOff x="5385173" y="1917525"/>
            <a:chExt cx="1440000" cy="1440000"/>
          </a:xfrm>
        </p:grpSpPr>
        <p:sp>
          <p:nvSpPr>
            <p:cNvPr id="9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ysClr val="window" lastClr="FFFFFF">
                <a:lumMod val="65000"/>
                <a:alpha val="6000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rgbClr val="FF6161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32"/>
          <p:cNvGrpSpPr>
            <a:grpSpLocks noChangeAspect="1"/>
          </p:cNvGrpSpPr>
          <p:nvPr/>
        </p:nvGrpSpPr>
        <p:grpSpPr>
          <a:xfrm>
            <a:off x="6331050" y="3752533"/>
            <a:ext cx="901620" cy="901620"/>
            <a:chOff x="5385173" y="1917525"/>
            <a:chExt cx="1440000" cy="1440000"/>
          </a:xfrm>
        </p:grpSpPr>
        <p:sp>
          <p:nvSpPr>
            <p:cNvPr id="9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ysClr val="window" lastClr="FFFFFF">
                <a:lumMod val="65000"/>
                <a:alpha val="6000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6FB0AD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Group 35"/>
          <p:cNvGrpSpPr>
            <a:grpSpLocks noChangeAspect="1"/>
          </p:cNvGrpSpPr>
          <p:nvPr/>
        </p:nvGrpSpPr>
        <p:grpSpPr>
          <a:xfrm>
            <a:off x="5443527" y="2671163"/>
            <a:ext cx="901620" cy="901620"/>
            <a:chOff x="5385173" y="1917525"/>
            <a:chExt cx="1440000" cy="1440000"/>
          </a:xfrm>
        </p:grpSpPr>
        <p:sp>
          <p:nvSpPr>
            <p:cNvPr id="9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ysClr val="window" lastClr="FFFFFF">
                <a:lumMod val="65000"/>
                <a:alpha val="6000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FF974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38"/>
          <p:cNvGrpSpPr>
            <a:grpSpLocks noChangeAspect="1"/>
          </p:cNvGrpSpPr>
          <p:nvPr/>
        </p:nvGrpSpPr>
        <p:grpSpPr>
          <a:xfrm>
            <a:off x="5046262" y="1681783"/>
            <a:ext cx="488379" cy="488379"/>
            <a:chOff x="-2771775" y="66675"/>
            <a:chExt cx="827087" cy="827088"/>
          </a:xfrm>
          <a:solidFill>
            <a:sysClr val="window" lastClr="FFFFFF"/>
          </a:solidFill>
        </p:grpSpPr>
        <p:sp>
          <p:nvSpPr>
            <p:cNvPr id="10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42"/>
          <p:cNvGrpSpPr/>
          <p:nvPr/>
        </p:nvGrpSpPr>
        <p:grpSpPr>
          <a:xfrm>
            <a:off x="5674285" y="5186008"/>
            <a:ext cx="433144" cy="331053"/>
            <a:chOff x="5516563" y="84138"/>
            <a:chExt cx="1414463" cy="1081087"/>
          </a:xfrm>
          <a:solidFill>
            <a:sysClr val="window" lastClr="FFFFFF"/>
          </a:solidFill>
        </p:grpSpPr>
        <p:sp>
          <p:nvSpPr>
            <p:cNvPr id="10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50"/>
          <p:cNvGrpSpPr/>
          <p:nvPr/>
        </p:nvGrpSpPr>
        <p:grpSpPr>
          <a:xfrm>
            <a:off x="6548588" y="4006966"/>
            <a:ext cx="448209" cy="385986"/>
            <a:chOff x="2727325" y="-39687"/>
            <a:chExt cx="1463675" cy="1260475"/>
          </a:xfrm>
          <a:solidFill>
            <a:sysClr val="window" lastClr="FFFFFF"/>
          </a:solidFill>
        </p:grpSpPr>
        <p:sp>
          <p:nvSpPr>
            <p:cNvPr id="11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7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4" name="Freeform 13"/>
          <p:cNvSpPr>
            <a:spLocks noChangeAspect="1" noEditPoints="1"/>
          </p:cNvSpPr>
          <p:nvPr/>
        </p:nvSpPr>
        <p:spPr bwMode="auto">
          <a:xfrm>
            <a:off x="5696798" y="289670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606" tIns="45802" rIns="91606" bIns="458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78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TextBox 54"/>
          <p:cNvSpPr txBox="1"/>
          <p:nvPr/>
        </p:nvSpPr>
        <p:spPr>
          <a:xfrm>
            <a:off x="6461888" y="4944308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rgbClr val="FF6161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id-ID" sz="1400" b="1" dirty="0">
              <a:solidFill>
                <a:srgbClr val="FF6161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TextBox 55"/>
          <p:cNvSpPr txBox="1"/>
          <p:nvPr/>
        </p:nvSpPr>
        <p:spPr>
          <a:xfrm>
            <a:off x="7335842" y="3751460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rgbClr val="6FB0AD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id-ID" sz="1400" b="1" dirty="0">
              <a:solidFill>
                <a:srgbClr val="6FB0AD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56"/>
          <p:cNvSpPr txBox="1"/>
          <p:nvPr/>
        </p:nvSpPr>
        <p:spPr>
          <a:xfrm>
            <a:off x="6463015" y="2686476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rgbClr val="FF9740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id-ID" sz="1400" b="1" dirty="0">
              <a:solidFill>
                <a:srgbClr val="FF9740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TextBox 57"/>
          <p:cNvSpPr txBox="1"/>
          <p:nvPr/>
        </p:nvSpPr>
        <p:spPr>
          <a:xfrm>
            <a:off x="5898136" y="1424917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id-ID" sz="1400" b="1" dirty="0">
              <a:solidFill>
                <a:srgbClr val="57CE95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TextBox 58"/>
          <p:cNvSpPr txBox="1"/>
          <p:nvPr/>
        </p:nvSpPr>
        <p:spPr>
          <a:xfrm>
            <a:off x="5903905" y="1722597"/>
            <a:ext cx="34617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20" name="TextBox 59"/>
          <p:cNvSpPr txBox="1"/>
          <p:nvPr/>
        </p:nvSpPr>
        <p:spPr>
          <a:xfrm>
            <a:off x="6486261" y="2965232"/>
            <a:ext cx="34617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21" name="TextBox 60"/>
          <p:cNvSpPr txBox="1"/>
          <p:nvPr/>
        </p:nvSpPr>
        <p:spPr>
          <a:xfrm>
            <a:off x="7335856" y="4036126"/>
            <a:ext cx="338019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22" name="TextBox 61"/>
          <p:cNvSpPr txBox="1"/>
          <p:nvPr/>
        </p:nvSpPr>
        <p:spPr>
          <a:xfrm>
            <a:off x="6458986" y="5238095"/>
            <a:ext cx="34617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</p:spTree>
    <p:extLst>
      <p:ext uri="{BB962C8B-B14F-4D97-AF65-F5344CB8AC3E}">
        <p14:creationId xmlns:p14="http://schemas.microsoft.com/office/powerpoint/2010/main" val="15653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14" grpId="0" animBg="1"/>
          <p:bldP spid="115" grpId="0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2" presetClass="entr" presetSubtype="2" decel="3066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14" grpId="0" animBg="1"/>
          <p:bldP spid="115" grpId="0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4" b="-1"/>
          <a:stretch/>
        </p:blipFill>
        <p:spPr>
          <a:xfrm>
            <a:off x="-445555" y="-406400"/>
            <a:ext cx="9565010" cy="8641868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661194" y="1509486"/>
            <a:ext cx="3918856" cy="3918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133" y="1387880"/>
            <a:ext cx="4063245" cy="417109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864738" y="2270830"/>
            <a:ext cx="16081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9000" b="1" dirty="0">
                <a:solidFill>
                  <a:srgbClr val="FF9740"/>
                </a:solidFill>
                <a:latin typeface="微软雅黑" pitchFamily="34" charset="-122"/>
                <a:ea typeface="微软雅黑" pitchFamily="34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3319807" y="3614755"/>
            <a:ext cx="2597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4000" b="1" dirty="0">
                <a:solidFill>
                  <a:srgbClr val="FF9740"/>
                </a:solidFill>
                <a:latin typeface="微软雅黑" pitchFamily="34" charset="-122"/>
                <a:ea typeface="微软雅黑" pitchFamily="34" charset="-122"/>
              </a:rPr>
              <a:t>SUMMER</a:t>
            </a:r>
            <a:endParaRPr lang="en-US" altLang="zh-CN" sz="4000" b="1" dirty="0">
              <a:solidFill>
                <a:srgbClr val="FF97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27432" y="1693734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8404" y="2499505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96763" y="3340542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4237" y="4163090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31666" y="4897621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64578" y="1467761"/>
            <a:ext cx="858854" cy="858854"/>
            <a:chOff x="5528760" y="4728676"/>
            <a:chExt cx="1257214" cy="1257214"/>
          </a:xfrm>
        </p:grpSpPr>
        <p:sp>
          <p:nvSpPr>
            <p:cNvPr id="28" name="椭圆 27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7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458362" y="295817"/>
            <a:ext cx="430466" cy="430466"/>
            <a:chOff x="5528760" y="4728676"/>
            <a:chExt cx="1257214" cy="1257214"/>
          </a:xfrm>
        </p:grpSpPr>
        <p:sp>
          <p:nvSpPr>
            <p:cNvPr id="8" name="椭圆 7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8126" y="1274571"/>
            <a:ext cx="1123045" cy="1302732"/>
            <a:chOff x="5301679" y="1577352"/>
            <a:chExt cx="1123045" cy="1302732"/>
          </a:xfrm>
        </p:grpSpPr>
        <p:sp>
          <p:nvSpPr>
            <p:cNvPr id="11" name="六边形 1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57C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8543" y="2347404"/>
            <a:ext cx="1123045" cy="1302732"/>
            <a:chOff x="5902096" y="2650185"/>
            <a:chExt cx="1123045" cy="1302732"/>
          </a:xfrm>
        </p:grpSpPr>
        <p:sp>
          <p:nvSpPr>
            <p:cNvPr id="14" name="六边形 1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FF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7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7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7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68126" y="3421235"/>
            <a:ext cx="1123045" cy="1302732"/>
            <a:chOff x="5301679" y="3724016"/>
            <a:chExt cx="1123045" cy="1302732"/>
          </a:xfrm>
        </p:grpSpPr>
        <p:sp>
          <p:nvSpPr>
            <p:cNvPr id="17" name="六边形 1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6FB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713403" y="1925437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533560" y="1490595"/>
            <a:ext cx="4100531" cy="986747"/>
            <a:chOff x="6567113" y="1793376"/>
            <a:chExt cx="4100531" cy="986747"/>
          </a:xfrm>
        </p:grpSpPr>
        <p:sp>
          <p:nvSpPr>
            <p:cNvPr id="21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57CE95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395055" y="1793376"/>
              <a:ext cx="3272589" cy="986747"/>
              <a:chOff x="6968290" y="1689104"/>
              <a:chExt cx="3272589" cy="986747"/>
            </a:xfrm>
          </p:grpSpPr>
          <p:sp>
            <p:nvSpPr>
              <p:cNvPr id="23" name="文本框 9"/>
              <p:cNvSpPr txBox="1"/>
              <p:nvPr/>
            </p:nvSpPr>
            <p:spPr>
              <a:xfrm>
                <a:off x="6968290" y="1689104"/>
                <a:ext cx="2329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zh-CN" b="1" dirty="0">
                    <a:solidFill>
                      <a:srgbClr val="57CE95"/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b="1" dirty="0">
                  <a:solidFill>
                    <a:srgbClr val="57CE95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11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A complex idea can be conveyed with just a single still image, namely making it possible to absorb large amounts of data quickly.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236376" y="2980860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490804" y="2520193"/>
            <a:ext cx="4188647" cy="1014370"/>
            <a:chOff x="1524357" y="2822974"/>
            <a:chExt cx="4188647" cy="1014370"/>
          </a:xfrm>
        </p:grpSpPr>
        <p:sp>
          <p:nvSpPr>
            <p:cNvPr id="27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FF9740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rgbClr val="FF974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524357" y="2822974"/>
              <a:ext cx="3272589" cy="1014370"/>
              <a:chOff x="6968290" y="1661481"/>
              <a:chExt cx="3272589" cy="1014370"/>
            </a:xfrm>
          </p:grpSpPr>
          <p:sp>
            <p:nvSpPr>
              <p:cNvPr id="29" name="文本框 77"/>
              <p:cNvSpPr txBox="1"/>
              <p:nvPr/>
            </p:nvSpPr>
            <p:spPr>
              <a:xfrm>
                <a:off x="7911566" y="1661481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zh-CN" sz="2000" b="1" dirty="0">
                    <a:solidFill>
                      <a:srgbClr val="FF9740"/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2000" b="1" dirty="0">
                  <a:solidFill>
                    <a:srgbClr val="FF9740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A complex idea can be conveyed with just a single still image, namely making it possible to absorb large amounts of data quickly.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1" name="直接连接符 30"/>
          <p:cNvCxnSpPr/>
          <p:nvPr/>
        </p:nvCxnSpPr>
        <p:spPr>
          <a:xfrm>
            <a:off x="1713403" y="4067434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533560" y="3610765"/>
            <a:ext cx="4100531" cy="1027594"/>
            <a:chOff x="6567113" y="3913546"/>
            <a:chExt cx="4100531" cy="1027594"/>
          </a:xfrm>
        </p:grpSpPr>
        <p:sp>
          <p:nvSpPr>
            <p:cNvPr id="33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6FB0AD"/>
                  </a:solidFill>
                  <a:latin typeface="+mj-lt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rgbClr val="6FB0AD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95055" y="3913546"/>
              <a:ext cx="3272589" cy="1027594"/>
              <a:chOff x="6968290" y="1648257"/>
              <a:chExt cx="3272589" cy="1027594"/>
            </a:xfrm>
          </p:grpSpPr>
          <p:sp>
            <p:nvSpPr>
              <p:cNvPr id="35" name="文本框 103"/>
              <p:cNvSpPr txBox="1"/>
              <p:nvPr/>
            </p:nvSpPr>
            <p:spPr>
              <a:xfrm>
                <a:off x="6968290" y="1648257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zh-CN" sz="2000" b="1" dirty="0">
                    <a:solidFill>
                      <a:srgbClr val="6FB0AD"/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2000" b="1" dirty="0">
                  <a:solidFill>
                    <a:srgbClr val="6FB0AD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104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A complex idea can be conveyed with just a single still image, namely making it possible to absorb large amounts of data quickly.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7" name="直接连接符 36"/>
          <p:cNvCxnSpPr/>
          <p:nvPr/>
        </p:nvCxnSpPr>
        <p:spPr>
          <a:xfrm>
            <a:off x="7236376" y="5140765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503479" y="4802963"/>
            <a:ext cx="4188647" cy="1002301"/>
            <a:chOff x="1524357" y="2835043"/>
            <a:chExt cx="4188647" cy="1002301"/>
          </a:xfrm>
        </p:grpSpPr>
        <p:sp>
          <p:nvSpPr>
            <p:cNvPr id="39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FF6161"/>
                  </a:solidFill>
                  <a:latin typeface="+mj-lt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rgbClr val="FF616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24357" y="2835043"/>
              <a:ext cx="3272589" cy="1002301"/>
              <a:chOff x="6968290" y="1673550"/>
              <a:chExt cx="3272589" cy="1002301"/>
            </a:xfrm>
          </p:grpSpPr>
          <p:sp>
            <p:nvSpPr>
              <p:cNvPr id="41" name="文本框 77"/>
              <p:cNvSpPr txBox="1"/>
              <p:nvPr/>
            </p:nvSpPr>
            <p:spPr>
              <a:xfrm>
                <a:off x="7911566" y="1673550"/>
                <a:ext cx="2329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zh-CN" sz="2000" b="1" dirty="0">
                    <a:solidFill>
                      <a:srgbClr val="FF6161"/>
                    </a:solidFill>
                    <a:latin typeface="+mj-lt"/>
                    <a:ea typeface="微软雅黑" panose="020B0503020204020204" pitchFamily="34" charset="-122"/>
                  </a:rPr>
                  <a:t>STAGE HERE</a:t>
                </a:r>
                <a:endParaRPr lang="zh-CN" altLang="en-US" sz="2000" b="1" dirty="0">
                  <a:solidFill>
                    <a:srgbClr val="FF6161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微软雅黑" panose="020B0503020204020204" pitchFamily="34" charset="-122"/>
                  </a:rPr>
                  <a:t>A complex idea can be conveyed with just a single still image, namely making it possible to absorb large amounts of data quickly.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853042" y="4494688"/>
            <a:ext cx="1123045" cy="1302732"/>
            <a:chOff x="5550606" y="4704901"/>
            <a:chExt cx="1123045" cy="1302732"/>
          </a:xfrm>
        </p:grpSpPr>
        <p:sp>
          <p:nvSpPr>
            <p:cNvPr id="44" name="六边形 4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46" name="Freeform 108"/>
              <p:cNvSpPr>
                <a:spLocks/>
              </p:cNvSpPr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4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4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+mj-lt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7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0" name="直接连接符 20"/>
          <p:cNvCxnSpPr>
            <a:cxnSpLocks noChangeShapeType="1"/>
          </p:cNvCxnSpPr>
          <p:nvPr/>
        </p:nvCxnSpPr>
        <p:spPr bwMode="auto">
          <a:xfrm flipV="1">
            <a:off x="4390064" y="2698556"/>
            <a:ext cx="849357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20"/>
          <p:cNvCxnSpPr>
            <a:cxnSpLocks noChangeShapeType="1"/>
          </p:cNvCxnSpPr>
          <p:nvPr/>
        </p:nvCxnSpPr>
        <p:spPr bwMode="auto">
          <a:xfrm flipH="1" flipV="1">
            <a:off x="6010725" y="2698556"/>
            <a:ext cx="849359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0"/>
          <p:cNvCxnSpPr>
            <a:cxnSpLocks noChangeShapeType="1"/>
          </p:cNvCxnSpPr>
          <p:nvPr/>
        </p:nvCxnSpPr>
        <p:spPr bwMode="auto">
          <a:xfrm flipH="1" flipV="1">
            <a:off x="6240829" y="2597264"/>
            <a:ext cx="3031592" cy="119559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20"/>
          <p:cNvCxnSpPr>
            <a:cxnSpLocks noChangeShapeType="1"/>
          </p:cNvCxnSpPr>
          <p:nvPr/>
        </p:nvCxnSpPr>
        <p:spPr bwMode="auto">
          <a:xfrm flipV="1">
            <a:off x="2229462" y="2597265"/>
            <a:ext cx="2843654" cy="1114206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29"/>
          <p:cNvSpPr txBox="1"/>
          <p:nvPr/>
        </p:nvSpPr>
        <p:spPr>
          <a:xfrm>
            <a:off x="3561873" y="4774116"/>
            <a:ext cx="199084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9740"/>
                </a:solidFill>
                <a:latin typeface="+mj-lt"/>
                <a:ea typeface="微软雅黑"/>
              </a:rPr>
              <a:t>OPTION HERE</a:t>
            </a:r>
            <a:endParaRPr lang="zh-CN" altLang="en-US" sz="2000" b="1" kern="0" dirty="0">
              <a:solidFill>
                <a:srgbClr val="FF9740"/>
              </a:solidFill>
              <a:latin typeface="+mj-lt"/>
              <a:ea typeface="微软雅黑"/>
            </a:endParaRPr>
          </a:p>
        </p:txBody>
      </p:sp>
      <p:sp>
        <p:nvSpPr>
          <p:cNvPr id="15" name="TextBox 130"/>
          <p:cNvSpPr txBox="1"/>
          <p:nvPr/>
        </p:nvSpPr>
        <p:spPr>
          <a:xfrm>
            <a:off x="8365419" y="4786157"/>
            <a:ext cx="2335534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algn="r"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kern="0" dirty="0">
                <a:solidFill>
                  <a:srgbClr val="FF6161"/>
                </a:solidFill>
                <a:latin typeface="+mj-lt"/>
                <a:ea typeface="微软雅黑"/>
              </a:rPr>
              <a:t>OPTION HERE</a:t>
            </a:r>
            <a:endParaRPr lang="zh-CN" altLang="en-US" sz="2000" b="1" kern="0" dirty="0">
              <a:solidFill>
                <a:srgbClr val="FF6161"/>
              </a:solidFill>
              <a:latin typeface="+mj-lt"/>
              <a:ea typeface="微软雅黑"/>
            </a:endParaRPr>
          </a:p>
        </p:txBody>
      </p:sp>
      <p:sp>
        <p:nvSpPr>
          <p:cNvPr id="16" name="TextBox 131"/>
          <p:cNvSpPr txBox="1"/>
          <p:nvPr/>
        </p:nvSpPr>
        <p:spPr>
          <a:xfrm>
            <a:off x="898357" y="4774118"/>
            <a:ext cx="199084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kern="0" dirty="0">
                <a:solidFill>
                  <a:srgbClr val="57CE95"/>
                </a:solidFill>
                <a:latin typeface="+mj-lt"/>
                <a:ea typeface="微软雅黑"/>
              </a:rPr>
              <a:t>OPTION HERE</a:t>
            </a:r>
            <a:endParaRPr lang="zh-CN" altLang="en-US" sz="2000" b="1" kern="0" dirty="0">
              <a:solidFill>
                <a:srgbClr val="57CE95"/>
              </a:solidFill>
              <a:latin typeface="+mj-lt"/>
              <a:ea typeface="微软雅黑"/>
            </a:endParaRPr>
          </a:p>
        </p:txBody>
      </p:sp>
      <p:sp>
        <p:nvSpPr>
          <p:cNvPr id="17" name="TextBox 132"/>
          <p:cNvSpPr txBox="1"/>
          <p:nvPr/>
        </p:nvSpPr>
        <p:spPr>
          <a:xfrm>
            <a:off x="6165188" y="4782511"/>
            <a:ext cx="199084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kern="0" dirty="0">
                <a:solidFill>
                  <a:srgbClr val="6FB0AD"/>
                </a:solidFill>
                <a:latin typeface="+mj-lt"/>
                <a:ea typeface="微软雅黑"/>
              </a:rPr>
              <a:t>OPTION HERE</a:t>
            </a:r>
            <a:endParaRPr lang="zh-CN" altLang="en-US" sz="2000" b="1" kern="0" dirty="0">
              <a:solidFill>
                <a:srgbClr val="6FB0AD"/>
              </a:solidFill>
              <a:latin typeface="+mj-lt"/>
              <a:ea typeface="微软雅黑"/>
            </a:endParaRPr>
          </a:p>
        </p:txBody>
      </p:sp>
      <p:sp>
        <p:nvSpPr>
          <p:cNvPr id="18" name="TextBox 133"/>
          <p:cNvSpPr txBox="1"/>
          <p:nvPr/>
        </p:nvSpPr>
        <p:spPr>
          <a:xfrm>
            <a:off x="3538899" y="5144950"/>
            <a:ext cx="2329702" cy="1092312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algn="ct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134"/>
          <p:cNvSpPr txBox="1"/>
          <p:nvPr/>
        </p:nvSpPr>
        <p:spPr>
          <a:xfrm>
            <a:off x="8991890" y="5176344"/>
            <a:ext cx="2523728" cy="1092312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zh-CN" altLang="en-US" sz="1300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0" name="TextBox 135"/>
          <p:cNvSpPr txBox="1"/>
          <p:nvPr/>
        </p:nvSpPr>
        <p:spPr>
          <a:xfrm>
            <a:off x="897917" y="5144949"/>
            <a:ext cx="2337108" cy="1092312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zh-CN" altLang="en-US" sz="1300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1" name="TextBox 136"/>
          <p:cNvSpPr txBox="1"/>
          <p:nvPr/>
        </p:nvSpPr>
        <p:spPr>
          <a:xfrm>
            <a:off x="6165959" y="5181905"/>
            <a:ext cx="2538800" cy="1092312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en-US" altLang="zh-CN" sz="1300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6288" y="1225404"/>
            <a:ext cx="1592644" cy="1839341"/>
            <a:chOff x="3906522" y="1007114"/>
            <a:chExt cx="1198122" cy="1383709"/>
          </a:xfrm>
          <a:solidFill>
            <a:srgbClr val="00B0F0"/>
          </a:solidFill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906522" y="100711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4" name="TextBox 128"/>
            <p:cNvSpPr txBox="1"/>
            <p:nvPr/>
          </p:nvSpPr>
          <p:spPr>
            <a:xfrm>
              <a:off x="4090134" y="1276509"/>
              <a:ext cx="812888" cy="486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kern="0" dirty="0">
                  <a:solidFill>
                    <a:schemeClr val="bg1"/>
                  </a:solidFill>
                  <a:latin typeface="+mj-lt"/>
                  <a:ea typeface="微软雅黑"/>
                </a:rPr>
                <a:t>OPTION HERE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25" name="Freeform 27"/>
          <p:cNvSpPr>
            <a:spLocks/>
          </p:cNvSpPr>
          <p:nvPr/>
        </p:nvSpPr>
        <p:spPr bwMode="auto">
          <a:xfrm>
            <a:off x="3832149" y="3287466"/>
            <a:ext cx="1024810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9740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3977755" y="3515008"/>
            <a:ext cx="699338" cy="664818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93" b="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9183573" y="3287466"/>
            <a:ext cx="1024810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6161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9428907" y="3655528"/>
            <a:ext cx="532931" cy="467148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93" b="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253392" y="3307225"/>
            <a:ext cx="1024809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57CE95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81843" y="3667858"/>
            <a:ext cx="523752" cy="451203"/>
            <a:chOff x="3320568" y="5902574"/>
            <a:chExt cx="394011" cy="339433"/>
          </a:xfrm>
        </p:grpSpPr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581258" y="5902574"/>
              <a:ext cx="133321" cy="15006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3584830" y="5954978"/>
              <a:ext cx="77373" cy="84560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35" name="Freeform 27"/>
          <p:cNvSpPr>
            <a:spLocks/>
          </p:cNvSpPr>
          <p:nvPr/>
        </p:nvSpPr>
        <p:spPr bwMode="auto">
          <a:xfrm>
            <a:off x="6345073" y="3341923"/>
            <a:ext cx="1024809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6FB0AD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588096" y="3691018"/>
            <a:ext cx="556982" cy="459117"/>
            <a:chOff x="5161140" y="7206311"/>
            <a:chExt cx="419009" cy="345387"/>
          </a:xfrm>
        </p:grpSpPr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362" y="295817"/>
            <a:ext cx="430466" cy="430466"/>
            <a:chOff x="5528760" y="4728676"/>
            <a:chExt cx="1257214" cy="1257214"/>
          </a:xfrm>
        </p:grpSpPr>
        <p:sp>
          <p:nvSpPr>
            <p:cNvPr id="40" name="椭圆 39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1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19" y="1262745"/>
            <a:ext cx="2846075" cy="30401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18" y="1245680"/>
            <a:ext cx="2910759" cy="3129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5475" y="1262745"/>
            <a:ext cx="2846075" cy="3040126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526719" y="4675831"/>
            <a:ext cx="491734" cy="491734"/>
          </a:xfrm>
          <a:prstGeom prst="ellipse">
            <a:avLst/>
          </a:prstGeom>
          <a:solidFill>
            <a:srgbClr val="57CE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endParaRPr kumimoji="0" lang="zh-CN" altLang="en-US" sz="22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160625" y="5221161"/>
            <a:ext cx="290277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094655" y="4813975"/>
            <a:ext cx="9137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51288" y="4675831"/>
            <a:ext cx="491734" cy="491734"/>
          </a:xfrm>
          <a:prstGeom prst="ellipse">
            <a:avLst/>
          </a:prstGeom>
          <a:solidFill>
            <a:srgbClr val="FF9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22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694745" y="5221161"/>
            <a:ext cx="290277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419224" y="4813975"/>
            <a:ext cx="9137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477140" y="4675831"/>
            <a:ext cx="491734" cy="491734"/>
          </a:xfrm>
          <a:prstGeom prst="ellipse">
            <a:avLst/>
          </a:prstGeom>
          <a:solidFill>
            <a:srgbClr val="6FB0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endParaRPr kumimoji="0" lang="zh-CN" altLang="en-US" sz="22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8263446" y="5221161"/>
            <a:ext cx="288352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045076" y="4813975"/>
            <a:ext cx="9137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8362" y="295817"/>
            <a:ext cx="430466" cy="430466"/>
            <a:chOff x="5528760" y="4728676"/>
            <a:chExt cx="1257214" cy="1257214"/>
          </a:xfrm>
        </p:grpSpPr>
        <p:sp>
          <p:nvSpPr>
            <p:cNvPr id="23" name="椭圆 22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9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3" grpId="0" animBg="1"/>
          <p:bldP spid="14" grpId="0"/>
          <p:bldP spid="15" grpId="0"/>
          <p:bldP spid="16" grpId="0" animBg="1"/>
          <p:bldP spid="17" grpId="0"/>
          <p:bldP spid="18" grpId="0"/>
          <p:bldP spid="19" grpId="0" animBg="1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3" grpId="0" animBg="1"/>
          <p:bldP spid="14" grpId="0"/>
          <p:bldP spid="15" grpId="0"/>
          <p:bldP spid="16" grpId="0" animBg="1"/>
          <p:bldP spid="17" grpId="0"/>
          <p:bldP spid="18" grpId="0"/>
          <p:bldP spid="19" grpId="0" animBg="1"/>
          <p:bldP spid="20" grpId="0"/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140782" y="1926360"/>
            <a:ext cx="2113969" cy="5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8" tIns="55123" rIns="110248" bIns="5512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zh-CN" sz="2659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HERE</a:t>
            </a:r>
            <a:endParaRPr lang="zh-CN" altLang="en-US" sz="2659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11652" y="2308280"/>
            <a:ext cx="7985231" cy="2662397"/>
            <a:chOff x="1732987" y="1572178"/>
            <a:chExt cx="5935356" cy="2002882"/>
          </a:xfrm>
          <a:noFill/>
        </p:grpSpPr>
        <p:grpSp>
          <p:nvGrpSpPr>
            <p:cNvPr id="12" name="组合 11"/>
            <p:cNvGrpSpPr/>
            <p:nvPr/>
          </p:nvGrpSpPr>
          <p:grpSpPr>
            <a:xfrm>
              <a:off x="1732987" y="1572178"/>
              <a:ext cx="3034931" cy="965501"/>
              <a:chOff x="1732987" y="1572178"/>
              <a:chExt cx="3034931" cy="965501"/>
            </a:xfrm>
            <a:grpFill/>
          </p:grpSpPr>
          <p:sp>
            <p:nvSpPr>
              <p:cNvPr id="28" name="Oval 12"/>
              <p:cNvSpPr/>
              <p:nvPr/>
            </p:nvSpPr>
            <p:spPr>
              <a:xfrm>
                <a:off x="2195736" y="1616224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9" name="Arc 17"/>
              <p:cNvSpPr/>
              <p:nvPr/>
            </p:nvSpPr>
            <p:spPr>
              <a:xfrm rot="152113" flipH="1">
                <a:off x="1732987" y="1572178"/>
                <a:ext cx="3034931" cy="965501"/>
              </a:xfrm>
              <a:prstGeom prst="arc">
                <a:avLst>
                  <a:gd name="adj1" fmla="val 12596661"/>
                  <a:gd name="adj2" fmla="val 20489397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648544" y="1696268"/>
              <a:ext cx="1844553" cy="965501"/>
              <a:chOff x="2648544" y="1696268"/>
              <a:chExt cx="1844553" cy="965501"/>
            </a:xfrm>
            <a:grpFill/>
          </p:grpSpPr>
          <p:sp>
            <p:nvSpPr>
              <p:cNvPr id="26" name="Oval 70"/>
              <p:cNvSpPr/>
              <p:nvPr/>
            </p:nvSpPr>
            <p:spPr>
              <a:xfrm>
                <a:off x="2648544" y="2264296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7" name="Arc 75"/>
              <p:cNvSpPr/>
              <p:nvPr/>
            </p:nvSpPr>
            <p:spPr>
              <a:xfrm rot="20899889" flipH="1">
                <a:off x="2680044" y="1696268"/>
                <a:ext cx="1813053" cy="965501"/>
              </a:xfrm>
              <a:prstGeom prst="arc">
                <a:avLst>
                  <a:gd name="adj1" fmla="val 12596661"/>
                  <a:gd name="adj2" fmla="val 21380040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341552" y="1682559"/>
              <a:ext cx="1347849" cy="1826310"/>
              <a:chOff x="3341552" y="1682559"/>
              <a:chExt cx="1347849" cy="1826310"/>
            </a:xfrm>
            <a:grpFill/>
          </p:grpSpPr>
          <p:sp>
            <p:nvSpPr>
              <p:cNvPr id="24" name="Oval 71"/>
              <p:cNvSpPr/>
              <p:nvPr/>
            </p:nvSpPr>
            <p:spPr>
              <a:xfrm>
                <a:off x="3347864" y="2840360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5" name="Arc 76"/>
              <p:cNvSpPr/>
              <p:nvPr/>
            </p:nvSpPr>
            <p:spPr>
              <a:xfrm rot="20899889" flipH="1">
                <a:off x="3341552" y="1682559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621504" y="1616224"/>
              <a:ext cx="3046839" cy="942037"/>
              <a:chOff x="4621504" y="1616224"/>
              <a:chExt cx="3046839" cy="942037"/>
            </a:xfrm>
            <a:grpFill/>
          </p:grpSpPr>
          <p:sp>
            <p:nvSpPr>
              <p:cNvPr id="22" name="Oval 74"/>
              <p:cNvSpPr/>
              <p:nvPr/>
            </p:nvSpPr>
            <p:spPr>
              <a:xfrm>
                <a:off x="6806016" y="1631321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3" name="Arc 80"/>
              <p:cNvSpPr/>
              <p:nvPr/>
            </p:nvSpPr>
            <p:spPr>
              <a:xfrm flipH="1">
                <a:off x="4621504" y="1616224"/>
                <a:ext cx="3046839" cy="942037"/>
              </a:xfrm>
              <a:prstGeom prst="arc">
                <a:avLst>
                  <a:gd name="adj1" fmla="val 12596661"/>
                  <a:gd name="adj2" fmla="val 20457581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619376" y="1762024"/>
              <a:ext cx="1873213" cy="965501"/>
              <a:chOff x="4619376" y="1762024"/>
              <a:chExt cx="1873213" cy="965501"/>
            </a:xfrm>
            <a:grpFill/>
          </p:grpSpPr>
          <p:sp>
            <p:nvSpPr>
              <p:cNvPr id="20" name="Oval 73"/>
              <p:cNvSpPr/>
              <p:nvPr/>
            </p:nvSpPr>
            <p:spPr>
              <a:xfrm>
                <a:off x="6420581" y="2261460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1" name="Arc 81"/>
              <p:cNvSpPr/>
              <p:nvPr/>
            </p:nvSpPr>
            <p:spPr>
              <a:xfrm rot="700111">
                <a:off x="4619376" y="1762024"/>
                <a:ext cx="1851447" cy="965501"/>
              </a:xfrm>
              <a:prstGeom prst="arc">
                <a:avLst>
                  <a:gd name="adj1" fmla="val 12596661"/>
                  <a:gd name="adj2" fmla="val 20993129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454725" y="1748750"/>
              <a:ext cx="1347849" cy="1826310"/>
              <a:chOff x="4454725" y="1748750"/>
              <a:chExt cx="1347849" cy="1826310"/>
            </a:xfrm>
            <a:grpFill/>
          </p:grpSpPr>
          <p:sp>
            <p:nvSpPr>
              <p:cNvPr id="18" name="Oval 72"/>
              <p:cNvSpPr/>
              <p:nvPr/>
            </p:nvSpPr>
            <p:spPr>
              <a:xfrm>
                <a:off x="5726609" y="2840360"/>
                <a:ext cx="72008" cy="72008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" lastClr="FFFFFF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9" name="Arc 82"/>
              <p:cNvSpPr/>
              <p:nvPr/>
            </p:nvSpPr>
            <p:spPr>
              <a:xfrm rot="700111">
                <a:off x="4454725" y="1748750"/>
                <a:ext cx="1347849" cy="1826310"/>
              </a:xfrm>
              <a:prstGeom prst="arc">
                <a:avLst>
                  <a:gd name="adj1" fmla="val 13745913"/>
                  <a:gd name="adj2" fmla="val 525263"/>
                </a:avLst>
              </a:prstGeom>
              <a:grpFill/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defTabSz="12155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2393" b="0" kern="0">
                  <a:solidFill>
                    <a:sysClr val="windowText" lastClr="000000"/>
                  </a:solidFill>
                  <a:latin typeface="+mj-lt"/>
                  <a:ea typeface="+mn-ea"/>
                </a:endParaRPr>
              </a:p>
            </p:txBody>
          </p:sp>
        </p:grpSp>
      </p:grpSp>
      <p:sp>
        <p:nvSpPr>
          <p:cNvPr id="30" name="Isosceles Triangle 5"/>
          <p:cNvSpPr/>
          <p:nvPr/>
        </p:nvSpPr>
        <p:spPr>
          <a:xfrm rot="10800000">
            <a:off x="5875005" y="2764745"/>
            <a:ext cx="577190" cy="3158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393" b="0" kern="0">
              <a:solidFill>
                <a:srgbClr val="F2F2F2"/>
              </a:solidFill>
              <a:latin typeface="+mj-lt"/>
              <a:ea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35592" y="2160180"/>
            <a:ext cx="1328660" cy="1211868"/>
            <a:chOff x="304800" y="673100"/>
            <a:chExt cx="4000500" cy="4000500"/>
          </a:xfrm>
          <a:solidFill>
            <a:srgbClr val="57CE95"/>
          </a:solidFill>
          <a:effectLst/>
        </p:grpSpPr>
        <p:sp>
          <p:nvSpPr>
            <p:cNvPr id="32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33" name="椭圆 5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54527" y="3418070"/>
            <a:ext cx="1328660" cy="1211868"/>
            <a:chOff x="304800" y="673100"/>
            <a:chExt cx="4000500" cy="4000500"/>
          </a:xfrm>
          <a:solidFill>
            <a:srgbClr val="FF9740"/>
          </a:solidFill>
          <a:effectLst/>
        </p:grpSpPr>
        <p:sp>
          <p:nvSpPr>
            <p:cNvPr id="35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36" name="椭圆 6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81709" y="4234822"/>
            <a:ext cx="1328660" cy="1211868"/>
            <a:chOff x="304800" y="673100"/>
            <a:chExt cx="4000500" cy="4000500"/>
          </a:xfrm>
          <a:solidFill>
            <a:srgbClr val="6FB0AD"/>
          </a:solidFill>
          <a:effectLst/>
        </p:grpSpPr>
        <p:sp>
          <p:nvSpPr>
            <p:cNvPr id="38" name="同心圆 6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39" name="椭圆 6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328820" y="2081420"/>
            <a:ext cx="1328660" cy="1211868"/>
            <a:chOff x="304800" y="673100"/>
            <a:chExt cx="4000500" cy="4000500"/>
          </a:xfrm>
          <a:solidFill>
            <a:srgbClr val="57CE95"/>
          </a:solidFill>
          <a:effectLst/>
        </p:grpSpPr>
        <p:sp>
          <p:nvSpPr>
            <p:cNvPr id="41" name="同心圆 6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2" name="椭圆 6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39199" y="3336423"/>
            <a:ext cx="1328660" cy="1211868"/>
            <a:chOff x="304800" y="673100"/>
            <a:chExt cx="4000500" cy="4000500"/>
          </a:xfrm>
          <a:solidFill>
            <a:srgbClr val="FF9740"/>
          </a:solidFill>
          <a:effectLst/>
        </p:grpSpPr>
        <p:sp>
          <p:nvSpPr>
            <p:cNvPr id="44" name="同心圆 6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5" name="椭圆 69"/>
            <p:cNvSpPr/>
            <p:nvPr/>
          </p:nvSpPr>
          <p:spPr>
            <a:xfrm>
              <a:off x="392111" y="760411"/>
              <a:ext cx="3825875" cy="3825875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05576" y="4184734"/>
            <a:ext cx="1328660" cy="1211868"/>
            <a:chOff x="304800" y="673100"/>
            <a:chExt cx="4000500" cy="4000500"/>
          </a:xfrm>
          <a:solidFill>
            <a:srgbClr val="6FB0AD"/>
          </a:solidFill>
          <a:effectLst/>
        </p:grpSpPr>
        <p:sp>
          <p:nvSpPr>
            <p:cNvPr id="47" name="同心圆 7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8" name="椭圆 7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93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49" name="文本框 13"/>
          <p:cNvSpPr txBox="1"/>
          <p:nvPr/>
        </p:nvSpPr>
        <p:spPr>
          <a:xfrm>
            <a:off x="4983382" y="3080618"/>
            <a:ext cx="2443166" cy="1315609"/>
          </a:xfrm>
          <a:prstGeom prst="rect">
            <a:avLst/>
          </a:prstGeom>
          <a:noFill/>
        </p:spPr>
        <p:txBody>
          <a:bodyPr wrap="square" lIns="87499" tIns="43748" rIns="87499" bIns="43748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29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sym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329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50" name="Freeform 177"/>
          <p:cNvSpPr>
            <a:spLocks noEditPoints="1"/>
          </p:cNvSpPr>
          <p:nvPr/>
        </p:nvSpPr>
        <p:spPr bwMode="auto">
          <a:xfrm>
            <a:off x="2028486" y="2549293"/>
            <a:ext cx="595388" cy="468640"/>
          </a:xfrm>
          <a:custGeom>
            <a:avLst/>
            <a:gdLst>
              <a:gd name="T0" fmla="*/ 246 w 288"/>
              <a:gd name="T1" fmla="*/ 26 h 247"/>
              <a:gd name="T2" fmla="*/ 144 w 288"/>
              <a:gd name="T3" fmla="*/ 0 h 247"/>
              <a:gd name="T4" fmla="*/ 41 w 288"/>
              <a:gd name="T5" fmla="*/ 26 h 247"/>
              <a:gd name="T6" fmla="*/ 0 w 288"/>
              <a:gd name="T7" fmla="*/ 98 h 247"/>
              <a:gd name="T8" fmla="*/ 144 w 288"/>
              <a:gd name="T9" fmla="*/ 247 h 247"/>
              <a:gd name="T10" fmla="*/ 288 w 288"/>
              <a:gd name="T11" fmla="*/ 98 h 247"/>
              <a:gd name="T12" fmla="*/ 246 w 288"/>
              <a:gd name="T13" fmla="*/ 26 h 247"/>
              <a:gd name="T14" fmla="*/ 245 w 288"/>
              <a:gd name="T15" fmla="*/ 115 h 247"/>
              <a:gd name="T16" fmla="*/ 201 w 288"/>
              <a:gd name="T17" fmla="*/ 71 h 247"/>
              <a:gd name="T18" fmla="*/ 234 w 288"/>
              <a:gd name="T19" fmla="*/ 41 h 247"/>
              <a:gd name="T20" fmla="*/ 245 w 288"/>
              <a:gd name="T21" fmla="*/ 115 h 247"/>
              <a:gd name="T22" fmla="*/ 227 w 288"/>
              <a:gd name="T23" fmla="*/ 40 h 247"/>
              <a:gd name="T24" fmla="*/ 143 w 288"/>
              <a:gd name="T25" fmla="*/ 72 h 247"/>
              <a:gd name="T26" fmla="*/ 59 w 288"/>
              <a:gd name="T27" fmla="*/ 40 h 247"/>
              <a:gd name="T28" fmla="*/ 62 w 288"/>
              <a:gd name="T29" fmla="*/ 32 h 247"/>
              <a:gd name="T30" fmla="*/ 144 w 288"/>
              <a:gd name="T31" fmla="*/ 15 h 247"/>
              <a:gd name="T32" fmla="*/ 223 w 288"/>
              <a:gd name="T33" fmla="*/ 30 h 247"/>
              <a:gd name="T34" fmla="*/ 227 w 288"/>
              <a:gd name="T35" fmla="*/ 40 h 247"/>
              <a:gd name="T36" fmla="*/ 183 w 288"/>
              <a:gd name="T37" fmla="*/ 76 h 247"/>
              <a:gd name="T38" fmla="*/ 144 w 288"/>
              <a:gd name="T39" fmla="*/ 143 h 247"/>
              <a:gd name="T40" fmla="*/ 105 w 288"/>
              <a:gd name="T41" fmla="*/ 76 h 247"/>
              <a:gd name="T42" fmla="*/ 143 w 288"/>
              <a:gd name="T43" fmla="*/ 80 h 247"/>
              <a:gd name="T44" fmla="*/ 183 w 288"/>
              <a:gd name="T45" fmla="*/ 76 h 247"/>
              <a:gd name="T46" fmla="*/ 52 w 288"/>
              <a:gd name="T47" fmla="*/ 43 h 247"/>
              <a:gd name="T48" fmla="*/ 89 w 288"/>
              <a:gd name="T49" fmla="*/ 72 h 247"/>
              <a:gd name="T50" fmla="*/ 44 w 288"/>
              <a:gd name="T51" fmla="*/ 117 h 247"/>
              <a:gd name="T52" fmla="*/ 52 w 288"/>
              <a:gd name="T53" fmla="*/ 43 h 247"/>
              <a:gd name="T54" fmla="*/ 96 w 288"/>
              <a:gd name="T55" fmla="*/ 76 h 247"/>
              <a:gd name="T56" fmla="*/ 136 w 288"/>
              <a:gd name="T57" fmla="*/ 145 h 247"/>
              <a:gd name="T58" fmla="*/ 49 w 288"/>
              <a:gd name="T59" fmla="*/ 122 h 247"/>
              <a:gd name="T60" fmla="*/ 96 w 288"/>
              <a:gd name="T61" fmla="*/ 76 h 247"/>
              <a:gd name="T62" fmla="*/ 144 w 288"/>
              <a:gd name="T63" fmla="*/ 153 h 247"/>
              <a:gd name="T64" fmla="*/ 187 w 288"/>
              <a:gd name="T65" fmla="*/ 149 h 247"/>
              <a:gd name="T66" fmla="*/ 144 w 288"/>
              <a:gd name="T67" fmla="*/ 224 h 247"/>
              <a:gd name="T68" fmla="*/ 101 w 288"/>
              <a:gd name="T69" fmla="*/ 149 h 247"/>
              <a:gd name="T70" fmla="*/ 144 w 288"/>
              <a:gd name="T71" fmla="*/ 153 h 247"/>
              <a:gd name="T72" fmla="*/ 151 w 288"/>
              <a:gd name="T73" fmla="*/ 145 h 247"/>
              <a:gd name="T74" fmla="*/ 193 w 288"/>
              <a:gd name="T75" fmla="*/ 73 h 247"/>
              <a:gd name="T76" fmla="*/ 241 w 288"/>
              <a:gd name="T77" fmla="*/ 121 h 247"/>
              <a:gd name="T78" fmla="*/ 151 w 288"/>
              <a:gd name="T79" fmla="*/ 145 h 247"/>
              <a:gd name="T80" fmla="*/ 273 w 288"/>
              <a:gd name="T81" fmla="*/ 94 h 247"/>
              <a:gd name="T82" fmla="*/ 253 w 288"/>
              <a:gd name="T83" fmla="*/ 113 h 247"/>
              <a:gd name="T84" fmla="*/ 242 w 288"/>
              <a:gd name="T85" fmla="*/ 41 h 247"/>
              <a:gd name="T86" fmla="*/ 273 w 288"/>
              <a:gd name="T87" fmla="*/ 94 h 247"/>
              <a:gd name="T88" fmla="*/ 44 w 288"/>
              <a:gd name="T89" fmla="*/ 42 h 247"/>
              <a:gd name="T90" fmla="*/ 36 w 288"/>
              <a:gd name="T91" fmla="*/ 114 h 247"/>
              <a:gd name="T92" fmla="*/ 15 w 288"/>
              <a:gd name="T93" fmla="*/ 93 h 247"/>
              <a:gd name="T94" fmla="*/ 44 w 288"/>
              <a:gd name="T95" fmla="*/ 42 h 247"/>
              <a:gd name="T96" fmla="*/ 47 w 288"/>
              <a:gd name="T97" fmla="*/ 130 h 247"/>
              <a:gd name="T98" fmla="*/ 91 w 288"/>
              <a:gd name="T99" fmla="*/ 147 h 247"/>
              <a:gd name="T100" fmla="*/ 127 w 288"/>
              <a:gd name="T101" fmla="*/ 209 h 247"/>
              <a:gd name="T102" fmla="*/ 47 w 288"/>
              <a:gd name="T103" fmla="*/ 130 h 247"/>
              <a:gd name="T104" fmla="*/ 161 w 288"/>
              <a:gd name="T105" fmla="*/ 209 h 247"/>
              <a:gd name="T106" fmla="*/ 197 w 288"/>
              <a:gd name="T107" fmla="*/ 147 h 247"/>
              <a:gd name="T108" fmla="*/ 241 w 288"/>
              <a:gd name="T109" fmla="*/ 130 h 247"/>
              <a:gd name="T110" fmla="*/ 161 w 288"/>
              <a:gd name="T111" fmla="*/ 20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47">
                <a:moveTo>
                  <a:pt x="246" y="26"/>
                </a:moveTo>
                <a:cubicBezTo>
                  <a:pt x="219" y="12"/>
                  <a:pt x="212" y="0"/>
                  <a:pt x="144" y="0"/>
                </a:cubicBezTo>
                <a:cubicBezTo>
                  <a:pt x="76" y="0"/>
                  <a:pt x="68" y="12"/>
                  <a:pt x="41" y="26"/>
                </a:cubicBezTo>
                <a:cubicBezTo>
                  <a:pt x="11" y="43"/>
                  <a:pt x="0" y="75"/>
                  <a:pt x="0" y="98"/>
                </a:cubicBezTo>
                <a:cubicBezTo>
                  <a:pt x="0" y="110"/>
                  <a:pt x="144" y="247"/>
                  <a:pt x="144" y="247"/>
                </a:cubicBezTo>
                <a:cubicBezTo>
                  <a:pt x="144" y="247"/>
                  <a:pt x="288" y="110"/>
                  <a:pt x="288" y="98"/>
                </a:cubicBezTo>
                <a:cubicBezTo>
                  <a:pt x="288" y="76"/>
                  <a:pt x="277" y="43"/>
                  <a:pt x="246" y="26"/>
                </a:cubicBezTo>
                <a:close/>
                <a:moveTo>
                  <a:pt x="245" y="115"/>
                </a:moveTo>
                <a:cubicBezTo>
                  <a:pt x="201" y="71"/>
                  <a:pt x="201" y="71"/>
                  <a:pt x="201" y="71"/>
                </a:cubicBezTo>
                <a:cubicBezTo>
                  <a:pt x="221" y="64"/>
                  <a:pt x="233" y="53"/>
                  <a:pt x="234" y="41"/>
                </a:cubicBezTo>
                <a:lnTo>
                  <a:pt x="245" y="115"/>
                </a:lnTo>
                <a:close/>
                <a:moveTo>
                  <a:pt x="227" y="40"/>
                </a:moveTo>
                <a:cubicBezTo>
                  <a:pt x="227" y="55"/>
                  <a:pt x="193" y="72"/>
                  <a:pt x="143" y="72"/>
                </a:cubicBezTo>
                <a:cubicBezTo>
                  <a:pt x="93" y="72"/>
                  <a:pt x="59" y="55"/>
                  <a:pt x="59" y="40"/>
                </a:cubicBezTo>
                <a:cubicBezTo>
                  <a:pt x="59" y="37"/>
                  <a:pt x="60" y="34"/>
                  <a:pt x="62" y="32"/>
                </a:cubicBezTo>
                <a:cubicBezTo>
                  <a:pt x="79" y="21"/>
                  <a:pt x="92" y="15"/>
                  <a:pt x="144" y="15"/>
                </a:cubicBezTo>
                <a:cubicBezTo>
                  <a:pt x="193" y="15"/>
                  <a:pt x="207" y="21"/>
                  <a:pt x="223" y="30"/>
                </a:cubicBezTo>
                <a:cubicBezTo>
                  <a:pt x="225" y="33"/>
                  <a:pt x="227" y="36"/>
                  <a:pt x="227" y="40"/>
                </a:cubicBezTo>
                <a:close/>
                <a:moveTo>
                  <a:pt x="183" y="76"/>
                </a:moveTo>
                <a:cubicBezTo>
                  <a:pt x="144" y="143"/>
                  <a:pt x="144" y="143"/>
                  <a:pt x="144" y="143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7" y="78"/>
                  <a:pt x="129" y="80"/>
                  <a:pt x="143" y="80"/>
                </a:cubicBezTo>
                <a:cubicBezTo>
                  <a:pt x="158" y="80"/>
                  <a:pt x="171" y="78"/>
                  <a:pt x="183" y="76"/>
                </a:cubicBezTo>
                <a:close/>
                <a:moveTo>
                  <a:pt x="52" y="43"/>
                </a:moveTo>
                <a:cubicBezTo>
                  <a:pt x="54" y="55"/>
                  <a:pt x="68" y="65"/>
                  <a:pt x="89" y="72"/>
                </a:cubicBezTo>
                <a:cubicBezTo>
                  <a:pt x="44" y="117"/>
                  <a:pt x="44" y="117"/>
                  <a:pt x="44" y="117"/>
                </a:cubicBezTo>
                <a:lnTo>
                  <a:pt x="52" y="43"/>
                </a:lnTo>
                <a:close/>
                <a:moveTo>
                  <a:pt x="96" y="76"/>
                </a:moveTo>
                <a:cubicBezTo>
                  <a:pt x="136" y="145"/>
                  <a:pt x="136" y="145"/>
                  <a:pt x="136" y="145"/>
                </a:cubicBezTo>
                <a:cubicBezTo>
                  <a:pt x="97" y="144"/>
                  <a:pt x="69" y="134"/>
                  <a:pt x="49" y="122"/>
                </a:cubicBezTo>
                <a:lnTo>
                  <a:pt x="96" y="76"/>
                </a:lnTo>
                <a:close/>
                <a:moveTo>
                  <a:pt x="144" y="153"/>
                </a:moveTo>
                <a:cubicBezTo>
                  <a:pt x="160" y="153"/>
                  <a:pt x="174" y="152"/>
                  <a:pt x="187" y="149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14" y="152"/>
                  <a:pt x="128" y="153"/>
                  <a:pt x="144" y="153"/>
                </a:cubicBezTo>
                <a:close/>
                <a:moveTo>
                  <a:pt x="151" y="145"/>
                </a:moveTo>
                <a:cubicBezTo>
                  <a:pt x="193" y="73"/>
                  <a:pt x="193" y="73"/>
                  <a:pt x="193" y="7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21" y="133"/>
                  <a:pt x="192" y="144"/>
                  <a:pt x="151" y="145"/>
                </a:cubicBezTo>
                <a:close/>
                <a:moveTo>
                  <a:pt x="273" y="94"/>
                </a:moveTo>
                <a:cubicBezTo>
                  <a:pt x="269" y="98"/>
                  <a:pt x="262" y="105"/>
                  <a:pt x="253" y="113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64" y="55"/>
                  <a:pt x="271" y="78"/>
                  <a:pt x="273" y="94"/>
                </a:cubicBezTo>
                <a:close/>
                <a:moveTo>
                  <a:pt x="44" y="42"/>
                </a:moveTo>
                <a:cubicBezTo>
                  <a:pt x="36" y="114"/>
                  <a:pt x="36" y="114"/>
                  <a:pt x="36" y="114"/>
                </a:cubicBezTo>
                <a:cubicBezTo>
                  <a:pt x="26" y="106"/>
                  <a:pt x="19" y="98"/>
                  <a:pt x="15" y="93"/>
                </a:cubicBezTo>
                <a:cubicBezTo>
                  <a:pt x="16" y="76"/>
                  <a:pt x="26" y="55"/>
                  <a:pt x="44" y="42"/>
                </a:cubicBezTo>
                <a:close/>
                <a:moveTo>
                  <a:pt x="47" y="130"/>
                </a:moveTo>
                <a:cubicBezTo>
                  <a:pt x="59" y="137"/>
                  <a:pt x="73" y="143"/>
                  <a:pt x="91" y="147"/>
                </a:cubicBezTo>
                <a:cubicBezTo>
                  <a:pt x="127" y="209"/>
                  <a:pt x="127" y="209"/>
                  <a:pt x="127" y="209"/>
                </a:cubicBezTo>
                <a:cubicBezTo>
                  <a:pt x="97" y="180"/>
                  <a:pt x="68" y="152"/>
                  <a:pt x="47" y="130"/>
                </a:cubicBezTo>
                <a:close/>
                <a:moveTo>
                  <a:pt x="161" y="209"/>
                </a:moveTo>
                <a:cubicBezTo>
                  <a:pt x="197" y="147"/>
                  <a:pt x="197" y="147"/>
                  <a:pt x="197" y="147"/>
                </a:cubicBezTo>
                <a:cubicBezTo>
                  <a:pt x="215" y="143"/>
                  <a:pt x="230" y="137"/>
                  <a:pt x="241" y="130"/>
                </a:cubicBezTo>
                <a:cubicBezTo>
                  <a:pt x="220" y="152"/>
                  <a:pt x="191" y="180"/>
                  <a:pt x="161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930" tIns="45465" rIns="90930" bIns="4546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78716" y="3780642"/>
            <a:ext cx="502240" cy="458239"/>
            <a:chOff x="4699046" y="3950523"/>
            <a:chExt cx="250052" cy="250132"/>
          </a:xfrm>
          <a:solidFill>
            <a:schemeClr val="bg1"/>
          </a:solidFill>
        </p:grpSpPr>
        <p:sp>
          <p:nvSpPr>
            <p:cNvPr id="52" name="Freeform 816"/>
            <p:cNvSpPr>
              <a:spLocks/>
            </p:cNvSpPr>
            <p:nvPr/>
          </p:nvSpPr>
          <p:spPr bwMode="auto">
            <a:xfrm>
              <a:off x="4737131" y="4110140"/>
              <a:ext cx="79786" cy="90515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3" name="Freeform 817"/>
            <p:cNvSpPr>
              <a:spLocks/>
            </p:cNvSpPr>
            <p:nvPr/>
          </p:nvSpPr>
          <p:spPr bwMode="auto">
            <a:xfrm>
              <a:off x="4777618" y="3950523"/>
              <a:ext cx="171480" cy="190559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4" name="Freeform 818"/>
            <p:cNvSpPr>
              <a:spLocks/>
            </p:cNvSpPr>
            <p:nvPr/>
          </p:nvSpPr>
          <p:spPr bwMode="auto">
            <a:xfrm>
              <a:off x="4699046" y="4002950"/>
              <a:ext cx="50015" cy="85751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029056" y="3694716"/>
            <a:ext cx="564378" cy="487137"/>
            <a:chOff x="6703195" y="942077"/>
            <a:chExt cx="265554" cy="251300"/>
          </a:xfrm>
          <a:solidFill>
            <a:schemeClr val="bg1"/>
          </a:solidFill>
        </p:grpSpPr>
        <p:sp>
          <p:nvSpPr>
            <p:cNvPr id="56" name="Freeform 695"/>
            <p:cNvSpPr>
              <a:spLocks noEditPoints="1"/>
            </p:cNvSpPr>
            <p:nvPr/>
          </p:nvSpPr>
          <p:spPr bwMode="auto">
            <a:xfrm>
              <a:off x="6850880" y="1088568"/>
              <a:ext cx="103603" cy="104807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7" name="Freeform 696"/>
            <p:cNvSpPr>
              <a:spLocks/>
            </p:cNvSpPr>
            <p:nvPr/>
          </p:nvSpPr>
          <p:spPr bwMode="auto">
            <a:xfrm>
              <a:off x="6703195" y="942099"/>
              <a:ext cx="130991" cy="129819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8" name="Freeform 697"/>
            <p:cNvSpPr>
              <a:spLocks/>
            </p:cNvSpPr>
            <p:nvPr/>
          </p:nvSpPr>
          <p:spPr bwMode="auto">
            <a:xfrm>
              <a:off x="6719865" y="942077"/>
              <a:ext cx="248884" cy="25130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30" tIns="45465" rIns="90930" bIns="4546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59" name="Freeform 881"/>
          <p:cNvSpPr>
            <a:spLocks noEditPoints="1"/>
          </p:cNvSpPr>
          <p:nvPr/>
        </p:nvSpPr>
        <p:spPr bwMode="auto">
          <a:xfrm>
            <a:off x="7978715" y="4515889"/>
            <a:ext cx="427441" cy="541992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930" tIns="45465" rIns="90930" bIns="4546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60" name="Freeform 803"/>
          <p:cNvSpPr>
            <a:spLocks/>
          </p:cNvSpPr>
          <p:nvPr/>
        </p:nvSpPr>
        <p:spPr bwMode="auto">
          <a:xfrm>
            <a:off x="9742531" y="2426246"/>
            <a:ext cx="538830" cy="467043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930" tIns="45465" rIns="90930" bIns="4546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996147" y="4632227"/>
            <a:ext cx="758965" cy="403591"/>
            <a:chOff x="2743049" y="299103"/>
            <a:chExt cx="2055812" cy="1198563"/>
          </a:xfrm>
          <a:solidFill>
            <a:schemeClr val="bg1"/>
          </a:solidFill>
        </p:grpSpPr>
        <p:sp>
          <p:nvSpPr>
            <p:cNvPr id="62" name="Freeform 221948"/>
            <p:cNvSpPr>
              <a:spLocks/>
            </p:cNvSpPr>
            <p:nvPr/>
          </p:nvSpPr>
          <p:spPr bwMode="auto">
            <a:xfrm>
              <a:off x="3401861" y="299103"/>
              <a:ext cx="1397000" cy="776288"/>
            </a:xfrm>
            <a:custGeom>
              <a:avLst/>
              <a:gdLst>
                <a:gd name="T0" fmla="*/ 880 w 880"/>
                <a:gd name="T1" fmla="*/ 489 h 489"/>
                <a:gd name="T2" fmla="*/ 880 w 880"/>
                <a:gd name="T3" fmla="*/ 266 h 489"/>
                <a:gd name="T4" fmla="*/ 42 w 880"/>
                <a:gd name="T5" fmla="*/ 266 h 489"/>
                <a:gd name="T6" fmla="*/ 42 w 880"/>
                <a:gd name="T7" fmla="*/ 0 h 489"/>
                <a:gd name="T8" fmla="*/ 0 w 880"/>
                <a:gd name="T9" fmla="*/ 0 h 489"/>
                <a:gd name="T10" fmla="*/ 0 w 880"/>
                <a:gd name="T11" fmla="*/ 489 h 489"/>
                <a:gd name="T12" fmla="*/ 880 w 880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489">
                  <a:moveTo>
                    <a:pt x="880" y="489"/>
                  </a:moveTo>
                  <a:lnTo>
                    <a:pt x="880" y="266"/>
                  </a:lnTo>
                  <a:lnTo>
                    <a:pt x="42" y="26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880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3" name="Freeform 221949"/>
            <p:cNvSpPr>
              <a:spLocks noEditPoints="1"/>
            </p:cNvSpPr>
            <p:nvPr/>
          </p:nvSpPr>
          <p:spPr bwMode="auto">
            <a:xfrm>
              <a:off x="2743049" y="299103"/>
              <a:ext cx="628650" cy="979488"/>
            </a:xfrm>
            <a:custGeom>
              <a:avLst/>
              <a:gdLst>
                <a:gd name="T0" fmla="*/ 203 w 273"/>
                <a:gd name="T1" fmla="*/ 332 h 425"/>
                <a:gd name="T2" fmla="*/ 273 w 273"/>
                <a:gd name="T3" fmla="*/ 362 h 425"/>
                <a:gd name="T4" fmla="*/ 273 w 273"/>
                <a:gd name="T5" fmla="*/ 0 h 425"/>
                <a:gd name="T6" fmla="*/ 109 w 273"/>
                <a:gd name="T7" fmla="*/ 0 h 425"/>
                <a:gd name="T8" fmla="*/ 0 w 273"/>
                <a:gd name="T9" fmla="*/ 246 h 425"/>
                <a:gd name="T10" fmla="*/ 0 w 273"/>
                <a:gd name="T11" fmla="*/ 425 h 425"/>
                <a:gd name="T12" fmla="*/ 107 w 273"/>
                <a:gd name="T13" fmla="*/ 425 h 425"/>
                <a:gd name="T14" fmla="*/ 203 w 273"/>
                <a:gd name="T15" fmla="*/ 332 h 425"/>
                <a:gd name="T16" fmla="*/ 136 w 273"/>
                <a:gd name="T17" fmla="*/ 41 h 425"/>
                <a:gd name="T18" fmla="*/ 234 w 273"/>
                <a:gd name="T19" fmla="*/ 41 h 425"/>
                <a:gd name="T20" fmla="*/ 234 w 273"/>
                <a:gd name="T21" fmla="*/ 213 h 425"/>
                <a:gd name="T22" fmla="*/ 65 w 273"/>
                <a:gd name="T23" fmla="*/ 213 h 425"/>
                <a:gd name="T24" fmla="*/ 136 w 273"/>
                <a:gd name="T25" fmla="*/ 4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425">
                  <a:moveTo>
                    <a:pt x="203" y="332"/>
                  </a:moveTo>
                  <a:cubicBezTo>
                    <a:pt x="230" y="332"/>
                    <a:pt x="255" y="343"/>
                    <a:pt x="273" y="362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08" y="373"/>
                    <a:pt x="150" y="332"/>
                    <a:pt x="203" y="332"/>
                  </a:cubicBezTo>
                  <a:close/>
                  <a:moveTo>
                    <a:pt x="136" y="41"/>
                  </a:moveTo>
                  <a:cubicBezTo>
                    <a:pt x="234" y="41"/>
                    <a:pt x="234" y="41"/>
                    <a:pt x="234" y="41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65" y="213"/>
                    <a:pt x="65" y="213"/>
                    <a:pt x="65" y="213"/>
                  </a:cubicBezTo>
                  <a:lnTo>
                    <a:pt x="13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4" name="Freeform 221950"/>
            <p:cNvSpPr>
              <a:spLocks/>
            </p:cNvSpPr>
            <p:nvPr/>
          </p:nvSpPr>
          <p:spPr bwMode="auto">
            <a:xfrm>
              <a:off x="3401861" y="1105553"/>
              <a:ext cx="812800" cy="173038"/>
            </a:xfrm>
            <a:custGeom>
              <a:avLst/>
              <a:gdLst>
                <a:gd name="T0" fmla="*/ 353 w 353"/>
                <a:gd name="T1" fmla="*/ 0 h 75"/>
                <a:gd name="T2" fmla="*/ 0 w 353"/>
                <a:gd name="T3" fmla="*/ 0 h 75"/>
                <a:gd name="T4" fmla="*/ 0 w 353"/>
                <a:gd name="T5" fmla="*/ 30 h 75"/>
                <a:gd name="T6" fmla="*/ 13 w 353"/>
                <a:gd name="T7" fmla="*/ 75 h 75"/>
                <a:gd name="T8" fmla="*/ 299 w 353"/>
                <a:gd name="T9" fmla="*/ 75 h 75"/>
                <a:gd name="T10" fmla="*/ 353 w 353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75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43"/>
                    <a:pt x="12" y="59"/>
                    <a:pt x="13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303" y="42"/>
                    <a:pt x="324" y="14"/>
                    <a:pt x="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5" name="Freeform 221951"/>
            <p:cNvSpPr>
              <a:spLocks/>
            </p:cNvSpPr>
            <p:nvPr/>
          </p:nvSpPr>
          <p:spPr bwMode="auto">
            <a:xfrm>
              <a:off x="4405161" y="1105553"/>
              <a:ext cx="265113" cy="173038"/>
            </a:xfrm>
            <a:custGeom>
              <a:avLst/>
              <a:gdLst>
                <a:gd name="T0" fmla="*/ 54 w 115"/>
                <a:gd name="T1" fmla="*/ 75 h 75"/>
                <a:gd name="T2" fmla="*/ 115 w 115"/>
                <a:gd name="T3" fmla="*/ 75 h 75"/>
                <a:gd name="T4" fmla="*/ 115 w 115"/>
                <a:gd name="T5" fmla="*/ 0 h 75"/>
                <a:gd name="T6" fmla="*/ 0 w 115"/>
                <a:gd name="T7" fmla="*/ 0 h 75"/>
                <a:gd name="T8" fmla="*/ 54 w 11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5">
                  <a:moveTo>
                    <a:pt x="54" y="75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4"/>
                    <a:pt x="50" y="42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6" name="Freeform 221952"/>
            <p:cNvSpPr>
              <a:spLocks noEditPoints="1"/>
            </p:cNvSpPr>
            <p:nvPr/>
          </p:nvSpPr>
          <p:spPr bwMode="auto">
            <a:xfrm>
              <a:off x="4119411" y="1115078"/>
              <a:ext cx="381000" cy="382588"/>
            </a:xfrm>
            <a:custGeom>
              <a:avLst/>
              <a:gdLst>
                <a:gd name="T0" fmla="*/ 82 w 165"/>
                <a:gd name="T1" fmla="*/ 0 h 166"/>
                <a:gd name="T2" fmla="*/ 0 w 165"/>
                <a:gd name="T3" fmla="*/ 83 h 166"/>
                <a:gd name="T4" fmla="*/ 82 w 165"/>
                <a:gd name="T5" fmla="*/ 166 h 166"/>
                <a:gd name="T6" fmla="*/ 165 w 165"/>
                <a:gd name="T7" fmla="*/ 83 h 166"/>
                <a:gd name="T8" fmla="*/ 82 w 165"/>
                <a:gd name="T9" fmla="*/ 0 h 166"/>
                <a:gd name="T10" fmla="*/ 124 w 165"/>
                <a:gd name="T11" fmla="*/ 83 h 166"/>
                <a:gd name="T12" fmla="*/ 82 w 165"/>
                <a:gd name="T13" fmla="*/ 125 h 166"/>
                <a:gd name="T14" fmla="*/ 41 w 165"/>
                <a:gd name="T15" fmla="*/ 83 h 166"/>
                <a:gd name="T16" fmla="*/ 82 w 165"/>
                <a:gd name="T17" fmla="*/ 41 h 166"/>
                <a:gd name="T18" fmla="*/ 124 w 165"/>
                <a:gd name="T1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2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124" y="83"/>
                  </a:moveTo>
                  <a:cubicBezTo>
                    <a:pt x="124" y="106"/>
                    <a:pt x="106" y="125"/>
                    <a:pt x="82" y="125"/>
                  </a:cubicBez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2" y="41"/>
                  </a:cubicBezTo>
                  <a:cubicBezTo>
                    <a:pt x="106" y="41"/>
                    <a:pt x="124" y="60"/>
                    <a:pt x="12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7" name="Freeform 221953"/>
            <p:cNvSpPr>
              <a:spLocks noEditPoints="1"/>
            </p:cNvSpPr>
            <p:nvPr/>
          </p:nvSpPr>
          <p:spPr bwMode="auto">
            <a:xfrm>
              <a:off x="3019274" y="1094440"/>
              <a:ext cx="379413" cy="382588"/>
            </a:xfrm>
            <a:custGeom>
              <a:avLst/>
              <a:gdLst>
                <a:gd name="T0" fmla="*/ 83 w 165"/>
                <a:gd name="T1" fmla="*/ 0 h 166"/>
                <a:gd name="T2" fmla="*/ 0 w 165"/>
                <a:gd name="T3" fmla="*/ 83 h 166"/>
                <a:gd name="T4" fmla="*/ 83 w 165"/>
                <a:gd name="T5" fmla="*/ 166 h 166"/>
                <a:gd name="T6" fmla="*/ 165 w 165"/>
                <a:gd name="T7" fmla="*/ 83 h 166"/>
                <a:gd name="T8" fmla="*/ 83 w 165"/>
                <a:gd name="T9" fmla="*/ 0 h 166"/>
                <a:gd name="T10" fmla="*/ 83 w 165"/>
                <a:gd name="T11" fmla="*/ 125 h 166"/>
                <a:gd name="T12" fmla="*/ 41 w 165"/>
                <a:gd name="T13" fmla="*/ 83 h 166"/>
                <a:gd name="T14" fmla="*/ 83 w 165"/>
                <a:gd name="T15" fmla="*/ 41 h 166"/>
                <a:gd name="T16" fmla="*/ 125 w 165"/>
                <a:gd name="T17" fmla="*/ 83 h 166"/>
                <a:gd name="T18" fmla="*/ 83 w 165"/>
                <a:gd name="T19" fmla="*/ 1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83" y="125"/>
                  </a:moveTo>
                  <a:cubicBezTo>
                    <a:pt x="59" y="125"/>
                    <a:pt x="41" y="106"/>
                    <a:pt x="41" y="83"/>
                  </a:cubicBezTo>
                  <a:cubicBezTo>
                    <a:pt x="41" y="60"/>
                    <a:pt x="59" y="41"/>
                    <a:pt x="83" y="41"/>
                  </a:cubicBezTo>
                  <a:cubicBezTo>
                    <a:pt x="106" y="41"/>
                    <a:pt x="125" y="60"/>
                    <a:pt x="125" y="83"/>
                  </a:cubicBezTo>
                  <a:cubicBezTo>
                    <a:pt x="125" y="106"/>
                    <a:pt x="106" y="125"/>
                    <a:pt x="83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8362" y="295817"/>
            <a:ext cx="430466" cy="430466"/>
            <a:chOff x="5528760" y="4728676"/>
            <a:chExt cx="1257214" cy="1257214"/>
          </a:xfrm>
        </p:grpSpPr>
        <p:sp>
          <p:nvSpPr>
            <p:cNvPr id="69" name="椭圆 68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0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3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1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52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0" grpId="0"/>
          <p:bldP spid="30" grpId="0" animBg="1"/>
          <p:bldP spid="49" grpId="0"/>
          <p:bldP spid="50" grpId="0" animBg="1"/>
          <p:bldP spid="59" grpId="0" animBg="1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1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52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0" grpId="0"/>
          <p:bldP spid="30" grpId="0" animBg="1"/>
          <p:bldP spid="49" grpId="0"/>
          <p:bldP spid="50" grpId="0" animBg="1"/>
          <p:bldP spid="59" grpId="0" animBg="1"/>
          <p:bldP spid="6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AutoShape 1"/>
          <p:cNvSpPr>
            <a:spLocks/>
          </p:cNvSpPr>
          <p:nvPr/>
        </p:nvSpPr>
        <p:spPr bwMode="auto">
          <a:xfrm>
            <a:off x="-1" y="1604565"/>
            <a:ext cx="6097764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7CE95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6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2" name="AutoShape 2"/>
          <p:cNvSpPr>
            <a:spLocks/>
          </p:cNvSpPr>
          <p:nvPr/>
        </p:nvSpPr>
        <p:spPr bwMode="auto">
          <a:xfrm>
            <a:off x="6070979" y="1600101"/>
            <a:ext cx="612102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74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6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3" name="AutoShape 5" descr="image4.png"/>
          <p:cNvSpPr>
            <a:spLocks/>
          </p:cNvSpPr>
          <p:nvPr/>
        </p:nvSpPr>
        <p:spPr bwMode="auto">
          <a:xfrm>
            <a:off x="4785044" y="1226284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68">
              <a:solidFill>
                <a:prstClr val="black"/>
              </a:solidFill>
              <a:latin typeface="+mj-lt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1387" y="2306404"/>
            <a:ext cx="1944216" cy="345638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AutoShape 11"/>
          <p:cNvSpPr>
            <a:spLocks/>
          </p:cNvSpPr>
          <p:nvPr/>
        </p:nvSpPr>
        <p:spPr bwMode="auto">
          <a:xfrm>
            <a:off x="7443839" y="5212548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rgbClr val="FF61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6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6" name="AutoShape 13"/>
          <p:cNvSpPr>
            <a:spLocks/>
          </p:cNvSpPr>
          <p:nvPr/>
        </p:nvSpPr>
        <p:spPr bwMode="auto">
          <a:xfrm>
            <a:off x="4450326" y="525942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rgbClr val="6FB0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6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948476" y="5390003"/>
            <a:ext cx="325259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444251" y="5069269"/>
            <a:ext cx="175681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STAGE HERE</a:t>
            </a:r>
            <a:endParaRPr lang="zh-CN" altLang="en-US" sz="15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7955561" y="5390002"/>
            <a:ext cx="341052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7955561" y="5069269"/>
            <a:ext cx="103445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STAGE HERE</a:t>
            </a:r>
            <a:endParaRPr lang="zh-CN" altLang="en-US" sz="15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780909" y="2737721"/>
            <a:ext cx="3420171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white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3119620" y="2416989"/>
            <a:ext cx="108145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STAGE HERE</a:t>
            </a:r>
            <a:endParaRPr lang="zh-CN" altLang="en-US" sz="1500" b="1" dirty="0">
              <a:solidFill>
                <a:prstClr val="white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5"/>
          <p:cNvSpPr txBox="1"/>
          <p:nvPr/>
        </p:nvSpPr>
        <p:spPr>
          <a:xfrm>
            <a:off x="7955561" y="2737721"/>
            <a:ext cx="3410523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000" dirty="0">
              <a:solidFill>
                <a:prstClr val="white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6"/>
          <p:cNvSpPr txBox="1"/>
          <p:nvPr/>
        </p:nvSpPr>
        <p:spPr>
          <a:xfrm>
            <a:off x="7955561" y="2416989"/>
            <a:ext cx="108145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STAGE HERE</a:t>
            </a:r>
            <a:endParaRPr lang="zh-CN" altLang="en-US" sz="1500" b="1" dirty="0">
              <a:solidFill>
                <a:prstClr val="white"/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8362" y="295817"/>
            <a:ext cx="430466" cy="430466"/>
            <a:chOff x="5528760" y="4728676"/>
            <a:chExt cx="1257214" cy="1257214"/>
          </a:xfrm>
        </p:grpSpPr>
        <p:sp>
          <p:nvSpPr>
            <p:cNvPr id="22" name="椭圆 21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1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7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7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4" b="-1"/>
          <a:stretch/>
        </p:blipFill>
        <p:spPr>
          <a:xfrm>
            <a:off x="-445555" y="-406400"/>
            <a:ext cx="9565010" cy="8641868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661194" y="1509486"/>
            <a:ext cx="3918856" cy="3918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133" y="1387880"/>
            <a:ext cx="4063245" cy="417109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864738" y="2270830"/>
            <a:ext cx="16081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9000" b="1" dirty="0">
                <a:solidFill>
                  <a:srgbClr val="6FB0AD"/>
                </a:solidFill>
                <a:latin typeface="微软雅黑" pitchFamily="34" charset="-122"/>
                <a:ea typeface="微软雅黑" pitchFamily="34" charset="-122"/>
              </a:rPr>
              <a:t>03</a:t>
            </a:r>
          </a:p>
        </p:txBody>
      </p:sp>
      <p:sp>
        <p:nvSpPr>
          <p:cNvPr id="2" name="矩形 1"/>
          <p:cNvSpPr/>
          <p:nvPr/>
        </p:nvSpPr>
        <p:spPr>
          <a:xfrm>
            <a:off x="3298903" y="3614755"/>
            <a:ext cx="2638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4000" b="1" dirty="0">
                <a:solidFill>
                  <a:srgbClr val="6FB0AD"/>
                </a:solidFill>
                <a:latin typeface="微软雅黑" pitchFamily="34" charset="-122"/>
                <a:ea typeface="微软雅黑" pitchFamily="34" charset="-122"/>
              </a:rPr>
              <a:t>AUTUMN</a:t>
            </a:r>
            <a:endParaRPr lang="en-US" altLang="zh-CN" sz="4000" b="1" dirty="0">
              <a:solidFill>
                <a:srgbClr val="6FB0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27432" y="1693734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8404" y="2499505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96763" y="3340542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4237" y="4163090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31666" y="4897621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64578" y="1472435"/>
            <a:ext cx="858854" cy="858854"/>
            <a:chOff x="5528760" y="1022393"/>
            <a:chExt cx="1257214" cy="1257214"/>
          </a:xfrm>
        </p:grpSpPr>
        <p:sp>
          <p:nvSpPr>
            <p:cNvPr id="25" name="椭圆 24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8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462667" y="298992"/>
            <a:ext cx="426161" cy="426161"/>
            <a:chOff x="5528760" y="1022393"/>
            <a:chExt cx="1257214" cy="1257214"/>
          </a:xfrm>
        </p:grpSpPr>
        <p:sp>
          <p:nvSpPr>
            <p:cNvPr id="11" name="椭圆 10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6224" y="4706609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b="1" dirty="0">
              <a:solidFill>
                <a:srgbClr val="57CE95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3866" y="5087808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8002" y="4253358"/>
            <a:ext cx="675771" cy="730450"/>
            <a:chOff x="5703888" y="3017838"/>
            <a:chExt cx="765175" cy="827088"/>
          </a:xfrm>
          <a:solidFill>
            <a:srgbClr val="FF9740"/>
          </a:solidFill>
        </p:grpSpPr>
        <p:sp>
          <p:nvSpPr>
            <p:cNvPr id="13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7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2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3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5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6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7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8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9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0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1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2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21655" y="3943350"/>
            <a:ext cx="586042" cy="580434"/>
            <a:chOff x="5767388" y="3098800"/>
            <a:chExt cx="663575" cy="657225"/>
          </a:xfrm>
          <a:solidFill>
            <a:srgbClr val="57CE95"/>
          </a:solidFill>
        </p:grpSpPr>
        <p:sp>
          <p:nvSpPr>
            <p:cNvPr id="34" name="Freeform 253"/>
            <p:cNvSpPr>
              <a:spLocks noEditPoints="1"/>
            </p:cNvSpPr>
            <p:nvPr/>
          </p:nvSpPr>
          <p:spPr bwMode="auto">
            <a:xfrm>
              <a:off x="5767388" y="3098800"/>
              <a:ext cx="663575" cy="519113"/>
            </a:xfrm>
            <a:custGeom>
              <a:avLst/>
              <a:gdLst>
                <a:gd name="T0" fmla="*/ 165 w 174"/>
                <a:gd name="T1" fmla="*/ 0 h 136"/>
                <a:gd name="T2" fmla="*/ 9 w 174"/>
                <a:gd name="T3" fmla="*/ 0 h 136"/>
                <a:gd name="T4" fmla="*/ 0 w 174"/>
                <a:gd name="T5" fmla="*/ 9 h 136"/>
                <a:gd name="T6" fmla="*/ 0 w 174"/>
                <a:gd name="T7" fmla="*/ 128 h 136"/>
                <a:gd name="T8" fmla="*/ 9 w 174"/>
                <a:gd name="T9" fmla="*/ 136 h 136"/>
                <a:gd name="T10" fmla="*/ 50 w 174"/>
                <a:gd name="T11" fmla="*/ 136 h 136"/>
                <a:gd name="T12" fmla="*/ 41 w 174"/>
                <a:gd name="T13" fmla="*/ 121 h 136"/>
                <a:gd name="T14" fmla="*/ 17 w 174"/>
                <a:gd name="T15" fmla="*/ 121 h 136"/>
                <a:gd name="T16" fmla="*/ 17 w 174"/>
                <a:gd name="T17" fmla="*/ 16 h 136"/>
                <a:gd name="T18" fmla="*/ 157 w 174"/>
                <a:gd name="T19" fmla="*/ 16 h 136"/>
                <a:gd name="T20" fmla="*/ 157 w 174"/>
                <a:gd name="T21" fmla="*/ 121 h 136"/>
                <a:gd name="T22" fmla="*/ 133 w 174"/>
                <a:gd name="T23" fmla="*/ 121 h 136"/>
                <a:gd name="T24" fmla="*/ 133 w 174"/>
                <a:gd name="T25" fmla="*/ 127 h 136"/>
                <a:gd name="T26" fmla="*/ 131 w 174"/>
                <a:gd name="T27" fmla="*/ 136 h 136"/>
                <a:gd name="T28" fmla="*/ 165 w 174"/>
                <a:gd name="T29" fmla="*/ 136 h 136"/>
                <a:gd name="T30" fmla="*/ 174 w 174"/>
                <a:gd name="T31" fmla="*/ 128 h 136"/>
                <a:gd name="T32" fmla="*/ 174 w 174"/>
                <a:gd name="T33" fmla="*/ 9 h 136"/>
                <a:gd name="T34" fmla="*/ 165 w 174"/>
                <a:gd name="T35" fmla="*/ 0 h 136"/>
                <a:gd name="T36" fmla="*/ 8 w 174"/>
                <a:gd name="T37" fmla="*/ 74 h 136"/>
                <a:gd name="T38" fmla="*/ 3 w 174"/>
                <a:gd name="T39" fmla="*/ 68 h 136"/>
                <a:gd name="T40" fmla="*/ 8 w 174"/>
                <a:gd name="T41" fmla="*/ 63 h 136"/>
                <a:gd name="T42" fmla="*/ 14 w 174"/>
                <a:gd name="T43" fmla="*/ 68 h 136"/>
                <a:gd name="T44" fmla="*/ 8 w 174"/>
                <a:gd name="T45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36">
                  <a:moveTo>
                    <a:pt x="16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2"/>
                    <a:pt x="4" y="136"/>
                    <a:pt x="9" y="136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46" y="131"/>
                    <a:pt x="43" y="126"/>
                    <a:pt x="41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30"/>
                    <a:pt x="132" y="133"/>
                    <a:pt x="131" y="136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70" y="136"/>
                    <a:pt x="174" y="132"/>
                    <a:pt x="174" y="128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4"/>
                    <a:pt x="170" y="0"/>
                    <a:pt x="165" y="0"/>
                  </a:cubicBezTo>
                  <a:close/>
                  <a:moveTo>
                    <a:pt x="8" y="74"/>
                  </a:moveTo>
                  <a:cubicBezTo>
                    <a:pt x="5" y="74"/>
                    <a:pt x="3" y="71"/>
                    <a:pt x="3" y="68"/>
                  </a:cubicBezTo>
                  <a:cubicBezTo>
                    <a:pt x="3" y="65"/>
                    <a:pt x="5" y="63"/>
                    <a:pt x="8" y="63"/>
                  </a:cubicBezTo>
                  <a:cubicBezTo>
                    <a:pt x="11" y="63"/>
                    <a:pt x="14" y="65"/>
                    <a:pt x="14" y="68"/>
                  </a:cubicBezTo>
                  <a:cubicBezTo>
                    <a:pt x="14" y="71"/>
                    <a:pt x="11" y="74"/>
                    <a:pt x="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7CE95"/>
                </a:solidFill>
                <a:latin typeface="+mj-lt"/>
              </a:endParaRPr>
            </a:p>
          </p:txBody>
        </p:sp>
        <p:sp>
          <p:nvSpPr>
            <p:cNvPr id="35" name="Freeform 254"/>
            <p:cNvSpPr>
              <a:spLocks/>
            </p:cNvSpPr>
            <p:nvPr/>
          </p:nvSpPr>
          <p:spPr bwMode="auto">
            <a:xfrm>
              <a:off x="5913438" y="3235325"/>
              <a:ext cx="334963" cy="520700"/>
            </a:xfrm>
            <a:custGeom>
              <a:avLst/>
              <a:gdLst>
                <a:gd name="T0" fmla="*/ 88 w 88"/>
                <a:gd name="T1" fmla="*/ 72 h 136"/>
                <a:gd name="T2" fmla="*/ 88 w 88"/>
                <a:gd name="T3" fmla="*/ 69 h 136"/>
                <a:gd name="T4" fmla="*/ 88 w 88"/>
                <a:gd name="T5" fmla="*/ 47 h 136"/>
                <a:gd name="T6" fmla="*/ 81 w 88"/>
                <a:gd name="T7" fmla="*/ 40 h 136"/>
                <a:gd name="T8" fmla="*/ 73 w 88"/>
                <a:gd name="T9" fmla="*/ 47 h 136"/>
                <a:gd name="T10" fmla="*/ 73 w 88"/>
                <a:gd name="T11" fmla="*/ 49 h 136"/>
                <a:gd name="T12" fmla="*/ 72 w 88"/>
                <a:gd name="T13" fmla="*/ 48 h 136"/>
                <a:gd name="T14" fmla="*/ 72 w 88"/>
                <a:gd name="T15" fmla="*/ 37 h 136"/>
                <a:gd name="T16" fmla="*/ 64 w 88"/>
                <a:gd name="T17" fmla="*/ 30 h 136"/>
                <a:gd name="T18" fmla="*/ 57 w 88"/>
                <a:gd name="T19" fmla="*/ 37 h 136"/>
                <a:gd name="T20" fmla="*/ 57 w 88"/>
                <a:gd name="T21" fmla="*/ 43 h 136"/>
                <a:gd name="T22" fmla="*/ 55 w 88"/>
                <a:gd name="T23" fmla="*/ 43 h 136"/>
                <a:gd name="T24" fmla="*/ 55 w 88"/>
                <a:gd name="T25" fmla="*/ 31 h 136"/>
                <a:gd name="T26" fmla="*/ 48 w 88"/>
                <a:gd name="T27" fmla="*/ 24 h 136"/>
                <a:gd name="T28" fmla="*/ 40 w 88"/>
                <a:gd name="T29" fmla="*/ 31 h 136"/>
                <a:gd name="T30" fmla="*/ 40 w 88"/>
                <a:gd name="T31" fmla="*/ 40 h 136"/>
                <a:gd name="T32" fmla="*/ 38 w 88"/>
                <a:gd name="T33" fmla="*/ 41 h 136"/>
                <a:gd name="T34" fmla="*/ 38 w 88"/>
                <a:gd name="T35" fmla="*/ 7 h 136"/>
                <a:gd name="T36" fmla="*/ 31 w 88"/>
                <a:gd name="T37" fmla="*/ 0 h 136"/>
                <a:gd name="T38" fmla="*/ 24 w 88"/>
                <a:gd name="T39" fmla="*/ 7 h 136"/>
                <a:gd name="T40" fmla="*/ 24 w 88"/>
                <a:gd name="T41" fmla="*/ 67 h 136"/>
                <a:gd name="T42" fmla="*/ 22 w 88"/>
                <a:gd name="T43" fmla="*/ 56 h 136"/>
                <a:gd name="T44" fmla="*/ 8 w 88"/>
                <a:gd name="T45" fmla="*/ 40 h 136"/>
                <a:gd name="T46" fmla="*/ 1 w 88"/>
                <a:gd name="T47" fmla="*/ 46 h 136"/>
                <a:gd name="T48" fmla="*/ 8 w 88"/>
                <a:gd name="T49" fmla="*/ 73 h 136"/>
                <a:gd name="T50" fmla="*/ 20 w 88"/>
                <a:gd name="T51" fmla="*/ 98 h 136"/>
                <a:gd name="T52" fmla="*/ 22 w 88"/>
                <a:gd name="T53" fmla="*/ 101 h 136"/>
                <a:gd name="T54" fmla="*/ 32 w 88"/>
                <a:gd name="T55" fmla="*/ 111 h 136"/>
                <a:gd name="T56" fmla="*/ 32 w 88"/>
                <a:gd name="T57" fmla="*/ 136 h 136"/>
                <a:gd name="T58" fmla="*/ 81 w 88"/>
                <a:gd name="T59" fmla="*/ 136 h 136"/>
                <a:gd name="T60" fmla="*/ 81 w 88"/>
                <a:gd name="T61" fmla="*/ 110 h 136"/>
                <a:gd name="T62" fmla="*/ 87 w 88"/>
                <a:gd name="T63" fmla="*/ 91 h 136"/>
                <a:gd name="T64" fmla="*/ 88 w 88"/>
                <a:gd name="T65" fmla="*/ 72 h 136"/>
                <a:gd name="T66" fmla="*/ 88 w 88"/>
                <a:gd name="T67" fmla="*/ 72 h 136"/>
                <a:gd name="T68" fmla="*/ 88 w 88"/>
                <a:gd name="T6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36">
                  <a:moveTo>
                    <a:pt x="88" y="72"/>
                  </a:moveTo>
                  <a:cubicBezTo>
                    <a:pt x="88" y="71"/>
                    <a:pt x="88" y="70"/>
                    <a:pt x="88" y="6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3"/>
                    <a:pt x="85" y="40"/>
                    <a:pt x="81" y="40"/>
                  </a:cubicBezTo>
                  <a:cubicBezTo>
                    <a:pt x="77" y="40"/>
                    <a:pt x="73" y="43"/>
                    <a:pt x="73" y="47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3"/>
                    <a:pt x="68" y="30"/>
                    <a:pt x="64" y="30"/>
                  </a:cubicBezTo>
                  <a:cubicBezTo>
                    <a:pt x="60" y="30"/>
                    <a:pt x="57" y="33"/>
                    <a:pt x="57" y="37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3"/>
                    <a:pt x="56" y="43"/>
                    <a:pt x="55" y="43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7"/>
                    <a:pt x="52" y="24"/>
                    <a:pt x="48" y="24"/>
                  </a:cubicBezTo>
                  <a:cubicBezTo>
                    <a:pt x="44" y="24"/>
                    <a:pt x="40" y="27"/>
                    <a:pt x="40" y="3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39" y="40"/>
                    <a:pt x="38" y="4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2" y="63"/>
                    <a:pt x="22" y="59"/>
                    <a:pt x="22" y="56"/>
                  </a:cubicBezTo>
                  <a:cubicBezTo>
                    <a:pt x="19" y="44"/>
                    <a:pt x="12" y="39"/>
                    <a:pt x="8" y="40"/>
                  </a:cubicBezTo>
                  <a:cubicBezTo>
                    <a:pt x="7" y="40"/>
                    <a:pt x="0" y="43"/>
                    <a:pt x="1" y="46"/>
                  </a:cubicBezTo>
                  <a:cubicBezTo>
                    <a:pt x="2" y="48"/>
                    <a:pt x="7" y="60"/>
                    <a:pt x="8" y="73"/>
                  </a:cubicBezTo>
                  <a:cubicBezTo>
                    <a:pt x="8" y="82"/>
                    <a:pt x="14" y="91"/>
                    <a:pt x="20" y="98"/>
                  </a:cubicBezTo>
                  <a:cubicBezTo>
                    <a:pt x="20" y="99"/>
                    <a:pt x="21" y="100"/>
                    <a:pt x="22" y="10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5" y="104"/>
                    <a:pt x="87" y="97"/>
                    <a:pt x="87" y="91"/>
                  </a:cubicBezTo>
                  <a:cubicBezTo>
                    <a:pt x="88" y="85"/>
                    <a:pt x="88" y="78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7CE95"/>
                </a:solidFill>
                <a:latin typeface="+mj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20005" y="4005202"/>
            <a:ext cx="681379" cy="665956"/>
            <a:chOff x="5710238" y="3049588"/>
            <a:chExt cx="771526" cy="754062"/>
          </a:xfrm>
          <a:solidFill>
            <a:srgbClr val="FF6161"/>
          </a:solidFill>
        </p:grpSpPr>
        <p:sp>
          <p:nvSpPr>
            <p:cNvPr id="37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8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9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0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178152" y="5175771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b="1" dirty="0">
              <a:solidFill>
                <a:srgbClr val="FF974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75794" y="5556970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30480" y="4845620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b="1" dirty="0">
              <a:solidFill>
                <a:srgbClr val="FF616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28122" y="5226819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721438" y="1234780"/>
            <a:ext cx="8593093" cy="2897037"/>
            <a:chOff x="2496683" y="1908087"/>
            <a:chExt cx="7137403" cy="2406272"/>
          </a:xfrm>
        </p:grpSpPr>
        <p:grpSp>
          <p:nvGrpSpPr>
            <p:cNvPr id="46" name="Group 12"/>
            <p:cNvGrpSpPr>
              <a:grpSpLocks noChangeAspect="1"/>
            </p:cNvGrpSpPr>
            <p:nvPr/>
          </p:nvGrpSpPr>
          <p:grpSpPr bwMode="auto">
            <a:xfrm>
              <a:off x="7094818" y="2392013"/>
              <a:ext cx="2539268" cy="1542004"/>
              <a:chOff x="538115" y="2342244"/>
              <a:chExt cx="6736746" cy="3875068"/>
            </a:xfrm>
          </p:grpSpPr>
          <p:pic>
            <p:nvPicPr>
              <p:cNvPr id="53" name="Picture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115" y="2342244"/>
                <a:ext cx="6736746" cy="3875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ctangle 14"/>
              <p:cNvSpPr/>
              <p:nvPr/>
            </p:nvSpPr>
            <p:spPr>
              <a:xfrm>
                <a:off x="1346069" y="2555131"/>
                <a:ext cx="5120837" cy="3225629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2496683" y="2387250"/>
              <a:ext cx="2540342" cy="1542004"/>
              <a:chOff x="538115" y="2342244"/>
              <a:chExt cx="6736746" cy="3875068"/>
            </a:xfrm>
          </p:grpSpPr>
          <p:pic>
            <p:nvPicPr>
              <p:cNvPr id="51" name="Picture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115" y="2342244"/>
                <a:ext cx="6736746" cy="3875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ctangle 11"/>
              <p:cNvSpPr/>
              <p:nvPr/>
            </p:nvSpPr>
            <p:spPr>
              <a:xfrm>
                <a:off x="1345728" y="2555131"/>
                <a:ext cx="5121520" cy="3225629"/>
              </a:xfrm>
              <a:prstGeom prst="rect">
                <a:avLst/>
              </a:pr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4083560" y="1908087"/>
              <a:ext cx="3963590" cy="2406272"/>
              <a:chOff x="538115" y="2342244"/>
              <a:chExt cx="6736746" cy="3875068"/>
            </a:xfrm>
          </p:grpSpPr>
          <p:pic>
            <p:nvPicPr>
              <p:cNvPr id="49" name="Picture 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115" y="2342244"/>
                <a:ext cx="6736746" cy="3875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8"/>
              <p:cNvSpPr/>
              <p:nvPr/>
            </p:nvSpPr>
            <p:spPr>
              <a:xfrm>
                <a:off x="1343793" y="2553572"/>
                <a:ext cx="5123113" cy="3228145"/>
              </a:xfrm>
              <a:prstGeom prst="rect">
                <a:avLst/>
              </a:pr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7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75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975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75"/>
                                </p:stCondLst>
                                <p:childTnLst>
                                  <p:par>
                                    <p:cTn id="6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/>
          <p:bldP spid="8" grpId="0"/>
          <p:bldP spid="41" grpId="0"/>
          <p:bldP spid="42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75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975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75"/>
                                </p:stCondLst>
                                <p:childTnLst>
                                  <p:par>
                                    <p:cTn id="6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/>
          <p:bldP spid="8" grpId="0"/>
          <p:bldP spid="41" grpId="0"/>
          <p:bldP spid="42" grpId="0"/>
          <p:bldP spid="43" grpId="0"/>
          <p:bldP spid="4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26641" y="3376430"/>
            <a:ext cx="995194" cy="615371"/>
            <a:chOff x="8513763" y="2622551"/>
            <a:chExt cx="765175" cy="473075"/>
          </a:xfrm>
          <a:solidFill>
            <a:srgbClr val="FF6161"/>
          </a:solidFill>
          <a:effectLst/>
        </p:grpSpPr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0"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32638" y="1635253"/>
            <a:ext cx="1346257" cy="1554557"/>
            <a:chOff x="3273692" y="1236041"/>
            <a:chExt cx="1202093" cy="1388087"/>
          </a:xfrm>
          <a:solidFill>
            <a:schemeClr val="bg1"/>
          </a:solidFill>
          <a:effectLst/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273692" y="1236041"/>
              <a:ext cx="1202093" cy="1388087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57CE95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636343" y="1711343"/>
              <a:ext cx="476975" cy="401341"/>
              <a:chOff x="5146675" y="766763"/>
              <a:chExt cx="1590676" cy="1338263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5511799" y="1344611"/>
                <a:ext cx="860424" cy="760415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530865" y="4231806"/>
            <a:ext cx="1346257" cy="1554557"/>
            <a:chOff x="4530865" y="4231806"/>
            <a:chExt cx="1346257" cy="1554557"/>
          </a:xfrm>
          <a:effectLst/>
        </p:grpSpPr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4530865" y="4231806"/>
              <a:ext cx="1346257" cy="1554557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6FB0AD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994317" y="4796061"/>
              <a:ext cx="451545" cy="419081"/>
              <a:chOff x="5278438" y="2973388"/>
              <a:chExt cx="1344613" cy="1247775"/>
            </a:xfr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78A6B6"/>
                  </a:solidFill>
                  <a:latin typeface="+mj-lt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78A6B6"/>
                  </a:solidFill>
                  <a:latin typeface="+mj-lt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78A6B6"/>
                  </a:solidFill>
                  <a:latin typeface="+mj-lt"/>
                </a:endParaRPr>
              </a:p>
            </p:txBody>
          </p:sp>
          <p:sp>
            <p:nvSpPr>
              <p:cNvPr id="38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550" tIns="60775" rIns="121550" bIns="6077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78A6B6"/>
                  </a:solidFill>
                  <a:latin typeface="+mj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024826" y="1653567"/>
            <a:ext cx="1346257" cy="1554557"/>
            <a:chOff x="6024826" y="1653567"/>
            <a:chExt cx="1346257" cy="1554557"/>
          </a:xfrm>
          <a:effectLst/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6024826" y="1653567"/>
              <a:ext cx="1346257" cy="1554557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57CE95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6513552" y="2183201"/>
              <a:ext cx="464581" cy="561090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24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783307" y="2949565"/>
            <a:ext cx="1343958" cy="1554557"/>
            <a:chOff x="6783307" y="2949565"/>
            <a:chExt cx="1343958" cy="1554557"/>
          </a:xfrm>
          <a:effectLst/>
        </p:grpSpPr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6783307" y="2949565"/>
              <a:ext cx="1343958" cy="1554557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5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5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F9740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7238107" y="3556656"/>
              <a:ext cx="426692" cy="299272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24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31465" y="4249774"/>
            <a:ext cx="1346257" cy="1554557"/>
            <a:chOff x="6031465" y="4249774"/>
            <a:chExt cx="1346257" cy="1554557"/>
          </a:xfrm>
          <a:effectLst/>
        </p:grpSpPr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6031465" y="4249774"/>
              <a:ext cx="1346257" cy="1554557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6FB0AD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6445878" y="4823554"/>
              <a:ext cx="501005" cy="370567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24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06588" y="2941010"/>
            <a:ext cx="1343958" cy="1554557"/>
            <a:chOff x="3806588" y="2941010"/>
            <a:chExt cx="1343958" cy="1554557"/>
          </a:xfrm>
          <a:effectLst/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806588" y="2941010"/>
              <a:ext cx="1343958" cy="1554557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4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4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F9740"/>
            </a:solidFill>
            <a:ln>
              <a:noFill/>
            </a:ln>
            <a:effectLst/>
          </p:spPr>
          <p:txBody>
            <a:bodyPr vert="horz" wrap="square" lIns="91174" tIns="45588" rIns="91174" bIns="4558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164494" y="3463010"/>
              <a:ext cx="597539" cy="508500"/>
              <a:chOff x="5933005" y="2830391"/>
              <a:chExt cx="500408" cy="425843"/>
            </a:xfrm>
            <a:solidFill>
              <a:schemeClr val="bg1"/>
            </a:solidFill>
          </p:grpSpPr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5933005" y="2830391"/>
                <a:ext cx="467486" cy="425843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174" tIns="45588" rIns="91174" bIns="4558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52" name="Freeform 17"/>
              <p:cNvSpPr>
                <a:spLocks noEditPoints="1"/>
              </p:cNvSpPr>
              <p:nvPr/>
            </p:nvSpPr>
            <p:spPr bwMode="auto">
              <a:xfrm>
                <a:off x="5986776" y="2830391"/>
                <a:ext cx="446637" cy="413496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174" tIns="45588" rIns="91174" bIns="4558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53" name="Group 19"/>
          <p:cNvGrpSpPr/>
          <p:nvPr/>
        </p:nvGrpSpPr>
        <p:grpSpPr>
          <a:xfrm>
            <a:off x="2106566" y="1545558"/>
            <a:ext cx="2017977" cy="1373601"/>
            <a:chOff x="552376" y="2667382"/>
            <a:chExt cx="1499240" cy="1033020"/>
          </a:xfrm>
        </p:grpSpPr>
        <p:sp>
          <p:nvSpPr>
            <p:cNvPr id="54" name="Rectangle 26"/>
            <p:cNvSpPr>
              <a:spLocks/>
            </p:cNvSpPr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5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57CE95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57CE95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6" name="Group 129"/>
          <p:cNvGrpSpPr/>
          <p:nvPr/>
        </p:nvGrpSpPr>
        <p:grpSpPr>
          <a:xfrm>
            <a:off x="8005776" y="1514554"/>
            <a:ext cx="1834524" cy="1133365"/>
            <a:chOff x="696724" y="2667382"/>
            <a:chExt cx="1362945" cy="852351"/>
          </a:xfrm>
        </p:grpSpPr>
        <p:sp>
          <p:nvSpPr>
            <p:cNvPr id="57" name="Rectangle 26"/>
            <p:cNvSpPr>
              <a:spLocks/>
            </p:cNvSpPr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8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57CE95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57CE95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9" name="Group 135"/>
          <p:cNvGrpSpPr/>
          <p:nvPr/>
        </p:nvGrpSpPr>
        <p:grpSpPr>
          <a:xfrm>
            <a:off x="8630298" y="3232408"/>
            <a:ext cx="2017977" cy="1104424"/>
            <a:chOff x="552376" y="2667382"/>
            <a:chExt cx="1499240" cy="830586"/>
          </a:xfrm>
        </p:grpSpPr>
        <p:sp>
          <p:nvSpPr>
            <p:cNvPr id="60" name="Rectangle 26"/>
            <p:cNvSpPr>
              <a:spLocks/>
            </p:cNvSpPr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FF9740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FF9740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7804764" y="4846674"/>
            <a:ext cx="1834524" cy="1153313"/>
            <a:chOff x="696724" y="2667382"/>
            <a:chExt cx="1362945" cy="867353"/>
          </a:xfrm>
        </p:grpSpPr>
        <p:sp>
          <p:nvSpPr>
            <p:cNvPr id="63" name="Rectangle 26"/>
            <p:cNvSpPr>
              <a:spLocks/>
            </p:cNvSpPr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6FB0AD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6FB0AD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138"/>
          <p:cNvGrpSpPr/>
          <p:nvPr/>
        </p:nvGrpSpPr>
        <p:grpSpPr>
          <a:xfrm>
            <a:off x="2316999" y="4802422"/>
            <a:ext cx="2017977" cy="1106338"/>
            <a:chOff x="552376" y="2667382"/>
            <a:chExt cx="1499240" cy="832026"/>
          </a:xfrm>
        </p:grpSpPr>
        <p:sp>
          <p:nvSpPr>
            <p:cNvPr id="66" name="Rectangle 26"/>
            <p:cNvSpPr>
              <a:spLocks/>
            </p:cNvSpPr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6FB0AD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6FB0AD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141"/>
          <p:cNvGrpSpPr/>
          <p:nvPr/>
        </p:nvGrpSpPr>
        <p:grpSpPr>
          <a:xfrm>
            <a:off x="1391253" y="3270102"/>
            <a:ext cx="2017977" cy="1114725"/>
            <a:chOff x="552376" y="2667382"/>
            <a:chExt cx="1499240" cy="838333"/>
          </a:xfrm>
        </p:grpSpPr>
        <p:sp>
          <p:nvSpPr>
            <p:cNvPr id="69" name="Rectangle 26"/>
            <p:cNvSpPr>
              <a:spLocks/>
            </p:cNvSpPr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/>
                  <a:cs typeface="Lato Light" charset="0"/>
                  <a:sym typeface="Lato Light" charset="0"/>
                </a:rPr>
                <a:t>We hope that this template will return to you as a time, money and reputation.</a:t>
              </a:r>
              <a:endParaRPr lang="en-US" sz="1196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2260" b="1" dirty="0">
                  <a:solidFill>
                    <a:srgbClr val="FF9740"/>
                  </a:solidFill>
                  <a:latin typeface="+mj-lt"/>
                  <a:ea typeface="微软雅黑"/>
                  <a:cs typeface="Bebas Neue" charset="0"/>
                  <a:sym typeface="Bebas Neue" charset="0"/>
                </a:rPr>
                <a:t>TITLE HERE</a:t>
              </a:r>
              <a:endParaRPr lang="en-US" altLang="zh-CN" sz="2260" b="1" dirty="0">
                <a:solidFill>
                  <a:srgbClr val="FF9740"/>
                </a:solidFill>
                <a:latin typeface="+mj-lt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2667" y="298992"/>
            <a:ext cx="426161" cy="426161"/>
            <a:chOff x="5528760" y="1022393"/>
            <a:chExt cx="1257214" cy="1257214"/>
          </a:xfrm>
        </p:grpSpPr>
        <p:sp>
          <p:nvSpPr>
            <p:cNvPr id="72" name="椭圆 71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3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9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125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25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25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25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125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25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125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25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25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25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125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125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25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25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25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125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25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125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25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25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25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125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370" y="-14514"/>
            <a:ext cx="13449300" cy="568769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2040" y="-891818"/>
            <a:ext cx="8113273" cy="4069635"/>
            <a:chOff x="1892040" y="-891818"/>
            <a:chExt cx="8113273" cy="4069635"/>
          </a:xfrm>
        </p:grpSpPr>
        <p:sp>
          <p:nvSpPr>
            <p:cNvPr id="45" name="椭圆 44"/>
            <p:cNvSpPr/>
            <p:nvPr/>
          </p:nvSpPr>
          <p:spPr>
            <a:xfrm>
              <a:off x="3081014" y="-891818"/>
              <a:ext cx="6019800" cy="3009900"/>
            </a:xfrm>
            <a:custGeom>
              <a:avLst/>
              <a:gdLst>
                <a:gd name="connsiteX0" fmla="*/ 0 w 6019800"/>
                <a:gd name="connsiteY0" fmla="*/ 3009900 h 6019800"/>
                <a:gd name="connsiteX1" fmla="*/ 3009900 w 6019800"/>
                <a:gd name="connsiteY1" fmla="*/ 0 h 6019800"/>
                <a:gd name="connsiteX2" fmla="*/ 6019800 w 6019800"/>
                <a:gd name="connsiteY2" fmla="*/ 3009900 h 6019800"/>
                <a:gd name="connsiteX3" fmla="*/ 3009900 w 6019800"/>
                <a:gd name="connsiteY3" fmla="*/ 6019800 h 6019800"/>
                <a:gd name="connsiteX4" fmla="*/ 0 w 6019800"/>
                <a:gd name="connsiteY4" fmla="*/ 3009900 h 6019800"/>
                <a:gd name="connsiteX0" fmla="*/ 6019800 w 6111240"/>
                <a:gd name="connsiteY0" fmla="*/ 3009900 h 6019800"/>
                <a:gd name="connsiteX1" fmla="*/ 3009900 w 6111240"/>
                <a:gd name="connsiteY1" fmla="*/ 6019800 h 6019800"/>
                <a:gd name="connsiteX2" fmla="*/ 0 w 6111240"/>
                <a:gd name="connsiteY2" fmla="*/ 3009900 h 6019800"/>
                <a:gd name="connsiteX3" fmla="*/ 3009900 w 6111240"/>
                <a:gd name="connsiteY3" fmla="*/ 0 h 6019800"/>
                <a:gd name="connsiteX4" fmla="*/ 6111240 w 6111240"/>
                <a:gd name="connsiteY4" fmla="*/ 3101340 h 6019800"/>
                <a:gd name="connsiteX0" fmla="*/ 6019800 w 6111240"/>
                <a:gd name="connsiteY0" fmla="*/ 3009900 h 6019800"/>
                <a:gd name="connsiteX1" fmla="*/ 3009900 w 6111240"/>
                <a:gd name="connsiteY1" fmla="*/ 6019800 h 6019800"/>
                <a:gd name="connsiteX2" fmla="*/ 0 w 6111240"/>
                <a:gd name="connsiteY2" fmla="*/ 3009900 h 6019800"/>
                <a:gd name="connsiteX3" fmla="*/ 3009900 w 6111240"/>
                <a:gd name="connsiteY3" fmla="*/ 0 h 6019800"/>
                <a:gd name="connsiteX4" fmla="*/ 6111240 w 6111240"/>
                <a:gd name="connsiteY4" fmla="*/ 3101340 h 6019800"/>
                <a:gd name="connsiteX0" fmla="*/ 6019800 w 6019800"/>
                <a:gd name="connsiteY0" fmla="*/ 3009900 h 6019800"/>
                <a:gd name="connsiteX1" fmla="*/ 3009900 w 6019800"/>
                <a:gd name="connsiteY1" fmla="*/ 6019800 h 6019800"/>
                <a:gd name="connsiteX2" fmla="*/ 0 w 6019800"/>
                <a:gd name="connsiteY2" fmla="*/ 3009900 h 6019800"/>
                <a:gd name="connsiteX3" fmla="*/ 3009900 w 6019800"/>
                <a:gd name="connsiteY3" fmla="*/ 0 h 6019800"/>
                <a:gd name="connsiteX0" fmla="*/ 6019800 w 6019800"/>
                <a:gd name="connsiteY0" fmla="*/ 0 h 3009900"/>
                <a:gd name="connsiteX1" fmla="*/ 3009900 w 6019800"/>
                <a:gd name="connsiteY1" fmla="*/ 3009900 h 3009900"/>
                <a:gd name="connsiteX2" fmla="*/ 0 w 6019800"/>
                <a:gd name="connsiteY2" fmla="*/ 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9800" h="3009900">
                  <a:moveTo>
                    <a:pt x="6019800" y="0"/>
                  </a:moveTo>
                  <a:cubicBezTo>
                    <a:pt x="6019800" y="1662322"/>
                    <a:pt x="4672222" y="3009900"/>
                    <a:pt x="3009900" y="3009900"/>
                  </a:cubicBezTo>
                  <a:cubicBezTo>
                    <a:pt x="1347578" y="3009900"/>
                    <a:pt x="0" y="1662322"/>
                    <a:pt x="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2040" y="-833762"/>
              <a:ext cx="8113273" cy="401157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006676" y="3045481"/>
            <a:ext cx="18053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3800" b="1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SPRING</a:t>
            </a:r>
            <a:endParaRPr lang="en-US" altLang="zh-CN" sz="3800" b="1" dirty="0">
              <a:solidFill>
                <a:srgbClr val="57CE95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82442" y="342955"/>
            <a:ext cx="3149852" cy="896294"/>
            <a:chOff x="4582442" y="342955"/>
            <a:chExt cx="3149852" cy="896294"/>
          </a:xfrm>
        </p:grpSpPr>
        <p:sp>
          <p:nvSpPr>
            <p:cNvPr id="11" name="文本框 3"/>
            <p:cNvSpPr txBox="1"/>
            <p:nvPr/>
          </p:nvSpPr>
          <p:spPr>
            <a:xfrm>
              <a:off x="4582442" y="342955"/>
              <a:ext cx="3149852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60726" y="592918"/>
              <a:ext cx="247054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ea typeface="微软雅黑" pitchFamily="34" charset="-122"/>
                  <a:sym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030387" y="3026783"/>
            <a:ext cx="861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500" b="1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01</a:t>
            </a:r>
          </a:p>
        </p:txBody>
      </p:sp>
      <p:sp>
        <p:nvSpPr>
          <p:cNvPr id="55" name="矩形 54"/>
          <p:cNvSpPr/>
          <p:nvPr/>
        </p:nvSpPr>
        <p:spPr>
          <a:xfrm>
            <a:off x="6856139" y="3689737"/>
            <a:ext cx="3635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CLICK TO ADD CAPTION TEXT</a:t>
            </a:r>
          </a:p>
        </p:txBody>
      </p:sp>
      <p:sp>
        <p:nvSpPr>
          <p:cNvPr id="56" name="矩形 55"/>
          <p:cNvSpPr/>
          <p:nvPr/>
        </p:nvSpPr>
        <p:spPr>
          <a:xfrm>
            <a:off x="3031091" y="4959066"/>
            <a:ext cx="20665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3800" b="1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SUMMER</a:t>
            </a:r>
            <a:endParaRPr lang="en-US" altLang="zh-CN" sz="3800" b="1" dirty="0">
              <a:solidFill>
                <a:srgbClr val="FF974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880645" y="4940368"/>
            <a:ext cx="861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500" b="1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02</a:t>
            </a:r>
          </a:p>
        </p:txBody>
      </p:sp>
      <p:sp>
        <p:nvSpPr>
          <p:cNvPr id="58" name="矩形 57"/>
          <p:cNvSpPr/>
          <p:nvPr/>
        </p:nvSpPr>
        <p:spPr>
          <a:xfrm>
            <a:off x="1960397" y="5616022"/>
            <a:ext cx="3635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CLICK TO ADD CAPTION TEXT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6141714" y="2064194"/>
            <a:ext cx="0" cy="47938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5528760" y="2800393"/>
            <a:ext cx="1257214" cy="1257214"/>
            <a:chOff x="5528760" y="2800393"/>
            <a:chExt cx="1257214" cy="1257214"/>
          </a:xfrm>
        </p:grpSpPr>
        <p:sp>
          <p:nvSpPr>
            <p:cNvPr id="14" name="椭圆 1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54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28760" y="4728676"/>
            <a:ext cx="1257214" cy="1257214"/>
            <a:chOff x="5528760" y="4728676"/>
            <a:chExt cx="1257214" cy="1257214"/>
          </a:xfrm>
        </p:grpSpPr>
        <p:sp>
          <p:nvSpPr>
            <p:cNvPr id="48" name="椭圆 47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60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decel="10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3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41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333">
                                          <p:cBhvr additive="base">
                                            <p:cTn id="3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333">
                                          <p:cBhvr additive="base"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1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333">
                                          <p:cBhvr additive="base"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333">
                                          <p:cBhvr additive="base"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55" grpId="0"/>
          <p:bldP spid="56" grpId="0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decel="10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3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55" grpId="0"/>
          <p:bldP spid="56" grpId="0"/>
          <p:bldP spid="57" grpId="0"/>
          <p:bldP spid="5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7" name="Group 97"/>
          <p:cNvGrpSpPr/>
          <p:nvPr/>
        </p:nvGrpSpPr>
        <p:grpSpPr>
          <a:xfrm>
            <a:off x="1353061" y="1881777"/>
            <a:ext cx="3383472" cy="2921863"/>
            <a:chOff x="647701" y="1282362"/>
            <a:chExt cx="2770687" cy="2392681"/>
          </a:xfrm>
        </p:grpSpPr>
        <p:grpSp>
          <p:nvGrpSpPr>
            <p:cNvPr id="8" name="Group 96"/>
            <p:cNvGrpSpPr/>
            <p:nvPr/>
          </p:nvGrpSpPr>
          <p:grpSpPr>
            <a:xfrm>
              <a:off x="647701" y="1845892"/>
              <a:ext cx="2770687" cy="1829151"/>
              <a:chOff x="647701" y="1845892"/>
              <a:chExt cx="2770687" cy="1829151"/>
            </a:xfrm>
          </p:grpSpPr>
          <p:grpSp>
            <p:nvGrpSpPr>
              <p:cNvPr id="13" name="Group 6"/>
              <p:cNvGrpSpPr/>
              <p:nvPr/>
            </p:nvGrpSpPr>
            <p:grpSpPr>
              <a:xfrm>
                <a:off x="647701" y="2428011"/>
                <a:ext cx="1402260" cy="1247032"/>
                <a:chOff x="647704" y="2190750"/>
                <a:chExt cx="1028697" cy="1405890"/>
              </a:xfrm>
            </p:grpSpPr>
            <p:sp>
              <p:nvSpPr>
                <p:cNvPr id="15" name="Rectangle 3"/>
                <p:cNvSpPr/>
                <p:nvPr/>
              </p:nvSpPr>
              <p:spPr>
                <a:xfrm>
                  <a:off x="647704" y="2190750"/>
                  <a:ext cx="1028697" cy="914400"/>
                </a:xfrm>
                <a:prstGeom prst="rect">
                  <a:avLst/>
                </a:prstGeom>
                <a:solidFill>
                  <a:srgbClr val="57CE9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1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Down Arrow 4"/>
                <p:cNvSpPr/>
                <p:nvPr/>
              </p:nvSpPr>
              <p:spPr>
                <a:xfrm>
                  <a:off x="862697" y="3105150"/>
                  <a:ext cx="598711" cy="491490"/>
                </a:xfrm>
                <a:prstGeom prst="downArrow">
                  <a:avLst/>
                </a:prstGeom>
                <a:solidFill>
                  <a:srgbClr val="57CE9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1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35"/>
              <p:cNvSpPr/>
              <p:nvPr/>
            </p:nvSpPr>
            <p:spPr>
              <a:xfrm>
                <a:off x="647701" y="1845892"/>
                <a:ext cx="2770687" cy="582118"/>
              </a:xfrm>
              <a:custGeom>
                <a:avLst/>
                <a:gdLst>
                  <a:gd name="connsiteX0" fmla="*/ 0 w 1402260"/>
                  <a:gd name="connsiteY0" fmla="*/ 0 h 1108710"/>
                  <a:gd name="connsiteX1" fmla="*/ 1402260 w 1402260"/>
                  <a:gd name="connsiteY1" fmla="*/ 0 h 1108710"/>
                  <a:gd name="connsiteX2" fmla="*/ 1402260 w 1402260"/>
                  <a:gd name="connsiteY2" fmla="*/ 1108710 h 1108710"/>
                  <a:gd name="connsiteX3" fmla="*/ 0 w 1402260"/>
                  <a:gd name="connsiteY3" fmla="*/ 1108710 h 1108710"/>
                  <a:gd name="connsiteX4" fmla="*/ 0 w 1402260"/>
                  <a:gd name="connsiteY4" fmla="*/ 0 h 1108710"/>
                  <a:gd name="connsiteX0" fmla="*/ 0 w 2049962"/>
                  <a:gd name="connsiteY0" fmla="*/ 0 h 1108710"/>
                  <a:gd name="connsiteX1" fmla="*/ 2049962 w 2049962"/>
                  <a:gd name="connsiteY1" fmla="*/ 133350 h 1108710"/>
                  <a:gd name="connsiteX2" fmla="*/ 1402260 w 2049962"/>
                  <a:gd name="connsiteY2" fmla="*/ 1108710 h 1108710"/>
                  <a:gd name="connsiteX3" fmla="*/ 0 w 2049962"/>
                  <a:gd name="connsiteY3" fmla="*/ 1108710 h 1108710"/>
                  <a:gd name="connsiteX4" fmla="*/ 0 w 2049962"/>
                  <a:gd name="connsiteY4" fmla="*/ 0 h 1108710"/>
                  <a:gd name="connsiteX0" fmla="*/ 1600200 w 2049962"/>
                  <a:gd name="connsiteY0" fmla="*/ 0 h 975360"/>
                  <a:gd name="connsiteX1" fmla="*/ 2049962 w 2049962"/>
                  <a:gd name="connsiteY1" fmla="*/ 0 h 975360"/>
                  <a:gd name="connsiteX2" fmla="*/ 1402260 w 2049962"/>
                  <a:gd name="connsiteY2" fmla="*/ 975360 h 975360"/>
                  <a:gd name="connsiteX3" fmla="*/ 0 w 2049962"/>
                  <a:gd name="connsiteY3" fmla="*/ 975360 h 975360"/>
                  <a:gd name="connsiteX4" fmla="*/ 1600200 w 2049962"/>
                  <a:gd name="connsiteY4" fmla="*/ 0 h 975360"/>
                  <a:gd name="connsiteX0" fmla="*/ 1600200 w 2811962"/>
                  <a:gd name="connsiteY0" fmla="*/ 0 h 975360"/>
                  <a:gd name="connsiteX1" fmla="*/ 2811962 w 2811962"/>
                  <a:gd name="connsiteY1" fmla="*/ 0 h 975360"/>
                  <a:gd name="connsiteX2" fmla="*/ 1402260 w 2811962"/>
                  <a:gd name="connsiteY2" fmla="*/ 975360 h 975360"/>
                  <a:gd name="connsiteX3" fmla="*/ 0 w 2811962"/>
                  <a:gd name="connsiteY3" fmla="*/ 975360 h 975360"/>
                  <a:gd name="connsiteX4" fmla="*/ 1600200 w 2811962"/>
                  <a:gd name="connsiteY4" fmla="*/ 0 h 975360"/>
                  <a:gd name="connsiteX0" fmla="*/ 1600200 w 2770687"/>
                  <a:gd name="connsiteY0" fmla="*/ 4753 h 980113"/>
                  <a:gd name="connsiteX1" fmla="*/ 2770687 w 2770687"/>
                  <a:gd name="connsiteY1" fmla="*/ 0 h 980113"/>
                  <a:gd name="connsiteX2" fmla="*/ 1402260 w 2770687"/>
                  <a:gd name="connsiteY2" fmla="*/ 980113 h 980113"/>
                  <a:gd name="connsiteX3" fmla="*/ 0 w 2770687"/>
                  <a:gd name="connsiteY3" fmla="*/ 980113 h 980113"/>
                  <a:gd name="connsiteX4" fmla="*/ 1600200 w 2770687"/>
                  <a:gd name="connsiteY4" fmla="*/ 4753 h 980113"/>
                  <a:gd name="connsiteX0" fmla="*/ 2362200 w 2770687"/>
                  <a:gd name="connsiteY0" fmla="*/ 4753 h 980113"/>
                  <a:gd name="connsiteX1" fmla="*/ 2770687 w 2770687"/>
                  <a:gd name="connsiteY1" fmla="*/ 0 h 980113"/>
                  <a:gd name="connsiteX2" fmla="*/ 1402260 w 2770687"/>
                  <a:gd name="connsiteY2" fmla="*/ 980113 h 980113"/>
                  <a:gd name="connsiteX3" fmla="*/ 0 w 2770687"/>
                  <a:gd name="connsiteY3" fmla="*/ 980113 h 980113"/>
                  <a:gd name="connsiteX4" fmla="*/ 2362200 w 2770687"/>
                  <a:gd name="connsiteY4" fmla="*/ 4753 h 980113"/>
                  <a:gd name="connsiteX0" fmla="*/ 2319337 w 2770687"/>
                  <a:gd name="connsiteY0" fmla="*/ 4753 h 980113"/>
                  <a:gd name="connsiteX1" fmla="*/ 2770687 w 2770687"/>
                  <a:gd name="connsiteY1" fmla="*/ 0 h 980113"/>
                  <a:gd name="connsiteX2" fmla="*/ 1402260 w 2770687"/>
                  <a:gd name="connsiteY2" fmla="*/ 980113 h 980113"/>
                  <a:gd name="connsiteX3" fmla="*/ 0 w 2770687"/>
                  <a:gd name="connsiteY3" fmla="*/ 980113 h 980113"/>
                  <a:gd name="connsiteX4" fmla="*/ 2319337 w 2770687"/>
                  <a:gd name="connsiteY4" fmla="*/ 4753 h 980113"/>
                  <a:gd name="connsiteX0" fmla="*/ 2319337 w 2770687"/>
                  <a:gd name="connsiteY0" fmla="*/ 0 h 982490"/>
                  <a:gd name="connsiteX1" fmla="*/ 2770687 w 2770687"/>
                  <a:gd name="connsiteY1" fmla="*/ 2377 h 982490"/>
                  <a:gd name="connsiteX2" fmla="*/ 1402260 w 2770687"/>
                  <a:gd name="connsiteY2" fmla="*/ 982490 h 982490"/>
                  <a:gd name="connsiteX3" fmla="*/ 0 w 2770687"/>
                  <a:gd name="connsiteY3" fmla="*/ 982490 h 982490"/>
                  <a:gd name="connsiteX4" fmla="*/ 2319337 w 2770687"/>
                  <a:gd name="connsiteY4" fmla="*/ 0 h 98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0687" h="982490">
                    <a:moveTo>
                      <a:pt x="2319337" y="0"/>
                    </a:moveTo>
                    <a:lnTo>
                      <a:pt x="2770687" y="2377"/>
                    </a:lnTo>
                    <a:lnTo>
                      <a:pt x="1402260" y="982490"/>
                    </a:lnTo>
                    <a:lnTo>
                      <a:pt x="0" y="982490"/>
                    </a:lnTo>
                    <a:lnTo>
                      <a:pt x="2319337" y="0"/>
                    </a:lnTo>
                    <a:close/>
                  </a:path>
                </a:pathLst>
              </a:custGeom>
              <a:solidFill>
                <a:srgbClr val="57CE95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Rectangle 37"/>
            <p:cNvSpPr/>
            <p:nvPr/>
          </p:nvSpPr>
          <p:spPr>
            <a:xfrm>
              <a:off x="2965450" y="1282362"/>
              <a:ext cx="450577" cy="567755"/>
            </a:xfrm>
            <a:prstGeom prst="rect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1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7" name="Group 98"/>
          <p:cNvGrpSpPr/>
          <p:nvPr/>
        </p:nvGrpSpPr>
        <p:grpSpPr>
          <a:xfrm>
            <a:off x="3312352" y="1881777"/>
            <a:ext cx="2266393" cy="2921863"/>
            <a:chOff x="2252141" y="1282362"/>
            <a:chExt cx="1855924" cy="2392681"/>
          </a:xfrm>
        </p:grpSpPr>
        <p:grpSp>
          <p:nvGrpSpPr>
            <p:cNvPr id="18" name="Group 22"/>
            <p:cNvGrpSpPr/>
            <p:nvPr/>
          </p:nvGrpSpPr>
          <p:grpSpPr>
            <a:xfrm>
              <a:off x="2252142" y="2428011"/>
              <a:ext cx="1402260" cy="1247032"/>
              <a:chOff x="647704" y="2190750"/>
              <a:chExt cx="1028697" cy="1405890"/>
            </a:xfrm>
            <a:solidFill>
              <a:srgbClr val="FF9740"/>
            </a:solidFill>
          </p:grpSpPr>
          <p:sp>
            <p:nvSpPr>
              <p:cNvPr id="21" name="Rectangle 2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2" name="Down Arrow 2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 43"/>
            <p:cNvSpPr/>
            <p:nvPr/>
          </p:nvSpPr>
          <p:spPr>
            <a:xfrm>
              <a:off x="2252141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862116"/>
                <a:gd name="connsiteY0" fmla="*/ 15447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609600 w 1862116"/>
                <a:gd name="connsiteY4" fmla="*/ 15447 h 990807"/>
                <a:gd name="connsiteX0" fmla="*/ 1425575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25575 w 1862116"/>
                <a:gd name="connsiteY4" fmla="*/ 5940 h 990807"/>
                <a:gd name="connsiteX0" fmla="*/ 1408906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08906 w 1862116"/>
                <a:gd name="connsiteY4" fmla="*/ 5940 h 990807"/>
                <a:gd name="connsiteX0" fmla="*/ 1411287 w 1862116"/>
                <a:gd name="connsiteY0" fmla="*/ 16636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11287 w 1862116"/>
                <a:gd name="connsiteY4" fmla="*/ 16636 h 990807"/>
                <a:gd name="connsiteX0" fmla="*/ 1411287 w 1852591"/>
                <a:gd name="connsiteY0" fmla="*/ 2376 h 976547"/>
                <a:gd name="connsiteX1" fmla="*/ 1852591 w 1852591"/>
                <a:gd name="connsiteY1" fmla="*/ 0 h 976547"/>
                <a:gd name="connsiteX2" fmla="*/ 1402260 w 1852591"/>
                <a:gd name="connsiteY2" fmla="*/ 976547 h 976547"/>
                <a:gd name="connsiteX3" fmla="*/ 0 w 1852591"/>
                <a:gd name="connsiteY3" fmla="*/ 976547 h 976547"/>
                <a:gd name="connsiteX4" fmla="*/ 1411287 w 1852591"/>
                <a:gd name="connsiteY4" fmla="*/ 2376 h 976547"/>
                <a:gd name="connsiteX0" fmla="*/ 1282699 w 1852591"/>
                <a:gd name="connsiteY0" fmla="*/ 0 h 1073989"/>
                <a:gd name="connsiteX1" fmla="*/ 1852591 w 1852591"/>
                <a:gd name="connsiteY1" fmla="*/ 97442 h 1073989"/>
                <a:gd name="connsiteX2" fmla="*/ 1402260 w 1852591"/>
                <a:gd name="connsiteY2" fmla="*/ 1073989 h 1073989"/>
                <a:gd name="connsiteX3" fmla="*/ 0 w 1852591"/>
                <a:gd name="connsiteY3" fmla="*/ 1073989 h 1073989"/>
                <a:gd name="connsiteX4" fmla="*/ 1282699 w 1852591"/>
                <a:gd name="connsiteY4" fmla="*/ 0 h 1073989"/>
                <a:gd name="connsiteX0" fmla="*/ 1411286 w 1852591"/>
                <a:gd name="connsiteY0" fmla="*/ 0 h 981302"/>
                <a:gd name="connsiteX1" fmla="*/ 1852591 w 1852591"/>
                <a:gd name="connsiteY1" fmla="*/ 4755 h 981302"/>
                <a:gd name="connsiteX2" fmla="*/ 1402260 w 1852591"/>
                <a:gd name="connsiteY2" fmla="*/ 981302 h 981302"/>
                <a:gd name="connsiteX3" fmla="*/ 0 w 1852591"/>
                <a:gd name="connsiteY3" fmla="*/ 981302 h 981302"/>
                <a:gd name="connsiteX4" fmla="*/ 1411286 w 1852591"/>
                <a:gd name="connsiteY4" fmla="*/ 0 h 98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rgbClr val="FF974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Rectangle 45"/>
            <p:cNvSpPr/>
            <p:nvPr/>
          </p:nvSpPr>
          <p:spPr>
            <a:xfrm>
              <a:off x="3657488" y="1282362"/>
              <a:ext cx="450577" cy="563530"/>
            </a:xfrm>
            <a:prstGeom prst="rect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1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3" name="Group 99"/>
          <p:cNvGrpSpPr/>
          <p:nvPr/>
        </p:nvGrpSpPr>
        <p:grpSpPr>
          <a:xfrm>
            <a:off x="5271644" y="1881777"/>
            <a:ext cx="1712393" cy="2921863"/>
            <a:chOff x="3856583" y="1282362"/>
            <a:chExt cx="1402260" cy="2392681"/>
          </a:xfrm>
        </p:grpSpPr>
        <p:grpSp>
          <p:nvGrpSpPr>
            <p:cNvPr id="24" name="Group 25"/>
            <p:cNvGrpSpPr/>
            <p:nvPr/>
          </p:nvGrpSpPr>
          <p:grpSpPr>
            <a:xfrm>
              <a:off x="3856583" y="2428011"/>
              <a:ext cx="1402260" cy="1247032"/>
              <a:chOff x="647704" y="2190750"/>
              <a:chExt cx="1028697" cy="1405890"/>
            </a:xfrm>
            <a:solidFill>
              <a:srgbClr val="6FB0AD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 51"/>
            <p:cNvSpPr/>
            <p:nvPr/>
          </p:nvSpPr>
          <p:spPr>
            <a:xfrm>
              <a:off x="3856583" y="1848005"/>
              <a:ext cx="1402260" cy="580005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4572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457200 w 1402260"/>
                <a:gd name="connsiteY4" fmla="*/ 0 h 975360"/>
                <a:gd name="connsiteX0" fmla="*/ 481012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481012 w 1402260"/>
                <a:gd name="connsiteY4" fmla="*/ 0 h 975360"/>
                <a:gd name="connsiteX0" fmla="*/ 481012 w 1402260"/>
                <a:gd name="connsiteY0" fmla="*/ 3565 h 978925"/>
                <a:gd name="connsiteX1" fmla="*/ 930775 w 1402260"/>
                <a:gd name="connsiteY1" fmla="*/ 0 h 978925"/>
                <a:gd name="connsiteX2" fmla="*/ 1402260 w 1402260"/>
                <a:gd name="connsiteY2" fmla="*/ 978925 h 978925"/>
                <a:gd name="connsiteX3" fmla="*/ 0 w 1402260"/>
                <a:gd name="connsiteY3" fmla="*/ 978925 h 978925"/>
                <a:gd name="connsiteX4" fmla="*/ 481012 w 1402260"/>
                <a:gd name="connsiteY4" fmla="*/ 3565 h 97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260" h="978925">
                  <a:moveTo>
                    <a:pt x="481012" y="3565"/>
                  </a:moveTo>
                  <a:lnTo>
                    <a:pt x="930775" y="0"/>
                  </a:lnTo>
                  <a:lnTo>
                    <a:pt x="1402260" y="978925"/>
                  </a:lnTo>
                  <a:lnTo>
                    <a:pt x="0" y="978925"/>
                  </a:lnTo>
                  <a:lnTo>
                    <a:pt x="481012" y="3565"/>
                  </a:lnTo>
                  <a:close/>
                </a:path>
              </a:pathLst>
            </a:custGeom>
            <a:solidFill>
              <a:srgbClr val="6FB0AD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Rectangle 52"/>
            <p:cNvSpPr/>
            <p:nvPr/>
          </p:nvSpPr>
          <p:spPr>
            <a:xfrm>
              <a:off x="4337187" y="1282362"/>
              <a:ext cx="450577" cy="567755"/>
            </a:xfrm>
            <a:prstGeom prst="rect">
              <a:avLst/>
            </a:prstGeom>
            <a:solidFill>
              <a:srgbClr val="6FB0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1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9" name="Group 101"/>
          <p:cNvGrpSpPr/>
          <p:nvPr/>
        </p:nvGrpSpPr>
        <p:grpSpPr>
          <a:xfrm>
            <a:off x="7527204" y="1881777"/>
            <a:ext cx="3383472" cy="2921863"/>
            <a:chOff x="5703637" y="1282362"/>
            <a:chExt cx="2770687" cy="2392681"/>
          </a:xfrm>
        </p:grpSpPr>
        <p:grpSp>
          <p:nvGrpSpPr>
            <p:cNvPr id="30" name="Group 62"/>
            <p:cNvGrpSpPr/>
            <p:nvPr/>
          </p:nvGrpSpPr>
          <p:grpSpPr>
            <a:xfrm flipH="1">
              <a:off x="7072064" y="2428011"/>
              <a:ext cx="1402260" cy="1247032"/>
              <a:chOff x="647704" y="2190750"/>
              <a:chExt cx="1028697" cy="1405890"/>
            </a:xfrm>
            <a:solidFill>
              <a:srgbClr val="57CE95"/>
            </a:solidFill>
          </p:grpSpPr>
          <p:sp>
            <p:nvSpPr>
              <p:cNvPr id="33" name="Rectangle 8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4" name="Down Arrow 8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Freeform 79"/>
            <p:cNvSpPr/>
            <p:nvPr/>
          </p:nvSpPr>
          <p:spPr>
            <a:xfrm flipH="1">
              <a:off x="5703637" y="1845892"/>
              <a:ext cx="2770687" cy="582118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1600200 w 2811962"/>
                <a:gd name="connsiteY0" fmla="*/ 0 h 975360"/>
                <a:gd name="connsiteX1" fmla="*/ 2811962 w 2811962"/>
                <a:gd name="connsiteY1" fmla="*/ 0 h 975360"/>
                <a:gd name="connsiteX2" fmla="*/ 1402260 w 2811962"/>
                <a:gd name="connsiteY2" fmla="*/ 975360 h 975360"/>
                <a:gd name="connsiteX3" fmla="*/ 0 w 2811962"/>
                <a:gd name="connsiteY3" fmla="*/ 975360 h 975360"/>
                <a:gd name="connsiteX4" fmla="*/ 1600200 w 2811962"/>
                <a:gd name="connsiteY4" fmla="*/ 0 h 975360"/>
                <a:gd name="connsiteX0" fmla="*/ 1600200 w 2770687"/>
                <a:gd name="connsiteY0" fmla="*/ 4753 h 980113"/>
                <a:gd name="connsiteX1" fmla="*/ 2770687 w 2770687"/>
                <a:gd name="connsiteY1" fmla="*/ 0 h 980113"/>
                <a:gd name="connsiteX2" fmla="*/ 1402260 w 2770687"/>
                <a:gd name="connsiteY2" fmla="*/ 980113 h 980113"/>
                <a:gd name="connsiteX3" fmla="*/ 0 w 2770687"/>
                <a:gd name="connsiteY3" fmla="*/ 980113 h 980113"/>
                <a:gd name="connsiteX4" fmla="*/ 1600200 w 2770687"/>
                <a:gd name="connsiteY4" fmla="*/ 4753 h 980113"/>
                <a:gd name="connsiteX0" fmla="*/ 2362200 w 2770687"/>
                <a:gd name="connsiteY0" fmla="*/ 4753 h 980113"/>
                <a:gd name="connsiteX1" fmla="*/ 2770687 w 2770687"/>
                <a:gd name="connsiteY1" fmla="*/ 0 h 980113"/>
                <a:gd name="connsiteX2" fmla="*/ 1402260 w 2770687"/>
                <a:gd name="connsiteY2" fmla="*/ 980113 h 980113"/>
                <a:gd name="connsiteX3" fmla="*/ 0 w 2770687"/>
                <a:gd name="connsiteY3" fmla="*/ 980113 h 980113"/>
                <a:gd name="connsiteX4" fmla="*/ 2362200 w 2770687"/>
                <a:gd name="connsiteY4" fmla="*/ 4753 h 980113"/>
                <a:gd name="connsiteX0" fmla="*/ 2319337 w 2770687"/>
                <a:gd name="connsiteY0" fmla="*/ 4753 h 980113"/>
                <a:gd name="connsiteX1" fmla="*/ 2770687 w 2770687"/>
                <a:gd name="connsiteY1" fmla="*/ 0 h 980113"/>
                <a:gd name="connsiteX2" fmla="*/ 1402260 w 2770687"/>
                <a:gd name="connsiteY2" fmla="*/ 980113 h 980113"/>
                <a:gd name="connsiteX3" fmla="*/ 0 w 2770687"/>
                <a:gd name="connsiteY3" fmla="*/ 980113 h 980113"/>
                <a:gd name="connsiteX4" fmla="*/ 2319337 w 2770687"/>
                <a:gd name="connsiteY4" fmla="*/ 4753 h 980113"/>
                <a:gd name="connsiteX0" fmla="*/ 2319337 w 2770687"/>
                <a:gd name="connsiteY0" fmla="*/ 0 h 982490"/>
                <a:gd name="connsiteX1" fmla="*/ 2770687 w 2770687"/>
                <a:gd name="connsiteY1" fmla="*/ 2377 h 982490"/>
                <a:gd name="connsiteX2" fmla="*/ 1402260 w 2770687"/>
                <a:gd name="connsiteY2" fmla="*/ 982490 h 982490"/>
                <a:gd name="connsiteX3" fmla="*/ 0 w 2770687"/>
                <a:gd name="connsiteY3" fmla="*/ 982490 h 982490"/>
                <a:gd name="connsiteX4" fmla="*/ 2319337 w 2770687"/>
                <a:gd name="connsiteY4" fmla="*/ 0 h 98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687" h="982490">
                  <a:moveTo>
                    <a:pt x="2319337" y="0"/>
                  </a:moveTo>
                  <a:lnTo>
                    <a:pt x="2770687" y="2377"/>
                  </a:lnTo>
                  <a:lnTo>
                    <a:pt x="1402260" y="982490"/>
                  </a:lnTo>
                  <a:lnTo>
                    <a:pt x="0" y="982490"/>
                  </a:lnTo>
                  <a:lnTo>
                    <a:pt x="2319337" y="0"/>
                  </a:lnTo>
                  <a:close/>
                </a:path>
              </a:pathLst>
            </a:custGeom>
            <a:solidFill>
              <a:srgbClr val="57CE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Rectangle 80"/>
            <p:cNvSpPr/>
            <p:nvPr/>
          </p:nvSpPr>
          <p:spPr>
            <a:xfrm flipH="1">
              <a:off x="5705998" y="1282362"/>
              <a:ext cx="450577" cy="567755"/>
            </a:xfrm>
            <a:prstGeom prst="rect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1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35" name="Group 100"/>
          <p:cNvGrpSpPr/>
          <p:nvPr/>
        </p:nvGrpSpPr>
        <p:grpSpPr>
          <a:xfrm>
            <a:off x="6684994" y="1881777"/>
            <a:ext cx="2266393" cy="2921863"/>
            <a:chOff x="5013960" y="1282362"/>
            <a:chExt cx="1855924" cy="2392681"/>
          </a:xfrm>
        </p:grpSpPr>
        <p:grpSp>
          <p:nvGrpSpPr>
            <p:cNvPr id="36" name="Group 63"/>
            <p:cNvGrpSpPr/>
            <p:nvPr/>
          </p:nvGrpSpPr>
          <p:grpSpPr>
            <a:xfrm flipH="1">
              <a:off x="5467623" y="2428011"/>
              <a:ext cx="1402260" cy="1247032"/>
              <a:chOff x="647704" y="2190750"/>
              <a:chExt cx="1028697" cy="1405890"/>
            </a:xfrm>
            <a:solidFill>
              <a:srgbClr val="FF6161"/>
            </a:solidFill>
          </p:grpSpPr>
          <p:sp>
            <p:nvSpPr>
              <p:cNvPr id="39" name="Rectangle 81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0" name="Down Arrow 82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1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Freeform 74"/>
            <p:cNvSpPr/>
            <p:nvPr/>
          </p:nvSpPr>
          <p:spPr>
            <a:xfrm flipH="1">
              <a:off x="5017293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862116"/>
                <a:gd name="connsiteY0" fmla="*/ 15447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609600 w 1862116"/>
                <a:gd name="connsiteY4" fmla="*/ 15447 h 990807"/>
                <a:gd name="connsiteX0" fmla="*/ 1425575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25575 w 1862116"/>
                <a:gd name="connsiteY4" fmla="*/ 5940 h 990807"/>
                <a:gd name="connsiteX0" fmla="*/ 1408906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08906 w 1862116"/>
                <a:gd name="connsiteY4" fmla="*/ 5940 h 990807"/>
                <a:gd name="connsiteX0" fmla="*/ 1411287 w 1862116"/>
                <a:gd name="connsiteY0" fmla="*/ 16636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11287 w 1862116"/>
                <a:gd name="connsiteY4" fmla="*/ 16636 h 990807"/>
                <a:gd name="connsiteX0" fmla="*/ 1411287 w 1852591"/>
                <a:gd name="connsiteY0" fmla="*/ 2376 h 976547"/>
                <a:gd name="connsiteX1" fmla="*/ 1852591 w 1852591"/>
                <a:gd name="connsiteY1" fmla="*/ 0 h 976547"/>
                <a:gd name="connsiteX2" fmla="*/ 1402260 w 1852591"/>
                <a:gd name="connsiteY2" fmla="*/ 976547 h 976547"/>
                <a:gd name="connsiteX3" fmla="*/ 0 w 1852591"/>
                <a:gd name="connsiteY3" fmla="*/ 976547 h 976547"/>
                <a:gd name="connsiteX4" fmla="*/ 1411287 w 1852591"/>
                <a:gd name="connsiteY4" fmla="*/ 2376 h 976547"/>
                <a:gd name="connsiteX0" fmla="*/ 1282699 w 1852591"/>
                <a:gd name="connsiteY0" fmla="*/ 0 h 1073989"/>
                <a:gd name="connsiteX1" fmla="*/ 1852591 w 1852591"/>
                <a:gd name="connsiteY1" fmla="*/ 97442 h 1073989"/>
                <a:gd name="connsiteX2" fmla="*/ 1402260 w 1852591"/>
                <a:gd name="connsiteY2" fmla="*/ 1073989 h 1073989"/>
                <a:gd name="connsiteX3" fmla="*/ 0 w 1852591"/>
                <a:gd name="connsiteY3" fmla="*/ 1073989 h 1073989"/>
                <a:gd name="connsiteX4" fmla="*/ 1282699 w 1852591"/>
                <a:gd name="connsiteY4" fmla="*/ 0 h 1073989"/>
                <a:gd name="connsiteX0" fmla="*/ 1411286 w 1852591"/>
                <a:gd name="connsiteY0" fmla="*/ 0 h 981302"/>
                <a:gd name="connsiteX1" fmla="*/ 1852591 w 1852591"/>
                <a:gd name="connsiteY1" fmla="*/ 4755 h 981302"/>
                <a:gd name="connsiteX2" fmla="*/ 1402260 w 1852591"/>
                <a:gd name="connsiteY2" fmla="*/ 981302 h 981302"/>
                <a:gd name="connsiteX3" fmla="*/ 0 w 1852591"/>
                <a:gd name="connsiteY3" fmla="*/ 981302 h 981302"/>
                <a:gd name="connsiteX4" fmla="*/ 1411286 w 1852591"/>
                <a:gd name="connsiteY4" fmla="*/ 0 h 98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rgbClr val="FF616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1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Rectangle 75"/>
            <p:cNvSpPr/>
            <p:nvPr/>
          </p:nvSpPr>
          <p:spPr>
            <a:xfrm flipH="1">
              <a:off x="5013960" y="1282362"/>
              <a:ext cx="450577" cy="567755"/>
            </a:xfrm>
            <a:prstGeom prst="rect">
              <a:avLst/>
            </a:prstGeom>
            <a:solidFill>
              <a:srgbClr val="FF61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1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1" name="Freeform 144"/>
          <p:cNvSpPr>
            <a:spLocks noEditPoints="1"/>
          </p:cNvSpPr>
          <p:nvPr/>
        </p:nvSpPr>
        <p:spPr bwMode="auto">
          <a:xfrm>
            <a:off x="1943137" y="3550989"/>
            <a:ext cx="532245" cy="4615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145"/>
          <p:cNvSpPr>
            <a:spLocks/>
          </p:cNvSpPr>
          <p:nvPr/>
        </p:nvSpPr>
        <p:spPr bwMode="auto">
          <a:xfrm>
            <a:off x="3881636" y="3534357"/>
            <a:ext cx="573829" cy="49482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13"/>
          <p:cNvSpPr>
            <a:spLocks noEditPoints="1"/>
          </p:cNvSpPr>
          <p:nvPr/>
        </p:nvSpPr>
        <p:spPr bwMode="auto">
          <a:xfrm>
            <a:off x="5838844" y="3555152"/>
            <a:ext cx="577988" cy="453241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55"/>
          <p:cNvSpPr>
            <a:spLocks noEditPoints="1"/>
          </p:cNvSpPr>
          <p:nvPr/>
        </p:nvSpPr>
        <p:spPr bwMode="auto">
          <a:xfrm>
            <a:off x="7799956" y="3561385"/>
            <a:ext cx="590462" cy="440768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105"/>
          <p:cNvSpPr>
            <a:spLocks noEditPoints="1"/>
          </p:cNvSpPr>
          <p:nvPr/>
        </p:nvSpPr>
        <p:spPr bwMode="auto">
          <a:xfrm>
            <a:off x="9767565" y="3499017"/>
            <a:ext cx="573829" cy="565511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1342748" y="5255387"/>
            <a:ext cx="1761484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3299006" y="5255387"/>
            <a:ext cx="1761484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5255263" y="5255387"/>
            <a:ext cx="1761484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7211519" y="5255387"/>
            <a:ext cx="1761484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9167773" y="5255387"/>
            <a:ext cx="1761484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1" name="TextBox 38"/>
          <p:cNvSpPr txBox="1"/>
          <p:nvPr/>
        </p:nvSpPr>
        <p:spPr>
          <a:xfrm>
            <a:off x="1326119" y="4923176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38"/>
          <p:cNvSpPr txBox="1"/>
          <p:nvPr/>
        </p:nvSpPr>
        <p:spPr>
          <a:xfrm>
            <a:off x="3299006" y="4923176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5255263" y="4923176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38"/>
          <p:cNvSpPr txBox="1"/>
          <p:nvPr/>
        </p:nvSpPr>
        <p:spPr>
          <a:xfrm>
            <a:off x="7211519" y="4923176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38"/>
          <p:cNvSpPr txBox="1"/>
          <p:nvPr/>
        </p:nvSpPr>
        <p:spPr>
          <a:xfrm>
            <a:off x="9184407" y="4923176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62667" y="298992"/>
            <a:ext cx="426161" cy="426161"/>
            <a:chOff x="5528760" y="1022393"/>
            <a:chExt cx="1257214" cy="1257214"/>
          </a:xfrm>
        </p:grpSpPr>
        <p:sp>
          <p:nvSpPr>
            <p:cNvPr id="57" name="椭圆 56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8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6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6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6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6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8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6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0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6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6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6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6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8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6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09" presetID="2" presetClass="entr" presetSubtype="4" decel="6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5081" y="1521103"/>
            <a:ext cx="3000210" cy="300021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57C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51768" y="1521103"/>
            <a:ext cx="3000210" cy="300021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348456" y="1521103"/>
            <a:ext cx="3000210" cy="3000210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+mj-lt"/>
            </a:endParaRPr>
          </a:p>
        </p:txBody>
      </p:sp>
      <p:grpSp>
        <p:nvGrpSpPr>
          <p:cNvPr id="13" name="组合 29"/>
          <p:cNvGrpSpPr>
            <a:grpSpLocks/>
          </p:cNvGrpSpPr>
          <p:nvPr/>
        </p:nvGrpSpPr>
        <p:grpSpPr bwMode="auto">
          <a:xfrm>
            <a:off x="3109248" y="1619324"/>
            <a:ext cx="662992" cy="665225"/>
            <a:chOff x="2484120" y="1661160"/>
            <a:chExt cx="472440" cy="472440"/>
          </a:xfrm>
          <a:solidFill>
            <a:srgbClr val="57CE95"/>
          </a:solidFill>
        </p:grpSpPr>
        <p:sp>
          <p:nvSpPr>
            <p:cNvPr id="14" name="椭圆 1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5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41770" cy="2807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1828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组合 30"/>
          <p:cNvGrpSpPr>
            <a:grpSpLocks/>
          </p:cNvGrpSpPr>
          <p:nvPr/>
        </p:nvGrpSpPr>
        <p:grpSpPr bwMode="auto">
          <a:xfrm>
            <a:off x="6859516" y="1619324"/>
            <a:ext cx="662992" cy="665225"/>
            <a:chOff x="5151120" y="1661160"/>
            <a:chExt cx="472440" cy="472440"/>
          </a:xfrm>
          <a:solidFill>
            <a:srgbClr val="FF9740"/>
          </a:solidFill>
        </p:grpSpPr>
        <p:sp>
          <p:nvSpPr>
            <p:cNvPr id="17" name="椭圆 16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41770" cy="2807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1828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0663348" y="1619324"/>
            <a:ext cx="662992" cy="665225"/>
            <a:chOff x="7856220" y="1661160"/>
            <a:chExt cx="472440" cy="472440"/>
          </a:xfrm>
          <a:solidFill>
            <a:srgbClr val="FF6161"/>
          </a:solidFill>
        </p:grpSpPr>
        <p:sp>
          <p:nvSpPr>
            <p:cNvPr id="20" name="椭圆 19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21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41770" cy="2807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1828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Group 149"/>
          <p:cNvGrpSpPr/>
          <p:nvPr/>
        </p:nvGrpSpPr>
        <p:grpSpPr>
          <a:xfrm>
            <a:off x="1574604" y="4813272"/>
            <a:ext cx="2090836" cy="1082727"/>
            <a:chOff x="4597686" y="3104262"/>
            <a:chExt cx="1583966" cy="769979"/>
          </a:xfrm>
        </p:grpSpPr>
        <p:sp>
          <p:nvSpPr>
            <p:cNvPr id="23" name="TextBox 150"/>
            <p:cNvSpPr txBox="1"/>
            <p:nvPr/>
          </p:nvSpPr>
          <p:spPr>
            <a:xfrm>
              <a:off x="4597686" y="3104262"/>
              <a:ext cx="1542506" cy="196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51"/>
            <p:cNvSpPr txBox="1"/>
            <p:nvPr/>
          </p:nvSpPr>
          <p:spPr>
            <a:xfrm>
              <a:off x="4597686" y="3348942"/>
              <a:ext cx="1583966" cy="525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49"/>
          <p:cNvGrpSpPr/>
          <p:nvPr/>
        </p:nvGrpSpPr>
        <p:grpSpPr>
          <a:xfrm>
            <a:off x="5216483" y="4842296"/>
            <a:ext cx="2090836" cy="1053698"/>
            <a:chOff x="4597686" y="3124906"/>
            <a:chExt cx="1583966" cy="749336"/>
          </a:xfrm>
        </p:grpSpPr>
        <p:sp>
          <p:nvSpPr>
            <p:cNvPr id="26" name="TextBox 150"/>
            <p:cNvSpPr txBox="1"/>
            <p:nvPr/>
          </p:nvSpPr>
          <p:spPr>
            <a:xfrm>
              <a:off x="4597686" y="3124906"/>
              <a:ext cx="1542506" cy="196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51"/>
            <p:cNvSpPr txBox="1"/>
            <p:nvPr/>
          </p:nvSpPr>
          <p:spPr>
            <a:xfrm>
              <a:off x="4597686" y="3348942"/>
              <a:ext cx="1583966" cy="525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49"/>
          <p:cNvGrpSpPr/>
          <p:nvPr/>
        </p:nvGrpSpPr>
        <p:grpSpPr>
          <a:xfrm>
            <a:off x="8984171" y="4813272"/>
            <a:ext cx="2090836" cy="1082727"/>
            <a:chOff x="4597686" y="3104262"/>
            <a:chExt cx="1583966" cy="769979"/>
          </a:xfrm>
        </p:grpSpPr>
        <p:sp>
          <p:nvSpPr>
            <p:cNvPr id="29" name="TextBox 150"/>
            <p:cNvSpPr txBox="1"/>
            <p:nvPr/>
          </p:nvSpPr>
          <p:spPr>
            <a:xfrm>
              <a:off x="4597686" y="3104262"/>
              <a:ext cx="1542506" cy="196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51"/>
            <p:cNvSpPr txBox="1"/>
            <p:nvPr/>
          </p:nvSpPr>
          <p:spPr>
            <a:xfrm>
              <a:off x="4597686" y="3348942"/>
              <a:ext cx="1583966" cy="525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2667" y="298992"/>
            <a:ext cx="426161" cy="426161"/>
            <a:chOff x="5528760" y="1022393"/>
            <a:chExt cx="1257214" cy="1257214"/>
          </a:xfrm>
        </p:grpSpPr>
        <p:sp>
          <p:nvSpPr>
            <p:cNvPr id="32" name="椭圆 31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3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7466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74667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7466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7466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74667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7466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334304" y="3441445"/>
            <a:ext cx="2267544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57CE95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zh-CN" dirty="0">
                <a:latin typeface="+mj-lt"/>
                <a:ea typeface="微软雅黑" pitchFamily="34" charset="-122"/>
              </a:rPr>
              <a:t>OPTION HERE</a:t>
            </a:r>
            <a:endParaRPr lang="zh-CN" altLang="en-US" dirty="0">
              <a:solidFill>
                <a:schemeClr val="lt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754395" y="3429000"/>
            <a:ext cx="2124787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FF974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zh-CN" dirty="0">
                <a:latin typeface="+mj-lt"/>
                <a:ea typeface="微软雅黑" pitchFamily="34" charset="-122"/>
              </a:rPr>
              <a:t>OPTION HERE</a:t>
            </a:r>
            <a:endParaRPr lang="zh-CN" altLang="en-US" dirty="0">
              <a:solidFill>
                <a:schemeClr val="lt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130867" y="3412910"/>
            <a:ext cx="2129268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6FB0AD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zh-CN" dirty="0">
                <a:latin typeface="+mj-lt"/>
                <a:ea typeface="微软雅黑" pitchFamily="34" charset="-122"/>
              </a:rPr>
              <a:t>OPTION HERE</a:t>
            </a:r>
            <a:endParaRPr lang="zh-CN" altLang="en-US" dirty="0">
              <a:solidFill>
                <a:schemeClr val="lt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0897" y="5110786"/>
            <a:ext cx="80799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8572487" y="3441445"/>
            <a:ext cx="2203239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FF6161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zh-CN" dirty="0">
                <a:latin typeface="+mj-lt"/>
                <a:ea typeface="微软雅黑" pitchFamily="34" charset="-122"/>
              </a:rPr>
              <a:t>OPTION HERE</a:t>
            </a:r>
            <a:endParaRPr lang="zh-CN" altLang="en-US" dirty="0">
              <a:solidFill>
                <a:schemeClr val="lt1"/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4303" y="1776430"/>
            <a:ext cx="2267545" cy="16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0867" y="1839673"/>
            <a:ext cx="2129268" cy="16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4395" y="1806192"/>
            <a:ext cx="2124787" cy="16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72487" y="1798855"/>
            <a:ext cx="2203239" cy="16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462667" y="298992"/>
            <a:ext cx="426161" cy="426161"/>
            <a:chOff x="5528760" y="1022393"/>
            <a:chExt cx="1257214" cy="1257214"/>
          </a:xfrm>
        </p:grpSpPr>
        <p:sp>
          <p:nvSpPr>
            <p:cNvPr id="20" name="椭圆 19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1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3" grpId="0"/>
          <p:bldP spid="1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4" b="-1"/>
          <a:stretch/>
        </p:blipFill>
        <p:spPr>
          <a:xfrm>
            <a:off x="-445555" y="-406400"/>
            <a:ext cx="9565010" cy="8641868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661194" y="1509486"/>
            <a:ext cx="3918856" cy="3918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133" y="1387880"/>
            <a:ext cx="4063245" cy="417109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864738" y="2270830"/>
            <a:ext cx="16081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9000" b="1" dirty="0">
                <a:solidFill>
                  <a:srgbClr val="FF6161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2" name="矩形 1"/>
          <p:cNvSpPr/>
          <p:nvPr/>
        </p:nvSpPr>
        <p:spPr>
          <a:xfrm>
            <a:off x="3461672" y="3614755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4000" b="1" dirty="0">
                <a:solidFill>
                  <a:srgbClr val="FF6161"/>
                </a:solidFill>
                <a:latin typeface="微软雅黑" pitchFamily="34" charset="-122"/>
                <a:ea typeface="微软雅黑" pitchFamily="34" charset="-122"/>
              </a:rPr>
              <a:t>WINTER</a:t>
            </a:r>
            <a:endParaRPr lang="en-US" altLang="zh-CN" sz="4000" b="1" dirty="0">
              <a:solidFill>
                <a:srgbClr val="FF616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27432" y="1693734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8404" y="2499505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96763" y="3340542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4237" y="4163090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31666" y="4897621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67391" y="1474200"/>
            <a:ext cx="856041" cy="856041"/>
            <a:chOff x="5528760" y="2950676"/>
            <a:chExt cx="1257214" cy="1257214"/>
          </a:xfrm>
        </p:grpSpPr>
        <p:sp>
          <p:nvSpPr>
            <p:cNvPr id="28" name="椭圆 27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460656" y="298993"/>
            <a:ext cx="422986" cy="422986"/>
            <a:chOff x="5528760" y="2950676"/>
            <a:chExt cx="1257214" cy="1257214"/>
          </a:xfrm>
        </p:grpSpPr>
        <p:sp>
          <p:nvSpPr>
            <p:cNvPr id="14" name="椭圆 13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Rectangle 89"/>
          <p:cNvSpPr/>
          <p:nvPr/>
        </p:nvSpPr>
        <p:spPr>
          <a:xfrm>
            <a:off x="1009968" y="4573956"/>
            <a:ext cx="3750263" cy="10715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Group 137"/>
          <p:cNvGrpSpPr/>
          <p:nvPr/>
        </p:nvGrpSpPr>
        <p:grpSpPr>
          <a:xfrm>
            <a:off x="1346865" y="2216653"/>
            <a:ext cx="301358" cy="2317121"/>
            <a:chOff x="1074408" y="1485901"/>
            <a:chExt cx="214311" cy="1647821"/>
          </a:xfrm>
        </p:grpSpPr>
        <p:cxnSp>
          <p:nvCxnSpPr>
            <p:cNvPr id="9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0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8"/>
          <p:cNvGrpSpPr/>
          <p:nvPr/>
        </p:nvGrpSpPr>
        <p:grpSpPr>
          <a:xfrm>
            <a:off x="1880476" y="2216653"/>
            <a:ext cx="301358" cy="2317121"/>
            <a:chOff x="1447800" y="1485901"/>
            <a:chExt cx="214311" cy="1647821"/>
          </a:xfrm>
        </p:grpSpPr>
        <p:cxnSp>
          <p:nvCxnSpPr>
            <p:cNvPr id="12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6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39"/>
          <p:cNvGrpSpPr/>
          <p:nvPr/>
        </p:nvGrpSpPr>
        <p:grpSpPr>
          <a:xfrm>
            <a:off x="2414088" y="2216653"/>
            <a:ext cx="301358" cy="2317121"/>
            <a:chOff x="1828800" y="1485901"/>
            <a:chExt cx="214311" cy="1647821"/>
          </a:xfrm>
        </p:grpSpPr>
        <p:cxnSp>
          <p:nvCxnSpPr>
            <p:cNvPr id="18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9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rgbClr val="6FB0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2947700" y="2216653"/>
            <a:ext cx="301358" cy="2317121"/>
            <a:chOff x="2209800" y="1485901"/>
            <a:chExt cx="214311" cy="1647821"/>
          </a:xfrm>
        </p:grpSpPr>
        <p:cxnSp>
          <p:nvCxnSpPr>
            <p:cNvPr id="21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22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rgbClr val="FF61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41"/>
          <p:cNvGrpSpPr/>
          <p:nvPr/>
        </p:nvGrpSpPr>
        <p:grpSpPr>
          <a:xfrm>
            <a:off x="3481311" y="2216653"/>
            <a:ext cx="301358" cy="2317121"/>
            <a:chOff x="2667000" y="1485901"/>
            <a:chExt cx="214311" cy="1647821"/>
          </a:xfrm>
        </p:grpSpPr>
        <p:cxnSp>
          <p:nvCxnSpPr>
            <p:cNvPr id="24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25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42"/>
          <p:cNvGrpSpPr/>
          <p:nvPr/>
        </p:nvGrpSpPr>
        <p:grpSpPr>
          <a:xfrm>
            <a:off x="4014926" y="2216653"/>
            <a:ext cx="301358" cy="2317121"/>
            <a:chOff x="2971800" y="1485901"/>
            <a:chExt cx="214311" cy="1647821"/>
          </a:xfrm>
        </p:grpSpPr>
        <p:cxnSp>
          <p:nvCxnSpPr>
            <p:cNvPr id="27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28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143"/>
          <p:cNvSpPr/>
          <p:nvPr/>
        </p:nvSpPr>
        <p:spPr>
          <a:xfrm>
            <a:off x="1383880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30" name="Rectangle 144"/>
          <p:cNvSpPr/>
          <p:nvPr/>
        </p:nvSpPr>
        <p:spPr>
          <a:xfrm>
            <a:off x="1922151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31" name="Rectangle 145"/>
          <p:cNvSpPr/>
          <p:nvPr/>
        </p:nvSpPr>
        <p:spPr>
          <a:xfrm>
            <a:off x="2460423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32" name="Rectangle 146"/>
          <p:cNvSpPr/>
          <p:nvPr/>
        </p:nvSpPr>
        <p:spPr>
          <a:xfrm>
            <a:off x="2998693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33" name="Rectangle 147"/>
          <p:cNvSpPr/>
          <p:nvPr/>
        </p:nvSpPr>
        <p:spPr>
          <a:xfrm>
            <a:off x="3536964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34" name="Rectangle 148"/>
          <p:cNvSpPr/>
          <p:nvPr/>
        </p:nvSpPr>
        <p:spPr>
          <a:xfrm>
            <a:off x="4075236" y="4723180"/>
            <a:ext cx="214802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35" name="Group 149"/>
          <p:cNvGrpSpPr/>
          <p:nvPr/>
        </p:nvGrpSpPr>
        <p:grpSpPr>
          <a:xfrm>
            <a:off x="6234071" y="2218337"/>
            <a:ext cx="2090836" cy="714304"/>
            <a:chOff x="4597686" y="3155872"/>
            <a:chExt cx="1583966" cy="507977"/>
          </a:xfrm>
        </p:grpSpPr>
        <p:sp>
          <p:nvSpPr>
            <p:cNvPr id="36" name="TextBox 150"/>
            <p:cNvSpPr txBox="1"/>
            <p:nvPr/>
          </p:nvSpPr>
          <p:spPr>
            <a:xfrm>
              <a:off x="4597686" y="3155872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51"/>
            <p:cNvSpPr txBox="1"/>
            <p:nvPr/>
          </p:nvSpPr>
          <p:spPr>
            <a:xfrm>
              <a:off x="4597686" y="3348942"/>
              <a:ext cx="1583966" cy="3149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52"/>
          <p:cNvGrpSpPr/>
          <p:nvPr/>
        </p:nvGrpSpPr>
        <p:grpSpPr>
          <a:xfrm>
            <a:off x="9231271" y="2218337"/>
            <a:ext cx="2036110" cy="714304"/>
            <a:chOff x="6978976" y="3155872"/>
            <a:chExt cx="1542507" cy="507977"/>
          </a:xfrm>
        </p:grpSpPr>
        <p:sp>
          <p:nvSpPr>
            <p:cNvPr id="39" name="TextBox 153"/>
            <p:cNvSpPr txBox="1"/>
            <p:nvPr/>
          </p:nvSpPr>
          <p:spPr>
            <a:xfrm>
              <a:off x="6978977" y="3155872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54"/>
            <p:cNvSpPr txBox="1"/>
            <p:nvPr/>
          </p:nvSpPr>
          <p:spPr>
            <a:xfrm>
              <a:off x="6978976" y="3348942"/>
              <a:ext cx="1542507" cy="3149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55"/>
          <p:cNvGrpSpPr/>
          <p:nvPr/>
        </p:nvGrpSpPr>
        <p:grpSpPr>
          <a:xfrm>
            <a:off x="6234071" y="3126368"/>
            <a:ext cx="2036110" cy="714304"/>
            <a:chOff x="4597685" y="3914331"/>
            <a:chExt cx="1542507" cy="507976"/>
          </a:xfrm>
        </p:grpSpPr>
        <p:sp>
          <p:nvSpPr>
            <p:cNvPr id="42" name="TextBox 156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57"/>
            <p:cNvSpPr txBox="1"/>
            <p:nvPr/>
          </p:nvSpPr>
          <p:spPr>
            <a:xfrm>
              <a:off x="4597685" y="4107401"/>
              <a:ext cx="1542507" cy="314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58"/>
          <p:cNvGrpSpPr/>
          <p:nvPr/>
        </p:nvGrpSpPr>
        <p:grpSpPr>
          <a:xfrm>
            <a:off x="9231271" y="3126368"/>
            <a:ext cx="2036110" cy="714304"/>
            <a:chOff x="6978976" y="3914331"/>
            <a:chExt cx="1542507" cy="507976"/>
          </a:xfrm>
        </p:grpSpPr>
        <p:sp>
          <p:nvSpPr>
            <p:cNvPr id="45" name="TextBox 159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160"/>
            <p:cNvSpPr txBox="1"/>
            <p:nvPr/>
          </p:nvSpPr>
          <p:spPr>
            <a:xfrm>
              <a:off x="6978976" y="4107401"/>
              <a:ext cx="1542507" cy="314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61"/>
          <p:cNvGrpSpPr/>
          <p:nvPr/>
        </p:nvGrpSpPr>
        <p:grpSpPr>
          <a:xfrm>
            <a:off x="6234071" y="4152091"/>
            <a:ext cx="2036110" cy="714304"/>
            <a:chOff x="4597685" y="3914331"/>
            <a:chExt cx="1542507" cy="507976"/>
          </a:xfrm>
        </p:grpSpPr>
        <p:sp>
          <p:nvSpPr>
            <p:cNvPr id="48" name="TextBox 162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63"/>
            <p:cNvSpPr txBox="1"/>
            <p:nvPr/>
          </p:nvSpPr>
          <p:spPr>
            <a:xfrm>
              <a:off x="4597685" y="4107401"/>
              <a:ext cx="1542507" cy="314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64"/>
          <p:cNvGrpSpPr/>
          <p:nvPr/>
        </p:nvGrpSpPr>
        <p:grpSpPr>
          <a:xfrm>
            <a:off x="9231271" y="4152091"/>
            <a:ext cx="2036110" cy="714304"/>
            <a:chOff x="6978976" y="3914331"/>
            <a:chExt cx="1542507" cy="507976"/>
          </a:xfrm>
        </p:grpSpPr>
        <p:sp>
          <p:nvSpPr>
            <p:cNvPr id="51" name="TextBox 165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HERE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66"/>
            <p:cNvSpPr txBox="1"/>
            <p:nvPr/>
          </p:nvSpPr>
          <p:spPr>
            <a:xfrm>
              <a:off x="6978976" y="4107401"/>
              <a:ext cx="1542507" cy="3149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778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7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en-US" sz="7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67"/>
          <p:cNvGrpSpPr/>
          <p:nvPr/>
        </p:nvGrpSpPr>
        <p:grpSpPr>
          <a:xfrm>
            <a:off x="8519461" y="4128625"/>
            <a:ext cx="659525" cy="640643"/>
            <a:chOff x="6299532" y="4190009"/>
            <a:chExt cx="469021" cy="455593"/>
          </a:xfrm>
        </p:grpSpPr>
        <p:sp>
          <p:nvSpPr>
            <p:cNvPr id="54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5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70"/>
          <p:cNvGrpSpPr/>
          <p:nvPr/>
        </p:nvGrpSpPr>
        <p:grpSpPr>
          <a:xfrm>
            <a:off x="5493111" y="2190221"/>
            <a:ext cx="659525" cy="640643"/>
            <a:chOff x="630683" y="3383511"/>
            <a:chExt cx="469021" cy="455593"/>
          </a:xfrm>
        </p:grpSpPr>
        <p:sp>
          <p:nvSpPr>
            <p:cNvPr id="57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8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73"/>
          <p:cNvGrpSpPr/>
          <p:nvPr/>
        </p:nvGrpSpPr>
        <p:grpSpPr>
          <a:xfrm>
            <a:off x="5493111" y="4128625"/>
            <a:ext cx="659525" cy="640643"/>
            <a:chOff x="3428938" y="4190009"/>
            <a:chExt cx="469021" cy="455593"/>
          </a:xfrm>
        </p:grpSpPr>
        <p:sp>
          <p:nvSpPr>
            <p:cNvPr id="60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76"/>
          <p:cNvGrpSpPr/>
          <p:nvPr/>
        </p:nvGrpSpPr>
        <p:grpSpPr>
          <a:xfrm>
            <a:off x="5493111" y="3142267"/>
            <a:ext cx="659525" cy="640643"/>
            <a:chOff x="6299532" y="3384456"/>
            <a:chExt cx="469021" cy="455593"/>
          </a:xfrm>
        </p:grpSpPr>
        <p:sp>
          <p:nvSpPr>
            <p:cNvPr id="63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6FB0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79"/>
          <p:cNvGrpSpPr/>
          <p:nvPr/>
        </p:nvGrpSpPr>
        <p:grpSpPr>
          <a:xfrm>
            <a:off x="8519461" y="3142267"/>
            <a:ext cx="659525" cy="640643"/>
            <a:chOff x="630683" y="4190009"/>
            <a:chExt cx="469021" cy="455593"/>
          </a:xfrm>
        </p:grpSpPr>
        <p:sp>
          <p:nvSpPr>
            <p:cNvPr id="66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FF61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82"/>
          <p:cNvGrpSpPr/>
          <p:nvPr/>
        </p:nvGrpSpPr>
        <p:grpSpPr>
          <a:xfrm>
            <a:off x="8519461" y="2190221"/>
            <a:ext cx="659525" cy="640643"/>
            <a:chOff x="3425803" y="3384456"/>
            <a:chExt cx="469021" cy="455593"/>
          </a:xfrm>
        </p:grpSpPr>
        <p:sp>
          <p:nvSpPr>
            <p:cNvPr id="69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Footer Text"/>
          <p:cNvSpPr txBox="1"/>
          <p:nvPr/>
        </p:nvSpPr>
        <p:spPr>
          <a:xfrm>
            <a:off x="818144" y="5556730"/>
            <a:ext cx="109117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2" name="Straight Line buttom"/>
          <p:cNvCxnSpPr/>
          <p:nvPr/>
        </p:nvCxnSpPr>
        <p:spPr>
          <a:xfrm>
            <a:off x="809343" y="5369071"/>
            <a:ext cx="10929338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7097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7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1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2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7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decel="7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1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2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7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7" name="Group 155"/>
          <p:cNvGrpSpPr/>
          <p:nvPr/>
        </p:nvGrpSpPr>
        <p:grpSpPr>
          <a:xfrm>
            <a:off x="1139952" y="2484642"/>
            <a:ext cx="5176130" cy="2982307"/>
            <a:chOff x="803822" y="1016361"/>
            <a:chExt cx="7536357" cy="2044618"/>
          </a:xfrm>
        </p:grpSpPr>
        <p:cxnSp>
          <p:nvCxnSpPr>
            <p:cNvPr id="8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9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10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11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12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16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17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</p:grpSp>
      <p:grpSp>
        <p:nvGrpSpPr>
          <p:cNvPr id="18" name="Group 279"/>
          <p:cNvGrpSpPr/>
          <p:nvPr/>
        </p:nvGrpSpPr>
        <p:grpSpPr>
          <a:xfrm>
            <a:off x="1593131" y="3042923"/>
            <a:ext cx="678703" cy="678698"/>
            <a:chOff x="846989" y="1401020"/>
            <a:chExt cx="877416" cy="877416"/>
          </a:xfrm>
          <a:effectLst/>
        </p:grpSpPr>
        <p:sp>
          <p:nvSpPr>
            <p:cNvPr id="19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21" name="Group 279"/>
          <p:cNvGrpSpPr/>
          <p:nvPr/>
        </p:nvGrpSpPr>
        <p:grpSpPr>
          <a:xfrm>
            <a:off x="2384082" y="2104829"/>
            <a:ext cx="678703" cy="678698"/>
            <a:chOff x="846989" y="1401020"/>
            <a:chExt cx="877416" cy="877416"/>
          </a:xfrm>
          <a:effectLst/>
        </p:grpSpPr>
        <p:sp>
          <p:nvSpPr>
            <p:cNvPr id="22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F97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24" name="Group 279"/>
          <p:cNvGrpSpPr/>
          <p:nvPr/>
        </p:nvGrpSpPr>
        <p:grpSpPr>
          <a:xfrm>
            <a:off x="3314610" y="1767511"/>
            <a:ext cx="678703" cy="678698"/>
            <a:chOff x="846989" y="1401020"/>
            <a:chExt cx="877416" cy="877416"/>
          </a:xfrm>
          <a:effectLst/>
        </p:grpSpPr>
        <p:sp>
          <p:nvSpPr>
            <p:cNvPr id="25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6FB0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27" name="TextBox 64"/>
          <p:cNvSpPr txBox="1"/>
          <p:nvPr/>
        </p:nvSpPr>
        <p:spPr>
          <a:xfrm>
            <a:off x="1768644" y="5609975"/>
            <a:ext cx="337208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72"/>
          <p:cNvSpPr txBox="1"/>
          <p:nvPr/>
        </p:nvSpPr>
        <p:spPr>
          <a:xfrm>
            <a:off x="2635527" y="5609975"/>
            <a:ext cx="337208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3502411" y="5609975"/>
            <a:ext cx="337208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1807061" y="289537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9740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3562944" y="289537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6161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1242915" y="3855135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57CE9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2631573" y="2575461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6FB0AD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4493473" y="3339875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57CE95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99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279"/>
          <p:cNvGrpSpPr/>
          <p:nvPr/>
        </p:nvGrpSpPr>
        <p:grpSpPr>
          <a:xfrm>
            <a:off x="4142489" y="2100763"/>
            <a:ext cx="678703" cy="678697"/>
            <a:chOff x="846989" y="1401020"/>
            <a:chExt cx="877416" cy="877416"/>
          </a:xfrm>
          <a:effectLst/>
        </p:grpSpPr>
        <p:sp>
          <p:nvSpPr>
            <p:cNvPr id="36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F61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8" name="Group 279"/>
          <p:cNvGrpSpPr/>
          <p:nvPr/>
        </p:nvGrpSpPr>
        <p:grpSpPr>
          <a:xfrm>
            <a:off x="5070985" y="2507870"/>
            <a:ext cx="678703" cy="678697"/>
            <a:chOff x="846989" y="1401020"/>
            <a:chExt cx="877416" cy="877416"/>
          </a:xfrm>
          <a:effectLst/>
        </p:grpSpPr>
        <p:sp>
          <p:nvSpPr>
            <p:cNvPr id="39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57CE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1" name="TextBox 172"/>
          <p:cNvSpPr txBox="1"/>
          <p:nvPr/>
        </p:nvSpPr>
        <p:spPr>
          <a:xfrm>
            <a:off x="4369293" y="5609975"/>
            <a:ext cx="337208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3"/>
          <p:cNvSpPr txBox="1"/>
          <p:nvPr/>
        </p:nvSpPr>
        <p:spPr>
          <a:xfrm>
            <a:off x="5236178" y="5609975"/>
            <a:ext cx="337208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164"/>
          <p:cNvSpPr/>
          <p:nvPr/>
        </p:nvSpPr>
        <p:spPr>
          <a:xfrm>
            <a:off x="9915420" y="5066343"/>
            <a:ext cx="589905" cy="517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9740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4" name="Rectangle 165"/>
          <p:cNvSpPr/>
          <p:nvPr/>
        </p:nvSpPr>
        <p:spPr>
          <a:xfrm>
            <a:off x="9915420" y="4135813"/>
            <a:ext cx="589905" cy="517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45" name="Group 87"/>
          <p:cNvGrpSpPr/>
          <p:nvPr/>
        </p:nvGrpSpPr>
        <p:grpSpPr>
          <a:xfrm>
            <a:off x="6573618" y="4965400"/>
            <a:ext cx="3133741" cy="659261"/>
            <a:chOff x="609600" y="2841943"/>
            <a:chExt cx="2660838" cy="559774"/>
          </a:xfrm>
        </p:grpSpPr>
        <p:grpSp>
          <p:nvGrpSpPr>
            <p:cNvPr id="4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7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7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7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6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6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rgbClr val="57CE95"/>
            </a:solidFill>
          </p:grpSpPr>
          <p:sp>
            <p:nvSpPr>
              <p:cNvPr id="6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97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5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5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212"/>
          <p:cNvGrpSpPr/>
          <p:nvPr/>
        </p:nvGrpSpPr>
        <p:grpSpPr>
          <a:xfrm>
            <a:off x="6618622" y="4042758"/>
            <a:ext cx="3030666" cy="697708"/>
            <a:chOff x="5932686" y="2855964"/>
            <a:chExt cx="2449314" cy="563870"/>
          </a:xfrm>
        </p:grpSpPr>
        <p:grpSp>
          <p:nvGrpSpPr>
            <p:cNvPr id="7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rgbClr val="FF6161"/>
            </a:solidFill>
          </p:grpSpPr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rgbClr val="FF6161"/>
            </a:solidFill>
          </p:grpSpPr>
          <p:sp>
            <p:nvSpPr>
              <p:cNvPr id="10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rgbClr val="FF6161"/>
            </a:solidFill>
          </p:grpSpPr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rgbClr val="FF6161"/>
            </a:solidFill>
          </p:grpSpPr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rgbClr val="FF6161"/>
            </a:solidFill>
          </p:grpSpPr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7CE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8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8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9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7" name="TextBox 228"/>
          <p:cNvSpPr txBox="1"/>
          <p:nvPr/>
        </p:nvSpPr>
        <p:spPr>
          <a:xfrm>
            <a:off x="7314430" y="2415598"/>
            <a:ext cx="41373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</a:p>
        </p:txBody>
      </p:sp>
      <p:sp>
        <p:nvSpPr>
          <p:cNvPr id="108" name="TextBox 229"/>
          <p:cNvSpPr txBox="1"/>
          <p:nvPr/>
        </p:nvSpPr>
        <p:spPr>
          <a:xfrm>
            <a:off x="6598229" y="2065046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 HERE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Rectangle 230"/>
          <p:cNvSpPr/>
          <p:nvPr/>
        </p:nvSpPr>
        <p:spPr>
          <a:xfrm>
            <a:off x="6576530" y="2405962"/>
            <a:ext cx="589905" cy="517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0" name="TextBox 231"/>
          <p:cNvSpPr txBox="1"/>
          <p:nvPr/>
        </p:nvSpPr>
        <p:spPr>
          <a:xfrm>
            <a:off x="6576530" y="3164109"/>
            <a:ext cx="50028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4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60656" y="298993"/>
            <a:ext cx="422986" cy="422986"/>
            <a:chOff x="5528760" y="2950676"/>
            <a:chExt cx="1257214" cy="1257214"/>
          </a:xfrm>
        </p:grpSpPr>
        <p:sp>
          <p:nvSpPr>
            <p:cNvPr id="112" name="椭圆 111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3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7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5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6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2" presetClass="entr" presetSubtype="1" fill="hold" nodeType="afterEffect" p14:presetBounceEnd="49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333">
                                          <p:cBhvr additive="base">
                                            <p:cTn id="8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333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41" grpId="0"/>
          <p:bldP spid="42" grpId="0"/>
          <p:bldP spid="43" grpId="0"/>
          <p:bldP spid="44" grpId="0"/>
          <p:bldP spid="107" grpId="0"/>
          <p:bldP spid="108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41" grpId="0"/>
          <p:bldP spid="42" grpId="0"/>
          <p:bldP spid="43" grpId="0"/>
          <p:bldP spid="44" grpId="0"/>
          <p:bldP spid="107" grpId="0"/>
          <p:bldP spid="108" grpId="0"/>
          <p:bldP spid="109" grpId="0"/>
          <p:bldP spid="11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" name="Rounded Rectangle 10"/>
          <p:cNvSpPr>
            <a:spLocks noChangeAspect="1"/>
          </p:cNvSpPr>
          <p:nvPr/>
        </p:nvSpPr>
        <p:spPr>
          <a:xfrm>
            <a:off x="5895930" y="3176508"/>
            <a:ext cx="591001" cy="591002"/>
          </a:xfrm>
          <a:prstGeom prst="roundRect">
            <a:avLst/>
          </a:prstGeom>
          <a:solidFill>
            <a:srgbClr val="FF9740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11"/>
          <p:cNvSpPr>
            <a:spLocks noChangeAspect="1"/>
          </p:cNvSpPr>
          <p:nvPr/>
        </p:nvSpPr>
        <p:spPr>
          <a:xfrm>
            <a:off x="5894255" y="4220196"/>
            <a:ext cx="592675" cy="592675"/>
          </a:xfrm>
          <a:prstGeom prst="roundRect">
            <a:avLst/>
          </a:prstGeom>
          <a:solidFill>
            <a:srgbClr val="6FB0AD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14"/>
          <p:cNvSpPr>
            <a:spLocks noChangeAspect="1"/>
          </p:cNvSpPr>
          <p:nvPr/>
        </p:nvSpPr>
        <p:spPr>
          <a:xfrm>
            <a:off x="5907649" y="2053552"/>
            <a:ext cx="592675" cy="592675"/>
          </a:xfrm>
          <a:prstGeom prst="roundRect">
            <a:avLst/>
          </a:prstGeom>
          <a:solidFill>
            <a:srgbClr val="57CE95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ounded Rectangle 16"/>
          <p:cNvSpPr>
            <a:spLocks noChangeAspect="1"/>
          </p:cNvSpPr>
          <p:nvPr/>
        </p:nvSpPr>
        <p:spPr>
          <a:xfrm>
            <a:off x="9009332" y="3179856"/>
            <a:ext cx="592675" cy="591002"/>
          </a:xfrm>
          <a:prstGeom prst="roundRect">
            <a:avLst/>
          </a:prstGeom>
          <a:solidFill>
            <a:srgbClr val="57CE95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7"/>
          <p:cNvSpPr>
            <a:spLocks noChangeAspect="1"/>
          </p:cNvSpPr>
          <p:nvPr/>
        </p:nvSpPr>
        <p:spPr>
          <a:xfrm>
            <a:off x="9007658" y="4223544"/>
            <a:ext cx="592675" cy="592675"/>
          </a:xfrm>
          <a:prstGeom prst="roundRect">
            <a:avLst/>
          </a:prstGeom>
          <a:solidFill>
            <a:srgbClr val="FF9740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23"/>
          <p:cNvSpPr>
            <a:spLocks noChangeAspect="1"/>
          </p:cNvSpPr>
          <p:nvPr/>
        </p:nvSpPr>
        <p:spPr>
          <a:xfrm>
            <a:off x="9021052" y="2056900"/>
            <a:ext cx="592675" cy="592675"/>
          </a:xfrm>
          <a:prstGeom prst="roundRect">
            <a:avLst/>
          </a:prstGeom>
          <a:solidFill>
            <a:srgbClr val="FF6161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639302" y="2038179"/>
            <a:ext cx="1778982" cy="2976950"/>
            <a:chOff x="7045226" y="2078155"/>
            <a:chExt cx="3466521" cy="2731131"/>
          </a:xfrm>
        </p:grpSpPr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7045226" y="2078155"/>
              <a:ext cx="3466521" cy="77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45226" y="4029967"/>
              <a:ext cx="3466521" cy="77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7045226" y="3089269"/>
              <a:ext cx="3466521" cy="77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9742658" y="2044875"/>
            <a:ext cx="1781685" cy="3008507"/>
            <a:chOff x="7045224" y="2078155"/>
            <a:chExt cx="3440754" cy="2854009"/>
          </a:xfrm>
        </p:grpSpPr>
        <p:sp>
          <p:nvSpPr>
            <p:cNvPr id="21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3440754" cy="8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7045224" y="4126324"/>
              <a:ext cx="3440754" cy="8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34"/>
            <p:cNvSpPr txBox="1">
              <a:spLocks noChangeArrowheads="1"/>
            </p:cNvSpPr>
            <p:nvPr/>
          </p:nvSpPr>
          <p:spPr bwMode="auto">
            <a:xfrm>
              <a:off x="7045224" y="3144330"/>
              <a:ext cx="3440754" cy="8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20000"/>
                </a:lnSpc>
              </a:pPr>
              <a:r>
                <a:rPr lang="tr-TR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STAGE HERE</a:t>
              </a:r>
            </a:p>
            <a:p>
              <a:pPr algn="just" fontAlgn="base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complex idea can be conveyed with just a single still image, namely making it possible to absorb large amounts of data quickly.</a:t>
              </a:r>
              <a:endParaRPr lang="id-ID" altLang="zh-CN" sz="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655556" y="1845483"/>
            <a:ext cx="4880364" cy="3986328"/>
            <a:chOff x="3785121" y="1812417"/>
            <a:chExt cx="4627889" cy="3779783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656" y="298993"/>
            <a:ext cx="422986" cy="422986"/>
            <a:chOff x="5528760" y="2950676"/>
            <a:chExt cx="1257214" cy="1257214"/>
          </a:xfrm>
        </p:grpSpPr>
        <p:sp>
          <p:nvSpPr>
            <p:cNvPr id="28" name="椭圆 27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8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5827902" y="6394893"/>
            <a:ext cx="215138" cy="214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fld id="{BB993DD3-CB1B-4526-91C9-8918C06A144A}" type="slidenum">
              <a:rPr lang="es-ES" altLang="zh-CN" sz="1055" b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pPr eaLnBrk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 altLang="zh-CN" sz="1318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6149617" y="2228024"/>
            <a:ext cx="1940426" cy="198060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899"/>
                </a:cubicBezTo>
                <a:cubicBezTo>
                  <a:pt x="21600" y="18899"/>
                  <a:pt x="21600" y="18899"/>
                  <a:pt x="21600" y="18899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899"/>
                  <a:pt x="11144" y="18899"/>
                  <a:pt x="11144" y="18899"/>
                </a:cubicBezTo>
                <a:cubicBezTo>
                  <a:pt x="13327" y="18899"/>
                  <a:pt x="13327" y="18899"/>
                  <a:pt x="13327" y="18899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rgbClr val="FF9740"/>
          </a:solidFill>
          <a:ln>
            <a:noFill/>
          </a:ln>
        </p:spPr>
        <p:txBody>
          <a:bodyPr lIns="24108" tIns="24108" rIns="24108" bIns="24108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4412609" y="2017072"/>
            <a:ext cx="1985630" cy="19504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599"/>
                </a:cubicBezTo>
                <a:cubicBezTo>
                  <a:pt x="5890" y="21599"/>
                  <a:pt x="5890" y="21599"/>
                  <a:pt x="5890" y="21599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rgbClr val="57CE95"/>
          </a:solidFill>
          <a:ln>
            <a:noFill/>
          </a:ln>
        </p:spPr>
        <p:txBody>
          <a:bodyPr lIns="24108" tIns="24108" rIns="24108" bIns="24108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4205842" y="3723944"/>
            <a:ext cx="1943775" cy="19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599" y="21599"/>
                </a:cubicBezTo>
                <a:cubicBezTo>
                  <a:pt x="21599" y="15509"/>
                  <a:pt x="21599" y="15509"/>
                  <a:pt x="21599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  <a:effectLst/>
        </p:spPr>
        <p:txBody>
          <a:bodyPr lIns="24108" tIns="24108" rIns="24108" bIns="24108"/>
          <a:lstStyle/>
          <a:p>
            <a:pPr defTabSz="4821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949">
              <a:solidFill>
                <a:srgbClr val="000000"/>
              </a:solidFill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5901832" y="4058789"/>
            <a:ext cx="1981445" cy="18274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00" y="19403"/>
                </a:moveTo>
                <a:cubicBezTo>
                  <a:pt x="12768" y="19403"/>
                  <a:pt x="21037" y="10861"/>
                  <a:pt x="21599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4" y="7200"/>
                  <a:pt x="9562" y="12813"/>
                  <a:pt x="2812" y="12813"/>
                </a:cubicBezTo>
                <a:cubicBezTo>
                  <a:pt x="2756" y="12813"/>
                  <a:pt x="2756" y="12813"/>
                  <a:pt x="2700" y="12813"/>
                </a:cubicBezTo>
                <a:cubicBezTo>
                  <a:pt x="2700" y="10494"/>
                  <a:pt x="2700" y="10494"/>
                  <a:pt x="2700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700" y="21600"/>
                  <a:pt x="2700" y="21600"/>
                  <a:pt x="2700" y="21600"/>
                </a:cubicBezTo>
                <a:lnTo>
                  <a:pt x="2700" y="19403"/>
                </a:lnTo>
                <a:close/>
              </a:path>
            </a:pathLst>
          </a:custGeom>
          <a:solidFill>
            <a:srgbClr val="6FB0AD"/>
          </a:solidFill>
          <a:ln>
            <a:noFill/>
          </a:ln>
          <a:effectLst/>
        </p:spPr>
        <p:txBody>
          <a:bodyPr lIns="24108" tIns="24108" rIns="24108" bIns="24108"/>
          <a:lstStyle/>
          <a:p>
            <a:pPr defTabSz="4821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949">
              <a:solidFill>
                <a:srgbClr val="000000"/>
              </a:solidFill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8038979" y="2340197"/>
            <a:ext cx="835438" cy="9643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9740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687" b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s-ES" altLang="zh-CN" sz="1318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8249094" y="2624815"/>
            <a:ext cx="415208" cy="395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637" b="0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18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>
            <a:off x="3415609" y="2340197"/>
            <a:ext cx="835438" cy="9643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7CE95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687" b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s-ES" altLang="zh-CN" sz="1318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>
            <a:spLocks/>
          </p:cNvSpPr>
          <p:nvPr/>
        </p:nvSpPr>
        <p:spPr bwMode="auto">
          <a:xfrm>
            <a:off x="3638281" y="2624815"/>
            <a:ext cx="390094" cy="395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637" b="0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18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>
            <a:spLocks/>
          </p:cNvSpPr>
          <p:nvPr/>
        </p:nvSpPr>
        <p:spPr bwMode="auto">
          <a:xfrm>
            <a:off x="8038979" y="4720526"/>
            <a:ext cx="835438" cy="9651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FB0AD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87">
              <a:solidFill>
                <a:prstClr val="black"/>
              </a:solidFill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>
            <a:off x="8140439" y="5005981"/>
            <a:ext cx="632518" cy="3942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637" b="0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18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5"/>
          <p:cNvSpPr>
            <a:spLocks/>
          </p:cNvSpPr>
          <p:nvPr/>
        </p:nvSpPr>
        <p:spPr bwMode="auto">
          <a:xfrm>
            <a:off x="3415609" y="4720526"/>
            <a:ext cx="835438" cy="965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687" b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s-ES" altLang="zh-CN" sz="1318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6"/>
          <p:cNvSpPr>
            <a:spLocks/>
          </p:cNvSpPr>
          <p:nvPr/>
        </p:nvSpPr>
        <p:spPr bwMode="auto">
          <a:xfrm>
            <a:off x="3638281" y="5005981"/>
            <a:ext cx="390094" cy="3942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457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637" b="0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18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430538" y="3273578"/>
            <a:ext cx="1421417" cy="1418068"/>
            <a:chOff x="0" y="0"/>
            <a:chExt cx="2694538" cy="2689032"/>
          </a:xfrm>
        </p:grpSpPr>
        <p:sp>
          <p:nvSpPr>
            <p:cNvPr id="24" name="AutoShape 22"/>
            <p:cNvSpPr>
              <a:spLocks/>
            </p:cNvSpPr>
            <p:nvPr/>
          </p:nvSpPr>
          <p:spPr bwMode="auto">
            <a:xfrm>
              <a:off x="0" y="0"/>
              <a:ext cx="2689777" cy="2689032"/>
            </a:xfrm>
            <a:custGeom>
              <a:avLst/>
              <a:gdLst>
                <a:gd name="T0" fmla="*/ 1344820 w 19679"/>
                <a:gd name="T1" fmla="*/ 1475763 h 19679"/>
                <a:gd name="T2" fmla="*/ 1344820 w 19679"/>
                <a:gd name="T3" fmla="*/ 1475763 h 19679"/>
                <a:gd name="T4" fmla="*/ 1344820 w 19679"/>
                <a:gd name="T5" fmla="*/ 1475763 h 19679"/>
                <a:gd name="T6" fmla="*/ 1344820 w 19679"/>
                <a:gd name="T7" fmla="*/ 147576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238033" y="231758"/>
              <a:ext cx="2456505" cy="2320758"/>
            </a:xfrm>
            <a:custGeom>
              <a:avLst/>
              <a:gdLst>
                <a:gd name="T0" fmla="*/ 1228253 w 21506"/>
                <a:gd name="T1" fmla="*/ 1160379 h 21600"/>
                <a:gd name="T2" fmla="*/ 1228253 w 21506"/>
                <a:gd name="T3" fmla="*/ 1160379 h 21600"/>
                <a:gd name="T4" fmla="*/ 1228253 w 21506"/>
                <a:gd name="T5" fmla="*/ 1160379 h 21600"/>
                <a:gd name="T6" fmla="*/ 1228253 w 21506"/>
                <a:gd name="T7" fmla="*/ 11603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6" h="21600">
                  <a:moveTo>
                    <a:pt x="15358" y="0"/>
                  </a:moveTo>
                  <a:lnTo>
                    <a:pt x="15183" y="107"/>
                  </a:lnTo>
                  <a:lnTo>
                    <a:pt x="14457" y="1"/>
                  </a:lnTo>
                  <a:lnTo>
                    <a:pt x="13420" y="32"/>
                  </a:lnTo>
                  <a:lnTo>
                    <a:pt x="13421" y="345"/>
                  </a:lnTo>
                  <a:lnTo>
                    <a:pt x="12914" y="387"/>
                  </a:lnTo>
                  <a:lnTo>
                    <a:pt x="12059" y="302"/>
                  </a:lnTo>
                  <a:lnTo>
                    <a:pt x="11793" y="519"/>
                  </a:lnTo>
                  <a:cubicBezTo>
                    <a:pt x="11707" y="564"/>
                    <a:pt x="11616" y="598"/>
                    <a:pt x="11522" y="621"/>
                  </a:cubicBezTo>
                  <a:cubicBezTo>
                    <a:pt x="11378" y="657"/>
                    <a:pt x="11230" y="667"/>
                    <a:pt x="11083" y="650"/>
                  </a:cubicBezTo>
                  <a:lnTo>
                    <a:pt x="10773" y="700"/>
                  </a:lnTo>
                  <a:cubicBezTo>
                    <a:pt x="10738" y="761"/>
                    <a:pt x="10737" y="838"/>
                    <a:pt x="10772" y="900"/>
                  </a:cubicBezTo>
                  <a:cubicBezTo>
                    <a:pt x="10799" y="948"/>
                    <a:pt x="10843" y="980"/>
                    <a:pt x="10894" y="990"/>
                  </a:cubicBezTo>
                  <a:lnTo>
                    <a:pt x="11151" y="905"/>
                  </a:lnTo>
                  <a:lnTo>
                    <a:pt x="11678" y="944"/>
                  </a:lnTo>
                  <a:lnTo>
                    <a:pt x="11968" y="1062"/>
                  </a:lnTo>
                  <a:lnTo>
                    <a:pt x="11809" y="1450"/>
                  </a:lnTo>
                  <a:lnTo>
                    <a:pt x="11642" y="1571"/>
                  </a:lnTo>
                  <a:lnTo>
                    <a:pt x="12127" y="1645"/>
                  </a:lnTo>
                  <a:lnTo>
                    <a:pt x="11988" y="2022"/>
                  </a:lnTo>
                  <a:lnTo>
                    <a:pt x="11506" y="2182"/>
                  </a:lnTo>
                  <a:lnTo>
                    <a:pt x="11695" y="3059"/>
                  </a:lnTo>
                  <a:lnTo>
                    <a:pt x="12105" y="3098"/>
                  </a:lnTo>
                  <a:cubicBezTo>
                    <a:pt x="12162" y="2946"/>
                    <a:pt x="12246" y="2807"/>
                    <a:pt x="12352" y="2689"/>
                  </a:cubicBezTo>
                  <a:cubicBezTo>
                    <a:pt x="12475" y="2554"/>
                    <a:pt x="12623" y="2449"/>
                    <a:pt x="12788" y="2383"/>
                  </a:cubicBezTo>
                  <a:lnTo>
                    <a:pt x="12978" y="2047"/>
                  </a:lnTo>
                  <a:lnTo>
                    <a:pt x="13185" y="2047"/>
                  </a:lnTo>
                  <a:lnTo>
                    <a:pt x="13372" y="2110"/>
                  </a:lnTo>
                  <a:lnTo>
                    <a:pt x="13510" y="1785"/>
                  </a:lnTo>
                  <a:cubicBezTo>
                    <a:pt x="13629" y="1811"/>
                    <a:pt x="13748" y="1830"/>
                    <a:pt x="13869" y="1840"/>
                  </a:cubicBezTo>
                  <a:cubicBezTo>
                    <a:pt x="14010" y="1853"/>
                    <a:pt x="14152" y="1854"/>
                    <a:pt x="14293" y="1844"/>
                  </a:cubicBezTo>
                  <a:lnTo>
                    <a:pt x="14439" y="1530"/>
                  </a:lnTo>
                  <a:lnTo>
                    <a:pt x="14688" y="1459"/>
                  </a:lnTo>
                  <a:cubicBezTo>
                    <a:pt x="14751" y="1390"/>
                    <a:pt x="14817" y="1323"/>
                    <a:pt x="14885" y="1260"/>
                  </a:cubicBezTo>
                  <a:cubicBezTo>
                    <a:pt x="14959" y="1191"/>
                    <a:pt x="15037" y="1127"/>
                    <a:pt x="15117" y="1066"/>
                  </a:cubicBezTo>
                  <a:lnTo>
                    <a:pt x="15126" y="690"/>
                  </a:lnTo>
                  <a:lnTo>
                    <a:pt x="15329" y="346"/>
                  </a:lnTo>
                  <a:lnTo>
                    <a:pt x="15575" y="336"/>
                  </a:lnTo>
                  <a:lnTo>
                    <a:pt x="15625" y="156"/>
                  </a:lnTo>
                  <a:lnTo>
                    <a:pt x="15358" y="0"/>
                  </a:lnTo>
                  <a:close/>
                  <a:moveTo>
                    <a:pt x="11114" y="73"/>
                  </a:moveTo>
                  <a:lnTo>
                    <a:pt x="10739" y="206"/>
                  </a:lnTo>
                  <a:lnTo>
                    <a:pt x="10084" y="302"/>
                  </a:lnTo>
                  <a:lnTo>
                    <a:pt x="9835" y="143"/>
                  </a:lnTo>
                  <a:lnTo>
                    <a:pt x="9241" y="102"/>
                  </a:lnTo>
                  <a:lnTo>
                    <a:pt x="9093" y="316"/>
                  </a:lnTo>
                  <a:lnTo>
                    <a:pt x="8825" y="329"/>
                  </a:lnTo>
                  <a:lnTo>
                    <a:pt x="8795" y="634"/>
                  </a:lnTo>
                  <a:lnTo>
                    <a:pt x="9296" y="673"/>
                  </a:lnTo>
                  <a:lnTo>
                    <a:pt x="9520" y="600"/>
                  </a:lnTo>
                  <a:lnTo>
                    <a:pt x="9550" y="914"/>
                  </a:lnTo>
                  <a:lnTo>
                    <a:pt x="9839" y="1006"/>
                  </a:lnTo>
                  <a:lnTo>
                    <a:pt x="9989" y="671"/>
                  </a:lnTo>
                  <a:lnTo>
                    <a:pt x="10409" y="428"/>
                  </a:lnTo>
                  <a:lnTo>
                    <a:pt x="10749" y="408"/>
                  </a:lnTo>
                  <a:lnTo>
                    <a:pt x="11236" y="338"/>
                  </a:lnTo>
                  <a:lnTo>
                    <a:pt x="11598" y="230"/>
                  </a:lnTo>
                  <a:lnTo>
                    <a:pt x="11114" y="73"/>
                  </a:lnTo>
                  <a:close/>
                  <a:moveTo>
                    <a:pt x="8399" y="529"/>
                  </a:moveTo>
                  <a:lnTo>
                    <a:pt x="8051" y="558"/>
                  </a:lnTo>
                  <a:lnTo>
                    <a:pt x="7628" y="557"/>
                  </a:lnTo>
                  <a:lnTo>
                    <a:pt x="7493" y="821"/>
                  </a:lnTo>
                  <a:lnTo>
                    <a:pt x="7714" y="913"/>
                  </a:lnTo>
                  <a:lnTo>
                    <a:pt x="8098" y="707"/>
                  </a:lnTo>
                  <a:lnTo>
                    <a:pt x="8504" y="634"/>
                  </a:lnTo>
                  <a:lnTo>
                    <a:pt x="8399" y="529"/>
                  </a:lnTo>
                  <a:close/>
                  <a:moveTo>
                    <a:pt x="8332" y="917"/>
                  </a:moveTo>
                  <a:lnTo>
                    <a:pt x="7952" y="958"/>
                  </a:lnTo>
                  <a:lnTo>
                    <a:pt x="8112" y="1199"/>
                  </a:lnTo>
                  <a:lnTo>
                    <a:pt x="8272" y="1179"/>
                  </a:lnTo>
                  <a:lnTo>
                    <a:pt x="8332" y="917"/>
                  </a:lnTo>
                  <a:close/>
                  <a:moveTo>
                    <a:pt x="7232" y="1018"/>
                  </a:moveTo>
                  <a:lnTo>
                    <a:pt x="7005" y="1199"/>
                  </a:lnTo>
                  <a:lnTo>
                    <a:pt x="6350" y="1360"/>
                  </a:lnTo>
                  <a:lnTo>
                    <a:pt x="5911" y="1062"/>
                  </a:lnTo>
                  <a:lnTo>
                    <a:pt x="5433" y="1120"/>
                  </a:lnTo>
                  <a:lnTo>
                    <a:pt x="5006" y="1325"/>
                  </a:lnTo>
                  <a:lnTo>
                    <a:pt x="5337" y="1488"/>
                  </a:lnTo>
                  <a:lnTo>
                    <a:pt x="5768" y="1425"/>
                  </a:lnTo>
                  <a:lnTo>
                    <a:pt x="5846" y="1778"/>
                  </a:lnTo>
                  <a:cubicBezTo>
                    <a:pt x="5889" y="1839"/>
                    <a:pt x="5955" y="1876"/>
                    <a:pt x="6026" y="1879"/>
                  </a:cubicBezTo>
                  <a:cubicBezTo>
                    <a:pt x="6195" y="1888"/>
                    <a:pt x="6328" y="1727"/>
                    <a:pt x="6298" y="1550"/>
                  </a:cubicBezTo>
                  <a:lnTo>
                    <a:pt x="6573" y="1540"/>
                  </a:lnTo>
                  <a:lnTo>
                    <a:pt x="6802" y="1725"/>
                  </a:lnTo>
                  <a:lnTo>
                    <a:pt x="7121" y="1521"/>
                  </a:lnTo>
                  <a:lnTo>
                    <a:pt x="7232" y="1018"/>
                  </a:lnTo>
                  <a:close/>
                  <a:moveTo>
                    <a:pt x="9455" y="1106"/>
                  </a:moveTo>
                  <a:lnTo>
                    <a:pt x="9235" y="1380"/>
                  </a:lnTo>
                  <a:lnTo>
                    <a:pt x="9068" y="1460"/>
                  </a:lnTo>
                  <a:lnTo>
                    <a:pt x="8705" y="1190"/>
                  </a:lnTo>
                  <a:lnTo>
                    <a:pt x="8414" y="1291"/>
                  </a:lnTo>
                  <a:lnTo>
                    <a:pt x="8426" y="1739"/>
                  </a:lnTo>
                  <a:lnTo>
                    <a:pt x="8605" y="1860"/>
                  </a:lnTo>
                  <a:lnTo>
                    <a:pt x="8447" y="2175"/>
                  </a:lnTo>
                  <a:lnTo>
                    <a:pt x="8813" y="2299"/>
                  </a:lnTo>
                  <a:lnTo>
                    <a:pt x="8814" y="1698"/>
                  </a:lnTo>
                  <a:lnTo>
                    <a:pt x="9150" y="1603"/>
                  </a:lnTo>
                  <a:lnTo>
                    <a:pt x="9416" y="1854"/>
                  </a:lnTo>
                  <a:lnTo>
                    <a:pt x="9708" y="2306"/>
                  </a:lnTo>
                  <a:lnTo>
                    <a:pt x="10285" y="2225"/>
                  </a:lnTo>
                  <a:lnTo>
                    <a:pt x="10492" y="2288"/>
                  </a:lnTo>
                  <a:lnTo>
                    <a:pt x="10334" y="1805"/>
                  </a:lnTo>
                  <a:lnTo>
                    <a:pt x="9861" y="1664"/>
                  </a:lnTo>
                  <a:lnTo>
                    <a:pt x="9732" y="1190"/>
                  </a:lnTo>
                  <a:lnTo>
                    <a:pt x="9455" y="1106"/>
                  </a:lnTo>
                  <a:close/>
                  <a:moveTo>
                    <a:pt x="7756" y="1294"/>
                  </a:moveTo>
                  <a:lnTo>
                    <a:pt x="7657" y="1867"/>
                  </a:lnTo>
                  <a:lnTo>
                    <a:pt x="7333" y="2120"/>
                  </a:lnTo>
                  <a:lnTo>
                    <a:pt x="6862" y="2313"/>
                  </a:lnTo>
                  <a:lnTo>
                    <a:pt x="6397" y="2166"/>
                  </a:lnTo>
                  <a:lnTo>
                    <a:pt x="6160" y="1966"/>
                  </a:lnTo>
                  <a:lnTo>
                    <a:pt x="5992" y="2553"/>
                  </a:lnTo>
                  <a:lnTo>
                    <a:pt x="5686" y="2311"/>
                  </a:lnTo>
                  <a:lnTo>
                    <a:pt x="5636" y="1965"/>
                  </a:lnTo>
                  <a:lnTo>
                    <a:pt x="5312" y="2033"/>
                  </a:lnTo>
                  <a:lnTo>
                    <a:pt x="4729" y="1844"/>
                  </a:lnTo>
                  <a:lnTo>
                    <a:pt x="4226" y="1706"/>
                  </a:lnTo>
                  <a:lnTo>
                    <a:pt x="3987" y="1931"/>
                  </a:lnTo>
                  <a:lnTo>
                    <a:pt x="3650" y="2099"/>
                  </a:lnTo>
                  <a:lnTo>
                    <a:pt x="3054" y="1881"/>
                  </a:lnTo>
                  <a:lnTo>
                    <a:pt x="2117" y="1719"/>
                  </a:lnTo>
                  <a:lnTo>
                    <a:pt x="1181" y="1758"/>
                  </a:lnTo>
                  <a:lnTo>
                    <a:pt x="832" y="1973"/>
                  </a:lnTo>
                  <a:cubicBezTo>
                    <a:pt x="682" y="2152"/>
                    <a:pt x="537" y="2335"/>
                    <a:pt x="399" y="2522"/>
                  </a:cubicBezTo>
                  <a:cubicBezTo>
                    <a:pt x="260" y="2708"/>
                    <a:pt x="127" y="2898"/>
                    <a:pt x="0" y="3090"/>
                  </a:cubicBezTo>
                  <a:lnTo>
                    <a:pt x="110" y="3089"/>
                  </a:lnTo>
                  <a:lnTo>
                    <a:pt x="726" y="3365"/>
                  </a:lnTo>
                  <a:lnTo>
                    <a:pt x="1624" y="3256"/>
                  </a:lnTo>
                  <a:lnTo>
                    <a:pt x="2276" y="3097"/>
                  </a:lnTo>
                  <a:lnTo>
                    <a:pt x="2233" y="4100"/>
                  </a:lnTo>
                  <a:lnTo>
                    <a:pt x="2163" y="5066"/>
                  </a:lnTo>
                  <a:lnTo>
                    <a:pt x="1591" y="5667"/>
                  </a:lnTo>
                  <a:lnTo>
                    <a:pt x="1291" y="6154"/>
                  </a:lnTo>
                  <a:lnTo>
                    <a:pt x="1299" y="6807"/>
                  </a:lnTo>
                  <a:lnTo>
                    <a:pt x="1408" y="7158"/>
                  </a:lnTo>
                  <a:lnTo>
                    <a:pt x="1417" y="7787"/>
                  </a:lnTo>
                  <a:lnTo>
                    <a:pt x="1688" y="8623"/>
                  </a:lnTo>
                  <a:lnTo>
                    <a:pt x="1937" y="8746"/>
                  </a:lnTo>
                  <a:lnTo>
                    <a:pt x="1909" y="8466"/>
                  </a:lnTo>
                  <a:lnTo>
                    <a:pt x="1658" y="7886"/>
                  </a:lnTo>
                  <a:lnTo>
                    <a:pt x="1755" y="7618"/>
                  </a:lnTo>
                  <a:lnTo>
                    <a:pt x="2010" y="7912"/>
                  </a:lnTo>
                  <a:lnTo>
                    <a:pt x="2291" y="8570"/>
                  </a:lnTo>
                  <a:lnTo>
                    <a:pt x="2624" y="8986"/>
                  </a:lnTo>
                  <a:lnTo>
                    <a:pt x="2604" y="9523"/>
                  </a:lnTo>
                  <a:lnTo>
                    <a:pt x="2949" y="9942"/>
                  </a:lnTo>
                  <a:lnTo>
                    <a:pt x="3298" y="10092"/>
                  </a:lnTo>
                  <a:lnTo>
                    <a:pt x="3472" y="10266"/>
                  </a:lnTo>
                  <a:lnTo>
                    <a:pt x="4045" y="10245"/>
                  </a:lnTo>
                  <a:lnTo>
                    <a:pt x="4163" y="10433"/>
                  </a:lnTo>
                  <a:lnTo>
                    <a:pt x="4323" y="10555"/>
                  </a:lnTo>
                  <a:lnTo>
                    <a:pt x="4697" y="10545"/>
                  </a:lnTo>
                  <a:lnTo>
                    <a:pt x="4861" y="10684"/>
                  </a:lnTo>
                  <a:lnTo>
                    <a:pt x="4950" y="10926"/>
                  </a:lnTo>
                  <a:lnTo>
                    <a:pt x="5077" y="11170"/>
                  </a:lnTo>
                  <a:lnTo>
                    <a:pt x="5191" y="11440"/>
                  </a:lnTo>
                  <a:lnTo>
                    <a:pt x="5465" y="11573"/>
                  </a:lnTo>
                  <a:lnTo>
                    <a:pt x="5666" y="11433"/>
                  </a:lnTo>
                  <a:lnTo>
                    <a:pt x="5886" y="11402"/>
                  </a:lnTo>
                  <a:lnTo>
                    <a:pt x="6041" y="11703"/>
                  </a:lnTo>
                  <a:lnTo>
                    <a:pt x="6199" y="12089"/>
                  </a:lnTo>
                  <a:lnTo>
                    <a:pt x="6071" y="12511"/>
                  </a:lnTo>
                  <a:lnTo>
                    <a:pt x="5810" y="12763"/>
                  </a:lnTo>
                  <a:lnTo>
                    <a:pt x="5709" y="13050"/>
                  </a:lnTo>
                  <a:lnTo>
                    <a:pt x="5709" y="13383"/>
                  </a:lnTo>
                  <a:lnTo>
                    <a:pt x="5643" y="13672"/>
                  </a:lnTo>
                  <a:cubicBezTo>
                    <a:pt x="5657" y="13765"/>
                    <a:pt x="5686" y="13856"/>
                    <a:pt x="5730" y="13938"/>
                  </a:cubicBezTo>
                  <a:cubicBezTo>
                    <a:pt x="5793" y="14054"/>
                    <a:pt x="5884" y="14152"/>
                    <a:pt x="5994" y="14219"/>
                  </a:cubicBezTo>
                  <a:lnTo>
                    <a:pt x="5978" y="14557"/>
                  </a:lnTo>
                  <a:lnTo>
                    <a:pt x="6103" y="14855"/>
                  </a:lnTo>
                  <a:cubicBezTo>
                    <a:pt x="6223" y="14861"/>
                    <a:pt x="6328" y="14946"/>
                    <a:pt x="6365" y="15067"/>
                  </a:cubicBezTo>
                  <a:cubicBezTo>
                    <a:pt x="6408" y="15204"/>
                    <a:pt x="6354" y="15366"/>
                    <a:pt x="6435" y="15486"/>
                  </a:cubicBezTo>
                  <a:cubicBezTo>
                    <a:pt x="6530" y="15624"/>
                    <a:pt x="6727" y="15618"/>
                    <a:pt x="6813" y="15473"/>
                  </a:cubicBezTo>
                  <a:lnTo>
                    <a:pt x="7140" y="15643"/>
                  </a:lnTo>
                  <a:lnTo>
                    <a:pt x="7353" y="15953"/>
                  </a:lnTo>
                  <a:lnTo>
                    <a:pt x="7286" y="16240"/>
                  </a:lnTo>
                  <a:lnTo>
                    <a:pt x="7325" y="17102"/>
                  </a:lnTo>
                  <a:lnTo>
                    <a:pt x="7572" y="17364"/>
                  </a:lnTo>
                  <a:lnTo>
                    <a:pt x="7331" y="17778"/>
                  </a:lnTo>
                  <a:lnTo>
                    <a:pt x="7474" y="18168"/>
                  </a:lnTo>
                  <a:lnTo>
                    <a:pt x="7356" y="18525"/>
                  </a:lnTo>
                  <a:lnTo>
                    <a:pt x="7572" y="18819"/>
                  </a:lnTo>
                  <a:lnTo>
                    <a:pt x="7533" y="19178"/>
                  </a:lnTo>
                  <a:lnTo>
                    <a:pt x="7682" y="19389"/>
                  </a:lnTo>
                  <a:lnTo>
                    <a:pt x="7763" y="19855"/>
                  </a:lnTo>
                  <a:lnTo>
                    <a:pt x="7803" y="20281"/>
                  </a:lnTo>
                  <a:lnTo>
                    <a:pt x="7911" y="20480"/>
                  </a:lnTo>
                  <a:lnTo>
                    <a:pt x="7784" y="20965"/>
                  </a:lnTo>
                  <a:lnTo>
                    <a:pt x="8040" y="21007"/>
                  </a:lnTo>
                  <a:lnTo>
                    <a:pt x="8137" y="21405"/>
                  </a:lnTo>
                  <a:lnTo>
                    <a:pt x="8393" y="21598"/>
                  </a:lnTo>
                  <a:lnTo>
                    <a:pt x="8667" y="21600"/>
                  </a:lnTo>
                  <a:lnTo>
                    <a:pt x="8765" y="21253"/>
                  </a:lnTo>
                  <a:lnTo>
                    <a:pt x="8848" y="20896"/>
                  </a:lnTo>
                  <a:lnTo>
                    <a:pt x="8969" y="20628"/>
                  </a:lnTo>
                  <a:lnTo>
                    <a:pt x="8624" y="20449"/>
                  </a:lnTo>
                  <a:lnTo>
                    <a:pt x="8614" y="20050"/>
                  </a:lnTo>
                  <a:lnTo>
                    <a:pt x="8752" y="19915"/>
                  </a:lnTo>
                  <a:lnTo>
                    <a:pt x="8630" y="19795"/>
                  </a:lnTo>
                  <a:lnTo>
                    <a:pt x="8620" y="19596"/>
                  </a:lnTo>
                  <a:lnTo>
                    <a:pt x="8830" y="19536"/>
                  </a:lnTo>
                  <a:lnTo>
                    <a:pt x="8849" y="19115"/>
                  </a:lnTo>
                  <a:lnTo>
                    <a:pt x="9166" y="19137"/>
                  </a:lnTo>
                  <a:lnTo>
                    <a:pt x="9413" y="18989"/>
                  </a:lnTo>
                  <a:lnTo>
                    <a:pt x="9365" y="18733"/>
                  </a:lnTo>
                  <a:lnTo>
                    <a:pt x="9187" y="18512"/>
                  </a:lnTo>
                  <a:lnTo>
                    <a:pt x="9286" y="18345"/>
                  </a:lnTo>
                  <a:lnTo>
                    <a:pt x="9543" y="18461"/>
                  </a:lnTo>
                  <a:lnTo>
                    <a:pt x="9934" y="18236"/>
                  </a:lnTo>
                  <a:lnTo>
                    <a:pt x="9858" y="17793"/>
                  </a:lnTo>
                  <a:lnTo>
                    <a:pt x="9947" y="17595"/>
                  </a:lnTo>
                  <a:lnTo>
                    <a:pt x="10270" y="17506"/>
                  </a:lnTo>
                  <a:lnTo>
                    <a:pt x="10109" y="16892"/>
                  </a:lnTo>
                  <a:lnTo>
                    <a:pt x="10353" y="16634"/>
                  </a:lnTo>
                  <a:lnTo>
                    <a:pt x="10767" y="16508"/>
                  </a:lnTo>
                  <a:lnTo>
                    <a:pt x="11052" y="16529"/>
                  </a:lnTo>
                  <a:lnTo>
                    <a:pt x="11185" y="16164"/>
                  </a:lnTo>
                  <a:lnTo>
                    <a:pt x="11313" y="15654"/>
                  </a:lnTo>
                  <a:lnTo>
                    <a:pt x="11215" y="15120"/>
                  </a:lnTo>
                  <a:lnTo>
                    <a:pt x="11356" y="14743"/>
                  </a:lnTo>
                  <a:lnTo>
                    <a:pt x="11619" y="14487"/>
                  </a:lnTo>
                  <a:lnTo>
                    <a:pt x="11856" y="14172"/>
                  </a:lnTo>
                  <a:lnTo>
                    <a:pt x="11780" y="13871"/>
                  </a:lnTo>
                  <a:lnTo>
                    <a:pt x="11412" y="13626"/>
                  </a:lnTo>
                  <a:lnTo>
                    <a:pt x="11185" y="13262"/>
                  </a:lnTo>
                  <a:lnTo>
                    <a:pt x="10603" y="13262"/>
                  </a:lnTo>
                  <a:lnTo>
                    <a:pt x="10331" y="13018"/>
                  </a:lnTo>
                  <a:lnTo>
                    <a:pt x="10016" y="12850"/>
                  </a:lnTo>
                  <a:lnTo>
                    <a:pt x="9660" y="12965"/>
                  </a:lnTo>
                  <a:lnTo>
                    <a:pt x="9645" y="12508"/>
                  </a:lnTo>
                  <a:lnTo>
                    <a:pt x="9507" y="12059"/>
                  </a:lnTo>
                  <a:lnTo>
                    <a:pt x="9235" y="11866"/>
                  </a:lnTo>
                  <a:lnTo>
                    <a:pt x="8724" y="11856"/>
                  </a:lnTo>
                  <a:lnTo>
                    <a:pt x="8614" y="11553"/>
                  </a:lnTo>
                  <a:lnTo>
                    <a:pt x="8293" y="11396"/>
                  </a:lnTo>
                  <a:lnTo>
                    <a:pt x="8114" y="11112"/>
                  </a:lnTo>
                  <a:lnTo>
                    <a:pt x="7445" y="11133"/>
                  </a:lnTo>
                  <a:lnTo>
                    <a:pt x="7276" y="10955"/>
                  </a:lnTo>
                  <a:lnTo>
                    <a:pt x="6932" y="10924"/>
                  </a:lnTo>
                  <a:lnTo>
                    <a:pt x="6719" y="10965"/>
                  </a:lnTo>
                  <a:lnTo>
                    <a:pt x="6408" y="11344"/>
                  </a:lnTo>
                  <a:lnTo>
                    <a:pt x="6248" y="11579"/>
                  </a:lnTo>
                  <a:lnTo>
                    <a:pt x="6019" y="11204"/>
                  </a:lnTo>
                  <a:lnTo>
                    <a:pt x="5675" y="11225"/>
                  </a:lnTo>
                  <a:lnTo>
                    <a:pt x="5497" y="11340"/>
                  </a:lnTo>
                  <a:lnTo>
                    <a:pt x="5370" y="11205"/>
                  </a:lnTo>
                  <a:lnTo>
                    <a:pt x="5273" y="10861"/>
                  </a:lnTo>
                  <a:lnTo>
                    <a:pt x="5279" y="10555"/>
                  </a:lnTo>
                  <a:lnTo>
                    <a:pt x="5376" y="10399"/>
                  </a:lnTo>
                  <a:lnTo>
                    <a:pt x="5259" y="10192"/>
                  </a:lnTo>
                  <a:lnTo>
                    <a:pt x="5047" y="10284"/>
                  </a:lnTo>
                  <a:lnTo>
                    <a:pt x="4749" y="10316"/>
                  </a:lnTo>
                  <a:lnTo>
                    <a:pt x="4613" y="10163"/>
                  </a:lnTo>
                  <a:lnTo>
                    <a:pt x="4674" y="9879"/>
                  </a:lnTo>
                  <a:lnTo>
                    <a:pt x="4714" y="9786"/>
                  </a:lnTo>
                  <a:lnTo>
                    <a:pt x="4896" y="9694"/>
                  </a:lnTo>
                  <a:lnTo>
                    <a:pt x="4869" y="9517"/>
                  </a:lnTo>
                  <a:lnTo>
                    <a:pt x="5003" y="9395"/>
                  </a:lnTo>
                  <a:lnTo>
                    <a:pt x="4844" y="9205"/>
                  </a:lnTo>
                  <a:lnTo>
                    <a:pt x="4538" y="9269"/>
                  </a:lnTo>
                  <a:lnTo>
                    <a:pt x="4432" y="9555"/>
                  </a:lnTo>
                  <a:lnTo>
                    <a:pt x="4347" y="9830"/>
                  </a:lnTo>
                  <a:lnTo>
                    <a:pt x="3999" y="9861"/>
                  </a:lnTo>
                  <a:lnTo>
                    <a:pt x="3834" y="9595"/>
                  </a:lnTo>
                  <a:lnTo>
                    <a:pt x="3616" y="9480"/>
                  </a:lnTo>
                  <a:lnTo>
                    <a:pt x="3534" y="9065"/>
                  </a:lnTo>
                  <a:lnTo>
                    <a:pt x="3629" y="8464"/>
                  </a:lnTo>
                  <a:lnTo>
                    <a:pt x="3784" y="8081"/>
                  </a:lnTo>
                  <a:lnTo>
                    <a:pt x="4175" y="7858"/>
                  </a:lnTo>
                  <a:lnTo>
                    <a:pt x="4480" y="7742"/>
                  </a:lnTo>
                  <a:lnTo>
                    <a:pt x="4588" y="7973"/>
                  </a:lnTo>
                  <a:lnTo>
                    <a:pt x="4824" y="7920"/>
                  </a:lnTo>
                  <a:lnTo>
                    <a:pt x="4902" y="7743"/>
                  </a:lnTo>
                  <a:lnTo>
                    <a:pt x="5259" y="7743"/>
                  </a:lnTo>
                  <a:lnTo>
                    <a:pt x="5586" y="7743"/>
                  </a:lnTo>
                  <a:lnTo>
                    <a:pt x="5734" y="7984"/>
                  </a:lnTo>
                  <a:lnTo>
                    <a:pt x="5808" y="8460"/>
                  </a:lnTo>
                  <a:lnTo>
                    <a:pt x="5963" y="8658"/>
                  </a:lnTo>
                  <a:lnTo>
                    <a:pt x="6115" y="8495"/>
                  </a:lnTo>
                  <a:lnTo>
                    <a:pt x="6064" y="8016"/>
                  </a:lnTo>
                  <a:lnTo>
                    <a:pt x="5997" y="7520"/>
                  </a:lnTo>
                  <a:cubicBezTo>
                    <a:pt x="6081" y="7446"/>
                    <a:pt x="6172" y="7381"/>
                    <a:pt x="6267" y="7324"/>
                  </a:cubicBezTo>
                  <a:cubicBezTo>
                    <a:pt x="6425" y="7231"/>
                    <a:pt x="6597" y="7165"/>
                    <a:pt x="6775" y="7128"/>
                  </a:cubicBezTo>
                  <a:lnTo>
                    <a:pt x="6933" y="6868"/>
                  </a:lnTo>
                  <a:lnTo>
                    <a:pt x="6913" y="6374"/>
                  </a:lnTo>
                  <a:lnTo>
                    <a:pt x="7205" y="6301"/>
                  </a:lnTo>
                  <a:lnTo>
                    <a:pt x="7401" y="6026"/>
                  </a:lnTo>
                  <a:lnTo>
                    <a:pt x="7707" y="5995"/>
                  </a:lnTo>
                  <a:lnTo>
                    <a:pt x="8100" y="5596"/>
                  </a:lnTo>
                  <a:lnTo>
                    <a:pt x="8473" y="5301"/>
                  </a:lnTo>
                  <a:cubicBezTo>
                    <a:pt x="8587" y="5251"/>
                    <a:pt x="8719" y="5289"/>
                    <a:pt x="8794" y="5393"/>
                  </a:cubicBezTo>
                  <a:cubicBezTo>
                    <a:pt x="8854" y="5477"/>
                    <a:pt x="8864" y="5594"/>
                    <a:pt x="8936" y="5668"/>
                  </a:cubicBezTo>
                  <a:cubicBezTo>
                    <a:pt x="9045" y="5780"/>
                    <a:pt x="9224" y="5755"/>
                    <a:pt x="9301" y="5616"/>
                  </a:cubicBezTo>
                  <a:lnTo>
                    <a:pt x="9351" y="5376"/>
                  </a:lnTo>
                  <a:lnTo>
                    <a:pt x="9143" y="5250"/>
                  </a:lnTo>
                  <a:lnTo>
                    <a:pt x="8891" y="5114"/>
                  </a:lnTo>
                  <a:lnTo>
                    <a:pt x="8720" y="4567"/>
                  </a:lnTo>
                  <a:lnTo>
                    <a:pt x="8998" y="4409"/>
                  </a:lnTo>
                  <a:lnTo>
                    <a:pt x="9481" y="4472"/>
                  </a:lnTo>
                  <a:lnTo>
                    <a:pt x="9541" y="4723"/>
                  </a:lnTo>
                  <a:lnTo>
                    <a:pt x="9975" y="4450"/>
                  </a:lnTo>
                  <a:lnTo>
                    <a:pt x="9926" y="4230"/>
                  </a:lnTo>
                  <a:lnTo>
                    <a:pt x="10103" y="4146"/>
                  </a:lnTo>
                  <a:lnTo>
                    <a:pt x="10222" y="3958"/>
                  </a:lnTo>
                  <a:lnTo>
                    <a:pt x="10005" y="3854"/>
                  </a:lnTo>
                  <a:lnTo>
                    <a:pt x="9868" y="3560"/>
                  </a:lnTo>
                  <a:lnTo>
                    <a:pt x="9888" y="3152"/>
                  </a:lnTo>
                  <a:lnTo>
                    <a:pt x="9745" y="3108"/>
                  </a:lnTo>
                  <a:lnTo>
                    <a:pt x="9579" y="3381"/>
                  </a:lnTo>
                  <a:lnTo>
                    <a:pt x="9222" y="3535"/>
                  </a:lnTo>
                  <a:lnTo>
                    <a:pt x="9144" y="3305"/>
                  </a:lnTo>
                  <a:lnTo>
                    <a:pt x="9194" y="3075"/>
                  </a:lnTo>
                  <a:lnTo>
                    <a:pt x="8986" y="2949"/>
                  </a:lnTo>
                  <a:lnTo>
                    <a:pt x="8750" y="2771"/>
                  </a:lnTo>
                  <a:lnTo>
                    <a:pt x="8537" y="3003"/>
                  </a:lnTo>
                  <a:lnTo>
                    <a:pt x="8073" y="3244"/>
                  </a:lnTo>
                  <a:lnTo>
                    <a:pt x="8390" y="3570"/>
                  </a:lnTo>
                  <a:lnTo>
                    <a:pt x="8390" y="3884"/>
                  </a:lnTo>
                  <a:lnTo>
                    <a:pt x="8024" y="3894"/>
                  </a:lnTo>
                  <a:lnTo>
                    <a:pt x="7807" y="3811"/>
                  </a:lnTo>
                  <a:lnTo>
                    <a:pt x="7765" y="4223"/>
                  </a:lnTo>
                  <a:lnTo>
                    <a:pt x="7695" y="4453"/>
                  </a:lnTo>
                  <a:lnTo>
                    <a:pt x="7489" y="4538"/>
                  </a:lnTo>
                  <a:lnTo>
                    <a:pt x="7252" y="4538"/>
                  </a:lnTo>
                  <a:lnTo>
                    <a:pt x="7124" y="4275"/>
                  </a:lnTo>
                  <a:lnTo>
                    <a:pt x="7390" y="4000"/>
                  </a:lnTo>
                  <a:lnTo>
                    <a:pt x="7134" y="3928"/>
                  </a:lnTo>
                  <a:lnTo>
                    <a:pt x="7037" y="3658"/>
                  </a:lnTo>
                  <a:lnTo>
                    <a:pt x="6741" y="3741"/>
                  </a:lnTo>
                  <a:lnTo>
                    <a:pt x="6505" y="3648"/>
                  </a:lnTo>
                  <a:lnTo>
                    <a:pt x="6450" y="3257"/>
                  </a:lnTo>
                  <a:lnTo>
                    <a:pt x="6450" y="3099"/>
                  </a:lnTo>
                  <a:lnTo>
                    <a:pt x="7028" y="2730"/>
                  </a:lnTo>
                  <a:lnTo>
                    <a:pt x="7710" y="2530"/>
                  </a:lnTo>
                  <a:lnTo>
                    <a:pt x="7759" y="2331"/>
                  </a:lnTo>
                  <a:lnTo>
                    <a:pt x="7992" y="2239"/>
                  </a:lnTo>
                  <a:lnTo>
                    <a:pt x="8091" y="2060"/>
                  </a:lnTo>
                  <a:lnTo>
                    <a:pt x="7962" y="1883"/>
                  </a:lnTo>
                  <a:lnTo>
                    <a:pt x="7756" y="1294"/>
                  </a:lnTo>
                  <a:close/>
                  <a:moveTo>
                    <a:pt x="18465" y="1899"/>
                  </a:moveTo>
                  <a:lnTo>
                    <a:pt x="18204" y="2274"/>
                  </a:lnTo>
                  <a:lnTo>
                    <a:pt x="17927" y="2495"/>
                  </a:lnTo>
                  <a:lnTo>
                    <a:pt x="17689" y="2786"/>
                  </a:lnTo>
                  <a:lnTo>
                    <a:pt x="17319" y="2755"/>
                  </a:lnTo>
                  <a:cubicBezTo>
                    <a:pt x="17230" y="2896"/>
                    <a:pt x="17229" y="3079"/>
                    <a:pt x="17318" y="3220"/>
                  </a:cubicBezTo>
                  <a:cubicBezTo>
                    <a:pt x="17375" y="3310"/>
                    <a:pt x="17463" y="3373"/>
                    <a:pt x="17563" y="3393"/>
                  </a:cubicBezTo>
                  <a:lnTo>
                    <a:pt x="18009" y="3130"/>
                  </a:lnTo>
                  <a:cubicBezTo>
                    <a:pt x="18083" y="3141"/>
                    <a:pt x="18149" y="3187"/>
                    <a:pt x="18187" y="3256"/>
                  </a:cubicBezTo>
                  <a:cubicBezTo>
                    <a:pt x="18252" y="3372"/>
                    <a:pt x="18228" y="3521"/>
                    <a:pt x="18130" y="3608"/>
                  </a:cubicBezTo>
                  <a:lnTo>
                    <a:pt x="17607" y="3628"/>
                  </a:lnTo>
                  <a:cubicBezTo>
                    <a:pt x="17568" y="3678"/>
                    <a:pt x="17549" y="3743"/>
                    <a:pt x="17557" y="3807"/>
                  </a:cubicBezTo>
                  <a:cubicBezTo>
                    <a:pt x="17570" y="3918"/>
                    <a:pt x="17654" y="4006"/>
                    <a:pt x="17759" y="4019"/>
                  </a:cubicBezTo>
                  <a:cubicBezTo>
                    <a:pt x="17857" y="3975"/>
                    <a:pt x="17957" y="3931"/>
                    <a:pt x="18056" y="3888"/>
                  </a:cubicBezTo>
                  <a:cubicBezTo>
                    <a:pt x="18191" y="3829"/>
                    <a:pt x="18326" y="3770"/>
                    <a:pt x="18462" y="3712"/>
                  </a:cubicBezTo>
                  <a:lnTo>
                    <a:pt x="18528" y="3405"/>
                  </a:lnTo>
                  <a:lnTo>
                    <a:pt x="18727" y="2933"/>
                  </a:lnTo>
                  <a:lnTo>
                    <a:pt x="18895" y="2755"/>
                  </a:lnTo>
                  <a:lnTo>
                    <a:pt x="19038" y="2631"/>
                  </a:lnTo>
                  <a:cubicBezTo>
                    <a:pt x="19021" y="2609"/>
                    <a:pt x="19005" y="2586"/>
                    <a:pt x="18989" y="2564"/>
                  </a:cubicBezTo>
                  <a:cubicBezTo>
                    <a:pt x="18972" y="2542"/>
                    <a:pt x="18956" y="2520"/>
                    <a:pt x="18939" y="2497"/>
                  </a:cubicBezTo>
                  <a:lnTo>
                    <a:pt x="18630" y="2173"/>
                  </a:lnTo>
                  <a:lnTo>
                    <a:pt x="18540" y="1993"/>
                  </a:lnTo>
                  <a:cubicBezTo>
                    <a:pt x="18527" y="1978"/>
                    <a:pt x="18515" y="1962"/>
                    <a:pt x="18503" y="1946"/>
                  </a:cubicBezTo>
                  <a:cubicBezTo>
                    <a:pt x="18491" y="1930"/>
                    <a:pt x="18478" y="1915"/>
                    <a:pt x="18465" y="1899"/>
                  </a:cubicBezTo>
                  <a:close/>
                  <a:moveTo>
                    <a:pt x="14708" y="2137"/>
                  </a:moveTo>
                  <a:lnTo>
                    <a:pt x="14407" y="2191"/>
                  </a:lnTo>
                  <a:lnTo>
                    <a:pt x="14334" y="2438"/>
                  </a:lnTo>
                  <a:lnTo>
                    <a:pt x="14866" y="2756"/>
                  </a:lnTo>
                  <a:lnTo>
                    <a:pt x="15344" y="2878"/>
                  </a:lnTo>
                  <a:lnTo>
                    <a:pt x="15536" y="2544"/>
                  </a:lnTo>
                  <a:lnTo>
                    <a:pt x="15474" y="2138"/>
                  </a:lnTo>
                  <a:lnTo>
                    <a:pt x="15044" y="2186"/>
                  </a:lnTo>
                  <a:lnTo>
                    <a:pt x="14904" y="2299"/>
                  </a:lnTo>
                  <a:lnTo>
                    <a:pt x="14708" y="2137"/>
                  </a:lnTo>
                  <a:close/>
                  <a:moveTo>
                    <a:pt x="19460" y="3248"/>
                  </a:moveTo>
                  <a:lnTo>
                    <a:pt x="19288" y="3441"/>
                  </a:lnTo>
                  <a:lnTo>
                    <a:pt x="19087" y="3942"/>
                  </a:lnTo>
                  <a:lnTo>
                    <a:pt x="18592" y="4100"/>
                  </a:lnTo>
                  <a:lnTo>
                    <a:pt x="18103" y="4382"/>
                  </a:lnTo>
                  <a:lnTo>
                    <a:pt x="17557" y="4300"/>
                  </a:lnTo>
                  <a:lnTo>
                    <a:pt x="17279" y="4419"/>
                  </a:lnTo>
                  <a:lnTo>
                    <a:pt x="16810" y="4724"/>
                  </a:lnTo>
                  <a:lnTo>
                    <a:pt x="16334" y="4886"/>
                  </a:lnTo>
                  <a:lnTo>
                    <a:pt x="16478" y="5148"/>
                  </a:lnTo>
                  <a:cubicBezTo>
                    <a:pt x="16609" y="5194"/>
                    <a:pt x="16696" y="5328"/>
                    <a:pt x="16689" y="5475"/>
                  </a:cubicBezTo>
                  <a:cubicBezTo>
                    <a:pt x="16682" y="5626"/>
                    <a:pt x="16578" y="5753"/>
                    <a:pt x="16438" y="5781"/>
                  </a:cubicBezTo>
                  <a:lnTo>
                    <a:pt x="15854" y="5654"/>
                  </a:lnTo>
                  <a:lnTo>
                    <a:pt x="15452" y="5628"/>
                  </a:lnTo>
                  <a:lnTo>
                    <a:pt x="15406" y="6014"/>
                  </a:lnTo>
                  <a:lnTo>
                    <a:pt x="15782" y="6681"/>
                  </a:lnTo>
                  <a:lnTo>
                    <a:pt x="15754" y="6807"/>
                  </a:lnTo>
                  <a:lnTo>
                    <a:pt x="16279" y="6649"/>
                  </a:lnTo>
                  <a:lnTo>
                    <a:pt x="16664" y="6576"/>
                  </a:lnTo>
                  <a:lnTo>
                    <a:pt x="16703" y="6115"/>
                  </a:lnTo>
                  <a:lnTo>
                    <a:pt x="16969" y="6000"/>
                  </a:lnTo>
                  <a:lnTo>
                    <a:pt x="17049" y="5578"/>
                  </a:lnTo>
                  <a:lnTo>
                    <a:pt x="17374" y="5537"/>
                  </a:lnTo>
                  <a:lnTo>
                    <a:pt x="17670" y="5537"/>
                  </a:lnTo>
                  <a:lnTo>
                    <a:pt x="17847" y="5819"/>
                  </a:lnTo>
                  <a:lnTo>
                    <a:pt x="18181" y="5819"/>
                  </a:lnTo>
                  <a:lnTo>
                    <a:pt x="18267" y="6103"/>
                  </a:lnTo>
                  <a:lnTo>
                    <a:pt x="18569" y="6144"/>
                  </a:lnTo>
                  <a:lnTo>
                    <a:pt x="18658" y="6531"/>
                  </a:lnTo>
                  <a:lnTo>
                    <a:pt x="18386" y="6715"/>
                  </a:lnTo>
                  <a:lnTo>
                    <a:pt x="18814" y="6755"/>
                  </a:lnTo>
                  <a:lnTo>
                    <a:pt x="18920" y="6417"/>
                  </a:lnTo>
                  <a:lnTo>
                    <a:pt x="18919" y="6123"/>
                  </a:lnTo>
                  <a:lnTo>
                    <a:pt x="18608" y="5974"/>
                  </a:lnTo>
                  <a:lnTo>
                    <a:pt x="18529" y="5744"/>
                  </a:lnTo>
                  <a:lnTo>
                    <a:pt x="18735" y="5754"/>
                  </a:lnTo>
                  <a:lnTo>
                    <a:pt x="18962" y="5869"/>
                  </a:lnTo>
                  <a:lnTo>
                    <a:pt x="19155" y="6347"/>
                  </a:lnTo>
                  <a:lnTo>
                    <a:pt x="19300" y="6718"/>
                  </a:lnTo>
                  <a:lnTo>
                    <a:pt x="19497" y="6745"/>
                  </a:lnTo>
                  <a:lnTo>
                    <a:pt x="19576" y="6276"/>
                  </a:lnTo>
                  <a:lnTo>
                    <a:pt x="19844" y="6210"/>
                  </a:lnTo>
                  <a:lnTo>
                    <a:pt x="19952" y="6484"/>
                  </a:lnTo>
                  <a:lnTo>
                    <a:pt x="20049" y="6629"/>
                  </a:lnTo>
                  <a:lnTo>
                    <a:pt x="20318" y="6773"/>
                  </a:lnTo>
                  <a:lnTo>
                    <a:pt x="20605" y="6752"/>
                  </a:lnTo>
                  <a:lnTo>
                    <a:pt x="20891" y="6742"/>
                  </a:lnTo>
                  <a:lnTo>
                    <a:pt x="21046" y="6830"/>
                  </a:lnTo>
                  <a:cubicBezTo>
                    <a:pt x="20876" y="6202"/>
                    <a:pt x="20658" y="5585"/>
                    <a:pt x="20394" y="4986"/>
                  </a:cubicBezTo>
                  <a:cubicBezTo>
                    <a:pt x="20129" y="4387"/>
                    <a:pt x="19818" y="3806"/>
                    <a:pt x="19460" y="3248"/>
                  </a:cubicBezTo>
                  <a:close/>
                  <a:moveTo>
                    <a:pt x="16371" y="3400"/>
                  </a:moveTo>
                  <a:lnTo>
                    <a:pt x="16187" y="3408"/>
                  </a:lnTo>
                  <a:lnTo>
                    <a:pt x="16204" y="3599"/>
                  </a:lnTo>
                  <a:lnTo>
                    <a:pt x="16371" y="3791"/>
                  </a:lnTo>
                  <a:lnTo>
                    <a:pt x="16447" y="4096"/>
                  </a:lnTo>
                  <a:lnTo>
                    <a:pt x="16225" y="4321"/>
                  </a:lnTo>
                  <a:lnTo>
                    <a:pt x="16196" y="4575"/>
                  </a:lnTo>
                  <a:lnTo>
                    <a:pt x="16562" y="4535"/>
                  </a:lnTo>
                  <a:lnTo>
                    <a:pt x="16871" y="4246"/>
                  </a:lnTo>
                  <a:lnTo>
                    <a:pt x="16825" y="3981"/>
                  </a:lnTo>
                  <a:lnTo>
                    <a:pt x="16624" y="3768"/>
                  </a:lnTo>
                  <a:lnTo>
                    <a:pt x="16525" y="3575"/>
                  </a:lnTo>
                  <a:lnTo>
                    <a:pt x="16371" y="3400"/>
                  </a:lnTo>
                  <a:close/>
                  <a:moveTo>
                    <a:pt x="16005" y="3821"/>
                  </a:moveTo>
                  <a:lnTo>
                    <a:pt x="15507" y="3965"/>
                  </a:lnTo>
                  <a:lnTo>
                    <a:pt x="15422" y="4269"/>
                  </a:lnTo>
                  <a:lnTo>
                    <a:pt x="15605" y="4447"/>
                  </a:lnTo>
                  <a:lnTo>
                    <a:pt x="15865" y="4300"/>
                  </a:lnTo>
                  <a:lnTo>
                    <a:pt x="15995" y="4016"/>
                  </a:lnTo>
                  <a:lnTo>
                    <a:pt x="16005" y="3821"/>
                  </a:lnTo>
                  <a:close/>
                  <a:moveTo>
                    <a:pt x="17601" y="6690"/>
                  </a:moveTo>
                  <a:lnTo>
                    <a:pt x="17018" y="6830"/>
                  </a:lnTo>
                  <a:lnTo>
                    <a:pt x="16472" y="7251"/>
                  </a:lnTo>
                  <a:lnTo>
                    <a:pt x="15883" y="7177"/>
                  </a:lnTo>
                  <a:lnTo>
                    <a:pt x="15371" y="7386"/>
                  </a:lnTo>
                  <a:lnTo>
                    <a:pt x="15351" y="7723"/>
                  </a:lnTo>
                  <a:lnTo>
                    <a:pt x="15344" y="8176"/>
                  </a:lnTo>
                  <a:lnTo>
                    <a:pt x="14791" y="8427"/>
                  </a:lnTo>
                  <a:lnTo>
                    <a:pt x="14470" y="8966"/>
                  </a:lnTo>
                  <a:lnTo>
                    <a:pt x="14427" y="9238"/>
                  </a:lnTo>
                  <a:lnTo>
                    <a:pt x="14485" y="9506"/>
                  </a:lnTo>
                  <a:lnTo>
                    <a:pt x="14559" y="10077"/>
                  </a:lnTo>
                  <a:lnTo>
                    <a:pt x="14291" y="10340"/>
                  </a:lnTo>
                  <a:lnTo>
                    <a:pt x="14489" y="10907"/>
                  </a:lnTo>
                  <a:lnTo>
                    <a:pt x="14705" y="11107"/>
                  </a:lnTo>
                  <a:lnTo>
                    <a:pt x="14863" y="11452"/>
                  </a:lnTo>
                  <a:lnTo>
                    <a:pt x="15224" y="11657"/>
                  </a:lnTo>
                  <a:lnTo>
                    <a:pt x="15440" y="12110"/>
                  </a:lnTo>
                  <a:lnTo>
                    <a:pt x="15915" y="12121"/>
                  </a:lnTo>
                  <a:lnTo>
                    <a:pt x="16507" y="12021"/>
                  </a:lnTo>
                  <a:lnTo>
                    <a:pt x="16615" y="11666"/>
                  </a:lnTo>
                  <a:lnTo>
                    <a:pt x="17043" y="11634"/>
                  </a:lnTo>
                  <a:lnTo>
                    <a:pt x="17329" y="11727"/>
                  </a:lnTo>
                  <a:lnTo>
                    <a:pt x="17368" y="12053"/>
                  </a:lnTo>
                  <a:lnTo>
                    <a:pt x="17970" y="11885"/>
                  </a:lnTo>
                  <a:lnTo>
                    <a:pt x="18070" y="12216"/>
                  </a:lnTo>
                  <a:lnTo>
                    <a:pt x="17958" y="12878"/>
                  </a:lnTo>
                  <a:lnTo>
                    <a:pt x="18010" y="13214"/>
                  </a:lnTo>
                  <a:lnTo>
                    <a:pt x="18223" y="13273"/>
                  </a:lnTo>
                  <a:lnTo>
                    <a:pt x="18469" y="13089"/>
                  </a:lnTo>
                  <a:lnTo>
                    <a:pt x="18775" y="13162"/>
                  </a:lnTo>
                  <a:lnTo>
                    <a:pt x="18804" y="13438"/>
                  </a:lnTo>
                  <a:lnTo>
                    <a:pt x="18775" y="13578"/>
                  </a:lnTo>
                  <a:lnTo>
                    <a:pt x="18481" y="13526"/>
                  </a:lnTo>
                  <a:lnTo>
                    <a:pt x="18342" y="13818"/>
                  </a:lnTo>
                  <a:lnTo>
                    <a:pt x="18401" y="14088"/>
                  </a:lnTo>
                  <a:lnTo>
                    <a:pt x="18437" y="14999"/>
                  </a:lnTo>
                  <a:lnTo>
                    <a:pt x="18180" y="15238"/>
                  </a:lnTo>
                  <a:lnTo>
                    <a:pt x="18111" y="15537"/>
                  </a:lnTo>
                  <a:lnTo>
                    <a:pt x="18151" y="15966"/>
                  </a:lnTo>
                  <a:lnTo>
                    <a:pt x="18521" y="16113"/>
                  </a:lnTo>
                  <a:lnTo>
                    <a:pt x="18628" y="16506"/>
                  </a:lnTo>
                  <a:lnTo>
                    <a:pt x="18521" y="17195"/>
                  </a:lnTo>
                  <a:lnTo>
                    <a:pt x="18964" y="17391"/>
                  </a:lnTo>
                  <a:lnTo>
                    <a:pt x="19026" y="18018"/>
                  </a:lnTo>
                  <a:cubicBezTo>
                    <a:pt x="20122" y="16520"/>
                    <a:pt x="20854" y="14820"/>
                    <a:pt x="21224" y="13051"/>
                  </a:cubicBezTo>
                  <a:cubicBezTo>
                    <a:pt x="21593" y="11282"/>
                    <a:pt x="21599" y="9445"/>
                    <a:pt x="21243" y="7674"/>
                  </a:cubicBezTo>
                  <a:lnTo>
                    <a:pt x="20932" y="7722"/>
                  </a:lnTo>
                  <a:lnTo>
                    <a:pt x="20649" y="7533"/>
                  </a:lnTo>
                  <a:lnTo>
                    <a:pt x="20471" y="7795"/>
                  </a:lnTo>
                  <a:lnTo>
                    <a:pt x="20145" y="7878"/>
                  </a:lnTo>
                  <a:lnTo>
                    <a:pt x="19996" y="7617"/>
                  </a:lnTo>
                  <a:lnTo>
                    <a:pt x="19679" y="7685"/>
                  </a:lnTo>
                  <a:lnTo>
                    <a:pt x="19314" y="7377"/>
                  </a:lnTo>
                  <a:lnTo>
                    <a:pt x="19275" y="7900"/>
                  </a:lnTo>
                  <a:cubicBezTo>
                    <a:pt x="19190" y="7958"/>
                    <a:pt x="19090" y="7989"/>
                    <a:pt x="18989" y="7988"/>
                  </a:cubicBezTo>
                  <a:cubicBezTo>
                    <a:pt x="18859" y="7987"/>
                    <a:pt x="18735" y="7936"/>
                    <a:pt x="18639" y="7843"/>
                  </a:cubicBezTo>
                  <a:lnTo>
                    <a:pt x="18584" y="7632"/>
                  </a:lnTo>
                  <a:lnTo>
                    <a:pt x="18170" y="7718"/>
                  </a:lnTo>
                  <a:lnTo>
                    <a:pt x="17933" y="7603"/>
                  </a:lnTo>
                  <a:lnTo>
                    <a:pt x="18021" y="6795"/>
                  </a:lnTo>
                  <a:lnTo>
                    <a:pt x="17601" y="669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2"/>
          <p:cNvSpPr txBox="1">
            <a:spLocks/>
          </p:cNvSpPr>
          <p:nvPr/>
        </p:nvSpPr>
        <p:spPr>
          <a:xfrm>
            <a:off x="9119748" y="2215644"/>
            <a:ext cx="2150338" cy="7386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27" name="TextBox 38"/>
          <p:cNvSpPr txBox="1"/>
          <p:nvPr/>
        </p:nvSpPr>
        <p:spPr>
          <a:xfrm>
            <a:off x="9101056" y="1886812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OPTION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9119748" y="4743292"/>
            <a:ext cx="2150338" cy="7386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9101056" y="4414460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OPTION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114563" y="2261580"/>
            <a:ext cx="2150338" cy="7386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1095871" y="1932748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OPTION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176538" y="4844659"/>
            <a:ext cx="2150338" cy="7386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1157846" y="4515827"/>
            <a:ext cx="21690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OPTION HERE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0656" y="298993"/>
            <a:ext cx="422986" cy="422986"/>
            <a:chOff x="5528760" y="2950676"/>
            <a:chExt cx="1257214" cy="1257214"/>
          </a:xfrm>
        </p:grpSpPr>
        <p:sp>
          <p:nvSpPr>
            <p:cNvPr id="35" name="椭圆 34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9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9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9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8" grpId="0" animBg="1"/>
          <p:bldP spid="9" grpId="0" animBg="1"/>
          <p:bldP spid="12" grpId="0" animBg="1" autoUpdateAnimBg="0"/>
          <p:bldP spid="16" grpId="0" autoUpdateAnimBg="0"/>
          <p:bldP spid="17" grpId="0" animBg="1" autoUpdateAnimBg="0"/>
          <p:bldP spid="18" grpId="0" autoUpdateAnimBg="0"/>
          <p:bldP spid="20" grpId="0" autoUpdateAnimBg="0"/>
          <p:bldP spid="21" grpId="0" animBg="1" autoUpdateAnimBg="0"/>
          <p:bldP spid="22" grpId="0" autoUpdateAnimBg="0"/>
          <p:bldP spid="26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/>
          <p:bldP spid="28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9" grpId="0"/>
          <p:bldP spid="30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/>
          <p:bldP spid="32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9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9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9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8" grpId="0" animBg="1"/>
          <p:bldP spid="9" grpId="0" animBg="1"/>
          <p:bldP spid="12" grpId="0" animBg="1" autoUpdateAnimBg="0"/>
          <p:bldP spid="16" grpId="0" autoUpdateAnimBg="0"/>
          <p:bldP spid="17" grpId="0" animBg="1" autoUpdateAnimBg="0"/>
          <p:bldP spid="18" grpId="0" autoUpdateAnimBg="0"/>
          <p:bldP spid="20" grpId="0" autoUpdateAnimBg="0"/>
          <p:bldP spid="21" grpId="0" animBg="1" autoUpdateAnimBg="0"/>
          <p:bldP spid="22" grpId="0" autoUpdateAnimBg="0"/>
          <p:bldP spid="26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/>
          <p:bldP spid="28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9" grpId="0"/>
          <p:bldP spid="30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/>
          <p:bldP spid="32" grpId="0" build="p">
            <p:tmplLst>
              <p:tmpl lvl="1">
                <p:tnLst>
                  <p:par>
                    <p:cTn presetID="23" presetClass="entr" presetSubtype="16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-32084" y="2890304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1711" y="3246522"/>
            <a:ext cx="2004074" cy="1372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tr-TR" altLang="zh-CN" sz="2000" b="1" kern="100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STAGE HERE</a:t>
            </a: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Go ahead and replace </a:t>
            </a:r>
            <a:endParaRPr lang="tr-TR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it with your own text.</a:t>
            </a:r>
            <a:endParaRPr lang="zh-CN" altLang="en-US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08704" y="3342499"/>
            <a:ext cx="2004074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tr-TR" altLang="zh-CN" sz="2000" b="1" kern="100" dirty="0">
                <a:solidFill>
                  <a:srgbClr val="FF974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STAGE HERE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Go ahead and replace </a:t>
            </a:r>
            <a:endParaRPr lang="tr-TR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it with your own text.</a:t>
            </a:r>
            <a:endParaRPr lang="zh-CN" altLang="en-US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84868" y="3852581"/>
            <a:ext cx="2004074" cy="1372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tr-TR" altLang="zh-CN" sz="2000" b="1" kern="100" dirty="0">
                <a:solidFill>
                  <a:srgbClr val="6FB0AD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STAGE HERE</a:t>
            </a: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Go ahead and replace </a:t>
            </a:r>
            <a:endParaRPr lang="tr-TR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it with your own text.</a:t>
            </a:r>
            <a:endParaRPr lang="zh-CN" altLang="en-US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14990" y="2404070"/>
            <a:ext cx="2004074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tr-TR" altLang="zh-CN" sz="2000" b="1" kern="100" dirty="0">
                <a:solidFill>
                  <a:srgbClr val="FF616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STAGE HERE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Go ahead and replace </a:t>
            </a:r>
            <a:endParaRPr lang="tr-TR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it with your own text.</a:t>
            </a:r>
            <a:endParaRPr lang="zh-CN" altLang="en-US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5517" y="2260054"/>
            <a:ext cx="2004074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tr-TR" altLang="zh-CN" sz="2000" b="1" kern="100" dirty="0">
                <a:solidFill>
                  <a:srgbClr val="57CE95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STAGE HERE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Go ahead and replace </a:t>
            </a:r>
            <a:endParaRPr lang="tr-TR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it with your own text.</a:t>
            </a:r>
            <a:endParaRPr lang="zh-CN" altLang="en-US" sz="1400" kern="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12185" y="2558741"/>
            <a:ext cx="663125" cy="663125"/>
            <a:chOff x="8077071" y="845254"/>
            <a:chExt cx="2036801" cy="2036802"/>
          </a:xfrm>
        </p:grpSpPr>
        <p:sp>
          <p:nvSpPr>
            <p:cNvPr id="17" name="椭圆 1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57C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9178" y="2654718"/>
            <a:ext cx="663125" cy="663125"/>
            <a:chOff x="8125599" y="1434035"/>
            <a:chExt cx="2036802" cy="2036802"/>
          </a:xfrm>
        </p:grpSpPr>
        <p:sp>
          <p:nvSpPr>
            <p:cNvPr id="20" name="椭圆 1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F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1" name="Freeform 261"/>
            <p:cNvSpPr>
              <a:spLocks/>
            </p:cNvSpPr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55345" y="3164800"/>
            <a:ext cx="663125" cy="663125"/>
            <a:chOff x="8125599" y="1434035"/>
            <a:chExt cx="2036802" cy="2036802"/>
          </a:xfrm>
        </p:grpSpPr>
        <p:sp>
          <p:nvSpPr>
            <p:cNvPr id="23" name="椭圆 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FB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26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27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985466" y="3760687"/>
            <a:ext cx="663125" cy="663125"/>
            <a:chOff x="8125599" y="1434035"/>
            <a:chExt cx="2036802" cy="2036802"/>
          </a:xfrm>
        </p:grpSpPr>
        <p:sp>
          <p:nvSpPr>
            <p:cNvPr id="29" name="椭圆 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215992" y="3682581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7C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0656" y="298993"/>
            <a:ext cx="422986" cy="422986"/>
            <a:chOff x="5528760" y="2950676"/>
            <a:chExt cx="1257214" cy="1257214"/>
          </a:xfrm>
        </p:grpSpPr>
        <p:sp>
          <p:nvSpPr>
            <p:cNvPr id="35" name="椭圆 34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6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9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6" y="-1970314"/>
            <a:ext cx="10798628" cy="107986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57" y="-348343"/>
            <a:ext cx="7554686" cy="7554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736219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4330700"/>
            <a:ext cx="7311389" cy="25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6396990" cy="33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600" y="5080000"/>
            <a:ext cx="5609589" cy="177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" y="0"/>
            <a:ext cx="4822190" cy="374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4914900"/>
            <a:ext cx="3996689" cy="194310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528667" y="2571750"/>
            <a:ext cx="9514122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r-TR" altLang="zh-CN" sz="7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  <a:endParaRPr lang="zh-CN" altLang="en-US" sz="7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0765" y="308478"/>
            <a:ext cx="1590802" cy="684665"/>
          </a:xfrm>
          <a:prstGeom prst="rect">
            <a:avLst/>
          </a:prstGeom>
          <a:noFill/>
          <a:ln>
            <a:noFill/>
          </a:ln>
        </p:spPr>
        <p:txBody>
          <a:bodyPr wrap="none" lIns="68571" tIns="34285" rIns="68571" bIns="34285">
            <a:spAutoFit/>
          </a:bodyPr>
          <a:lstStyle/>
          <a:p>
            <a:pPr algn="r"/>
            <a:r>
              <a:rPr lang="en-US" altLang="zh-CN" sz="3999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algun Gothic" pitchFamily="34" charset="-127"/>
              </a:rPr>
              <a:t>LOGO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2312994" y="4130645"/>
            <a:ext cx="79454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i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Powered </a:t>
            </a:r>
            <a:r>
              <a:rPr lang="tr-TR" altLang="zh-CN" sz="2000" i="1" dirty="0" err="1">
                <a:solidFill>
                  <a:schemeClr val="bg1"/>
                </a:solidFill>
                <a:latin typeface="+mj-lt"/>
                <a:ea typeface="微软雅黑" pitchFamily="34" charset="-122"/>
              </a:rPr>
              <a:t>by</a:t>
            </a:r>
            <a:r>
              <a:rPr lang="tr-TR" altLang="zh-CN" sz="2000" i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 </a:t>
            </a:r>
            <a:r>
              <a:rPr lang="tr-TR" altLang="zh-CN" sz="2000" b="1" dirty="0" err="1">
                <a:solidFill>
                  <a:schemeClr val="bg1"/>
                </a:solidFill>
                <a:latin typeface="+mj-lt"/>
                <a:ea typeface="微软雅黑" pitchFamily="34" charset="-122"/>
              </a:rPr>
              <a:t>Freepptbackgrounds.net</a:t>
            </a:r>
            <a:endParaRPr lang="en-US" altLang="zh-CN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240177" y="481925"/>
            <a:ext cx="508099" cy="508099"/>
            <a:chOff x="5528760" y="1022393"/>
            <a:chExt cx="1257214" cy="1257214"/>
          </a:xfrm>
        </p:grpSpPr>
        <p:sp>
          <p:nvSpPr>
            <p:cNvPr id="30" name="椭圆 29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995832" y="485044"/>
            <a:ext cx="508099" cy="508099"/>
            <a:chOff x="5528760" y="2950676"/>
            <a:chExt cx="1257214" cy="1257214"/>
          </a:xfrm>
        </p:grpSpPr>
        <p:sp>
          <p:nvSpPr>
            <p:cNvPr id="33" name="椭圆 32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90670" y="485044"/>
            <a:ext cx="508099" cy="508099"/>
            <a:chOff x="5528760" y="2800393"/>
            <a:chExt cx="1257214" cy="1257214"/>
          </a:xfrm>
        </p:grpSpPr>
        <p:sp>
          <p:nvSpPr>
            <p:cNvPr id="36" name="椭圆 35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7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17429" y="485044"/>
            <a:ext cx="508099" cy="508099"/>
            <a:chOff x="5528760" y="4728676"/>
            <a:chExt cx="1257214" cy="1257214"/>
          </a:xfrm>
        </p:grpSpPr>
        <p:sp>
          <p:nvSpPr>
            <p:cNvPr id="39" name="椭圆 38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FF974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0" name="KSO_Shape"/>
            <p:cNvSpPr>
              <a:spLocks/>
            </p:cNvSpPr>
            <p:nvPr/>
          </p:nvSpPr>
          <p:spPr bwMode="auto">
            <a:xfrm>
              <a:off x="5691154" y="4942818"/>
              <a:ext cx="873112" cy="86469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de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7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decel="4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6" dur="7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47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" presetClass="entr" presetSubtype="1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de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7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decel="4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6" dur="7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47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" presetClass="entr" presetSubtype="1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4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2701" y="1181132"/>
            <a:ext cx="12204700" cy="56876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17761" y="1267481"/>
            <a:ext cx="21419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3800" b="1" dirty="0">
                <a:solidFill>
                  <a:srgbClr val="6FB0AD"/>
                </a:solidFill>
                <a:latin typeface="+mj-lt"/>
                <a:ea typeface="微软雅黑" pitchFamily="34" charset="-122"/>
              </a:rPr>
              <a:t>AUTUMN</a:t>
            </a:r>
            <a:endParaRPr lang="en-US" altLang="zh-CN" sz="3800" b="1" dirty="0">
              <a:solidFill>
                <a:srgbClr val="6FB0AD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0387" y="1248783"/>
            <a:ext cx="861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500" b="1" dirty="0">
                <a:solidFill>
                  <a:srgbClr val="6FB0AD"/>
                </a:solidFill>
                <a:latin typeface="+mj-lt"/>
                <a:ea typeface="微软雅黑" pitchFamily="34" charset="-122"/>
              </a:rPr>
              <a:t>03</a:t>
            </a:r>
          </a:p>
        </p:txBody>
      </p:sp>
      <p:sp>
        <p:nvSpPr>
          <p:cNvPr id="55" name="矩形 54"/>
          <p:cNvSpPr/>
          <p:nvPr/>
        </p:nvSpPr>
        <p:spPr>
          <a:xfrm>
            <a:off x="6970439" y="1911737"/>
            <a:ext cx="3635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CLICK TO ADD CAPTION TEXT</a:t>
            </a:r>
          </a:p>
        </p:txBody>
      </p:sp>
      <p:sp>
        <p:nvSpPr>
          <p:cNvPr id="56" name="矩形 55"/>
          <p:cNvSpPr/>
          <p:nvPr/>
        </p:nvSpPr>
        <p:spPr>
          <a:xfrm>
            <a:off x="3088799" y="3181066"/>
            <a:ext cx="195117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3800" b="1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WINTER</a:t>
            </a:r>
            <a:endParaRPr lang="en-US" altLang="zh-CN" sz="3800" b="1" dirty="0">
              <a:solidFill>
                <a:srgbClr val="FF616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880645" y="3162368"/>
            <a:ext cx="861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500" b="1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04</a:t>
            </a:r>
          </a:p>
        </p:txBody>
      </p:sp>
      <p:sp>
        <p:nvSpPr>
          <p:cNvPr id="58" name="矩形 57"/>
          <p:cNvSpPr/>
          <p:nvPr/>
        </p:nvSpPr>
        <p:spPr>
          <a:xfrm>
            <a:off x="1775264" y="3838022"/>
            <a:ext cx="3635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CLICK TO ADD CAPTION TEXT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6141714" y="1"/>
            <a:ext cx="0" cy="320242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528760" y="1022393"/>
            <a:ext cx="1257214" cy="1257214"/>
            <a:chOff x="5528760" y="1022393"/>
            <a:chExt cx="1257214" cy="1257214"/>
          </a:xfrm>
        </p:grpSpPr>
        <p:sp>
          <p:nvSpPr>
            <p:cNvPr id="14" name="椭圆 13"/>
            <p:cNvSpPr/>
            <p:nvPr/>
          </p:nvSpPr>
          <p:spPr>
            <a:xfrm>
              <a:off x="5528760" y="1022393"/>
              <a:ext cx="1257214" cy="1257214"/>
            </a:xfrm>
            <a:prstGeom prst="ellipse">
              <a:avLst/>
            </a:prstGeom>
            <a:solidFill>
              <a:srgbClr val="6FB0AD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46" name="KSO_Shape"/>
            <p:cNvSpPr>
              <a:spLocks noChangeAspect="1"/>
            </p:cNvSpPr>
            <p:nvPr/>
          </p:nvSpPr>
          <p:spPr bwMode="auto">
            <a:xfrm>
              <a:off x="5755905" y="1292881"/>
              <a:ext cx="821061" cy="82243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28760" y="2950676"/>
            <a:ext cx="1257214" cy="1257214"/>
            <a:chOff x="5528760" y="2950676"/>
            <a:chExt cx="1257214" cy="1257214"/>
          </a:xfrm>
        </p:grpSpPr>
        <p:sp>
          <p:nvSpPr>
            <p:cNvPr id="48" name="椭圆 47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FF6161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47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50" name="TextBox 18"/>
          <p:cNvSpPr txBox="1"/>
          <p:nvPr/>
        </p:nvSpPr>
        <p:spPr>
          <a:xfrm>
            <a:off x="1093755" y="4992954"/>
            <a:ext cx="10328987" cy="66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Levenim MT" pitchFamily="2" charset="-79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12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3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3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41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333">
                                          <p:cBhvr additive="base">
                                            <p:cTn id="4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333">
                                          <p:cBhvr additive="base">
                                            <p:cTn id="4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41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333">
                                          <p:cBhvr additive="base">
                                            <p:cTn id="4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333">
                                          <p:cBhvr additive="base">
                                            <p:cTn id="4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7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55" grpId="0"/>
          <p:bldP spid="56" grpId="0"/>
          <p:bldP spid="57" grpId="0"/>
          <p:bldP spid="58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decel="10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7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55" grpId="0"/>
          <p:bldP spid="56" grpId="0"/>
          <p:bldP spid="57" grpId="0"/>
          <p:bldP spid="58" grpId="0"/>
          <p:bldP spid="5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4" b="-1"/>
          <a:stretch/>
        </p:blipFill>
        <p:spPr>
          <a:xfrm>
            <a:off x="-445555" y="-406400"/>
            <a:ext cx="9565010" cy="8641868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661194" y="1509486"/>
            <a:ext cx="3918856" cy="3918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133" y="1387880"/>
            <a:ext cx="4063245" cy="417109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164578" y="1445937"/>
            <a:ext cx="858854" cy="858852"/>
            <a:chOff x="5528760" y="2800393"/>
            <a:chExt cx="1257214" cy="1257214"/>
          </a:xfrm>
        </p:grpSpPr>
        <p:sp>
          <p:nvSpPr>
            <p:cNvPr id="14" name="椭圆 1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864738" y="2270830"/>
            <a:ext cx="16081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9000" b="1" dirty="0">
                <a:solidFill>
                  <a:srgbClr val="57CE95"/>
                </a:solidFill>
                <a:latin typeface="微软雅黑" pitchFamily="34" charset="-122"/>
                <a:ea typeface="微软雅黑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524991" y="3614755"/>
            <a:ext cx="218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altLang="zh-CN" sz="4000" b="1" dirty="0">
                <a:solidFill>
                  <a:srgbClr val="57CE95"/>
                </a:solidFill>
                <a:latin typeface="微软雅黑" pitchFamily="34" charset="-122"/>
                <a:ea typeface="微软雅黑" pitchFamily="34" charset="-122"/>
              </a:rPr>
              <a:t>SPRING</a:t>
            </a:r>
            <a:endParaRPr lang="en-US" altLang="zh-CN" sz="4000" b="1" dirty="0">
              <a:solidFill>
                <a:srgbClr val="57CE9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1035" y="133087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46180" y="2136649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22595" y="2977686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31667" y="3800234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6180" y="4534765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28107" y="5329885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 here...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7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  <p:bldP spid="2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25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7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9" grpId="0"/>
          <p:bldP spid="2" grpId="0"/>
          <p:bldP spid="20" grpId="0" build="p"/>
          <p:bldP spid="21" grpId="0" build="p"/>
          <p:bldP spid="22" grpId="0" build="p"/>
          <p:bldP spid="23" grpId="0" build="p"/>
          <p:bldP spid="24" grpId="0" build="p"/>
          <p:bldP spid="26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569783" y="1857790"/>
            <a:ext cx="3623036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32" dirty="0">
                <a:solidFill>
                  <a:srgbClr val="57CE95"/>
                </a:solidFill>
                <a:latin typeface="+mj-lt"/>
              </a:rPr>
              <a:t>TITLE HERE</a:t>
            </a:r>
            <a:endParaRPr lang="zh-CN" altLang="en-US" sz="3732" b="0" dirty="0">
              <a:solidFill>
                <a:srgbClr val="57CE95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7917" y="3040231"/>
            <a:ext cx="4265883" cy="83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6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066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37917" y="4397005"/>
            <a:ext cx="4469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7" y="1475665"/>
            <a:ext cx="5128679" cy="3676639"/>
          </a:xfrm>
          <a:prstGeom prst="rect">
            <a:avLst/>
          </a:prstGeom>
          <a:ln w="19050">
            <a:solidFill>
              <a:srgbClr val="57CE9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9" y="3906722"/>
            <a:ext cx="3468913" cy="2145734"/>
          </a:xfrm>
          <a:prstGeom prst="rect">
            <a:avLst/>
          </a:prstGeom>
          <a:ln w="19050">
            <a:solidFill>
              <a:srgbClr val="FF61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4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5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1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8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5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1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8" grpId="0"/>
          <p:bldP spid="10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"/>
            <a:ext cx="12192000" cy="68579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-1" y="2882017"/>
            <a:ext cx="12157076" cy="3528474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130545" tIns="65273" rIns="130545" bIns="6527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24" kern="0">
              <a:solidFill>
                <a:srgbClr val="000000"/>
              </a:solidFill>
              <a:latin typeface="+mj-lt"/>
              <a:ea typeface="微软雅黑"/>
              <a:sym typeface="Gill Sans" charset="0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1464417" y="5456665"/>
            <a:ext cx="1976391" cy="11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3" name="Rectangle 17"/>
          <p:cNvSpPr>
            <a:spLocks/>
          </p:cNvSpPr>
          <p:nvPr/>
        </p:nvSpPr>
        <p:spPr bwMode="auto">
          <a:xfrm>
            <a:off x="4750972" y="3637994"/>
            <a:ext cx="1877588" cy="11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4" name="Rectangle 17"/>
          <p:cNvSpPr>
            <a:spLocks/>
          </p:cNvSpPr>
          <p:nvPr/>
        </p:nvSpPr>
        <p:spPr bwMode="auto">
          <a:xfrm>
            <a:off x="6039847" y="1845862"/>
            <a:ext cx="1821607" cy="10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1921493" y="2780409"/>
            <a:ext cx="1821607" cy="12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6" name="Rectangle 17"/>
          <p:cNvSpPr>
            <a:spLocks/>
          </p:cNvSpPr>
          <p:nvPr/>
        </p:nvSpPr>
        <p:spPr bwMode="auto">
          <a:xfrm>
            <a:off x="8573720" y="3250690"/>
            <a:ext cx="1821607" cy="10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7" name="Rectangle 17"/>
          <p:cNvSpPr>
            <a:spLocks/>
          </p:cNvSpPr>
          <p:nvPr/>
        </p:nvSpPr>
        <p:spPr bwMode="auto">
          <a:xfrm>
            <a:off x="9797929" y="1400453"/>
            <a:ext cx="1821607" cy="10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  <a:cs typeface="Lato Light" charset="0"/>
                <a:sym typeface="Lato Light" charset="0"/>
              </a:rPr>
              <a:t>We hope that this template will return to you as a time, money and reputation.</a:t>
            </a:r>
            <a:endParaRPr lang="en-US" sz="1329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3869724" y="1307376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6FB0AD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39" name="文本框 37"/>
          <p:cNvSpPr>
            <a:spLocks noChangeArrowheads="1"/>
          </p:cNvSpPr>
          <p:nvPr/>
        </p:nvSpPr>
        <p:spPr bwMode="auto">
          <a:xfrm>
            <a:off x="3547873" y="1633405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 rot="10396318">
            <a:off x="3306540" y="3994261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FF9740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1" name="文本框 37"/>
          <p:cNvSpPr>
            <a:spLocks noChangeArrowheads="1"/>
          </p:cNvSpPr>
          <p:nvPr/>
        </p:nvSpPr>
        <p:spPr bwMode="auto">
          <a:xfrm>
            <a:off x="2986016" y="4734412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 rot="12460646">
            <a:off x="10105583" y="3366092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FF9740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3" name="文本框 37"/>
          <p:cNvSpPr>
            <a:spLocks noChangeArrowheads="1"/>
          </p:cNvSpPr>
          <p:nvPr/>
        </p:nvSpPr>
        <p:spPr bwMode="auto">
          <a:xfrm>
            <a:off x="9723412" y="4102357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44" name="Freeform 23"/>
          <p:cNvSpPr>
            <a:spLocks/>
          </p:cNvSpPr>
          <p:nvPr/>
        </p:nvSpPr>
        <p:spPr bwMode="auto">
          <a:xfrm rot="780460">
            <a:off x="242191" y="2984492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57CE95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5" name="文本框 37"/>
          <p:cNvSpPr>
            <a:spLocks noChangeArrowheads="1"/>
          </p:cNvSpPr>
          <p:nvPr/>
        </p:nvSpPr>
        <p:spPr bwMode="auto">
          <a:xfrm>
            <a:off x="-34048" y="3355358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46" name="Freeform 23"/>
          <p:cNvSpPr>
            <a:spLocks/>
          </p:cNvSpPr>
          <p:nvPr/>
        </p:nvSpPr>
        <p:spPr bwMode="auto">
          <a:xfrm rot="972900">
            <a:off x="8062250" y="723002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57CE95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7" name="文本框 37"/>
          <p:cNvSpPr>
            <a:spLocks noChangeArrowheads="1"/>
          </p:cNvSpPr>
          <p:nvPr/>
        </p:nvSpPr>
        <p:spPr bwMode="auto">
          <a:xfrm>
            <a:off x="7811200" y="1126948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48" name="Freeform 23"/>
          <p:cNvSpPr>
            <a:spLocks/>
          </p:cNvSpPr>
          <p:nvPr/>
        </p:nvSpPr>
        <p:spPr bwMode="auto">
          <a:xfrm rot="11479611">
            <a:off x="6702856" y="3166462"/>
            <a:ext cx="1489653" cy="1854983"/>
          </a:xfrm>
          <a:custGeom>
            <a:avLst/>
            <a:gdLst>
              <a:gd name="T0" fmla="*/ 307 w 422"/>
              <a:gd name="T1" fmla="*/ 526 h 526"/>
              <a:gd name="T2" fmla="*/ 17 w 422"/>
              <a:gd name="T3" fmla="*/ 268 h 526"/>
              <a:gd name="T4" fmla="*/ 29 w 422"/>
              <a:gd name="T5" fmla="*/ 112 h 526"/>
              <a:gd name="T6" fmla="*/ 148 w 422"/>
              <a:gd name="T7" fmla="*/ 10 h 526"/>
              <a:gd name="T8" fmla="*/ 211 w 422"/>
              <a:gd name="T9" fmla="*/ 0 h 526"/>
              <a:gd name="T10" fmla="*/ 405 w 422"/>
              <a:gd name="T11" fmla="*/ 141 h 526"/>
              <a:gd name="T12" fmla="*/ 393 w 422"/>
              <a:gd name="T13" fmla="*/ 297 h 526"/>
              <a:gd name="T14" fmla="*/ 274 w 422"/>
              <a:gd name="T15" fmla="*/ 399 h 526"/>
              <a:gd name="T16" fmla="*/ 255 w 422"/>
              <a:gd name="T17" fmla="*/ 405 h 526"/>
              <a:gd name="T18" fmla="*/ 251 w 422"/>
              <a:gd name="T19" fmla="*/ 409 h 526"/>
              <a:gd name="T20" fmla="*/ 251 w 422"/>
              <a:gd name="T21" fmla="*/ 414 h 526"/>
              <a:gd name="T22" fmla="*/ 307 w 422"/>
              <a:gd name="T2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526">
                <a:moveTo>
                  <a:pt x="307" y="526"/>
                </a:moveTo>
                <a:cubicBezTo>
                  <a:pt x="92" y="427"/>
                  <a:pt x="39" y="336"/>
                  <a:pt x="17" y="268"/>
                </a:cubicBezTo>
                <a:cubicBezTo>
                  <a:pt x="0" y="216"/>
                  <a:pt x="4" y="161"/>
                  <a:pt x="29" y="112"/>
                </a:cubicBezTo>
                <a:cubicBezTo>
                  <a:pt x="54" y="63"/>
                  <a:pt x="96" y="27"/>
                  <a:pt x="148" y="10"/>
                </a:cubicBezTo>
                <a:cubicBezTo>
                  <a:pt x="168" y="4"/>
                  <a:pt x="190" y="0"/>
                  <a:pt x="211" y="0"/>
                </a:cubicBezTo>
                <a:cubicBezTo>
                  <a:pt x="300" y="0"/>
                  <a:pt x="378" y="57"/>
                  <a:pt x="405" y="141"/>
                </a:cubicBezTo>
                <a:cubicBezTo>
                  <a:pt x="422" y="193"/>
                  <a:pt x="418" y="249"/>
                  <a:pt x="393" y="297"/>
                </a:cubicBezTo>
                <a:cubicBezTo>
                  <a:pt x="368" y="346"/>
                  <a:pt x="326" y="382"/>
                  <a:pt x="274" y="399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6"/>
                  <a:pt x="252" y="407"/>
                  <a:pt x="251" y="409"/>
                </a:cubicBezTo>
                <a:cubicBezTo>
                  <a:pt x="250" y="410"/>
                  <a:pt x="250" y="412"/>
                  <a:pt x="251" y="414"/>
                </a:cubicBezTo>
                <a:cubicBezTo>
                  <a:pt x="254" y="423"/>
                  <a:pt x="267" y="457"/>
                  <a:pt x="307" y="526"/>
                </a:cubicBezTo>
                <a:close/>
              </a:path>
            </a:pathLst>
          </a:custGeom>
          <a:solidFill>
            <a:srgbClr val="FF616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9" name="文本框 37"/>
          <p:cNvSpPr>
            <a:spLocks noChangeArrowheads="1"/>
          </p:cNvSpPr>
          <p:nvPr/>
        </p:nvSpPr>
        <p:spPr bwMode="auto">
          <a:xfrm>
            <a:off x="6393121" y="3924081"/>
            <a:ext cx="2149949" cy="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4254" b="0" dirty="0">
                <a:solidFill>
                  <a:schemeClr val="bg1"/>
                </a:solidFill>
                <a:latin typeface="+mj-lt"/>
                <a:sym typeface="微软雅黑" pitchFamily="34" charset="-122"/>
              </a:rPr>
              <a:t>201X.XX</a:t>
            </a:r>
            <a:endParaRPr lang="zh-CN" altLang="en-US" sz="4254" b="0" dirty="0">
              <a:solidFill>
                <a:schemeClr val="bg1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1228725" y="5056271"/>
            <a:ext cx="178869" cy="154197"/>
          </a:xfrm>
          <a:prstGeom prst="hexagon">
            <a:avLst/>
          </a:prstGeom>
          <a:solidFill>
            <a:srgbClr val="57C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1" name="六边形 50"/>
          <p:cNvSpPr/>
          <p:nvPr/>
        </p:nvSpPr>
        <p:spPr>
          <a:xfrm>
            <a:off x="3360898" y="3806077"/>
            <a:ext cx="178869" cy="154197"/>
          </a:xfrm>
          <a:prstGeom prst="hexagon">
            <a:avLst/>
          </a:prstGeom>
          <a:solidFill>
            <a:srgbClr val="FF9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2" name="六边形 51"/>
          <p:cNvSpPr/>
          <p:nvPr/>
        </p:nvSpPr>
        <p:spPr>
          <a:xfrm>
            <a:off x="4958784" y="3235287"/>
            <a:ext cx="178869" cy="154197"/>
          </a:xfrm>
          <a:prstGeom prst="hexagon">
            <a:avLst/>
          </a:prstGeom>
          <a:solidFill>
            <a:srgbClr val="6FB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3" name="六边形 52"/>
          <p:cNvSpPr/>
          <p:nvPr/>
        </p:nvSpPr>
        <p:spPr>
          <a:xfrm>
            <a:off x="7157809" y="2877308"/>
            <a:ext cx="178869" cy="154197"/>
          </a:xfrm>
          <a:prstGeom prst="hexagon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8886173" y="2829652"/>
            <a:ext cx="178869" cy="154197"/>
          </a:xfrm>
          <a:prstGeom prst="hexagon">
            <a:avLst/>
          </a:prstGeom>
          <a:solidFill>
            <a:srgbClr val="57C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10840884" y="3042990"/>
            <a:ext cx="178869" cy="154197"/>
          </a:xfrm>
          <a:prstGeom prst="hexagon">
            <a:avLst/>
          </a:prstGeom>
          <a:solidFill>
            <a:srgbClr val="FF9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0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6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 animBg="1"/>
          <p:bldP spid="39" grpId="0"/>
          <p:bldP spid="40" grpId="0" animBg="1"/>
          <p:bldP spid="41" grpId="0"/>
          <p:bldP spid="42" grpId="0" animBg="1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6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 animBg="1"/>
          <p:bldP spid="39" grpId="0"/>
          <p:bldP spid="40" grpId="0" animBg="1"/>
          <p:bldP spid="41" grpId="0"/>
          <p:bldP spid="42" grpId="0" animBg="1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88090" y="2466975"/>
            <a:ext cx="3286125" cy="1158875"/>
            <a:chOff x="3038475" y="2625725"/>
            <a:chExt cx="3286125" cy="1158875"/>
          </a:xfrm>
          <a:solidFill>
            <a:srgbClr val="FF9740"/>
          </a:solidFill>
        </p:grpSpPr>
        <p:sp>
          <p:nvSpPr>
            <p:cNvPr id="8" name="任意多边形 47"/>
            <p:cNvSpPr>
              <a:spLocks/>
            </p:cNvSpPr>
            <p:nvPr/>
          </p:nvSpPr>
          <p:spPr bwMode="auto">
            <a:xfrm rot="21480000" flipH="1">
              <a:off x="3038475" y="2651125"/>
              <a:ext cx="1901825" cy="1133475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w 2262142"/>
                <a:gd name="T7" fmla="*/ 0 h 1396256"/>
                <a:gd name="T8" fmla="*/ 2262142 w 2262142"/>
                <a:gd name="T9" fmla="*/ 1396256 h 139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9" name="任意多边形 51"/>
            <p:cNvSpPr>
              <a:spLocks/>
            </p:cNvSpPr>
            <p:nvPr/>
          </p:nvSpPr>
          <p:spPr bwMode="auto">
            <a:xfrm>
              <a:off x="4895850" y="2625725"/>
              <a:ext cx="1428750" cy="1133475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w 1699399"/>
                <a:gd name="T13" fmla="*/ 0 h 1344593"/>
                <a:gd name="T14" fmla="*/ 1699399 w 1699399"/>
                <a:gd name="T15" fmla="*/ 1344593 h 1344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8090" y="3683000"/>
            <a:ext cx="3268663" cy="1146175"/>
            <a:chOff x="3038475" y="3841750"/>
            <a:chExt cx="3268663" cy="1146175"/>
          </a:xfrm>
          <a:solidFill>
            <a:srgbClr val="6FB0AD"/>
          </a:solidFill>
        </p:grpSpPr>
        <p:sp>
          <p:nvSpPr>
            <p:cNvPr id="11" name="任意多边形 63"/>
            <p:cNvSpPr>
              <a:spLocks/>
            </p:cNvSpPr>
            <p:nvPr/>
          </p:nvSpPr>
          <p:spPr bwMode="auto">
            <a:xfrm rot="120000" flipH="1" flipV="1">
              <a:off x="3038475" y="3841750"/>
              <a:ext cx="1901825" cy="1128713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w 1901961"/>
                <a:gd name="T9" fmla="*/ 0 h 1128526"/>
                <a:gd name="T10" fmla="*/ 1901961 w 1901961"/>
                <a:gd name="T11" fmla="*/ 1128526 h 1128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2" name="任意多边形 53"/>
            <p:cNvSpPr>
              <a:spLocks/>
            </p:cNvSpPr>
            <p:nvPr/>
          </p:nvSpPr>
          <p:spPr bwMode="auto">
            <a:xfrm flipV="1">
              <a:off x="4878388" y="3867150"/>
              <a:ext cx="1428750" cy="1120775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w 1699399"/>
                <a:gd name="T13" fmla="*/ 0 h 1344593"/>
                <a:gd name="T14" fmla="*/ 1699399 w 1699399"/>
                <a:gd name="T15" fmla="*/ 1344593 h 1344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57865" y="4378325"/>
            <a:ext cx="3798888" cy="1693863"/>
            <a:chOff x="2508250" y="4537075"/>
            <a:chExt cx="3798888" cy="1693863"/>
          </a:xfrm>
          <a:solidFill>
            <a:srgbClr val="FF6161"/>
          </a:solidFill>
        </p:grpSpPr>
        <p:sp>
          <p:nvSpPr>
            <p:cNvPr id="14" name="任意多边形 55"/>
            <p:cNvSpPr>
              <a:spLocks/>
            </p:cNvSpPr>
            <p:nvPr/>
          </p:nvSpPr>
          <p:spPr bwMode="auto">
            <a:xfrm rot="13105210" flipV="1">
              <a:off x="2508250" y="4537075"/>
              <a:ext cx="3000375" cy="879475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w 3567861"/>
                <a:gd name="T9" fmla="*/ 0 h 1045825"/>
                <a:gd name="T10" fmla="*/ 3567861 w 3567861"/>
                <a:gd name="T11" fmla="*/ 1045825 h 1045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000">
                <a:latin typeface="+mj-lt"/>
              </a:endParaRPr>
            </a:p>
          </p:txBody>
        </p:sp>
        <p:sp>
          <p:nvSpPr>
            <p:cNvPr id="15" name="任意多边形 56"/>
            <p:cNvSpPr>
              <a:spLocks/>
            </p:cNvSpPr>
            <p:nvPr/>
          </p:nvSpPr>
          <p:spPr bwMode="auto">
            <a:xfrm flipV="1">
              <a:off x="4878388" y="5114925"/>
              <a:ext cx="1428750" cy="1116013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w 1699399"/>
                <a:gd name="T13" fmla="*/ 0 h 1344593"/>
                <a:gd name="T14" fmla="*/ 1699399 w 1699399"/>
                <a:gd name="T15" fmla="*/ 1344593 h 1344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000"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7865" y="1216025"/>
            <a:ext cx="3816350" cy="1701800"/>
            <a:chOff x="2508250" y="1374775"/>
            <a:chExt cx="3816350" cy="1701800"/>
          </a:xfrm>
          <a:solidFill>
            <a:srgbClr val="57CE95"/>
          </a:solidFill>
        </p:grpSpPr>
        <p:sp>
          <p:nvSpPr>
            <p:cNvPr id="17" name="任意多边形 58"/>
            <p:cNvSpPr>
              <a:spLocks/>
            </p:cNvSpPr>
            <p:nvPr/>
          </p:nvSpPr>
          <p:spPr bwMode="auto">
            <a:xfrm rot="8494790">
              <a:off x="2508250" y="2197100"/>
              <a:ext cx="3000375" cy="879475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w 3567861"/>
                <a:gd name="T9" fmla="*/ 0 h 1045825"/>
                <a:gd name="T10" fmla="*/ 3567861 w 3567861"/>
                <a:gd name="T11" fmla="*/ 1045825 h 1045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" name="任意多边形 59"/>
            <p:cNvSpPr>
              <a:spLocks/>
            </p:cNvSpPr>
            <p:nvPr/>
          </p:nvSpPr>
          <p:spPr bwMode="auto">
            <a:xfrm>
              <a:off x="4895850" y="1374775"/>
              <a:ext cx="1428750" cy="111760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w 1699399"/>
                <a:gd name="T13" fmla="*/ 0 h 1344593"/>
                <a:gd name="T14" fmla="*/ 1699399 w 1699399"/>
                <a:gd name="T15" fmla="*/ 1344593 h 1344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9" name="组合 27"/>
          <p:cNvGrpSpPr>
            <a:grpSpLocks/>
          </p:cNvGrpSpPr>
          <p:nvPr/>
        </p:nvGrpSpPr>
        <p:grpSpPr bwMode="auto">
          <a:xfrm>
            <a:off x="3065703" y="3082925"/>
            <a:ext cx="1368425" cy="1374775"/>
            <a:chOff x="0" y="0"/>
            <a:chExt cx="1375837" cy="1380067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0" name="组合 25"/>
            <p:cNvGrpSpPr>
              <a:grpSpLocks/>
            </p:cNvGrpSpPr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22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  <a:sym typeface="宋体" pitchFamily="2" charset="-122"/>
                </a:endParaRPr>
              </a:p>
            </p:txBody>
          </p:sp>
          <p:sp>
            <p:nvSpPr>
              <p:cNvPr id="23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  <a:sym typeface="宋体" pitchFamily="2" charset="-122"/>
                </a:endParaRPr>
              </a:p>
            </p:txBody>
          </p:sp>
          <p:sp>
            <p:nvSpPr>
              <p:cNvPr id="24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  <a:sym typeface="宋体" pitchFamily="2" charset="-122"/>
                </a:endParaRPr>
              </a:p>
            </p:txBody>
          </p:sp>
          <p:sp>
            <p:nvSpPr>
              <p:cNvPr id="25" name="任意多边形 18"/>
              <p:cNvSpPr>
                <a:spLocks/>
              </p:cNvSpPr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w 215619"/>
                  <a:gd name="T9" fmla="*/ 0 h 839485"/>
                  <a:gd name="T10" fmla="*/ 215619 w 215619"/>
                  <a:gd name="T11" fmla="*/ 839485 h 839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26" name="任意多边形 21"/>
              <p:cNvSpPr>
                <a:spLocks/>
              </p:cNvSpPr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w 431799"/>
                  <a:gd name="T17" fmla="*/ 0 h 558801"/>
                  <a:gd name="T18" fmla="*/ 431799 w 431799"/>
                  <a:gd name="T19" fmla="*/ 558801 h 558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27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  <a:sym typeface="宋体" pitchFamily="2" charset="-122"/>
                </a:endParaRPr>
              </a:p>
            </p:txBody>
          </p:sp>
          <p:sp>
            <p:nvSpPr>
              <p:cNvPr id="28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lt"/>
                  <a:sym typeface="宋体" pitchFamily="2" charset="-122"/>
                </a:endParaRPr>
              </a:p>
            </p:txBody>
          </p:sp>
        </p:grpSp>
        <p:sp>
          <p:nvSpPr>
            <p:cNvPr id="21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lt"/>
                <a:sym typeface="宋体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364648" y="1322474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57CE95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57658" y="1648753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00283" y="1591603"/>
            <a:ext cx="1185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97762" y="2502973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FF974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0772" y="2829252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533397" y="2772102"/>
            <a:ext cx="1185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97762" y="3760026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6FB0AD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6FB0AD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90772" y="4086305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33397" y="4029155"/>
            <a:ext cx="1185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16018" y="4983442"/>
            <a:ext cx="221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FF616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409028" y="5309721"/>
            <a:ext cx="26155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51653" y="5252571"/>
            <a:ext cx="1185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89628" y="3080984"/>
            <a:ext cx="1832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0630" y="3537340"/>
            <a:ext cx="18391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75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5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6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7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8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9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0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5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6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7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8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9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0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1191394" y="2183532"/>
            <a:ext cx="2520280" cy="1905000"/>
          </a:xfrm>
          <a:prstGeom prst="wav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3718942" y="2194198"/>
            <a:ext cx="2520280" cy="1905000"/>
          </a:xfrm>
          <a:prstGeom prst="wav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KSO_Shape"/>
          <p:cNvSpPr/>
          <p:nvPr/>
        </p:nvSpPr>
        <p:spPr>
          <a:xfrm>
            <a:off x="6220544" y="2194198"/>
            <a:ext cx="2520280" cy="1905000"/>
          </a:xfrm>
          <a:prstGeom prst="wav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8740402" y="2204864"/>
            <a:ext cx="2520280" cy="1905000"/>
          </a:xfrm>
          <a:prstGeom prst="wav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589" y="4803940"/>
            <a:ext cx="170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STAGE HERE</a:t>
            </a:r>
            <a:endParaRPr lang="zh-CN" altLang="en-US" b="1" dirty="0">
              <a:solidFill>
                <a:srgbClr val="57CE95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7402" y="5123431"/>
            <a:ext cx="22555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57534" y="5123431"/>
            <a:ext cx="22555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19999" y="4797152"/>
            <a:ext cx="170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6FB0AD"/>
                </a:solidFill>
                <a:latin typeface="+mj-lt"/>
                <a:ea typeface="微软雅黑" pitchFamily="34" charset="-122"/>
              </a:rPr>
              <a:t>STAGE HERE</a:t>
            </a:r>
            <a:endParaRPr lang="zh-CN" altLang="en-US" b="1" dirty="0">
              <a:solidFill>
                <a:srgbClr val="6FB0AD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6812" y="5153358"/>
            <a:ext cx="22555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6909" y="4784026"/>
            <a:ext cx="170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STAGE HERE</a:t>
            </a:r>
            <a:endParaRPr lang="zh-CN" altLang="en-US" b="1" dirty="0">
              <a:solidFill>
                <a:srgbClr val="FF616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53722" y="5153358"/>
            <a:ext cx="22555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30721" y="4797152"/>
            <a:ext cx="170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altLang="zh-CN" b="1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STAGE HERE</a:t>
            </a:r>
            <a:endParaRPr lang="zh-CN" altLang="en-US" b="1" dirty="0">
              <a:solidFill>
                <a:srgbClr val="FF9740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4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5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6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5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6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59471" y="294545"/>
            <a:ext cx="429356" cy="429356"/>
            <a:chOff x="5528760" y="2800393"/>
            <a:chExt cx="1257214" cy="1257214"/>
          </a:xfrm>
        </p:grpSpPr>
        <p:sp>
          <p:nvSpPr>
            <p:cNvPr id="4" name="椭圆 3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57CE95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31114" y="321868"/>
            <a:ext cx="204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888827" y="3905095"/>
            <a:ext cx="1889786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866" b="1" kern="0" dirty="0">
                <a:solidFill>
                  <a:srgbClr val="57CE95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866" b="1" kern="0" dirty="0">
              <a:solidFill>
                <a:srgbClr val="57CE95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9" name="TextBox 78"/>
          <p:cNvSpPr txBox="1"/>
          <p:nvPr/>
        </p:nvSpPr>
        <p:spPr>
          <a:xfrm>
            <a:off x="1356652" y="4248524"/>
            <a:ext cx="2048024" cy="5843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066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66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04676" y="4808723"/>
            <a:ext cx="1871649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866" b="1" kern="0" dirty="0">
                <a:solidFill>
                  <a:srgbClr val="FF9740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866" b="1" kern="0" dirty="0">
              <a:solidFill>
                <a:srgbClr val="FF974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TextBox 81"/>
          <p:cNvSpPr txBox="1"/>
          <p:nvPr/>
        </p:nvSpPr>
        <p:spPr>
          <a:xfrm>
            <a:off x="3854364" y="5152152"/>
            <a:ext cx="2048024" cy="5843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066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66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096000" y="3905095"/>
            <a:ext cx="1862614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866" b="1" kern="0" dirty="0">
                <a:solidFill>
                  <a:srgbClr val="6FB0AD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866" b="1" kern="0" dirty="0">
              <a:solidFill>
                <a:srgbClr val="6FB0AD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TextBox 84"/>
          <p:cNvSpPr txBox="1"/>
          <p:nvPr/>
        </p:nvSpPr>
        <p:spPr>
          <a:xfrm>
            <a:off x="6536653" y="4248524"/>
            <a:ext cx="2048024" cy="5843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066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66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8501914" y="4808723"/>
            <a:ext cx="1833793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866" b="1" kern="0" dirty="0">
                <a:solidFill>
                  <a:srgbClr val="FF6161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1866" b="1" kern="0" dirty="0">
              <a:solidFill>
                <a:srgbClr val="FF616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8" name="TextBox 87"/>
          <p:cNvSpPr txBox="1"/>
          <p:nvPr/>
        </p:nvSpPr>
        <p:spPr>
          <a:xfrm>
            <a:off x="8913746" y="5152152"/>
            <a:ext cx="2048024" cy="5843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066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066" b="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322" y="2509489"/>
            <a:ext cx="1549208" cy="16189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079" y="1589949"/>
            <a:ext cx="1755936" cy="15919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101" y="2479744"/>
            <a:ext cx="1715389" cy="16157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857" y="1571193"/>
            <a:ext cx="1723224" cy="162043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0451" y="1380502"/>
            <a:ext cx="2124225" cy="2439023"/>
            <a:chOff x="1280451" y="1685302"/>
            <a:chExt cx="2124225" cy="2439023"/>
          </a:xfrm>
        </p:grpSpPr>
        <p:sp>
          <p:nvSpPr>
            <p:cNvPr id="24" name="圆角矩形 23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57C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  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57CE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57CE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825827" y="2297077"/>
            <a:ext cx="2124225" cy="2439023"/>
            <a:chOff x="1280451" y="1685302"/>
            <a:chExt cx="2124225" cy="2439023"/>
          </a:xfrm>
        </p:grpSpPr>
        <p:sp>
          <p:nvSpPr>
            <p:cNvPr id="28" name="圆角矩形 27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FF9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  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FF97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FF97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6377689" y="1380502"/>
            <a:ext cx="2124225" cy="2439023"/>
            <a:chOff x="1280451" y="1685302"/>
            <a:chExt cx="2124225" cy="2439023"/>
          </a:xfrm>
        </p:grpSpPr>
        <p:sp>
          <p:nvSpPr>
            <p:cNvPr id="32" name="圆角矩形 31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6FB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  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6FB0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6FB0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8875646" y="2292731"/>
            <a:ext cx="2124225" cy="2439023"/>
            <a:chOff x="1280451" y="1685302"/>
            <a:chExt cx="2124225" cy="2439023"/>
          </a:xfrm>
        </p:grpSpPr>
        <p:sp>
          <p:nvSpPr>
            <p:cNvPr id="36" name="圆角矩形 35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FF6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  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7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8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/>
          <p:bldP spid="9" grpId="0"/>
          <p:bldP spid="10" grpId="0"/>
          <p:bldP spid="12" grpId="0"/>
          <p:bldP spid="13" grpId="0"/>
          <p:bldP spid="15" grpId="0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8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/>
          <p:bldP spid="9" grpId="0"/>
          <p:bldP spid="10" grpId="0"/>
          <p:bldP spid="12" grpId="0"/>
          <p:bldP spid="13" grpId="0"/>
          <p:bldP spid="15" grpId="0"/>
          <p:bldP spid="16" grpId="0"/>
          <p:bldP spid="1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a318d12e5f431cbc8877fe3a324114834d875"/>
  <p:tag name="ISPRING_PRESENTATION_TITLE" val="彩色微立体公司简介产品宣传PPT"/>
</p:tagLst>
</file>

<file path=ppt/theme/theme1.xml><?xml version="1.0" encoding="utf-8"?>
<a:theme xmlns:a="http://schemas.openxmlformats.org/drawingml/2006/main" name="Success Story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2287</Words>
  <Application>Microsoft Macintosh PowerPoint</Application>
  <PresentationFormat>Geniş ekran</PresentationFormat>
  <Paragraphs>336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微软雅黑</vt:lpstr>
      <vt:lpstr>Arial</vt:lpstr>
      <vt:lpstr>Calibri</vt:lpstr>
      <vt:lpstr>Trebuchet MS</vt:lpstr>
      <vt:lpstr>Wingdings</vt:lpstr>
      <vt:lpstr>Success Story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Story Presentation Template</dc:title>
  <dc:subject/>
  <dc:creator>Templatesppt.com</dc:creator>
  <cp:keywords>Success Story Presentation Template</cp:keywords>
  <dc:description>Success Story Presentation Template
www.Templatesppt.com</dc:description>
  <cp:lastModifiedBy>Resul Gok</cp:lastModifiedBy>
  <cp:revision>56</cp:revision>
  <dcterms:created xsi:type="dcterms:W3CDTF">2016-11-30T02:48:44Z</dcterms:created>
  <dcterms:modified xsi:type="dcterms:W3CDTF">2022-05-26T13:40:36Z</dcterms:modified>
  <cp:category>Education</cp:category>
</cp:coreProperties>
</file>