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0" name="Google Shape;42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5" name="Google Shape;47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8" name="Google Shape;58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1" name="Google Shape;60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2" name="Google Shape;71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7" name="Google Shape;74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9" name="Google Shape;77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2" name="Google Shape;79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4" name="Google Shape;85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5" name="Google Shape;89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8" name="Google Shape;94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0" name="Google Shape;980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7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9" name="Google Shape;1039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4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6" name="Google Shape;105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7" name="Google Shape;1057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3" name="Google Shape;33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6" name="Google Shape;34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Book Antiqu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标题幻灯片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54" name="Google Shape;54;p8"/>
          <p:cNvSpPr/>
          <p:nvPr/>
        </p:nvSpPr>
        <p:spPr>
          <a:xfrm>
            <a:off x="8766111" y="6414793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Book Antiqu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ook Antiqua"/>
              <a:buNone/>
              <a:defRPr b="0" i="0" sz="44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8.png"/><Relationship Id="rId4" Type="http://schemas.openxmlformats.org/officeDocument/2006/relationships/image" Target="../media/image2.png"/><Relationship Id="rId5" Type="http://schemas.openxmlformats.org/officeDocument/2006/relationships/image" Target="../media/image13.png"/><Relationship Id="rId6" Type="http://schemas.openxmlformats.org/officeDocument/2006/relationships/image" Target="../media/image7.png"/><Relationship Id="rId7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8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8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18.xml"/><Relationship Id="rId10" Type="http://schemas.openxmlformats.org/officeDocument/2006/relationships/slide" Target="/ppt/slides/slide1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slide" Target="/ppt/slides/slide24.xml"/><Relationship Id="rId9" Type="http://schemas.openxmlformats.org/officeDocument/2006/relationships/slide" Target="/ppt/slides/slide13.xml"/><Relationship Id="rId5" Type="http://schemas.openxmlformats.org/officeDocument/2006/relationships/slide" Target="/ppt/slides/slide24.xml"/><Relationship Id="rId6" Type="http://schemas.openxmlformats.org/officeDocument/2006/relationships/slide" Target="/ppt/slides/slide8.xml"/><Relationship Id="rId7" Type="http://schemas.openxmlformats.org/officeDocument/2006/relationships/slide" Target="/ppt/slides/slide8.xml"/><Relationship Id="rId8" Type="http://schemas.openxmlformats.org/officeDocument/2006/relationships/slide" Target="/ppt/slides/slide13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8.png"/><Relationship Id="rId4" Type="http://schemas.openxmlformats.org/officeDocument/2006/relationships/image" Target="../media/image2.png"/><Relationship Id="rId5" Type="http://schemas.openxmlformats.org/officeDocument/2006/relationships/image" Target="../media/image13.png"/><Relationship Id="rId6" Type="http://schemas.openxmlformats.org/officeDocument/2006/relationships/image" Target="../media/image7.png"/><Relationship Id="rId7" Type="http://schemas.openxmlformats.org/officeDocument/2006/relationships/image" Target="../media/image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freepptbackgrounds.net/" TargetMode="External"/><Relationship Id="rId4" Type="http://schemas.openxmlformats.org/officeDocument/2006/relationships/hyperlink" Target="mailto:info@freepptbackgrounds.net" TargetMode="External"/><Relationship Id="rId5" Type="http://schemas.openxmlformats.org/officeDocument/2006/relationships/hyperlink" Target="https://www.freepptbackgrounds.net/" TargetMode="External"/><Relationship Id="rId6" Type="http://schemas.openxmlformats.org/officeDocument/2006/relationships/hyperlink" Target="https://templatesppt.com/" TargetMode="External"/><Relationship Id="rId7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8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625" y="4882504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-57750" y="-959430"/>
            <a:ext cx="12312046" cy="295186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 txBox="1"/>
          <p:nvPr/>
        </p:nvSpPr>
        <p:spPr>
          <a:xfrm>
            <a:off x="3345886" y="2529723"/>
            <a:ext cx="5493812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7200" u="none" cap="none" strike="noStrike">
                <a:solidFill>
                  <a:srgbClr val="595959"/>
                </a:solidFill>
                <a:latin typeface="Book Antiqua"/>
                <a:ea typeface="Book Antiqua"/>
                <a:cs typeface="Book Antiqua"/>
                <a:sym typeface="Book Antiqua"/>
              </a:rPr>
              <a:t>BLUE ART</a:t>
            </a:r>
            <a:endParaRPr b="1" i="0" sz="7200" u="none" cap="none" strike="noStrike">
              <a:solidFill>
                <a:srgbClr val="595959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2933700" y="2306719"/>
            <a:ext cx="6324600" cy="1714500"/>
          </a:xfrm>
          <a:custGeom>
            <a:rect b="b" l="l" r="r" t="t"/>
            <a:pathLst>
              <a:path extrusionOk="0" h="1714500" w="6324600">
                <a:moveTo>
                  <a:pt x="0" y="0"/>
                </a:moveTo>
                <a:lnTo>
                  <a:pt x="2228850" y="0"/>
                </a:lnTo>
                <a:lnTo>
                  <a:pt x="2228850" y="46463"/>
                </a:lnTo>
                <a:lnTo>
                  <a:pt x="46463" y="46463"/>
                </a:lnTo>
                <a:lnTo>
                  <a:pt x="46463" y="1668037"/>
                </a:lnTo>
                <a:lnTo>
                  <a:pt x="6278137" y="1668037"/>
                </a:lnTo>
                <a:lnTo>
                  <a:pt x="6278137" y="46463"/>
                </a:lnTo>
                <a:lnTo>
                  <a:pt x="4095750" y="46463"/>
                </a:lnTo>
                <a:lnTo>
                  <a:pt x="4095750" y="0"/>
                </a:lnTo>
                <a:lnTo>
                  <a:pt x="6324600" y="0"/>
                </a:lnTo>
                <a:lnTo>
                  <a:pt x="6324600" y="1714500"/>
                </a:lnTo>
                <a:lnTo>
                  <a:pt x="0" y="17145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5465060" y="1972459"/>
            <a:ext cx="126188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600" u="none" cap="none" strike="noStrike">
                <a:solidFill>
                  <a:srgbClr val="595959"/>
                </a:solidFill>
                <a:latin typeface="Book Antiqua"/>
                <a:ea typeface="Book Antiqua"/>
                <a:cs typeface="Book Antiqua"/>
                <a:sym typeface="Book Antiqua"/>
              </a:rPr>
              <a:t>20XX</a:t>
            </a:r>
            <a:endParaRPr b="0" i="0" sz="3600" u="none" cap="none" strike="noStrike">
              <a:solidFill>
                <a:srgbClr val="595959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96" name="Google Shape;96;p14"/>
          <p:cNvGrpSpPr/>
          <p:nvPr/>
        </p:nvGrpSpPr>
        <p:grpSpPr>
          <a:xfrm>
            <a:off x="3981450" y="3710069"/>
            <a:ext cx="4229100" cy="546100"/>
            <a:chOff x="3981450" y="2940050"/>
            <a:chExt cx="4229100" cy="546100"/>
          </a:xfrm>
        </p:grpSpPr>
        <p:sp>
          <p:nvSpPr>
            <p:cNvPr id="97" name="Google Shape;97;p14"/>
            <p:cNvSpPr/>
            <p:nvPr/>
          </p:nvSpPr>
          <p:spPr>
            <a:xfrm>
              <a:off x="3981450" y="2940050"/>
              <a:ext cx="4229100" cy="546100"/>
            </a:xfrm>
            <a:prstGeom prst="rect">
              <a:avLst/>
            </a:prstGeom>
            <a:solidFill>
              <a:srgbClr val="4DA8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8" name="Google Shape;98;p14"/>
            <p:cNvSpPr txBox="1"/>
            <p:nvPr/>
          </p:nvSpPr>
          <p:spPr>
            <a:xfrm>
              <a:off x="3981450" y="3028434"/>
              <a:ext cx="422910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PRESENTATION</a:t>
              </a:r>
              <a:endParaRPr b="0" i="0" sz="2000" u="none" cap="none" strike="noStrike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pic>
        <p:nvPicPr>
          <p:cNvPr id="99" name="Google Shape;9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564107" y="3186198"/>
            <a:ext cx="180412" cy="2160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007166" y="2529723"/>
            <a:ext cx="318706" cy="381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0111137" y="3219838"/>
            <a:ext cx="409276" cy="490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rot="10800000">
            <a:off x="330465" y="2911470"/>
            <a:ext cx="224874" cy="269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11245513" y="2639496"/>
            <a:ext cx="318706" cy="3817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2" name="Google Shape;382;p23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383" name="Google Shape;383;p23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384" name="Google Shape;384;p23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85" name="Google Shape;385;p23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386" name="Google Shape;386;p23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387" name="Google Shape;387;p23"/>
          <p:cNvSpPr txBox="1"/>
          <p:nvPr/>
        </p:nvSpPr>
        <p:spPr>
          <a:xfrm>
            <a:off x="863600" y="248922"/>
            <a:ext cx="334059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388" name="Google Shape;388;p23"/>
          <p:cNvGrpSpPr/>
          <p:nvPr/>
        </p:nvGrpSpPr>
        <p:grpSpPr>
          <a:xfrm>
            <a:off x="1249680" y="1707048"/>
            <a:ext cx="10080229" cy="4356368"/>
            <a:chOff x="1247030" y="1869608"/>
            <a:chExt cx="10080227" cy="4356367"/>
          </a:xfrm>
        </p:grpSpPr>
        <p:grpSp>
          <p:nvGrpSpPr>
            <p:cNvPr id="389" name="Google Shape;389;p23"/>
            <p:cNvGrpSpPr/>
            <p:nvPr/>
          </p:nvGrpSpPr>
          <p:grpSpPr>
            <a:xfrm>
              <a:off x="1247030" y="4468880"/>
              <a:ext cx="2954511" cy="886577"/>
              <a:chOff x="487679" y="3088523"/>
              <a:chExt cx="2954511" cy="886577"/>
            </a:xfrm>
          </p:grpSpPr>
          <p:sp>
            <p:nvSpPr>
              <p:cNvPr id="390" name="Google Shape;390;p23"/>
              <p:cNvSpPr txBox="1"/>
              <p:nvPr/>
            </p:nvSpPr>
            <p:spPr>
              <a:xfrm>
                <a:off x="487679" y="3385544"/>
                <a:ext cx="2954511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91" name="Google Shape;391;p23"/>
              <p:cNvSpPr/>
              <p:nvPr/>
            </p:nvSpPr>
            <p:spPr>
              <a:xfrm>
                <a:off x="599439" y="3088523"/>
                <a:ext cx="2407615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03</a:t>
                </a:r>
                <a:endParaRPr b="1" sz="20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392" name="Google Shape;392;p23"/>
            <p:cNvGrpSpPr/>
            <p:nvPr/>
          </p:nvGrpSpPr>
          <p:grpSpPr>
            <a:xfrm>
              <a:off x="8311739" y="4468880"/>
              <a:ext cx="3015518" cy="886577"/>
              <a:chOff x="8907900" y="3088523"/>
              <a:chExt cx="3015518" cy="886577"/>
            </a:xfrm>
          </p:grpSpPr>
          <p:sp>
            <p:nvSpPr>
              <p:cNvPr id="393" name="Google Shape;393;p23"/>
              <p:cNvSpPr txBox="1"/>
              <p:nvPr/>
            </p:nvSpPr>
            <p:spPr>
              <a:xfrm>
                <a:off x="8907900" y="3385544"/>
                <a:ext cx="3015518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94" name="Google Shape;394;p23"/>
              <p:cNvSpPr/>
              <p:nvPr/>
            </p:nvSpPr>
            <p:spPr>
              <a:xfrm>
                <a:off x="9019661" y="3088523"/>
                <a:ext cx="245732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06</a:t>
                </a:r>
                <a:endParaRPr b="1" sz="20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395" name="Google Shape;395;p23"/>
            <p:cNvGrpSpPr/>
            <p:nvPr/>
          </p:nvGrpSpPr>
          <p:grpSpPr>
            <a:xfrm>
              <a:off x="4058794" y="2224675"/>
              <a:ext cx="4096121" cy="4001300"/>
              <a:chOff x="3648600" y="725479"/>
              <a:chExt cx="4997000" cy="4881326"/>
            </a:xfrm>
          </p:grpSpPr>
          <p:sp>
            <p:nvSpPr>
              <p:cNvPr id="396" name="Google Shape;396;p23"/>
              <p:cNvSpPr/>
              <p:nvPr/>
            </p:nvSpPr>
            <p:spPr>
              <a:xfrm>
                <a:off x="7418780" y="4017012"/>
                <a:ext cx="1226820" cy="1057603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97" name="Google Shape;397;p23"/>
              <p:cNvSpPr/>
              <p:nvPr/>
            </p:nvSpPr>
            <p:spPr>
              <a:xfrm>
                <a:off x="4847030" y="4017011"/>
                <a:ext cx="3185160" cy="1057603"/>
              </a:xfrm>
              <a:prstGeom prst="parallelogram">
                <a:avLst>
                  <a:gd fmla="val 57722" name="adj"/>
                </a:avLst>
              </a:prstGeom>
              <a:solidFill>
                <a:srgbClr val="E3E6E9"/>
              </a:solidFill>
              <a:ln cap="flat" cmpd="sng" w="762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98" name="Google Shape;398;p23"/>
              <p:cNvSpPr/>
              <p:nvPr/>
            </p:nvSpPr>
            <p:spPr>
              <a:xfrm rot="7176267">
                <a:off x="3798188" y="4283776"/>
                <a:ext cx="1226040" cy="1057603"/>
              </a:xfrm>
              <a:prstGeom prst="triangle">
                <a:avLst>
                  <a:gd fmla="val 50000" name="adj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99" name="Google Shape;399;p23"/>
              <p:cNvSpPr/>
              <p:nvPr/>
            </p:nvSpPr>
            <p:spPr>
              <a:xfrm rot="7176267">
                <a:off x="3599284" y="2888630"/>
                <a:ext cx="3209239" cy="1057603"/>
              </a:xfrm>
              <a:prstGeom prst="parallelogram">
                <a:avLst>
                  <a:gd fmla="val 57327" name="adj"/>
                </a:avLst>
              </a:prstGeom>
              <a:solidFill>
                <a:srgbClr val="E3E6E9"/>
              </a:solidFill>
              <a:ln cap="flat" cmpd="sng" w="762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00" name="Google Shape;400;p23"/>
              <p:cNvSpPr/>
              <p:nvPr/>
            </p:nvSpPr>
            <p:spPr>
              <a:xfrm rot="-7190921">
                <a:off x="5375029" y="991566"/>
                <a:ext cx="1226040" cy="1057603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01" name="Google Shape;401;p23"/>
              <p:cNvSpPr/>
              <p:nvPr/>
            </p:nvSpPr>
            <p:spPr>
              <a:xfrm rot="-7190921">
                <a:off x="5188621" y="2372001"/>
                <a:ext cx="3183135" cy="1057603"/>
              </a:xfrm>
              <a:prstGeom prst="parallelogram">
                <a:avLst>
                  <a:gd fmla="val 57327" name="adj"/>
                </a:avLst>
              </a:prstGeom>
              <a:solidFill>
                <a:srgbClr val="E3E6E9"/>
              </a:solidFill>
              <a:ln cap="flat" cmpd="sng" w="762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402" name="Google Shape;402;p23"/>
            <p:cNvSpPr/>
            <p:nvPr/>
          </p:nvSpPr>
          <p:spPr>
            <a:xfrm>
              <a:off x="7428016" y="5329619"/>
              <a:ext cx="446169" cy="366714"/>
            </a:xfrm>
            <a:custGeom>
              <a:rect b="b" l="l" r="r" t="t"/>
              <a:pathLst>
                <a:path extrusionOk="0" h="238" w="293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03" name="Google Shape;403;p23"/>
            <p:cNvSpPr/>
            <p:nvPr/>
          </p:nvSpPr>
          <p:spPr>
            <a:xfrm>
              <a:off x="5897308" y="2560659"/>
              <a:ext cx="401262" cy="400840"/>
            </a:xfrm>
            <a:custGeom>
              <a:rect b="b" l="l" r="r" t="t"/>
              <a:pathLst>
                <a:path extrusionOk="0" h="400" w="400">
                  <a:moveTo>
                    <a:pt x="374" y="100"/>
                  </a:moveTo>
                  <a:cubicBezTo>
                    <a:pt x="356" y="69"/>
                    <a:pt x="331" y="45"/>
                    <a:pt x="301" y="27"/>
                  </a:cubicBezTo>
                  <a:cubicBezTo>
                    <a:pt x="270" y="9"/>
                    <a:pt x="237" y="0"/>
                    <a:pt x="200" y="0"/>
                  </a:cubicBezTo>
                  <a:cubicBezTo>
                    <a:pt x="164" y="0"/>
                    <a:pt x="130" y="9"/>
                    <a:pt x="100" y="27"/>
                  </a:cubicBezTo>
                  <a:cubicBezTo>
                    <a:pt x="69" y="45"/>
                    <a:pt x="45" y="69"/>
                    <a:pt x="27" y="100"/>
                  </a:cubicBezTo>
                  <a:cubicBezTo>
                    <a:pt x="9" y="130"/>
                    <a:pt x="0" y="164"/>
                    <a:pt x="0" y="200"/>
                  </a:cubicBezTo>
                  <a:cubicBezTo>
                    <a:pt x="0" y="237"/>
                    <a:pt x="9" y="270"/>
                    <a:pt x="27" y="301"/>
                  </a:cubicBezTo>
                  <a:cubicBezTo>
                    <a:pt x="45" y="331"/>
                    <a:pt x="69" y="356"/>
                    <a:pt x="100" y="374"/>
                  </a:cubicBezTo>
                  <a:cubicBezTo>
                    <a:pt x="130" y="391"/>
                    <a:pt x="164" y="400"/>
                    <a:pt x="200" y="400"/>
                  </a:cubicBezTo>
                  <a:cubicBezTo>
                    <a:pt x="237" y="400"/>
                    <a:pt x="270" y="391"/>
                    <a:pt x="301" y="374"/>
                  </a:cubicBezTo>
                  <a:cubicBezTo>
                    <a:pt x="331" y="356"/>
                    <a:pt x="356" y="331"/>
                    <a:pt x="374" y="301"/>
                  </a:cubicBezTo>
                  <a:cubicBezTo>
                    <a:pt x="392" y="270"/>
                    <a:pt x="400" y="237"/>
                    <a:pt x="400" y="200"/>
                  </a:cubicBezTo>
                  <a:cubicBezTo>
                    <a:pt x="400" y="164"/>
                    <a:pt x="392" y="130"/>
                    <a:pt x="374" y="100"/>
                  </a:cubicBezTo>
                  <a:close/>
                  <a:moveTo>
                    <a:pt x="330" y="170"/>
                  </a:moveTo>
                  <a:cubicBezTo>
                    <a:pt x="188" y="311"/>
                    <a:pt x="188" y="311"/>
                    <a:pt x="188" y="311"/>
                  </a:cubicBezTo>
                  <a:cubicBezTo>
                    <a:pt x="185" y="315"/>
                    <a:pt x="181" y="316"/>
                    <a:pt x="176" y="316"/>
                  </a:cubicBezTo>
                  <a:cubicBezTo>
                    <a:pt x="172" y="316"/>
                    <a:pt x="168" y="315"/>
                    <a:pt x="165" y="311"/>
                  </a:cubicBezTo>
                  <a:cubicBezTo>
                    <a:pt x="70" y="217"/>
                    <a:pt x="70" y="217"/>
                    <a:pt x="70" y="217"/>
                  </a:cubicBezTo>
                  <a:cubicBezTo>
                    <a:pt x="67" y="214"/>
                    <a:pt x="66" y="210"/>
                    <a:pt x="66" y="205"/>
                  </a:cubicBezTo>
                  <a:cubicBezTo>
                    <a:pt x="66" y="200"/>
                    <a:pt x="67" y="196"/>
                    <a:pt x="70" y="193"/>
                  </a:cubicBezTo>
                  <a:cubicBezTo>
                    <a:pt x="94" y="170"/>
                    <a:pt x="94" y="170"/>
                    <a:pt x="94" y="170"/>
                  </a:cubicBezTo>
                  <a:cubicBezTo>
                    <a:pt x="97" y="166"/>
                    <a:pt x="101" y="165"/>
                    <a:pt x="106" y="165"/>
                  </a:cubicBezTo>
                  <a:cubicBezTo>
                    <a:pt x="110" y="165"/>
                    <a:pt x="114" y="166"/>
                    <a:pt x="118" y="170"/>
                  </a:cubicBezTo>
                  <a:cubicBezTo>
                    <a:pt x="176" y="229"/>
                    <a:pt x="176" y="229"/>
                    <a:pt x="176" y="229"/>
                  </a:cubicBezTo>
                  <a:cubicBezTo>
                    <a:pt x="283" y="123"/>
                    <a:pt x="283" y="123"/>
                    <a:pt x="283" y="123"/>
                  </a:cubicBezTo>
                  <a:cubicBezTo>
                    <a:pt x="286" y="119"/>
                    <a:pt x="290" y="118"/>
                    <a:pt x="295" y="118"/>
                  </a:cubicBezTo>
                  <a:cubicBezTo>
                    <a:pt x="299" y="118"/>
                    <a:pt x="303" y="119"/>
                    <a:pt x="306" y="123"/>
                  </a:cubicBezTo>
                  <a:cubicBezTo>
                    <a:pt x="330" y="146"/>
                    <a:pt x="330" y="146"/>
                    <a:pt x="330" y="146"/>
                  </a:cubicBezTo>
                  <a:cubicBezTo>
                    <a:pt x="333" y="149"/>
                    <a:pt x="335" y="153"/>
                    <a:pt x="335" y="158"/>
                  </a:cubicBezTo>
                  <a:cubicBezTo>
                    <a:pt x="335" y="163"/>
                    <a:pt x="333" y="167"/>
                    <a:pt x="330" y="170"/>
                  </a:cubicBezTo>
                  <a:close/>
                  <a:moveTo>
                    <a:pt x="330" y="170"/>
                  </a:moveTo>
                  <a:cubicBezTo>
                    <a:pt x="330" y="170"/>
                    <a:pt x="330" y="170"/>
                    <a:pt x="330" y="17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04" name="Google Shape;404;p23"/>
            <p:cNvSpPr/>
            <p:nvPr/>
          </p:nvSpPr>
          <p:spPr>
            <a:xfrm>
              <a:off x="4367298" y="5329619"/>
              <a:ext cx="361663" cy="360992"/>
            </a:xfrm>
            <a:custGeom>
              <a:rect b="b" l="l" r="r" t="t"/>
              <a:pathLst>
                <a:path extrusionOk="0" h="204" w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05" name="Google Shape;405;p23"/>
            <p:cNvSpPr/>
            <p:nvPr/>
          </p:nvSpPr>
          <p:spPr>
            <a:xfrm>
              <a:off x="5846028" y="4290046"/>
              <a:ext cx="451952" cy="576726"/>
            </a:xfrm>
            <a:custGeom>
              <a:rect b="b" l="l" r="r" t="t"/>
              <a:pathLst>
                <a:path extrusionOk="0" h="330201" w="258763">
                  <a:moveTo>
                    <a:pt x="43815" y="130175"/>
                  </a:moveTo>
                  <a:cubicBezTo>
                    <a:pt x="34925" y="130175"/>
                    <a:pt x="28575" y="137968"/>
                    <a:pt x="28575" y="147060"/>
                  </a:cubicBezTo>
                  <a:cubicBezTo>
                    <a:pt x="28575" y="147060"/>
                    <a:pt x="28575" y="147060"/>
                    <a:pt x="28575" y="227590"/>
                  </a:cubicBezTo>
                  <a:cubicBezTo>
                    <a:pt x="28575" y="236682"/>
                    <a:pt x="34925" y="244475"/>
                    <a:pt x="43815" y="244475"/>
                  </a:cubicBezTo>
                  <a:cubicBezTo>
                    <a:pt x="52705" y="244475"/>
                    <a:pt x="60325" y="236682"/>
                    <a:pt x="60325" y="227590"/>
                  </a:cubicBezTo>
                  <a:cubicBezTo>
                    <a:pt x="60325" y="227590"/>
                    <a:pt x="60325" y="227590"/>
                    <a:pt x="60325" y="147060"/>
                  </a:cubicBezTo>
                  <a:cubicBezTo>
                    <a:pt x="60325" y="137968"/>
                    <a:pt x="52705" y="130175"/>
                    <a:pt x="43815" y="130175"/>
                  </a:cubicBezTo>
                  <a:close/>
                  <a:moveTo>
                    <a:pt x="221457" y="98425"/>
                  </a:moveTo>
                  <a:cubicBezTo>
                    <a:pt x="215008" y="98425"/>
                    <a:pt x="211138" y="103579"/>
                    <a:pt x="211138" y="110021"/>
                  </a:cubicBezTo>
                  <a:lnTo>
                    <a:pt x="211138" y="265918"/>
                  </a:lnTo>
                  <a:cubicBezTo>
                    <a:pt x="211138" y="271072"/>
                    <a:pt x="215008" y="276225"/>
                    <a:pt x="221457" y="276225"/>
                  </a:cubicBezTo>
                  <a:cubicBezTo>
                    <a:pt x="227907" y="276225"/>
                    <a:pt x="231776" y="271072"/>
                    <a:pt x="231776" y="265918"/>
                  </a:cubicBezTo>
                  <a:cubicBezTo>
                    <a:pt x="231776" y="265918"/>
                    <a:pt x="231776" y="265918"/>
                    <a:pt x="231776" y="110021"/>
                  </a:cubicBezTo>
                  <a:cubicBezTo>
                    <a:pt x="231776" y="103579"/>
                    <a:pt x="227907" y="98425"/>
                    <a:pt x="221457" y="98425"/>
                  </a:cubicBezTo>
                  <a:close/>
                  <a:moveTo>
                    <a:pt x="80216" y="71438"/>
                  </a:moveTo>
                  <a:cubicBezTo>
                    <a:pt x="80216" y="71438"/>
                    <a:pt x="80216" y="71438"/>
                    <a:pt x="236768" y="71438"/>
                  </a:cubicBezTo>
                  <a:cubicBezTo>
                    <a:pt x="258763" y="71438"/>
                    <a:pt x="258763" y="71438"/>
                    <a:pt x="258763" y="93324"/>
                  </a:cubicBezTo>
                  <a:cubicBezTo>
                    <a:pt x="258763" y="93324"/>
                    <a:pt x="258763" y="93324"/>
                    <a:pt x="258763" y="274844"/>
                  </a:cubicBezTo>
                  <a:cubicBezTo>
                    <a:pt x="258763" y="330201"/>
                    <a:pt x="258763" y="330201"/>
                    <a:pt x="204423" y="330201"/>
                  </a:cubicBezTo>
                  <a:cubicBezTo>
                    <a:pt x="204423" y="330201"/>
                    <a:pt x="204423" y="330201"/>
                    <a:pt x="113856" y="330201"/>
                  </a:cubicBezTo>
                  <a:cubicBezTo>
                    <a:pt x="59515" y="330201"/>
                    <a:pt x="59515" y="330201"/>
                    <a:pt x="59515" y="274844"/>
                  </a:cubicBezTo>
                  <a:cubicBezTo>
                    <a:pt x="59515" y="274844"/>
                    <a:pt x="59515" y="274844"/>
                    <a:pt x="59515" y="267120"/>
                  </a:cubicBezTo>
                  <a:cubicBezTo>
                    <a:pt x="54340" y="269694"/>
                    <a:pt x="49165" y="270982"/>
                    <a:pt x="42696" y="270982"/>
                  </a:cubicBezTo>
                  <a:cubicBezTo>
                    <a:pt x="19407" y="270982"/>
                    <a:pt x="0" y="251671"/>
                    <a:pt x="0" y="227211"/>
                  </a:cubicBezTo>
                  <a:cubicBezTo>
                    <a:pt x="0" y="227211"/>
                    <a:pt x="0" y="227211"/>
                    <a:pt x="0" y="147394"/>
                  </a:cubicBezTo>
                  <a:cubicBezTo>
                    <a:pt x="0" y="122933"/>
                    <a:pt x="19407" y="103623"/>
                    <a:pt x="42696" y="103623"/>
                  </a:cubicBezTo>
                  <a:cubicBezTo>
                    <a:pt x="49165" y="103623"/>
                    <a:pt x="54340" y="104910"/>
                    <a:pt x="59515" y="107485"/>
                  </a:cubicBezTo>
                  <a:cubicBezTo>
                    <a:pt x="59515" y="107485"/>
                    <a:pt x="59515" y="107485"/>
                    <a:pt x="59515" y="93324"/>
                  </a:cubicBezTo>
                  <a:cubicBezTo>
                    <a:pt x="59515" y="71438"/>
                    <a:pt x="59515" y="71438"/>
                    <a:pt x="80216" y="71438"/>
                  </a:cubicBezTo>
                  <a:close/>
                  <a:moveTo>
                    <a:pt x="107950" y="0"/>
                  </a:moveTo>
                  <a:cubicBezTo>
                    <a:pt x="107950" y="0"/>
                    <a:pt x="107950" y="0"/>
                    <a:pt x="109247" y="1290"/>
                  </a:cubicBezTo>
                  <a:cubicBezTo>
                    <a:pt x="110544" y="1290"/>
                    <a:pt x="111841" y="2580"/>
                    <a:pt x="113139" y="2580"/>
                  </a:cubicBezTo>
                  <a:cubicBezTo>
                    <a:pt x="114436" y="3870"/>
                    <a:pt x="117030" y="3870"/>
                    <a:pt x="119624" y="5160"/>
                  </a:cubicBezTo>
                  <a:cubicBezTo>
                    <a:pt x="120921" y="6450"/>
                    <a:pt x="123515" y="6450"/>
                    <a:pt x="126110" y="7739"/>
                  </a:cubicBezTo>
                  <a:cubicBezTo>
                    <a:pt x="131298" y="10319"/>
                    <a:pt x="137784" y="11609"/>
                    <a:pt x="144269" y="12899"/>
                  </a:cubicBezTo>
                  <a:cubicBezTo>
                    <a:pt x="144269" y="12899"/>
                    <a:pt x="144269" y="12899"/>
                    <a:pt x="145566" y="12899"/>
                  </a:cubicBezTo>
                  <a:cubicBezTo>
                    <a:pt x="145566" y="12899"/>
                    <a:pt x="146863" y="12899"/>
                    <a:pt x="146863" y="14189"/>
                  </a:cubicBezTo>
                  <a:cubicBezTo>
                    <a:pt x="146863" y="14189"/>
                    <a:pt x="146863" y="14189"/>
                    <a:pt x="148161" y="14189"/>
                  </a:cubicBezTo>
                  <a:cubicBezTo>
                    <a:pt x="148161" y="14189"/>
                    <a:pt x="149458" y="14189"/>
                    <a:pt x="149458" y="14189"/>
                  </a:cubicBezTo>
                  <a:cubicBezTo>
                    <a:pt x="149458" y="14189"/>
                    <a:pt x="150755" y="14189"/>
                    <a:pt x="152052" y="14189"/>
                  </a:cubicBezTo>
                  <a:cubicBezTo>
                    <a:pt x="152052" y="15478"/>
                    <a:pt x="153349" y="15478"/>
                    <a:pt x="154646" y="15478"/>
                  </a:cubicBezTo>
                  <a:cubicBezTo>
                    <a:pt x="154646" y="15478"/>
                    <a:pt x="154646" y="15478"/>
                    <a:pt x="155943" y="15478"/>
                  </a:cubicBezTo>
                  <a:cubicBezTo>
                    <a:pt x="155943" y="15478"/>
                    <a:pt x="155943" y="15478"/>
                    <a:pt x="157240" y="15478"/>
                  </a:cubicBezTo>
                  <a:cubicBezTo>
                    <a:pt x="157240" y="15478"/>
                    <a:pt x="157240" y="15478"/>
                    <a:pt x="158537" y="16768"/>
                  </a:cubicBezTo>
                  <a:cubicBezTo>
                    <a:pt x="158537" y="16768"/>
                    <a:pt x="158537" y="16768"/>
                    <a:pt x="159835" y="16768"/>
                  </a:cubicBezTo>
                  <a:cubicBezTo>
                    <a:pt x="161132" y="16768"/>
                    <a:pt x="161132" y="16768"/>
                    <a:pt x="162429" y="16768"/>
                  </a:cubicBezTo>
                  <a:cubicBezTo>
                    <a:pt x="163726" y="16768"/>
                    <a:pt x="163726" y="16768"/>
                    <a:pt x="165023" y="18058"/>
                  </a:cubicBezTo>
                  <a:cubicBezTo>
                    <a:pt x="165023" y="18058"/>
                    <a:pt x="165023" y="18058"/>
                    <a:pt x="166320" y="18058"/>
                  </a:cubicBezTo>
                  <a:cubicBezTo>
                    <a:pt x="166320" y="18058"/>
                    <a:pt x="166320" y="18058"/>
                    <a:pt x="167617" y="18058"/>
                  </a:cubicBezTo>
                  <a:cubicBezTo>
                    <a:pt x="167617" y="18058"/>
                    <a:pt x="167617" y="18058"/>
                    <a:pt x="168914" y="18058"/>
                  </a:cubicBezTo>
                  <a:cubicBezTo>
                    <a:pt x="168914" y="18058"/>
                    <a:pt x="168914" y="18058"/>
                    <a:pt x="170211" y="18058"/>
                  </a:cubicBezTo>
                  <a:cubicBezTo>
                    <a:pt x="172806" y="19348"/>
                    <a:pt x="174103" y="19348"/>
                    <a:pt x="176697" y="20638"/>
                  </a:cubicBezTo>
                  <a:cubicBezTo>
                    <a:pt x="180588" y="21928"/>
                    <a:pt x="184480" y="23218"/>
                    <a:pt x="188371" y="24507"/>
                  </a:cubicBezTo>
                  <a:cubicBezTo>
                    <a:pt x="190965" y="25797"/>
                    <a:pt x="192262" y="25797"/>
                    <a:pt x="193559" y="27087"/>
                  </a:cubicBezTo>
                  <a:cubicBezTo>
                    <a:pt x="194856" y="28377"/>
                    <a:pt x="194856" y="28377"/>
                    <a:pt x="194856" y="28377"/>
                  </a:cubicBezTo>
                  <a:cubicBezTo>
                    <a:pt x="196154" y="28377"/>
                    <a:pt x="196154" y="28377"/>
                    <a:pt x="196154" y="29667"/>
                  </a:cubicBezTo>
                  <a:cubicBezTo>
                    <a:pt x="197451" y="29667"/>
                    <a:pt x="197451" y="29667"/>
                    <a:pt x="197451" y="29667"/>
                  </a:cubicBezTo>
                  <a:cubicBezTo>
                    <a:pt x="198748" y="29667"/>
                    <a:pt x="198748" y="30957"/>
                    <a:pt x="198748" y="30957"/>
                  </a:cubicBezTo>
                  <a:cubicBezTo>
                    <a:pt x="202639" y="33536"/>
                    <a:pt x="205233" y="36116"/>
                    <a:pt x="207828" y="38696"/>
                  </a:cubicBezTo>
                  <a:cubicBezTo>
                    <a:pt x="210422" y="41276"/>
                    <a:pt x="211719" y="45145"/>
                    <a:pt x="213016" y="47725"/>
                  </a:cubicBezTo>
                  <a:cubicBezTo>
                    <a:pt x="214313" y="50305"/>
                    <a:pt x="214313" y="52884"/>
                    <a:pt x="214313" y="55464"/>
                  </a:cubicBezTo>
                  <a:cubicBezTo>
                    <a:pt x="214313" y="56754"/>
                    <a:pt x="214313" y="56754"/>
                    <a:pt x="214313" y="58044"/>
                  </a:cubicBezTo>
                  <a:cubicBezTo>
                    <a:pt x="214313" y="58044"/>
                    <a:pt x="214313" y="59334"/>
                    <a:pt x="213016" y="59334"/>
                  </a:cubicBezTo>
                  <a:cubicBezTo>
                    <a:pt x="213016" y="59334"/>
                    <a:pt x="213016" y="59334"/>
                    <a:pt x="213016" y="60623"/>
                  </a:cubicBezTo>
                  <a:cubicBezTo>
                    <a:pt x="213016" y="61913"/>
                    <a:pt x="213016" y="61913"/>
                    <a:pt x="213016" y="61913"/>
                  </a:cubicBezTo>
                  <a:cubicBezTo>
                    <a:pt x="213016" y="61913"/>
                    <a:pt x="213016" y="61913"/>
                    <a:pt x="211719" y="60623"/>
                  </a:cubicBezTo>
                  <a:cubicBezTo>
                    <a:pt x="211719" y="60623"/>
                    <a:pt x="211719" y="59334"/>
                    <a:pt x="210422" y="59334"/>
                  </a:cubicBezTo>
                  <a:cubicBezTo>
                    <a:pt x="210422" y="59334"/>
                    <a:pt x="210422" y="58044"/>
                    <a:pt x="209125" y="58044"/>
                  </a:cubicBezTo>
                  <a:cubicBezTo>
                    <a:pt x="207828" y="56754"/>
                    <a:pt x="205233" y="55464"/>
                    <a:pt x="203936" y="54174"/>
                  </a:cubicBezTo>
                  <a:cubicBezTo>
                    <a:pt x="201342" y="54174"/>
                    <a:pt x="200045" y="52884"/>
                    <a:pt x="197451" y="51594"/>
                  </a:cubicBezTo>
                  <a:cubicBezTo>
                    <a:pt x="194856" y="51594"/>
                    <a:pt x="192262" y="50305"/>
                    <a:pt x="189668" y="50305"/>
                  </a:cubicBezTo>
                  <a:cubicBezTo>
                    <a:pt x="188371" y="50305"/>
                    <a:pt x="188371" y="50305"/>
                    <a:pt x="187074" y="50305"/>
                  </a:cubicBezTo>
                  <a:cubicBezTo>
                    <a:pt x="187074" y="49015"/>
                    <a:pt x="185777" y="49015"/>
                    <a:pt x="184480" y="49015"/>
                  </a:cubicBezTo>
                  <a:cubicBezTo>
                    <a:pt x="183182" y="49015"/>
                    <a:pt x="181885" y="49015"/>
                    <a:pt x="180588" y="47725"/>
                  </a:cubicBezTo>
                  <a:cubicBezTo>
                    <a:pt x="176697" y="47725"/>
                    <a:pt x="174103" y="47725"/>
                    <a:pt x="170211" y="46435"/>
                  </a:cubicBezTo>
                  <a:cubicBezTo>
                    <a:pt x="168914" y="46435"/>
                    <a:pt x="166320" y="45145"/>
                    <a:pt x="165023" y="45145"/>
                  </a:cubicBezTo>
                  <a:cubicBezTo>
                    <a:pt x="165023" y="45145"/>
                    <a:pt x="165023" y="45145"/>
                    <a:pt x="163726" y="45145"/>
                  </a:cubicBezTo>
                  <a:cubicBezTo>
                    <a:pt x="163726" y="45145"/>
                    <a:pt x="163726" y="45145"/>
                    <a:pt x="162429" y="45145"/>
                  </a:cubicBezTo>
                  <a:cubicBezTo>
                    <a:pt x="162429" y="45145"/>
                    <a:pt x="162429" y="45145"/>
                    <a:pt x="159835" y="43855"/>
                  </a:cubicBezTo>
                  <a:cubicBezTo>
                    <a:pt x="159835" y="43855"/>
                    <a:pt x="159835" y="43855"/>
                    <a:pt x="158537" y="43855"/>
                  </a:cubicBezTo>
                  <a:cubicBezTo>
                    <a:pt x="157240" y="43855"/>
                    <a:pt x="157240" y="43855"/>
                    <a:pt x="155943" y="42565"/>
                  </a:cubicBezTo>
                  <a:cubicBezTo>
                    <a:pt x="154646" y="42565"/>
                    <a:pt x="153349" y="42565"/>
                    <a:pt x="152052" y="42565"/>
                  </a:cubicBezTo>
                  <a:cubicBezTo>
                    <a:pt x="152052" y="41276"/>
                    <a:pt x="150755" y="41276"/>
                    <a:pt x="149458" y="41276"/>
                  </a:cubicBezTo>
                  <a:cubicBezTo>
                    <a:pt x="148161" y="41276"/>
                    <a:pt x="146863" y="39986"/>
                    <a:pt x="146863" y="39986"/>
                  </a:cubicBezTo>
                  <a:cubicBezTo>
                    <a:pt x="142972" y="38696"/>
                    <a:pt x="139081" y="36116"/>
                    <a:pt x="135189" y="34826"/>
                  </a:cubicBezTo>
                  <a:cubicBezTo>
                    <a:pt x="131298" y="32247"/>
                    <a:pt x="128704" y="29667"/>
                    <a:pt x="124813" y="27087"/>
                  </a:cubicBezTo>
                  <a:cubicBezTo>
                    <a:pt x="122218" y="24507"/>
                    <a:pt x="119624" y="21928"/>
                    <a:pt x="117030" y="19348"/>
                  </a:cubicBezTo>
                  <a:cubicBezTo>
                    <a:pt x="115733" y="16768"/>
                    <a:pt x="113139" y="15478"/>
                    <a:pt x="111841" y="12899"/>
                  </a:cubicBezTo>
                  <a:cubicBezTo>
                    <a:pt x="110544" y="10319"/>
                    <a:pt x="110544" y="7739"/>
                    <a:pt x="109247" y="6450"/>
                  </a:cubicBezTo>
                  <a:cubicBezTo>
                    <a:pt x="109247" y="3870"/>
                    <a:pt x="107950" y="2580"/>
                    <a:pt x="107950" y="1290"/>
                  </a:cubicBezTo>
                  <a:cubicBezTo>
                    <a:pt x="107950" y="1290"/>
                    <a:pt x="107950" y="0"/>
                    <a:pt x="107950" y="0"/>
                  </a:cubicBezTo>
                  <a:close/>
                  <a:moveTo>
                    <a:pt x="9525" y="0"/>
                  </a:moveTo>
                  <a:cubicBezTo>
                    <a:pt x="9525" y="0"/>
                    <a:pt x="9525" y="0"/>
                    <a:pt x="10822" y="1290"/>
                  </a:cubicBezTo>
                  <a:cubicBezTo>
                    <a:pt x="12119" y="1290"/>
                    <a:pt x="12119" y="2580"/>
                    <a:pt x="14713" y="2580"/>
                  </a:cubicBezTo>
                  <a:cubicBezTo>
                    <a:pt x="16010" y="3870"/>
                    <a:pt x="17308" y="3870"/>
                    <a:pt x="19902" y="5160"/>
                  </a:cubicBezTo>
                  <a:cubicBezTo>
                    <a:pt x="22496" y="6450"/>
                    <a:pt x="25090" y="6450"/>
                    <a:pt x="27684" y="7739"/>
                  </a:cubicBezTo>
                  <a:cubicBezTo>
                    <a:pt x="32873" y="9029"/>
                    <a:pt x="39358" y="11609"/>
                    <a:pt x="45844" y="12899"/>
                  </a:cubicBezTo>
                  <a:cubicBezTo>
                    <a:pt x="45844" y="12899"/>
                    <a:pt x="45844" y="12899"/>
                    <a:pt x="47141" y="12899"/>
                  </a:cubicBezTo>
                  <a:cubicBezTo>
                    <a:pt x="47141" y="12899"/>
                    <a:pt x="47141" y="12899"/>
                    <a:pt x="48438" y="12899"/>
                  </a:cubicBezTo>
                  <a:cubicBezTo>
                    <a:pt x="48438" y="12899"/>
                    <a:pt x="48438" y="12899"/>
                    <a:pt x="48438" y="14189"/>
                  </a:cubicBezTo>
                  <a:cubicBezTo>
                    <a:pt x="49735" y="14189"/>
                    <a:pt x="49735" y="14189"/>
                    <a:pt x="49735" y="14189"/>
                  </a:cubicBezTo>
                  <a:cubicBezTo>
                    <a:pt x="51032" y="14189"/>
                    <a:pt x="52329" y="14189"/>
                    <a:pt x="52329" y="14189"/>
                  </a:cubicBezTo>
                  <a:cubicBezTo>
                    <a:pt x="53627" y="15478"/>
                    <a:pt x="54924" y="15478"/>
                    <a:pt x="54924" y="15478"/>
                  </a:cubicBezTo>
                  <a:cubicBezTo>
                    <a:pt x="56221" y="15478"/>
                    <a:pt x="56221" y="15478"/>
                    <a:pt x="56221" y="15478"/>
                  </a:cubicBezTo>
                  <a:cubicBezTo>
                    <a:pt x="57518" y="15478"/>
                    <a:pt x="57518" y="15478"/>
                    <a:pt x="57518" y="15478"/>
                  </a:cubicBezTo>
                  <a:cubicBezTo>
                    <a:pt x="58815" y="15478"/>
                    <a:pt x="58815" y="15478"/>
                    <a:pt x="58815" y="15478"/>
                  </a:cubicBezTo>
                  <a:cubicBezTo>
                    <a:pt x="60112" y="16768"/>
                    <a:pt x="60112" y="16768"/>
                    <a:pt x="60112" y="16768"/>
                  </a:cubicBezTo>
                  <a:cubicBezTo>
                    <a:pt x="61409" y="16768"/>
                    <a:pt x="62706" y="16768"/>
                    <a:pt x="62706" y="16768"/>
                  </a:cubicBezTo>
                  <a:cubicBezTo>
                    <a:pt x="64003" y="16768"/>
                    <a:pt x="65301" y="16768"/>
                    <a:pt x="65301" y="18058"/>
                  </a:cubicBezTo>
                  <a:cubicBezTo>
                    <a:pt x="65301" y="18058"/>
                    <a:pt x="65301" y="18058"/>
                    <a:pt x="66598" y="18058"/>
                  </a:cubicBezTo>
                  <a:cubicBezTo>
                    <a:pt x="66598" y="18058"/>
                    <a:pt x="66598" y="18058"/>
                    <a:pt x="69192" y="18058"/>
                  </a:cubicBezTo>
                  <a:cubicBezTo>
                    <a:pt x="69192" y="18058"/>
                    <a:pt x="69192" y="18058"/>
                    <a:pt x="70489" y="18058"/>
                  </a:cubicBezTo>
                  <a:cubicBezTo>
                    <a:pt x="70489" y="18058"/>
                    <a:pt x="70489" y="18058"/>
                    <a:pt x="71786" y="18058"/>
                  </a:cubicBezTo>
                  <a:cubicBezTo>
                    <a:pt x="73083" y="19348"/>
                    <a:pt x="75677" y="19348"/>
                    <a:pt x="76975" y="20638"/>
                  </a:cubicBezTo>
                  <a:cubicBezTo>
                    <a:pt x="82163" y="20638"/>
                    <a:pt x="86054" y="23218"/>
                    <a:pt x="89946" y="24507"/>
                  </a:cubicBezTo>
                  <a:cubicBezTo>
                    <a:pt x="91243" y="25797"/>
                    <a:pt x="93837" y="25797"/>
                    <a:pt x="95134" y="27087"/>
                  </a:cubicBezTo>
                  <a:cubicBezTo>
                    <a:pt x="95134" y="27087"/>
                    <a:pt x="96431" y="28377"/>
                    <a:pt x="96431" y="28377"/>
                  </a:cubicBezTo>
                  <a:cubicBezTo>
                    <a:pt x="96431" y="28377"/>
                    <a:pt x="97728" y="28377"/>
                    <a:pt x="97728" y="28377"/>
                  </a:cubicBezTo>
                  <a:cubicBezTo>
                    <a:pt x="97728" y="29667"/>
                    <a:pt x="99025" y="29667"/>
                    <a:pt x="99025" y="29667"/>
                  </a:cubicBezTo>
                  <a:cubicBezTo>
                    <a:pt x="99025" y="29667"/>
                    <a:pt x="100323" y="30957"/>
                    <a:pt x="100323" y="30957"/>
                  </a:cubicBezTo>
                  <a:cubicBezTo>
                    <a:pt x="102917" y="33536"/>
                    <a:pt x="106808" y="36116"/>
                    <a:pt x="108105" y="38696"/>
                  </a:cubicBezTo>
                  <a:cubicBezTo>
                    <a:pt x="110700" y="41276"/>
                    <a:pt x="111997" y="45145"/>
                    <a:pt x="113294" y="47725"/>
                  </a:cubicBezTo>
                  <a:cubicBezTo>
                    <a:pt x="114591" y="50305"/>
                    <a:pt x="115888" y="52884"/>
                    <a:pt x="114591" y="55464"/>
                  </a:cubicBezTo>
                  <a:cubicBezTo>
                    <a:pt x="114591" y="56754"/>
                    <a:pt x="114591" y="56754"/>
                    <a:pt x="114591" y="58044"/>
                  </a:cubicBezTo>
                  <a:cubicBezTo>
                    <a:pt x="114591" y="58044"/>
                    <a:pt x="114591" y="59334"/>
                    <a:pt x="114591" y="59334"/>
                  </a:cubicBezTo>
                  <a:cubicBezTo>
                    <a:pt x="114591" y="59334"/>
                    <a:pt x="114591" y="59334"/>
                    <a:pt x="114591" y="60623"/>
                  </a:cubicBezTo>
                  <a:cubicBezTo>
                    <a:pt x="114591" y="60623"/>
                    <a:pt x="113294" y="60623"/>
                    <a:pt x="113294" y="61913"/>
                  </a:cubicBezTo>
                  <a:cubicBezTo>
                    <a:pt x="113294" y="60623"/>
                    <a:pt x="113294" y="60623"/>
                    <a:pt x="111997" y="60623"/>
                  </a:cubicBezTo>
                  <a:cubicBezTo>
                    <a:pt x="111997" y="60623"/>
                    <a:pt x="111997" y="59334"/>
                    <a:pt x="111997" y="59334"/>
                  </a:cubicBezTo>
                  <a:cubicBezTo>
                    <a:pt x="110700" y="59334"/>
                    <a:pt x="110700" y="58044"/>
                    <a:pt x="110700" y="58044"/>
                  </a:cubicBezTo>
                  <a:cubicBezTo>
                    <a:pt x="110700" y="58044"/>
                    <a:pt x="110700" y="58044"/>
                    <a:pt x="109403" y="58044"/>
                  </a:cubicBezTo>
                  <a:cubicBezTo>
                    <a:pt x="108105" y="56754"/>
                    <a:pt x="106808" y="55464"/>
                    <a:pt x="104214" y="54174"/>
                  </a:cubicBezTo>
                  <a:cubicBezTo>
                    <a:pt x="102917" y="54174"/>
                    <a:pt x="100323" y="52884"/>
                    <a:pt x="97728" y="51594"/>
                  </a:cubicBezTo>
                  <a:cubicBezTo>
                    <a:pt x="96431" y="51594"/>
                    <a:pt x="93837" y="50305"/>
                    <a:pt x="89946" y="50305"/>
                  </a:cubicBezTo>
                  <a:cubicBezTo>
                    <a:pt x="89946" y="50305"/>
                    <a:pt x="88649" y="50305"/>
                    <a:pt x="88649" y="50305"/>
                  </a:cubicBezTo>
                  <a:cubicBezTo>
                    <a:pt x="87351" y="49015"/>
                    <a:pt x="87351" y="49015"/>
                    <a:pt x="86054" y="49015"/>
                  </a:cubicBezTo>
                  <a:cubicBezTo>
                    <a:pt x="84757" y="49015"/>
                    <a:pt x="83460" y="49015"/>
                    <a:pt x="80866" y="47725"/>
                  </a:cubicBezTo>
                  <a:cubicBezTo>
                    <a:pt x="78272" y="47725"/>
                    <a:pt x="74380" y="47725"/>
                    <a:pt x="71786" y="46435"/>
                  </a:cubicBezTo>
                  <a:cubicBezTo>
                    <a:pt x="69192" y="46435"/>
                    <a:pt x="67895" y="45145"/>
                    <a:pt x="66598" y="45145"/>
                  </a:cubicBezTo>
                  <a:cubicBezTo>
                    <a:pt x="66598" y="45145"/>
                    <a:pt x="66598" y="45145"/>
                    <a:pt x="65301" y="45145"/>
                  </a:cubicBezTo>
                  <a:cubicBezTo>
                    <a:pt x="65301" y="45145"/>
                    <a:pt x="65301" y="45145"/>
                    <a:pt x="64003" y="45145"/>
                  </a:cubicBezTo>
                  <a:cubicBezTo>
                    <a:pt x="64003" y="45145"/>
                    <a:pt x="64003" y="45145"/>
                    <a:pt x="62706" y="45145"/>
                  </a:cubicBezTo>
                  <a:cubicBezTo>
                    <a:pt x="62706" y="45145"/>
                    <a:pt x="62706" y="45145"/>
                    <a:pt x="61409" y="43855"/>
                  </a:cubicBezTo>
                  <a:cubicBezTo>
                    <a:pt x="61409" y="43855"/>
                    <a:pt x="61409" y="43855"/>
                    <a:pt x="60112" y="43855"/>
                  </a:cubicBezTo>
                  <a:cubicBezTo>
                    <a:pt x="58815" y="43855"/>
                    <a:pt x="57518" y="43855"/>
                    <a:pt x="56221" y="42565"/>
                  </a:cubicBezTo>
                  <a:cubicBezTo>
                    <a:pt x="56221" y="42565"/>
                    <a:pt x="54924" y="42565"/>
                    <a:pt x="53627" y="42565"/>
                  </a:cubicBezTo>
                  <a:cubicBezTo>
                    <a:pt x="52329" y="41276"/>
                    <a:pt x="51032" y="41276"/>
                    <a:pt x="51032" y="41276"/>
                  </a:cubicBezTo>
                  <a:cubicBezTo>
                    <a:pt x="49735" y="41276"/>
                    <a:pt x="48438" y="39986"/>
                    <a:pt x="47141" y="39986"/>
                  </a:cubicBezTo>
                  <a:cubicBezTo>
                    <a:pt x="43250" y="38696"/>
                    <a:pt x="39358" y="36116"/>
                    <a:pt x="36764" y="34826"/>
                  </a:cubicBezTo>
                  <a:cubicBezTo>
                    <a:pt x="32873" y="32247"/>
                    <a:pt x="28982" y="29667"/>
                    <a:pt x="26387" y="27087"/>
                  </a:cubicBezTo>
                  <a:cubicBezTo>
                    <a:pt x="23793" y="24507"/>
                    <a:pt x="21199" y="21928"/>
                    <a:pt x="18605" y="19348"/>
                  </a:cubicBezTo>
                  <a:cubicBezTo>
                    <a:pt x="16010" y="18058"/>
                    <a:pt x="14713" y="15478"/>
                    <a:pt x="13416" y="12899"/>
                  </a:cubicBezTo>
                  <a:cubicBezTo>
                    <a:pt x="12119" y="10319"/>
                    <a:pt x="10822" y="7739"/>
                    <a:pt x="10822" y="6450"/>
                  </a:cubicBezTo>
                  <a:cubicBezTo>
                    <a:pt x="9525" y="3870"/>
                    <a:pt x="9525" y="2580"/>
                    <a:pt x="9525" y="1290"/>
                  </a:cubicBezTo>
                  <a:cubicBezTo>
                    <a:pt x="9525" y="0"/>
                    <a:pt x="9525" y="0"/>
                    <a:pt x="95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406" name="Google Shape;406;p23"/>
            <p:cNvGrpSpPr/>
            <p:nvPr/>
          </p:nvGrpSpPr>
          <p:grpSpPr>
            <a:xfrm>
              <a:off x="7531924" y="3169244"/>
              <a:ext cx="3015519" cy="886577"/>
              <a:chOff x="8907900" y="3088523"/>
              <a:chExt cx="3015519" cy="886577"/>
            </a:xfrm>
          </p:grpSpPr>
          <p:sp>
            <p:nvSpPr>
              <p:cNvPr id="407" name="Google Shape;407;p23"/>
              <p:cNvSpPr txBox="1"/>
              <p:nvPr/>
            </p:nvSpPr>
            <p:spPr>
              <a:xfrm>
                <a:off x="8907900" y="3385544"/>
                <a:ext cx="3015519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08" name="Google Shape;408;p23"/>
              <p:cNvSpPr/>
              <p:nvPr/>
            </p:nvSpPr>
            <p:spPr>
              <a:xfrm>
                <a:off x="9019661" y="3088523"/>
                <a:ext cx="245732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05</a:t>
                </a:r>
                <a:endParaRPr b="1" sz="20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09" name="Google Shape;409;p23"/>
            <p:cNvGrpSpPr/>
            <p:nvPr/>
          </p:nvGrpSpPr>
          <p:grpSpPr>
            <a:xfrm>
              <a:off x="6752109" y="1869608"/>
              <a:ext cx="3015519" cy="886577"/>
              <a:chOff x="8907900" y="3088523"/>
              <a:chExt cx="3015519" cy="886577"/>
            </a:xfrm>
          </p:grpSpPr>
          <p:sp>
            <p:nvSpPr>
              <p:cNvPr id="410" name="Google Shape;410;p23"/>
              <p:cNvSpPr txBox="1"/>
              <p:nvPr/>
            </p:nvSpPr>
            <p:spPr>
              <a:xfrm>
                <a:off x="8907900" y="3385544"/>
                <a:ext cx="3015519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11" name="Google Shape;411;p23"/>
              <p:cNvSpPr/>
              <p:nvPr/>
            </p:nvSpPr>
            <p:spPr>
              <a:xfrm>
                <a:off x="9019661" y="3088523"/>
                <a:ext cx="245732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04</a:t>
                </a:r>
                <a:endParaRPr b="1" sz="20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12" name="Google Shape;412;p23"/>
            <p:cNvGrpSpPr/>
            <p:nvPr/>
          </p:nvGrpSpPr>
          <p:grpSpPr>
            <a:xfrm>
              <a:off x="1865796" y="3169244"/>
              <a:ext cx="2954512" cy="886577"/>
              <a:chOff x="487679" y="3088523"/>
              <a:chExt cx="2954512" cy="886577"/>
            </a:xfrm>
          </p:grpSpPr>
          <p:sp>
            <p:nvSpPr>
              <p:cNvPr id="413" name="Google Shape;413;p23"/>
              <p:cNvSpPr txBox="1"/>
              <p:nvPr/>
            </p:nvSpPr>
            <p:spPr>
              <a:xfrm>
                <a:off x="487679" y="3385544"/>
                <a:ext cx="2954512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14" name="Google Shape;414;p23"/>
              <p:cNvSpPr/>
              <p:nvPr/>
            </p:nvSpPr>
            <p:spPr>
              <a:xfrm>
                <a:off x="599439" y="3088523"/>
                <a:ext cx="2407615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02</a:t>
                </a:r>
                <a:endParaRPr b="1" sz="20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15" name="Google Shape;415;p23"/>
            <p:cNvGrpSpPr/>
            <p:nvPr/>
          </p:nvGrpSpPr>
          <p:grpSpPr>
            <a:xfrm>
              <a:off x="2484562" y="1869608"/>
              <a:ext cx="2954512" cy="886577"/>
              <a:chOff x="487679" y="3088523"/>
              <a:chExt cx="2954512" cy="886577"/>
            </a:xfrm>
          </p:grpSpPr>
          <p:sp>
            <p:nvSpPr>
              <p:cNvPr id="416" name="Google Shape;416;p23"/>
              <p:cNvSpPr txBox="1"/>
              <p:nvPr/>
            </p:nvSpPr>
            <p:spPr>
              <a:xfrm>
                <a:off x="487679" y="3385544"/>
                <a:ext cx="2954512" cy="5895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72000" spcFirstLastPara="1" rIns="7200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17" name="Google Shape;417;p23"/>
              <p:cNvSpPr/>
              <p:nvPr/>
            </p:nvSpPr>
            <p:spPr>
              <a:xfrm>
                <a:off x="599439" y="3088523"/>
                <a:ext cx="2407615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72000" spcFirstLastPara="1" rIns="72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01</a:t>
                </a:r>
                <a:endParaRPr b="1" sz="20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3" name="Google Shape;423;p24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424" name="Google Shape;424;p24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425" name="Google Shape;425;p24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26" name="Google Shape;426;p24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427" name="Google Shape;427;p24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428" name="Google Shape;428;p24"/>
          <p:cNvSpPr txBox="1"/>
          <p:nvPr/>
        </p:nvSpPr>
        <p:spPr>
          <a:xfrm>
            <a:off x="863600" y="248922"/>
            <a:ext cx="31576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429" name="Google Shape;429;p24"/>
          <p:cNvGrpSpPr/>
          <p:nvPr/>
        </p:nvGrpSpPr>
        <p:grpSpPr>
          <a:xfrm>
            <a:off x="767409" y="1105102"/>
            <a:ext cx="10705452" cy="5083657"/>
            <a:chOff x="767408" y="922224"/>
            <a:chExt cx="10705454" cy="5083658"/>
          </a:xfrm>
        </p:grpSpPr>
        <p:grpSp>
          <p:nvGrpSpPr>
            <p:cNvPr id="430" name="Google Shape;430;p24"/>
            <p:cNvGrpSpPr/>
            <p:nvPr/>
          </p:nvGrpSpPr>
          <p:grpSpPr>
            <a:xfrm>
              <a:off x="4102195" y="922224"/>
              <a:ext cx="4232836" cy="5083658"/>
              <a:chOff x="4102195" y="922224"/>
              <a:chExt cx="4232836" cy="5083658"/>
            </a:xfrm>
          </p:grpSpPr>
          <p:grpSp>
            <p:nvGrpSpPr>
              <p:cNvPr id="431" name="Google Shape;431;p24"/>
              <p:cNvGrpSpPr/>
              <p:nvPr/>
            </p:nvGrpSpPr>
            <p:grpSpPr>
              <a:xfrm>
                <a:off x="5614772" y="3646594"/>
                <a:ext cx="875232" cy="2359288"/>
                <a:chOff x="5588618" y="3680520"/>
                <a:chExt cx="988675" cy="1941036"/>
              </a:xfrm>
            </p:grpSpPr>
            <p:cxnSp>
              <p:nvCxnSpPr>
                <p:cNvPr id="432" name="Google Shape;432;p24"/>
                <p:cNvCxnSpPr/>
                <p:nvPr/>
              </p:nvCxnSpPr>
              <p:spPr>
                <a:xfrm>
                  <a:off x="5616754" y="3786455"/>
                  <a:ext cx="4375" cy="1220057"/>
                </a:xfrm>
                <a:prstGeom prst="straightConnector1">
                  <a:avLst/>
                </a:prstGeom>
                <a:noFill/>
                <a:ln cap="flat" cmpd="sng" w="6350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cxnSp>
              <p:nvCxnSpPr>
                <p:cNvPr id="433" name="Google Shape;433;p24"/>
                <p:cNvCxnSpPr/>
                <p:nvPr/>
              </p:nvCxnSpPr>
              <p:spPr>
                <a:xfrm>
                  <a:off x="6525816" y="3783820"/>
                  <a:ext cx="4375" cy="1220057"/>
                </a:xfrm>
                <a:prstGeom prst="straightConnector1">
                  <a:avLst/>
                </a:prstGeom>
                <a:noFill/>
                <a:ln cap="flat" cmpd="sng" w="6350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cxnSp>
              <p:nvCxnSpPr>
                <p:cNvPr id="434" name="Google Shape;434;p24"/>
                <p:cNvCxnSpPr/>
                <p:nvPr/>
              </p:nvCxnSpPr>
              <p:spPr>
                <a:xfrm>
                  <a:off x="5833054" y="3682011"/>
                  <a:ext cx="4375" cy="1220057"/>
                </a:xfrm>
                <a:prstGeom prst="straightConnector1">
                  <a:avLst/>
                </a:prstGeom>
                <a:noFill/>
                <a:ln cap="flat" cmpd="sng" w="6350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cxnSp>
              <p:nvCxnSpPr>
                <p:cNvPr id="435" name="Google Shape;435;p24"/>
                <p:cNvCxnSpPr/>
                <p:nvPr/>
              </p:nvCxnSpPr>
              <p:spPr>
                <a:xfrm>
                  <a:off x="6328716" y="3680520"/>
                  <a:ext cx="4375" cy="1220057"/>
                </a:xfrm>
                <a:prstGeom prst="straightConnector1">
                  <a:avLst/>
                </a:prstGeom>
                <a:noFill/>
                <a:ln cap="flat" cmpd="sng" w="6350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sp>
              <p:nvSpPr>
                <p:cNvPr id="436" name="Google Shape;436;p24"/>
                <p:cNvSpPr/>
                <p:nvPr/>
              </p:nvSpPr>
              <p:spPr>
                <a:xfrm>
                  <a:off x="5588618" y="4770963"/>
                  <a:ext cx="988675" cy="850593"/>
                </a:xfrm>
                <a:custGeom>
                  <a:rect b="b" l="l" r="r" t="t"/>
                  <a:pathLst>
                    <a:path extrusionOk="0" h="195" w="226">
                      <a:moveTo>
                        <a:pt x="2" y="61"/>
                      </a:moveTo>
                      <a:cubicBezTo>
                        <a:pt x="56" y="128"/>
                        <a:pt x="56" y="128"/>
                        <a:pt x="56" y="128"/>
                      </a:cubicBezTo>
                      <a:cubicBezTo>
                        <a:pt x="56" y="128"/>
                        <a:pt x="56" y="128"/>
                        <a:pt x="56" y="128"/>
                      </a:cubicBezTo>
                      <a:cubicBezTo>
                        <a:pt x="108" y="192"/>
                        <a:pt x="108" y="192"/>
                        <a:pt x="108" y="192"/>
                      </a:cubicBezTo>
                      <a:cubicBezTo>
                        <a:pt x="109" y="194"/>
                        <a:pt x="111" y="195"/>
                        <a:pt x="113" y="195"/>
                      </a:cubicBezTo>
                      <a:cubicBezTo>
                        <a:pt x="116" y="195"/>
                        <a:pt x="118" y="194"/>
                        <a:pt x="119" y="192"/>
                      </a:cubicBezTo>
                      <a:cubicBezTo>
                        <a:pt x="171" y="128"/>
                        <a:pt x="171" y="128"/>
                        <a:pt x="171" y="128"/>
                      </a:cubicBezTo>
                      <a:cubicBezTo>
                        <a:pt x="171" y="128"/>
                        <a:pt x="171" y="128"/>
                        <a:pt x="171" y="128"/>
                      </a:cubicBezTo>
                      <a:cubicBezTo>
                        <a:pt x="224" y="61"/>
                        <a:pt x="224" y="61"/>
                        <a:pt x="224" y="61"/>
                      </a:cubicBezTo>
                      <a:cubicBezTo>
                        <a:pt x="226" y="59"/>
                        <a:pt x="226" y="56"/>
                        <a:pt x="225" y="54"/>
                      </a:cubicBezTo>
                      <a:cubicBezTo>
                        <a:pt x="224" y="51"/>
                        <a:pt x="222" y="50"/>
                        <a:pt x="219" y="49"/>
                      </a:cubicBezTo>
                      <a:cubicBezTo>
                        <a:pt x="198" y="46"/>
                        <a:pt x="180" y="29"/>
                        <a:pt x="178" y="7"/>
                      </a:cubicBezTo>
                      <a:cubicBezTo>
                        <a:pt x="178" y="6"/>
                        <a:pt x="177" y="5"/>
                        <a:pt x="177" y="5"/>
                      </a:cubicBezTo>
                      <a:cubicBezTo>
                        <a:pt x="175" y="2"/>
                        <a:pt x="172" y="0"/>
                        <a:pt x="169" y="1"/>
                      </a:cubicBezTo>
                      <a:cubicBezTo>
                        <a:pt x="168" y="1"/>
                        <a:pt x="167" y="1"/>
                        <a:pt x="166" y="2"/>
                      </a:cubicBezTo>
                      <a:cubicBezTo>
                        <a:pt x="164" y="3"/>
                        <a:pt x="163" y="5"/>
                        <a:pt x="163" y="7"/>
                      </a:cubicBezTo>
                      <a:cubicBezTo>
                        <a:pt x="160" y="31"/>
                        <a:pt x="138" y="50"/>
                        <a:pt x="113" y="50"/>
                      </a:cubicBezTo>
                      <a:cubicBezTo>
                        <a:pt x="88" y="50"/>
                        <a:pt x="67" y="31"/>
                        <a:pt x="64" y="7"/>
                      </a:cubicBezTo>
                      <a:cubicBezTo>
                        <a:pt x="63" y="3"/>
                        <a:pt x="60" y="1"/>
                        <a:pt x="56" y="1"/>
                      </a:cubicBezTo>
                      <a:cubicBezTo>
                        <a:pt x="56" y="1"/>
                        <a:pt x="56" y="1"/>
                        <a:pt x="56" y="1"/>
                      </a:cubicBezTo>
                      <a:cubicBezTo>
                        <a:pt x="55" y="1"/>
                        <a:pt x="54" y="1"/>
                        <a:pt x="53" y="2"/>
                      </a:cubicBezTo>
                      <a:cubicBezTo>
                        <a:pt x="51" y="2"/>
                        <a:pt x="50" y="3"/>
                        <a:pt x="50" y="5"/>
                      </a:cubicBezTo>
                      <a:cubicBezTo>
                        <a:pt x="49" y="5"/>
                        <a:pt x="49" y="6"/>
                        <a:pt x="49" y="7"/>
                      </a:cubicBezTo>
                      <a:cubicBezTo>
                        <a:pt x="46" y="29"/>
                        <a:pt x="29" y="46"/>
                        <a:pt x="7" y="49"/>
                      </a:cubicBezTo>
                      <a:cubicBezTo>
                        <a:pt x="4" y="50"/>
                        <a:pt x="2" y="51"/>
                        <a:pt x="1" y="54"/>
                      </a:cubicBezTo>
                      <a:cubicBezTo>
                        <a:pt x="0" y="56"/>
                        <a:pt x="1" y="59"/>
                        <a:pt x="2" y="61"/>
                      </a:cubicBezTo>
                      <a:close/>
                      <a:moveTo>
                        <a:pt x="75" y="128"/>
                      </a:moveTo>
                      <a:cubicBezTo>
                        <a:pt x="101" y="123"/>
                        <a:pt x="126" y="123"/>
                        <a:pt x="152" y="128"/>
                      </a:cubicBezTo>
                      <a:cubicBezTo>
                        <a:pt x="113" y="175"/>
                        <a:pt x="113" y="175"/>
                        <a:pt x="113" y="175"/>
                      </a:cubicBezTo>
                      <a:lnTo>
                        <a:pt x="75" y="128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437" name="Google Shape;437;p24"/>
              <p:cNvGrpSpPr/>
              <p:nvPr/>
            </p:nvGrpSpPr>
            <p:grpSpPr>
              <a:xfrm>
                <a:off x="4102195" y="922224"/>
                <a:ext cx="4232836" cy="3085979"/>
                <a:chOff x="1924268" y="2538404"/>
                <a:chExt cx="4418611" cy="3204571"/>
              </a:xfrm>
            </p:grpSpPr>
            <p:sp>
              <p:nvSpPr>
                <p:cNvPr id="438" name="Google Shape;438;p24"/>
                <p:cNvSpPr/>
                <p:nvPr/>
              </p:nvSpPr>
              <p:spPr>
                <a:xfrm>
                  <a:off x="2983489" y="3790960"/>
                  <a:ext cx="1952014" cy="1952015"/>
                </a:xfrm>
                <a:custGeom>
                  <a:rect b="b" l="l" r="r" t="t"/>
                  <a:pathLst>
                    <a:path extrusionOk="0" h="1952015" w="1952015">
                      <a:moveTo>
                        <a:pt x="0" y="976008"/>
                      </a:moveTo>
                      <a:cubicBezTo>
                        <a:pt x="0" y="436974"/>
                        <a:pt x="436974" y="0"/>
                        <a:pt x="976008" y="0"/>
                      </a:cubicBezTo>
                      <a:cubicBezTo>
                        <a:pt x="1515042" y="0"/>
                        <a:pt x="1952016" y="436974"/>
                        <a:pt x="1952016" y="976008"/>
                      </a:cubicBezTo>
                      <a:cubicBezTo>
                        <a:pt x="1952016" y="1515042"/>
                        <a:pt x="1515042" y="1952016"/>
                        <a:pt x="976008" y="1952016"/>
                      </a:cubicBezTo>
                      <a:cubicBezTo>
                        <a:pt x="436974" y="1952016"/>
                        <a:pt x="0" y="1515042"/>
                        <a:pt x="0" y="976008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39" name="Google Shape;439;p24"/>
                <p:cNvSpPr/>
                <p:nvPr/>
              </p:nvSpPr>
              <p:spPr>
                <a:xfrm>
                  <a:off x="2240403" y="3119262"/>
                  <a:ext cx="1419647" cy="1419647"/>
                </a:xfrm>
                <a:custGeom>
                  <a:rect b="b" l="l" r="r" t="t"/>
                  <a:pathLst>
                    <a:path extrusionOk="0" h="1419647" w="1419647">
                      <a:moveTo>
                        <a:pt x="0" y="709824"/>
                      </a:moveTo>
                      <a:cubicBezTo>
                        <a:pt x="0" y="317799"/>
                        <a:pt x="317799" y="0"/>
                        <a:pt x="709824" y="0"/>
                      </a:cubicBezTo>
                      <a:cubicBezTo>
                        <a:pt x="1101849" y="0"/>
                        <a:pt x="1419648" y="317799"/>
                        <a:pt x="1419648" y="709824"/>
                      </a:cubicBezTo>
                      <a:cubicBezTo>
                        <a:pt x="1419648" y="1101849"/>
                        <a:pt x="1101849" y="1419648"/>
                        <a:pt x="709824" y="1419648"/>
                      </a:cubicBezTo>
                      <a:cubicBezTo>
                        <a:pt x="317799" y="1419648"/>
                        <a:pt x="0" y="1101849"/>
                        <a:pt x="0" y="70982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40" name="Google Shape;440;p24"/>
                <p:cNvSpPr/>
                <p:nvPr/>
              </p:nvSpPr>
              <p:spPr>
                <a:xfrm>
                  <a:off x="4162929" y="3001584"/>
                  <a:ext cx="1703578" cy="1703578"/>
                </a:xfrm>
                <a:custGeom>
                  <a:rect b="b" l="l" r="r" t="t"/>
                  <a:pathLst>
                    <a:path extrusionOk="0" h="1390964" w="1390964">
                      <a:moveTo>
                        <a:pt x="146973" y="842454"/>
                      </a:moveTo>
                      <a:cubicBezTo>
                        <a:pt x="65803" y="539522"/>
                        <a:pt x="245577" y="228144"/>
                        <a:pt x="548510" y="146973"/>
                      </a:cubicBezTo>
                      <a:cubicBezTo>
                        <a:pt x="851442" y="65803"/>
                        <a:pt x="1162820" y="245577"/>
                        <a:pt x="1243991" y="548510"/>
                      </a:cubicBezTo>
                      <a:cubicBezTo>
                        <a:pt x="1325161" y="851442"/>
                        <a:pt x="1145387" y="1162820"/>
                        <a:pt x="842454" y="1243991"/>
                      </a:cubicBezTo>
                      <a:cubicBezTo>
                        <a:pt x="539522" y="1325161"/>
                        <a:pt x="228144" y="1145387"/>
                        <a:pt x="146973" y="84245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41" name="Google Shape;441;p24"/>
                <p:cNvSpPr/>
                <p:nvPr/>
              </p:nvSpPr>
              <p:spPr>
                <a:xfrm rot="-175325">
                  <a:off x="1969112" y="2906378"/>
                  <a:ext cx="1824919" cy="1805879"/>
                </a:xfrm>
                <a:custGeom>
                  <a:rect b="b" l="l" r="r" t="t"/>
                  <a:pathLst>
                    <a:path extrusionOk="0" h="120000" w="120000">
                      <a:moveTo>
                        <a:pt x="38928" y="9367"/>
                      </a:moveTo>
                      <a:lnTo>
                        <a:pt x="41900" y="16510"/>
                      </a:lnTo>
                      <a:cubicBezTo>
                        <a:pt x="23016" y="24346"/>
                        <a:pt x="11341" y="43442"/>
                        <a:pt x="12989" y="63796"/>
                      </a:cubicBezTo>
                      <a:lnTo>
                        <a:pt x="17973" y="62700"/>
                      </a:lnTo>
                      <a:lnTo>
                        <a:pt x="10179" y="70964"/>
                      </a:lnTo>
                      <a:lnTo>
                        <a:pt x="419" y="66563"/>
                      </a:lnTo>
                      <a:lnTo>
                        <a:pt x="5407" y="65465"/>
                      </a:lnTo>
                      <a:cubicBezTo>
                        <a:pt x="2999" y="41427"/>
                        <a:pt x="16612" y="18645"/>
                        <a:pt x="38928" y="936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42" name="Google Shape;442;p24"/>
                <p:cNvSpPr/>
                <p:nvPr/>
              </p:nvSpPr>
              <p:spPr>
                <a:xfrm rot="7051373">
                  <a:off x="4044054" y="2879890"/>
                  <a:ext cx="1957339" cy="1957339"/>
                </a:xfrm>
                <a:custGeom>
                  <a:rect b="b" l="l" r="r" t="t"/>
                  <a:pathLst>
                    <a:path extrusionOk="0" h="120000" w="120000">
                      <a:moveTo>
                        <a:pt x="4973" y="64696"/>
                      </a:moveTo>
                      <a:cubicBezTo>
                        <a:pt x="3661" y="49340"/>
                        <a:pt x="8830" y="34135"/>
                        <a:pt x="19229" y="22757"/>
                      </a:cubicBezTo>
                      <a:lnTo>
                        <a:pt x="16078" y="19189"/>
                      </a:lnTo>
                      <a:lnTo>
                        <a:pt x="25821" y="21298"/>
                      </a:lnTo>
                      <a:lnTo>
                        <a:pt x="27154" y="31731"/>
                      </a:lnTo>
                      <a:lnTo>
                        <a:pt x="24005" y="28166"/>
                      </a:lnTo>
                      <a:cubicBezTo>
                        <a:pt x="15287" y="38008"/>
                        <a:pt x="10987" y="50991"/>
                        <a:pt x="12106" y="6408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</p:grpSp>
        <p:sp>
          <p:nvSpPr>
            <p:cNvPr id="443" name="Google Shape;443;p24"/>
            <p:cNvSpPr/>
            <p:nvPr/>
          </p:nvSpPr>
          <p:spPr>
            <a:xfrm>
              <a:off x="4873803" y="1875788"/>
              <a:ext cx="437572" cy="437572"/>
            </a:xfrm>
            <a:custGeom>
              <a:rect b="b" l="l" r="r" t="t"/>
              <a:pathLst>
                <a:path extrusionOk="0" h="401" w="376">
                  <a:moveTo>
                    <a:pt x="67" y="3"/>
                  </a:moveTo>
                  <a:cubicBezTo>
                    <a:pt x="67" y="0"/>
                    <a:pt x="62" y="0"/>
                    <a:pt x="62" y="3"/>
                  </a:cubicBezTo>
                  <a:cubicBezTo>
                    <a:pt x="52" y="85"/>
                    <a:pt x="0" y="102"/>
                    <a:pt x="0" y="159"/>
                  </a:cubicBezTo>
                  <a:cubicBezTo>
                    <a:pt x="0" y="195"/>
                    <a:pt x="29" y="223"/>
                    <a:pt x="65" y="223"/>
                  </a:cubicBezTo>
                  <a:cubicBezTo>
                    <a:pt x="100" y="223"/>
                    <a:pt x="129" y="195"/>
                    <a:pt x="129" y="159"/>
                  </a:cubicBezTo>
                  <a:cubicBezTo>
                    <a:pt x="129" y="102"/>
                    <a:pt x="77" y="85"/>
                    <a:pt x="67" y="3"/>
                  </a:cubicBezTo>
                  <a:close/>
                  <a:moveTo>
                    <a:pt x="313" y="3"/>
                  </a:moveTo>
                  <a:cubicBezTo>
                    <a:pt x="313" y="0"/>
                    <a:pt x="309" y="0"/>
                    <a:pt x="309" y="3"/>
                  </a:cubicBezTo>
                  <a:cubicBezTo>
                    <a:pt x="298" y="85"/>
                    <a:pt x="246" y="102"/>
                    <a:pt x="246" y="159"/>
                  </a:cubicBezTo>
                  <a:cubicBezTo>
                    <a:pt x="246" y="195"/>
                    <a:pt x="276" y="223"/>
                    <a:pt x="311" y="223"/>
                  </a:cubicBezTo>
                  <a:cubicBezTo>
                    <a:pt x="346" y="223"/>
                    <a:pt x="376" y="195"/>
                    <a:pt x="376" y="159"/>
                  </a:cubicBezTo>
                  <a:cubicBezTo>
                    <a:pt x="376" y="102"/>
                    <a:pt x="324" y="85"/>
                    <a:pt x="313" y="3"/>
                  </a:cubicBezTo>
                  <a:close/>
                  <a:moveTo>
                    <a:pt x="185" y="180"/>
                  </a:moveTo>
                  <a:cubicBezTo>
                    <a:pt x="175" y="263"/>
                    <a:pt x="123" y="280"/>
                    <a:pt x="123" y="337"/>
                  </a:cubicBezTo>
                  <a:cubicBezTo>
                    <a:pt x="123" y="372"/>
                    <a:pt x="153" y="401"/>
                    <a:pt x="188" y="401"/>
                  </a:cubicBezTo>
                  <a:cubicBezTo>
                    <a:pt x="223" y="401"/>
                    <a:pt x="253" y="372"/>
                    <a:pt x="253" y="337"/>
                  </a:cubicBezTo>
                  <a:cubicBezTo>
                    <a:pt x="253" y="280"/>
                    <a:pt x="200" y="263"/>
                    <a:pt x="190" y="180"/>
                  </a:cubicBezTo>
                  <a:cubicBezTo>
                    <a:pt x="190" y="178"/>
                    <a:pt x="186" y="178"/>
                    <a:pt x="185" y="18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6843923" y="1875788"/>
              <a:ext cx="437572" cy="437572"/>
            </a:xfrm>
            <a:custGeom>
              <a:rect b="b" l="l" r="r" t="t"/>
              <a:pathLst>
                <a:path extrusionOk="0" h="400" w="400">
                  <a:moveTo>
                    <a:pt x="380" y="184"/>
                  </a:moveTo>
                  <a:cubicBezTo>
                    <a:pt x="376" y="184"/>
                    <a:pt x="364" y="184"/>
                    <a:pt x="360" y="184"/>
                  </a:cubicBezTo>
                  <a:cubicBezTo>
                    <a:pt x="349" y="184"/>
                    <a:pt x="340" y="191"/>
                    <a:pt x="340" y="200"/>
                  </a:cubicBezTo>
                  <a:cubicBezTo>
                    <a:pt x="340" y="209"/>
                    <a:pt x="349" y="216"/>
                    <a:pt x="360" y="216"/>
                  </a:cubicBezTo>
                  <a:cubicBezTo>
                    <a:pt x="364" y="216"/>
                    <a:pt x="376" y="216"/>
                    <a:pt x="380" y="216"/>
                  </a:cubicBezTo>
                  <a:cubicBezTo>
                    <a:pt x="391" y="216"/>
                    <a:pt x="400" y="209"/>
                    <a:pt x="400" y="200"/>
                  </a:cubicBezTo>
                  <a:cubicBezTo>
                    <a:pt x="400" y="191"/>
                    <a:pt x="391" y="184"/>
                    <a:pt x="380" y="184"/>
                  </a:cubicBezTo>
                  <a:close/>
                  <a:moveTo>
                    <a:pt x="200" y="90"/>
                  </a:moveTo>
                  <a:cubicBezTo>
                    <a:pt x="139" y="90"/>
                    <a:pt x="90" y="139"/>
                    <a:pt x="90" y="200"/>
                  </a:cubicBezTo>
                  <a:cubicBezTo>
                    <a:pt x="90" y="261"/>
                    <a:pt x="139" y="310"/>
                    <a:pt x="200" y="310"/>
                  </a:cubicBezTo>
                  <a:cubicBezTo>
                    <a:pt x="261" y="310"/>
                    <a:pt x="310" y="261"/>
                    <a:pt x="310" y="200"/>
                  </a:cubicBezTo>
                  <a:cubicBezTo>
                    <a:pt x="310" y="139"/>
                    <a:pt x="261" y="90"/>
                    <a:pt x="200" y="90"/>
                  </a:cubicBezTo>
                  <a:close/>
                  <a:moveTo>
                    <a:pt x="200" y="280"/>
                  </a:moveTo>
                  <a:cubicBezTo>
                    <a:pt x="156" y="280"/>
                    <a:pt x="120" y="244"/>
                    <a:pt x="120" y="200"/>
                  </a:cubicBezTo>
                  <a:cubicBezTo>
                    <a:pt x="120" y="156"/>
                    <a:pt x="156" y="120"/>
                    <a:pt x="200" y="120"/>
                  </a:cubicBezTo>
                  <a:cubicBezTo>
                    <a:pt x="244" y="120"/>
                    <a:pt x="280" y="156"/>
                    <a:pt x="280" y="200"/>
                  </a:cubicBezTo>
                  <a:cubicBezTo>
                    <a:pt x="280" y="244"/>
                    <a:pt x="244" y="280"/>
                    <a:pt x="200" y="280"/>
                  </a:cubicBezTo>
                  <a:close/>
                  <a:moveTo>
                    <a:pt x="59" y="200"/>
                  </a:moveTo>
                  <a:cubicBezTo>
                    <a:pt x="59" y="191"/>
                    <a:pt x="51" y="184"/>
                    <a:pt x="40" y="184"/>
                  </a:cubicBezTo>
                  <a:cubicBezTo>
                    <a:pt x="36" y="184"/>
                    <a:pt x="23" y="184"/>
                    <a:pt x="20" y="184"/>
                  </a:cubicBezTo>
                  <a:cubicBezTo>
                    <a:pt x="9" y="184"/>
                    <a:pt x="0" y="191"/>
                    <a:pt x="0" y="200"/>
                  </a:cubicBezTo>
                  <a:cubicBezTo>
                    <a:pt x="0" y="209"/>
                    <a:pt x="9" y="216"/>
                    <a:pt x="20" y="216"/>
                  </a:cubicBezTo>
                  <a:cubicBezTo>
                    <a:pt x="23" y="216"/>
                    <a:pt x="36" y="216"/>
                    <a:pt x="40" y="216"/>
                  </a:cubicBezTo>
                  <a:cubicBezTo>
                    <a:pt x="51" y="216"/>
                    <a:pt x="59" y="209"/>
                    <a:pt x="59" y="200"/>
                  </a:cubicBezTo>
                  <a:close/>
                  <a:moveTo>
                    <a:pt x="200" y="60"/>
                  </a:moveTo>
                  <a:cubicBezTo>
                    <a:pt x="209" y="60"/>
                    <a:pt x="216" y="51"/>
                    <a:pt x="216" y="40"/>
                  </a:cubicBezTo>
                  <a:cubicBezTo>
                    <a:pt x="216" y="36"/>
                    <a:pt x="216" y="24"/>
                    <a:pt x="216" y="20"/>
                  </a:cubicBezTo>
                  <a:cubicBezTo>
                    <a:pt x="216" y="9"/>
                    <a:pt x="209" y="0"/>
                    <a:pt x="200" y="0"/>
                  </a:cubicBezTo>
                  <a:cubicBezTo>
                    <a:pt x="191" y="0"/>
                    <a:pt x="184" y="9"/>
                    <a:pt x="184" y="20"/>
                  </a:cubicBezTo>
                  <a:cubicBezTo>
                    <a:pt x="184" y="24"/>
                    <a:pt x="184" y="36"/>
                    <a:pt x="184" y="40"/>
                  </a:cubicBezTo>
                  <a:cubicBezTo>
                    <a:pt x="184" y="51"/>
                    <a:pt x="191" y="60"/>
                    <a:pt x="200" y="60"/>
                  </a:cubicBezTo>
                  <a:close/>
                  <a:moveTo>
                    <a:pt x="200" y="340"/>
                  </a:moveTo>
                  <a:cubicBezTo>
                    <a:pt x="191" y="340"/>
                    <a:pt x="184" y="349"/>
                    <a:pt x="184" y="360"/>
                  </a:cubicBezTo>
                  <a:cubicBezTo>
                    <a:pt x="184" y="364"/>
                    <a:pt x="184" y="376"/>
                    <a:pt x="184" y="380"/>
                  </a:cubicBezTo>
                  <a:cubicBezTo>
                    <a:pt x="184" y="391"/>
                    <a:pt x="191" y="400"/>
                    <a:pt x="200" y="400"/>
                  </a:cubicBezTo>
                  <a:cubicBezTo>
                    <a:pt x="209" y="400"/>
                    <a:pt x="216" y="391"/>
                    <a:pt x="216" y="380"/>
                  </a:cubicBezTo>
                  <a:cubicBezTo>
                    <a:pt x="216" y="376"/>
                    <a:pt x="216" y="364"/>
                    <a:pt x="216" y="360"/>
                  </a:cubicBezTo>
                  <a:cubicBezTo>
                    <a:pt x="216" y="349"/>
                    <a:pt x="209" y="340"/>
                    <a:pt x="200" y="340"/>
                  </a:cubicBezTo>
                  <a:close/>
                  <a:moveTo>
                    <a:pt x="347" y="75"/>
                  </a:moveTo>
                  <a:cubicBezTo>
                    <a:pt x="355" y="67"/>
                    <a:pt x="356" y="56"/>
                    <a:pt x="350" y="50"/>
                  </a:cubicBezTo>
                  <a:cubicBezTo>
                    <a:pt x="344" y="44"/>
                    <a:pt x="332" y="45"/>
                    <a:pt x="324" y="53"/>
                  </a:cubicBezTo>
                  <a:cubicBezTo>
                    <a:pt x="322" y="55"/>
                    <a:pt x="313" y="64"/>
                    <a:pt x="310" y="67"/>
                  </a:cubicBezTo>
                  <a:cubicBezTo>
                    <a:pt x="303" y="74"/>
                    <a:pt x="301" y="86"/>
                    <a:pt x="308" y="92"/>
                  </a:cubicBezTo>
                  <a:cubicBezTo>
                    <a:pt x="314" y="98"/>
                    <a:pt x="325" y="97"/>
                    <a:pt x="333" y="89"/>
                  </a:cubicBezTo>
                  <a:cubicBezTo>
                    <a:pt x="335" y="87"/>
                    <a:pt x="345" y="77"/>
                    <a:pt x="347" y="75"/>
                  </a:cubicBezTo>
                  <a:close/>
                  <a:moveTo>
                    <a:pt x="66" y="311"/>
                  </a:moveTo>
                  <a:cubicBezTo>
                    <a:pt x="64" y="313"/>
                    <a:pt x="55" y="322"/>
                    <a:pt x="52" y="325"/>
                  </a:cubicBezTo>
                  <a:cubicBezTo>
                    <a:pt x="45" y="332"/>
                    <a:pt x="43" y="344"/>
                    <a:pt x="50" y="350"/>
                  </a:cubicBezTo>
                  <a:cubicBezTo>
                    <a:pt x="56" y="356"/>
                    <a:pt x="67" y="355"/>
                    <a:pt x="75" y="347"/>
                  </a:cubicBezTo>
                  <a:cubicBezTo>
                    <a:pt x="77" y="345"/>
                    <a:pt x="87" y="335"/>
                    <a:pt x="89" y="333"/>
                  </a:cubicBezTo>
                  <a:cubicBezTo>
                    <a:pt x="97" y="325"/>
                    <a:pt x="98" y="314"/>
                    <a:pt x="92" y="308"/>
                  </a:cubicBezTo>
                  <a:cubicBezTo>
                    <a:pt x="86" y="302"/>
                    <a:pt x="74" y="303"/>
                    <a:pt x="66" y="311"/>
                  </a:cubicBezTo>
                  <a:close/>
                  <a:moveTo>
                    <a:pt x="75" y="53"/>
                  </a:moveTo>
                  <a:cubicBezTo>
                    <a:pt x="67" y="45"/>
                    <a:pt x="56" y="44"/>
                    <a:pt x="50" y="50"/>
                  </a:cubicBezTo>
                  <a:cubicBezTo>
                    <a:pt x="43" y="56"/>
                    <a:pt x="45" y="67"/>
                    <a:pt x="52" y="75"/>
                  </a:cubicBezTo>
                  <a:cubicBezTo>
                    <a:pt x="55" y="77"/>
                    <a:pt x="64" y="87"/>
                    <a:pt x="66" y="89"/>
                  </a:cubicBezTo>
                  <a:cubicBezTo>
                    <a:pt x="74" y="97"/>
                    <a:pt x="86" y="98"/>
                    <a:pt x="92" y="92"/>
                  </a:cubicBezTo>
                  <a:cubicBezTo>
                    <a:pt x="98" y="86"/>
                    <a:pt x="97" y="74"/>
                    <a:pt x="89" y="67"/>
                  </a:cubicBezTo>
                  <a:cubicBezTo>
                    <a:pt x="87" y="64"/>
                    <a:pt x="77" y="55"/>
                    <a:pt x="75" y="53"/>
                  </a:cubicBezTo>
                  <a:close/>
                  <a:moveTo>
                    <a:pt x="310" y="333"/>
                  </a:moveTo>
                  <a:cubicBezTo>
                    <a:pt x="313" y="335"/>
                    <a:pt x="322" y="345"/>
                    <a:pt x="324" y="347"/>
                  </a:cubicBezTo>
                  <a:cubicBezTo>
                    <a:pt x="332" y="355"/>
                    <a:pt x="344" y="356"/>
                    <a:pt x="350" y="350"/>
                  </a:cubicBezTo>
                  <a:cubicBezTo>
                    <a:pt x="356" y="344"/>
                    <a:pt x="355" y="332"/>
                    <a:pt x="347" y="325"/>
                  </a:cubicBezTo>
                  <a:cubicBezTo>
                    <a:pt x="345" y="322"/>
                    <a:pt x="335" y="313"/>
                    <a:pt x="333" y="311"/>
                  </a:cubicBezTo>
                  <a:cubicBezTo>
                    <a:pt x="325" y="303"/>
                    <a:pt x="314" y="302"/>
                    <a:pt x="308" y="308"/>
                  </a:cubicBezTo>
                  <a:cubicBezTo>
                    <a:pt x="301" y="314"/>
                    <a:pt x="303" y="325"/>
                    <a:pt x="310" y="33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5758511" y="2847317"/>
              <a:ext cx="568844" cy="568844"/>
            </a:xfrm>
            <a:custGeom>
              <a:rect b="b" l="l" r="r" t="t"/>
              <a:pathLst>
                <a:path extrusionOk="0" h="404" w="403">
                  <a:moveTo>
                    <a:pt x="390" y="150"/>
                  </a:moveTo>
                  <a:cubicBezTo>
                    <a:pt x="241" y="110"/>
                    <a:pt x="241" y="110"/>
                    <a:pt x="241" y="110"/>
                  </a:cubicBezTo>
                  <a:cubicBezTo>
                    <a:pt x="215" y="13"/>
                    <a:pt x="215" y="13"/>
                    <a:pt x="215" y="13"/>
                  </a:cubicBezTo>
                  <a:cubicBezTo>
                    <a:pt x="213" y="5"/>
                    <a:pt x="204" y="0"/>
                    <a:pt x="195" y="2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5" y="53"/>
                    <a:pt x="0" y="62"/>
                    <a:pt x="2" y="70"/>
                  </a:cubicBezTo>
                  <a:cubicBezTo>
                    <a:pt x="67" y="311"/>
                    <a:pt x="67" y="311"/>
                    <a:pt x="67" y="311"/>
                  </a:cubicBezTo>
                  <a:cubicBezTo>
                    <a:pt x="69" y="319"/>
                    <a:pt x="78" y="324"/>
                    <a:pt x="86" y="322"/>
                  </a:cubicBezTo>
                  <a:cubicBezTo>
                    <a:pt x="159" y="302"/>
                    <a:pt x="159" y="302"/>
                    <a:pt x="159" y="302"/>
                  </a:cubicBezTo>
                  <a:cubicBezTo>
                    <a:pt x="149" y="339"/>
                    <a:pt x="149" y="339"/>
                    <a:pt x="149" y="339"/>
                  </a:cubicBezTo>
                  <a:cubicBezTo>
                    <a:pt x="147" y="347"/>
                    <a:pt x="152" y="356"/>
                    <a:pt x="160" y="358"/>
                  </a:cubicBezTo>
                  <a:cubicBezTo>
                    <a:pt x="322" y="401"/>
                    <a:pt x="322" y="401"/>
                    <a:pt x="322" y="401"/>
                  </a:cubicBezTo>
                  <a:cubicBezTo>
                    <a:pt x="331" y="404"/>
                    <a:pt x="340" y="399"/>
                    <a:pt x="342" y="391"/>
                  </a:cubicBezTo>
                  <a:cubicBezTo>
                    <a:pt x="401" y="169"/>
                    <a:pt x="401" y="169"/>
                    <a:pt x="401" y="169"/>
                  </a:cubicBezTo>
                  <a:cubicBezTo>
                    <a:pt x="403" y="161"/>
                    <a:pt x="398" y="152"/>
                    <a:pt x="390" y="150"/>
                  </a:cubicBezTo>
                  <a:close/>
                  <a:moveTo>
                    <a:pt x="34" y="75"/>
                  </a:moveTo>
                  <a:cubicBezTo>
                    <a:pt x="191" y="33"/>
                    <a:pt x="191" y="33"/>
                    <a:pt x="191" y="33"/>
                  </a:cubicBezTo>
                  <a:cubicBezTo>
                    <a:pt x="249" y="249"/>
                    <a:pt x="249" y="249"/>
                    <a:pt x="249" y="249"/>
                  </a:cubicBezTo>
                  <a:cubicBezTo>
                    <a:pt x="92" y="291"/>
                    <a:pt x="92" y="291"/>
                    <a:pt x="92" y="291"/>
                  </a:cubicBezTo>
                  <a:lnTo>
                    <a:pt x="34" y="75"/>
                  </a:lnTo>
                  <a:close/>
                  <a:moveTo>
                    <a:pt x="315" y="371"/>
                  </a:moveTo>
                  <a:cubicBezTo>
                    <a:pt x="179" y="334"/>
                    <a:pt x="179" y="334"/>
                    <a:pt x="179" y="334"/>
                  </a:cubicBezTo>
                  <a:cubicBezTo>
                    <a:pt x="190" y="294"/>
                    <a:pt x="190" y="294"/>
                    <a:pt x="190" y="294"/>
                  </a:cubicBezTo>
                  <a:cubicBezTo>
                    <a:pt x="268" y="273"/>
                    <a:pt x="268" y="273"/>
                    <a:pt x="268" y="273"/>
                  </a:cubicBezTo>
                  <a:cubicBezTo>
                    <a:pt x="276" y="271"/>
                    <a:pt x="282" y="262"/>
                    <a:pt x="279" y="254"/>
                  </a:cubicBezTo>
                  <a:cubicBezTo>
                    <a:pt x="249" y="142"/>
                    <a:pt x="249" y="142"/>
                    <a:pt x="249" y="142"/>
                  </a:cubicBezTo>
                  <a:cubicBezTo>
                    <a:pt x="368" y="174"/>
                    <a:pt x="368" y="174"/>
                    <a:pt x="368" y="174"/>
                  </a:cubicBezTo>
                  <a:lnTo>
                    <a:pt x="315" y="37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5354654" y="3494220"/>
              <a:ext cx="1376558" cy="184665"/>
            </a:xfrm>
            <a:custGeom>
              <a:rect b="b" l="l" r="r" t="t"/>
              <a:pathLst>
                <a:path extrusionOk="0" h="834084" w="1730742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4570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00">
                  <a:solidFill>
                    <a:srgbClr val="F2F2F2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IMAGE 02</a:t>
              </a:r>
              <a:endParaRPr b="1" sz="120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4478055" y="2382356"/>
              <a:ext cx="1193782" cy="184666"/>
            </a:xfrm>
            <a:custGeom>
              <a:rect b="b" l="l" r="r" t="t"/>
              <a:pathLst>
                <a:path extrusionOk="0" h="834084" w="1730742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00">
                  <a:solidFill>
                    <a:srgbClr val="F2F2F2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IMAGE 01</a:t>
              </a:r>
              <a:endParaRPr b="1" sz="120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6450276" y="2382356"/>
              <a:ext cx="1193782" cy="184666"/>
            </a:xfrm>
            <a:custGeom>
              <a:rect b="b" l="l" r="r" t="t"/>
              <a:pathLst>
                <a:path extrusionOk="0" h="834084" w="1730742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00">
                  <a:solidFill>
                    <a:srgbClr val="F2F2F2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IMAGE 03</a:t>
              </a:r>
              <a:endParaRPr b="1" sz="120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449" name="Google Shape;449;p24"/>
            <p:cNvGrpSpPr/>
            <p:nvPr/>
          </p:nvGrpSpPr>
          <p:grpSpPr>
            <a:xfrm>
              <a:off x="3121527" y="2635255"/>
              <a:ext cx="1444736" cy="951297"/>
              <a:chOff x="3672114" y="2961703"/>
              <a:chExt cx="1188615" cy="782652"/>
            </a:xfrm>
          </p:grpSpPr>
          <p:cxnSp>
            <p:nvCxnSpPr>
              <p:cNvPr id="450" name="Google Shape;450;p24"/>
              <p:cNvCxnSpPr/>
              <p:nvPr/>
            </p:nvCxnSpPr>
            <p:spPr>
              <a:xfrm flipH="1">
                <a:off x="4412341" y="2961703"/>
                <a:ext cx="448388" cy="773992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51" name="Google Shape;451;p24"/>
              <p:cNvCxnSpPr/>
              <p:nvPr/>
            </p:nvCxnSpPr>
            <p:spPr>
              <a:xfrm rot="10800000">
                <a:off x="3672114" y="3744355"/>
                <a:ext cx="740227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lg" w="lg" type="oval"/>
              </a:ln>
            </p:spPr>
          </p:cxnSp>
        </p:grpSp>
        <p:grpSp>
          <p:nvGrpSpPr>
            <p:cNvPr id="452" name="Google Shape;452;p24"/>
            <p:cNvGrpSpPr/>
            <p:nvPr/>
          </p:nvGrpSpPr>
          <p:grpSpPr>
            <a:xfrm flipH="1">
              <a:off x="7591120" y="2635255"/>
              <a:ext cx="1444736" cy="951297"/>
              <a:chOff x="3672114" y="2961703"/>
              <a:chExt cx="1188615" cy="782652"/>
            </a:xfrm>
          </p:grpSpPr>
          <p:cxnSp>
            <p:nvCxnSpPr>
              <p:cNvPr id="453" name="Google Shape;453;p24"/>
              <p:cNvCxnSpPr/>
              <p:nvPr/>
            </p:nvCxnSpPr>
            <p:spPr>
              <a:xfrm flipH="1">
                <a:off x="4412341" y="2961703"/>
                <a:ext cx="448388" cy="773992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54" name="Google Shape;454;p24"/>
              <p:cNvCxnSpPr/>
              <p:nvPr/>
            </p:nvCxnSpPr>
            <p:spPr>
              <a:xfrm rot="10800000">
                <a:off x="3672114" y="3744355"/>
                <a:ext cx="740227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lg" w="lg" type="oval"/>
              </a:ln>
            </p:spPr>
          </p:cxnSp>
        </p:grpSp>
        <p:grpSp>
          <p:nvGrpSpPr>
            <p:cNvPr id="455" name="Google Shape;455;p24"/>
            <p:cNvGrpSpPr/>
            <p:nvPr/>
          </p:nvGrpSpPr>
          <p:grpSpPr>
            <a:xfrm flipH="1">
              <a:off x="6577621" y="3862193"/>
              <a:ext cx="1444736" cy="951297"/>
              <a:chOff x="3672114" y="2961703"/>
              <a:chExt cx="1188615" cy="782652"/>
            </a:xfrm>
          </p:grpSpPr>
          <p:cxnSp>
            <p:nvCxnSpPr>
              <p:cNvPr id="456" name="Google Shape;456;p24"/>
              <p:cNvCxnSpPr/>
              <p:nvPr/>
            </p:nvCxnSpPr>
            <p:spPr>
              <a:xfrm flipH="1">
                <a:off x="4412341" y="2961703"/>
                <a:ext cx="448388" cy="773992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57" name="Google Shape;457;p24"/>
              <p:cNvCxnSpPr/>
              <p:nvPr/>
            </p:nvCxnSpPr>
            <p:spPr>
              <a:xfrm rot="10800000">
                <a:off x="3672114" y="3744355"/>
                <a:ext cx="740227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lg" w="lg" type="oval"/>
              </a:ln>
            </p:spPr>
          </p:cxnSp>
        </p:grpSp>
        <p:grpSp>
          <p:nvGrpSpPr>
            <p:cNvPr id="458" name="Google Shape;458;p24"/>
            <p:cNvGrpSpPr/>
            <p:nvPr/>
          </p:nvGrpSpPr>
          <p:grpSpPr>
            <a:xfrm flipH="1" rot="10800000">
              <a:off x="4987946" y="4778206"/>
              <a:ext cx="585390" cy="419573"/>
              <a:chOff x="3672114" y="2961703"/>
              <a:chExt cx="1188615" cy="782652"/>
            </a:xfrm>
          </p:grpSpPr>
          <p:cxnSp>
            <p:nvCxnSpPr>
              <p:cNvPr id="459" name="Google Shape;459;p24"/>
              <p:cNvCxnSpPr/>
              <p:nvPr/>
            </p:nvCxnSpPr>
            <p:spPr>
              <a:xfrm flipH="1">
                <a:off x="4412341" y="2961703"/>
                <a:ext cx="448388" cy="773992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60" name="Google Shape;460;p24"/>
              <p:cNvCxnSpPr/>
              <p:nvPr/>
            </p:nvCxnSpPr>
            <p:spPr>
              <a:xfrm rot="10800000">
                <a:off x="3672114" y="3744355"/>
                <a:ext cx="740227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lg" w="lg" type="oval"/>
              </a:ln>
            </p:spPr>
          </p:cxnSp>
        </p:grpSp>
        <p:grpSp>
          <p:nvGrpSpPr>
            <p:cNvPr id="461" name="Google Shape;461;p24"/>
            <p:cNvGrpSpPr/>
            <p:nvPr/>
          </p:nvGrpSpPr>
          <p:grpSpPr>
            <a:xfrm>
              <a:off x="2639616" y="4675782"/>
              <a:ext cx="2272816" cy="829509"/>
              <a:chOff x="2639616" y="4675782"/>
              <a:chExt cx="2272816" cy="829509"/>
            </a:xfrm>
          </p:grpSpPr>
          <p:sp>
            <p:nvSpPr>
              <p:cNvPr id="462" name="Google Shape;462;p24"/>
              <p:cNvSpPr txBox="1"/>
              <p:nvPr/>
            </p:nvSpPr>
            <p:spPr>
              <a:xfrm>
                <a:off x="2639616" y="4675782"/>
                <a:ext cx="2272816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02</a:t>
                </a:r>
                <a:endParaRPr b="1" sz="20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63" name="Google Shape;463;p24"/>
              <p:cNvSpPr/>
              <p:nvPr/>
            </p:nvSpPr>
            <p:spPr>
              <a:xfrm>
                <a:off x="2639616" y="5043626"/>
                <a:ext cx="227281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64" name="Google Shape;464;p24"/>
            <p:cNvGrpSpPr/>
            <p:nvPr/>
          </p:nvGrpSpPr>
          <p:grpSpPr>
            <a:xfrm>
              <a:off x="767408" y="3465004"/>
              <a:ext cx="2272816" cy="820096"/>
              <a:chOff x="2639616" y="4685195"/>
              <a:chExt cx="2272816" cy="820096"/>
            </a:xfrm>
          </p:grpSpPr>
          <p:sp>
            <p:nvSpPr>
              <p:cNvPr id="465" name="Google Shape;465;p24"/>
              <p:cNvSpPr txBox="1"/>
              <p:nvPr/>
            </p:nvSpPr>
            <p:spPr>
              <a:xfrm>
                <a:off x="2639616" y="4685195"/>
                <a:ext cx="2272816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rgbClr val="00A3E6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01</a:t>
                </a:r>
                <a:endParaRPr b="1" sz="2000">
                  <a:solidFill>
                    <a:srgbClr val="00A3E6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66" name="Google Shape;466;p24"/>
              <p:cNvSpPr/>
              <p:nvPr/>
            </p:nvSpPr>
            <p:spPr>
              <a:xfrm>
                <a:off x="2639616" y="5043626"/>
                <a:ext cx="227281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67" name="Google Shape;467;p24"/>
            <p:cNvGrpSpPr/>
            <p:nvPr/>
          </p:nvGrpSpPr>
          <p:grpSpPr>
            <a:xfrm>
              <a:off x="9151775" y="3465004"/>
              <a:ext cx="2321087" cy="829509"/>
              <a:chOff x="2639615" y="4675782"/>
              <a:chExt cx="2321087" cy="829509"/>
            </a:xfrm>
          </p:grpSpPr>
          <p:sp>
            <p:nvSpPr>
              <p:cNvPr id="468" name="Google Shape;468;p24"/>
              <p:cNvSpPr txBox="1"/>
              <p:nvPr/>
            </p:nvSpPr>
            <p:spPr>
              <a:xfrm>
                <a:off x="2639615" y="4675782"/>
                <a:ext cx="2321087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04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69" name="Google Shape;469;p24"/>
              <p:cNvSpPr/>
              <p:nvPr/>
            </p:nvSpPr>
            <p:spPr>
              <a:xfrm>
                <a:off x="2639616" y="5043626"/>
                <a:ext cx="232108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470" name="Google Shape;470;p24"/>
            <p:cNvGrpSpPr/>
            <p:nvPr/>
          </p:nvGrpSpPr>
          <p:grpSpPr>
            <a:xfrm>
              <a:off x="8242021" y="4691795"/>
              <a:ext cx="2321087" cy="829509"/>
              <a:chOff x="2639615" y="4675782"/>
              <a:chExt cx="2321087" cy="829509"/>
            </a:xfrm>
          </p:grpSpPr>
          <p:sp>
            <p:nvSpPr>
              <p:cNvPr id="471" name="Google Shape;471;p24"/>
              <p:cNvSpPr txBox="1"/>
              <p:nvPr/>
            </p:nvSpPr>
            <p:spPr>
              <a:xfrm>
                <a:off x="2639615" y="4675782"/>
                <a:ext cx="2321087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5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03</a:t>
                </a:r>
                <a:endParaRPr b="1" sz="2000">
                  <a:solidFill>
                    <a:schemeClr val="accent5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72" name="Google Shape;472;p24"/>
              <p:cNvSpPr/>
              <p:nvPr/>
            </p:nvSpPr>
            <p:spPr>
              <a:xfrm>
                <a:off x="2639616" y="5043626"/>
                <a:ext cx="232108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8" name="Google Shape;478;p25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479" name="Google Shape;479;p25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480" name="Google Shape;480;p25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81" name="Google Shape;481;p25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482" name="Google Shape;482;p25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483" name="Google Shape;483;p25"/>
          <p:cNvSpPr txBox="1"/>
          <p:nvPr/>
        </p:nvSpPr>
        <p:spPr>
          <a:xfrm>
            <a:off x="863600" y="248922"/>
            <a:ext cx="351651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484" name="Google Shape;484;p25"/>
          <p:cNvGrpSpPr/>
          <p:nvPr/>
        </p:nvGrpSpPr>
        <p:grpSpPr>
          <a:xfrm>
            <a:off x="985520" y="1651518"/>
            <a:ext cx="10223509" cy="4384028"/>
            <a:chOff x="944880" y="1488958"/>
            <a:chExt cx="10223509" cy="4384028"/>
          </a:xfrm>
        </p:grpSpPr>
        <p:grpSp>
          <p:nvGrpSpPr>
            <p:cNvPr id="485" name="Google Shape;485;p25"/>
            <p:cNvGrpSpPr/>
            <p:nvPr/>
          </p:nvGrpSpPr>
          <p:grpSpPr>
            <a:xfrm>
              <a:off x="3794215" y="1488958"/>
              <a:ext cx="4592899" cy="4384028"/>
              <a:chOff x="3794214" y="1488957"/>
              <a:chExt cx="4592899" cy="4384028"/>
            </a:xfrm>
          </p:grpSpPr>
          <p:sp>
            <p:nvSpPr>
              <p:cNvPr id="486" name="Google Shape;486;p25"/>
              <p:cNvSpPr/>
              <p:nvPr/>
            </p:nvSpPr>
            <p:spPr>
              <a:xfrm>
                <a:off x="6908547" y="2476132"/>
                <a:ext cx="250642" cy="98937"/>
              </a:xfrm>
              <a:custGeom>
                <a:rect b="b" l="l" r="r" t="t"/>
                <a:pathLst>
                  <a:path extrusionOk="0" h="45" w="1036">
                    <a:moveTo>
                      <a:pt x="0" y="45"/>
                    </a:moveTo>
                    <a:lnTo>
                      <a:pt x="1036" y="45"/>
                    </a:lnTo>
                    <a:lnTo>
                      <a:pt x="1036" y="0"/>
                    </a:lnTo>
                    <a:lnTo>
                      <a:pt x="0" y="0"/>
                    </a:lnTo>
                    <a:lnTo>
                      <a:pt x="0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>
                <a:off x="5015545" y="2476132"/>
                <a:ext cx="250642" cy="98937"/>
              </a:xfrm>
              <a:custGeom>
                <a:rect b="b" l="l" r="r" t="t"/>
                <a:pathLst>
                  <a:path extrusionOk="0" h="45" w="1036">
                    <a:moveTo>
                      <a:pt x="0" y="45"/>
                    </a:moveTo>
                    <a:lnTo>
                      <a:pt x="1036" y="45"/>
                    </a:lnTo>
                    <a:lnTo>
                      <a:pt x="1036" y="0"/>
                    </a:lnTo>
                    <a:lnTo>
                      <a:pt x="0" y="0"/>
                    </a:lnTo>
                    <a:lnTo>
                      <a:pt x="0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88" name="Google Shape;488;p25"/>
              <p:cNvSpPr/>
              <p:nvPr/>
            </p:nvSpPr>
            <p:spPr>
              <a:xfrm>
                <a:off x="6038996" y="3347052"/>
                <a:ext cx="98938" cy="329790"/>
              </a:xfrm>
              <a:custGeom>
                <a:rect b="b" l="l" r="r" t="t"/>
                <a:pathLst>
                  <a:path extrusionOk="0" h="1024" w="45">
                    <a:moveTo>
                      <a:pt x="45" y="1024"/>
                    </a:moveTo>
                    <a:lnTo>
                      <a:pt x="45" y="0"/>
                    </a:lnTo>
                    <a:lnTo>
                      <a:pt x="0" y="0"/>
                    </a:lnTo>
                    <a:lnTo>
                      <a:pt x="0" y="1024"/>
                    </a:lnTo>
                    <a:lnTo>
                      <a:pt x="45" y="1024"/>
                    </a:lnTo>
                    <a:lnTo>
                      <a:pt x="45" y="1024"/>
                    </a:lnTo>
                    <a:close/>
                  </a:path>
                </a:pathLst>
              </a:custGeom>
              <a:solidFill>
                <a:srgbClr val="D1D3D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89" name="Google Shape;489;p25"/>
              <p:cNvSpPr/>
              <p:nvPr/>
            </p:nvSpPr>
            <p:spPr>
              <a:xfrm>
                <a:off x="4170178" y="3672176"/>
                <a:ext cx="1953466" cy="595823"/>
              </a:xfrm>
              <a:custGeom>
                <a:rect b="b" l="l" r="r" t="t"/>
                <a:pathLst>
                  <a:path extrusionOk="0" h="165" w="453">
                    <a:moveTo>
                      <a:pt x="453" y="0"/>
                    </a:moveTo>
                    <a:cubicBezTo>
                      <a:pt x="80" y="0"/>
                      <a:pt x="80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165"/>
                      <a:pt x="0" y="165"/>
                      <a:pt x="0" y="165"/>
                    </a:cubicBezTo>
                    <a:cubicBezTo>
                      <a:pt x="27" y="165"/>
                      <a:pt x="27" y="165"/>
                      <a:pt x="27" y="165"/>
                    </a:cubicBezTo>
                    <a:cubicBezTo>
                      <a:pt x="27" y="80"/>
                      <a:pt x="27" y="80"/>
                      <a:pt x="27" y="80"/>
                    </a:cubicBezTo>
                    <a:cubicBezTo>
                      <a:pt x="27" y="51"/>
                      <a:pt x="51" y="27"/>
                      <a:pt x="80" y="27"/>
                    </a:cubicBezTo>
                    <a:cubicBezTo>
                      <a:pt x="453" y="27"/>
                      <a:pt x="453" y="27"/>
                      <a:pt x="453" y="27"/>
                    </a:cubicBezTo>
                    <a:cubicBezTo>
                      <a:pt x="453" y="0"/>
                      <a:pt x="453" y="0"/>
                      <a:pt x="453" y="0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490" name="Google Shape;490;p25"/>
              <p:cNvSpPr/>
              <p:nvPr/>
            </p:nvSpPr>
            <p:spPr>
              <a:xfrm>
                <a:off x="6037898" y="3672176"/>
                <a:ext cx="1973254" cy="595823"/>
              </a:xfrm>
              <a:custGeom>
                <a:rect b="b" l="l" r="r" t="t"/>
                <a:pathLst>
                  <a:path extrusionOk="0" h="165" w="454">
                    <a:moveTo>
                      <a:pt x="0" y="0"/>
                    </a:moveTo>
                    <a:cubicBezTo>
                      <a:pt x="373" y="0"/>
                      <a:pt x="373" y="0"/>
                      <a:pt x="373" y="0"/>
                    </a:cubicBezTo>
                    <a:cubicBezTo>
                      <a:pt x="418" y="0"/>
                      <a:pt x="454" y="36"/>
                      <a:pt x="454" y="80"/>
                    </a:cubicBezTo>
                    <a:cubicBezTo>
                      <a:pt x="454" y="165"/>
                      <a:pt x="454" y="165"/>
                      <a:pt x="454" y="165"/>
                    </a:cubicBezTo>
                    <a:cubicBezTo>
                      <a:pt x="427" y="165"/>
                      <a:pt x="427" y="165"/>
                      <a:pt x="427" y="165"/>
                    </a:cubicBezTo>
                    <a:cubicBezTo>
                      <a:pt x="427" y="80"/>
                      <a:pt x="427" y="80"/>
                      <a:pt x="427" y="80"/>
                    </a:cubicBezTo>
                    <a:cubicBezTo>
                      <a:pt x="427" y="51"/>
                      <a:pt x="403" y="27"/>
                      <a:pt x="373" y="27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grpSp>
            <p:nvGrpSpPr>
              <p:cNvPr id="491" name="Google Shape;491;p25"/>
              <p:cNvGrpSpPr/>
              <p:nvPr/>
            </p:nvGrpSpPr>
            <p:grpSpPr>
              <a:xfrm>
                <a:off x="5416789" y="3672176"/>
                <a:ext cx="1345550" cy="595823"/>
                <a:chOff x="4085431" y="2927950"/>
                <a:chExt cx="971550" cy="430212"/>
              </a:xfrm>
            </p:grpSpPr>
            <p:sp>
              <p:nvSpPr>
                <p:cNvPr id="492" name="Google Shape;492;p25"/>
                <p:cNvSpPr/>
                <p:nvPr/>
              </p:nvSpPr>
              <p:spPr>
                <a:xfrm>
                  <a:off x="4085431" y="2927950"/>
                  <a:ext cx="777082" cy="430212"/>
                </a:xfrm>
                <a:custGeom>
                  <a:rect b="b" l="l" r="r" t="t"/>
                  <a:pathLst>
                    <a:path extrusionOk="0" h="165" w="453">
                      <a:moveTo>
                        <a:pt x="453" y="0"/>
                      </a:moveTo>
                      <a:cubicBezTo>
                        <a:pt x="81" y="0"/>
                        <a:pt x="81" y="0"/>
                        <a:pt x="81" y="0"/>
                      </a:cubicBezTo>
                      <a:cubicBezTo>
                        <a:pt x="36" y="0"/>
                        <a:pt x="0" y="36"/>
                        <a:pt x="0" y="80"/>
                      </a:cubicBezTo>
                      <a:cubicBezTo>
                        <a:pt x="0" y="165"/>
                        <a:pt x="0" y="165"/>
                        <a:pt x="0" y="165"/>
                      </a:cubicBezTo>
                      <a:cubicBezTo>
                        <a:pt x="27" y="165"/>
                        <a:pt x="27" y="165"/>
                        <a:pt x="27" y="165"/>
                      </a:cubicBezTo>
                      <a:cubicBezTo>
                        <a:pt x="27" y="80"/>
                        <a:pt x="27" y="80"/>
                        <a:pt x="27" y="80"/>
                      </a:cubicBezTo>
                      <a:cubicBezTo>
                        <a:pt x="27" y="51"/>
                        <a:pt x="51" y="27"/>
                        <a:pt x="81" y="27"/>
                      </a:cubicBezTo>
                      <a:cubicBezTo>
                        <a:pt x="453" y="27"/>
                        <a:pt x="453" y="27"/>
                        <a:pt x="453" y="27"/>
                      </a:cubicBezTo>
                      <a:cubicBezTo>
                        <a:pt x="453" y="0"/>
                        <a:pt x="453" y="0"/>
                        <a:pt x="453" y="0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93" name="Google Shape;493;p25"/>
                <p:cNvSpPr/>
                <p:nvPr/>
              </p:nvSpPr>
              <p:spPr>
                <a:xfrm>
                  <a:off x="4257675" y="2927950"/>
                  <a:ext cx="799306" cy="430212"/>
                </a:xfrm>
                <a:custGeom>
                  <a:rect b="b" l="l" r="r" t="t"/>
                  <a:pathLst>
                    <a:path extrusionOk="0" h="165" w="454">
                      <a:moveTo>
                        <a:pt x="0" y="0"/>
                      </a:moveTo>
                      <a:cubicBezTo>
                        <a:pt x="373" y="0"/>
                        <a:pt x="373" y="0"/>
                        <a:pt x="373" y="0"/>
                      </a:cubicBezTo>
                      <a:cubicBezTo>
                        <a:pt x="418" y="0"/>
                        <a:pt x="454" y="36"/>
                        <a:pt x="454" y="80"/>
                      </a:cubicBezTo>
                      <a:cubicBezTo>
                        <a:pt x="454" y="165"/>
                        <a:pt x="454" y="165"/>
                        <a:pt x="454" y="165"/>
                      </a:cubicBezTo>
                      <a:cubicBezTo>
                        <a:pt x="427" y="165"/>
                        <a:pt x="427" y="165"/>
                        <a:pt x="427" y="165"/>
                      </a:cubicBezTo>
                      <a:cubicBezTo>
                        <a:pt x="427" y="80"/>
                        <a:pt x="427" y="80"/>
                        <a:pt x="427" y="80"/>
                      </a:cubicBezTo>
                      <a:cubicBezTo>
                        <a:pt x="427" y="51"/>
                        <a:pt x="403" y="27"/>
                        <a:pt x="373" y="27"/>
                      </a:cubicBez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494" name="Google Shape;494;p25"/>
              <p:cNvGrpSpPr/>
              <p:nvPr/>
            </p:nvGrpSpPr>
            <p:grpSpPr>
              <a:xfrm>
                <a:off x="4579119" y="1864919"/>
                <a:ext cx="439722" cy="1321366"/>
                <a:chOff x="3480594" y="1623025"/>
                <a:chExt cx="317500" cy="954088"/>
              </a:xfrm>
            </p:grpSpPr>
            <p:sp>
              <p:nvSpPr>
                <p:cNvPr id="495" name="Google Shape;495;p25"/>
                <p:cNvSpPr/>
                <p:nvPr/>
              </p:nvSpPr>
              <p:spPr>
                <a:xfrm>
                  <a:off x="3480594" y="1623025"/>
                  <a:ext cx="317500" cy="682625"/>
                </a:xfrm>
                <a:custGeom>
                  <a:rect b="b" l="l" r="r" t="t"/>
                  <a:pathLst>
                    <a:path extrusionOk="0" h="261" w="122">
                      <a:moveTo>
                        <a:pt x="122" y="261"/>
                      </a:moveTo>
                      <a:cubicBezTo>
                        <a:pt x="122" y="80"/>
                        <a:pt x="122" y="80"/>
                        <a:pt x="122" y="80"/>
                      </a:cubicBezTo>
                      <a:cubicBezTo>
                        <a:pt x="122" y="36"/>
                        <a:pt x="86" y="0"/>
                        <a:pt x="42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42" y="26"/>
                        <a:pt x="42" y="26"/>
                        <a:pt x="42" y="26"/>
                      </a:cubicBezTo>
                      <a:cubicBezTo>
                        <a:pt x="71" y="26"/>
                        <a:pt x="96" y="51"/>
                        <a:pt x="96" y="80"/>
                      </a:cubicBezTo>
                      <a:cubicBezTo>
                        <a:pt x="96" y="261"/>
                        <a:pt x="96" y="261"/>
                        <a:pt x="96" y="261"/>
                      </a:cubicBezTo>
                      <a:cubicBezTo>
                        <a:pt x="122" y="261"/>
                        <a:pt x="122" y="261"/>
                        <a:pt x="122" y="261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96" name="Google Shape;496;p25"/>
                <p:cNvSpPr/>
                <p:nvPr/>
              </p:nvSpPr>
              <p:spPr>
                <a:xfrm>
                  <a:off x="3480594" y="1894488"/>
                  <a:ext cx="317500" cy="682625"/>
                </a:xfrm>
                <a:custGeom>
                  <a:rect b="b" l="l" r="r" t="t"/>
                  <a:pathLst>
                    <a:path extrusionOk="0" h="261" w="122">
                      <a:moveTo>
                        <a:pt x="122" y="0"/>
                      </a:moveTo>
                      <a:cubicBezTo>
                        <a:pt x="122" y="180"/>
                        <a:pt x="122" y="180"/>
                        <a:pt x="122" y="180"/>
                      </a:cubicBezTo>
                      <a:cubicBezTo>
                        <a:pt x="122" y="225"/>
                        <a:pt x="86" y="261"/>
                        <a:pt x="42" y="261"/>
                      </a:cubicBezTo>
                      <a:cubicBezTo>
                        <a:pt x="0" y="261"/>
                        <a:pt x="0" y="261"/>
                        <a:pt x="0" y="261"/>
                      </a:cubicBezTo>
                      <a:cubicBezTo>
                        <a:pt x="0" y="234"/>
                        <a:pt x="0" y="234"/>
                        <a:pt x="0" y="234"/>
                      </a:cubicBezTo>
                      <a:cubicBezTo>
                        <a:pt x="42" y="234"/>
                        <a:pt x="42" y="234"/>
                        <a:pt x="42" y="234"/>
                      </a:cubicBezTo>
                      <a:cubicBezTo>
                        <a:pt x="71" y="234"/>
                        <a:pt x="96" y="210"/>
                        <a:pt x="96" y="180"/>
                      </a:cubicBezTo>
                      <a:cubicBezTo>
                        <a:pt x="96" y="0"/>
                        <a:pt x="96" y="0"/>
                        <a:pt x="96" y="0"/>
                      </a:cubicBezTo>
                      <a:cubicBezTo>
                        <a:pt x="122" y="0"/>
                        <a:pt x="122" y="0"/>
                        <a:pt x="122" y="0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497" name="Google Shape;497;p25"/>
              <p:cNvGrpSpPr/>
              <p:nvPr/>
            </p:nvGrpSpPr>
            <p:grpSpPr>
              <a:xfrm>
                <a:off x="7155891" y="1864919"/>
                <a:ext cx="446319" cy="1321366"/>
                <a:chOff x="5341144" y="1623025"/>
                <a:chExt cx="322263" cy="954088"/>
              </a:xfrm>
            </p:grpSpPr>
            <p:sp>
              <p:nvSpPr>
                <p:cNvPr id="498" name="Google Shape;498;p25"/>
                <p:cNvSpPr/>
                <p:nvPr/>
              </p:nvSpPr>
              <p:spPr>
                <a:xfrm>
                  <a:off x="5341144" y="1623025"/>
                  <a:ext cx="322263" cy="682625"/>
                </a:xfrm>
                <a:custGeom>
                  <a:rect b="b" l="l" r="r" t="t"/>
                  <a:pathLst>
                    <a:path extrusionOk="0" h="261" w="123">
                      <a:moveTo>
                        <a:pt x="0" y="261"/>
                      </a:moveTo>
                      <a:cubicBezTo>
                        <a:pt x="0" y="80"/>
                        <a:pt x="0" y="80"/>
                        <a:pt x="0" y="80"/>
                      </a:cubicBezTo>
                      <a:cubicBezTo>
                        <a:pt x="0" y="36"/>
                        <a:pt x="37" y="0"/>
                        <a:pt x="81" y="0"/>
                      </a:cubicBezTo>
                      <a:cubicBezTo>
                        <a:pt x="123" y="0"/>
                        <a:pt x="123" y="0"/>
                        <a:pt x="123" y="0"/>
                      </a:cubicBezTo>
                      <a:cubicBezTo>
                        <a:pt x="123" y="26"/>
                        <a:pt x="123" y="26"/>
                        <a:pt x="123" y="26"/>
                      </a:cubicBezTo>
                      <a:cubicBezTo>
                        <a:pt x="81" y="26"/>
                        <a:pt x="81" y="26"/>
                        <a:pt x="81" y="26"/>
                      </a:cubicBezTo>
                      <a:cubicBezTo>
                        <a:pt x="51" y="26"/>
                        <a:pt x="27" y="51"/>
                        <a:pt x="27" y="80"/>
                      </a:cubicBezTo>
                      <a:cubicBezTo>
                        <a:pt x="27" y="261"/>
                        <a:pt x="27" y="261"/>
                        <a:pt x="27" y="261"/>
                      </a:cubicBezTo>
                      <a:cubicBezTo>
                        <a:pt x="0" y="261"/>
                        <a:pt x="0" y="261"/>
                        <a:pt x="0" y="261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499" name="Google Shape;499;p25"/>
                <p:cNvSpPr/>
                <p:nvPr/>
              </p:nvSpPr>
              <p:spPr>
                <a:xfrm>
                  <a:off x="5341144" y="1894488"/>
                  <a:ext cx="322263" cy="682625"/>
                </a:xfrm>
                <a:custGeom>
                  <a:rect b="b" l="l" r="r" t="t"/>
                  <a:pathLst>
                    <a:path extrusionOk="0" h="261" w="123">
                      <a:moveTo>
                        <a:pt x="0" y="0"/>
                      </a:moveTo>
                      <a:cubicBezTo>
                        <a:pt x="0" y="180"/>
                        <a:pt x="0" y="180"/>
                        <a:pt x="0" y="180"/>
                      </a:cubicBezTo>
                      <a:cubicBezTo>
                        <a:pt x="0" y="225"/>
                        <a:pt x="37" y="261"/>
                        <a:pt x="81" y="261"/>
                      </a:cubicBezTo>
                      <a:cubicBezTo>
                        <a:pt x="123" y="261"/>
                        <a:pt x="123" y="261"/>
                        <a:pt x="123" y="261"/>
                      </a:cubicBezTo>
                      <a:cubicBezTo>
                        <a:pt x="123" y="234"/>
                        <a:pt x="123" y="234"/>
                        <a:pt x="123" y="234"/>
                      </a:cubicBezTo>
                      <a:cubicBezTo>
                        <a:pt x="81" y="234"/>
                        <a:pt x="81" y="234"/>
                        <a:pt x="81" y="234"/>
                      </a:cubicBezTo>
                      <a:cubicBezTo>
                        <a:pt x="51" y="234"/>
                        <a:pt x="27" y="210"/>
                        <a:pt x="27" y="18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500" name="Google Shape;500;p25"/>
              <p:cNvSpPr/>
              <p:nvPr/>
            </p:nvSpPr>
            <p:spPr>
              <a:xfrm>
                <a:off x="6077470" y="3672176"/>
                <a:ext cx="1307074" cy="1613780"/>
              </a:xfrm>
              <a:custGeom>
                <a:rect b="b" l="l" r="r" t="t"/>
                <a:pathLst>
                  <a:path extrusionOk="0" h="446" w="453">
                    <a:moveTo>
                      <a:pt x="0" y="0"/>
                    </a:moveTo>
                    <a:cubicBezTo>
                      <a:pt x="373" y="0"/>
                      <a:pt x="373" y="0"/>
                      <a:pt x="373" y="0"/>
                    </a:cubicBezTo>
                    <a:cubicBezTo>
                      <a:pt x="417" y="0"/>
                      <a:pt x="453" y="36"/>
                      <a:pt x="453" y="80"/>
                    </a:cubicBezTo>
                    <a:cubicBezTo>
                      <a:pt x="453" y="446"/>
                      <a:pt x="453" y="446"/>
                      <a:pt x="453" y="446"/>
                    </a:cubicBezTo>
                    <a:cubicBezTo>
                      <a:pt x="426" y="446"/>
                      <a:pt x="426" y="446"/>
                      <a:pt x="426" y="446"/>
                    </a:cubicBezTo>
                    <a:cubicBezTo>
                      <a:pt x="426" y="80"/>
                      <a:pt x="426" y="80"/>
                      <a:pt x="426" y="80"/>
                    </a:cubicBezTo>
                    <a:cubicBezTo>
                      <a:pt x="426" y="51"/>
                      <a:pt x="402" y="27"/>
                      <a:pt x="373" y="27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01" name="Google Shape;501;p25"/>
              <p:cNvSpPr/>
              <p:nvPr/>
            </p:nvSpPr>
            <p:spPr>
              <a:xfrm>
                <a:off x="4792385" y="3672176"/>
                <a:ext cx="1304876" cy="1613780"/>
              </a:xfrm>
              <a:custGeom>
                <a:rect b="b" l="l" r="r" t="t"/>
                <a:pathLst>
                  <a:path extrusionOk="0" h="446" w="454">
                    <a:moveTo>
                      <a:pt x="454" y="0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37" y="0"/>
                      <a:pt x="0" y="36"/>
                      <a:pt x="0" y="80"/>
                    </a:cubicBezTo>
                    <a:cubicBezTo>
                      <a:pt x="0" y="446"/>
                      <a:pt x="0" y="446"/>
                      <a:pt x="0" y="446"/>
                    </a:cubicBezTo>
                    <a:cubicBezTo>
                      <a:pt x="27" y="446"/>
                      <a:pt x="27" y="446"/>
                      <a:pt x="27" y="446"/>
                    </a:cubicBezTo>
                    <a:cubicBezTo>
                      <a:pt x="27" y="80"/>
                      <a:pt x="27" y="80"/>
                      <a:pt x="27" y="80"/>
                    </a:cubicBezTo>
                    <a:cubicBezTo>
                      <a:pt x="27" y="51"/>
                      <a:pt x="51" y="27"/>
                      <a:pt x="81" y="27"/>
                    </a:cubicBezTo>
                    <a:cubicBezTo>
                      <a:pt x="454" y="27"/>
                      <a:pt x="454" y="27"/>
                      <a:pt x="454" y="27"/>
                    </a:cubicBezTo>
                    <a:cubicBezTo>
                      <a:pt x="454" y="0"/>
                      <a:pt x="454" y="0"/>
                      <a:pt x="454" y="0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02" name="Google Shape;502;p25"/>
              <p:cNvSpPr/>
              <p:nvPr/>
            </p:nvSpPr>
            <p:spPr>
              <a:xfrm>
                <a:off x="5265086" y="1702221"/>
                <a:ext cx="1646760" cy="1646759"/>
              </a:xfrm>
              <a:prstGeom prst="ellipse">
                <a:avLst/>
              </a:prstGeom>
              <a:solidFill>
                <a:srgbClr val="E3E6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03" name="Google Shape;503;p25"/>
              <p:cNvSpPr/>
              <p:nvPr/>
            </p:nvSpPr>
            <p:spPr>
              <a:xfrm>
                <a:off x="5416788" y="1853926"/>
                <a:ext cx="1343352" cy="1343351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b="1"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grpSp>
            <p:nvGrpSpPr>
              <p:cNvPr id="504" name="Google Shape;504;p25"/>
              <p:cNvGrpSpPr/>
              <p:nvPr/>
            </p:nvGrpSpPr>
            <p:grpSpPr>
              <a:xfrm>
                <a:off x="3794214" y="2711384"/>
                <a:ext cx="848664" cy="850862"/>
                <a:chOff x="2913856" y="2330463"/>
                <a:chExt cx="612775" cy="614362"/>
              </a:xfrm>
            </p:grpSpPr>
            <p:sp>
              <p:nvSpPr>
                <p:cNvPr id="505" name="Google Shape;505;p25"/>
                <p:cNvSpPr/>
                <p:nvPr/>
              </p:nvSpPr>
              <p:spPr>
                <a:xfrm>
                  <a:off x="2913856" y="2330463"/>
                  <a:ext cx="612775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06" name="Google Shape;506;p25"/>
                <p:cNvSpPr/>
                <p:nvPr/>
              </p:nvSpPr>
              <p:spPr>
                <a:xfrm>
                  <a:off x="2978944" y="2401900"/>
                  <a:ext cx="482600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0"/>
                        <a:pt x="102" y="0"/>
                        <a:pt x="102" y="0"/>
                      </a:cubicBezTo>
                      <a:cubicBezTo>
                        <a:pt x="125" y="3"/>
                        <a:pt x="143" y="13"/>
                        <a:pt x="159" y="30"/>
                      </a:cubicBezTo>
                      <a:cubicBezTo>
                        <a:pt x="165" y="36"/>
                        <a:pt x="165" y="36"/>
                        <a:pt x="165" y="36"/>
                      </a:cubicBezTo>
                      <a:cubicBezTo>
                        <a:pt x="180" y="57"/>
                        <a:pt x="185" y="79"/>
                        <a:pt x="182" y="104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3" y="137"/>
                        <a:pt x="160" y="155"/>
                        <a:pt x="139" y="168"/>
                      </a:cubicBezTo>
                      <a:cubicBezTo>
                        <a:pt x="131" y="172"/>
                        <a:pt x="131" y="172"/>
                        <a:pt x="131" y="172"/>
                      </a:cubicBezTo>
                      <a:cubicBezTo>
                        <a:pt x="110" y="182"/>
                        <a:pt x="88" y="184"/>
                        <a:pt x="65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7"/>
                        <a:pt x="6" y="117"/>
                        <a:pt x="6" y="117"/>
                      </a:cubicBezTo>
                      <a:cubicBezTo>
                        <a:pt x="0" y="96"/>
                        <a:pt x="1" y="76"/>
                        <a:pt x="9" y="55"/>
                      </a:cubicBezTo>
                      <a:cubicBezTo>
                        <a:pt x="13" y="47"/>
                        <a:pt x="13" y="47"/>
                        <a:pt x="13" y="47"/>
                      </a:cubicBezTo>
                      <a:cubicBezTo>
                        <a:pt x="25" y="26"/>
                        <a:pt x="42" y="12"/>
                        <a:pt x="65" y="4"/>
                      </a:cubicBezTo>
                      <a:cubicBezTo>
                        <a:pt x="75" y="1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grpSp>
              <p:nvGrpSpPr>
                <p:cNvPr id="507" name="Google Shape;507;p25"/>
                <p:cNvGrpSpPr/>
                <p:nvPr/>
              </p:nvGrpSpPr>
              <p:grpSpPr>
                <a:xfrm>
                  <a:off x="3039269" y="2459050"/>
                  <a:ext cx="341312" cy="342900"/>
                  <a:chOff x="3039269" y="2362800"/>
                  <a:chExt cx="341312" cy="342900"/>
                </a:xfrm>
              </p:grpSpPr>
              <p:sp>
                <p:nvSpPr>
                  <p:cNvPr id="508" name="Google Shape;508;p25"/>
                  <p:cNvSpPr/>
                  <p:nvPr/>
                </p:nvSpPr>
                <p:spPr>
                  <a:xfrm>
                    <a:off x="3132931" y="2456463"/>
                    <a:ext cx="153988" cy="152400"/>
                  </a:xfrm>
                  <a:custGeom>
                    <a:rect b="b" l="l" r="r" t="t"/>
                    <a:pathLst>
                      <a:path extrusionOk="0" h="96" w="97">
                        <a:moveTo>
                          <a:pt x="97" y="63"/>
                        </a:moveTo>
                        <a:lnTo>
                          <a:pt x="35" y="0"/>
                        </a:lnTo>
                        <a:lnTo>
                          <a:pt x="0" y="33"/>
                        </a:lnTo>
                        <a:lnTo>
                          <a:pt x="64" y="96"/>
                        </a:lnTo>
                        <a:lnTo>
                          <a:pt x="97" y="63"/>
                        </a:lnTo>
                        <a:lnTo>
                          <a:pt x="97" y="6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09" name="Google Shape;509;p25"/>
                  <p:cNvSpPr/>
                  <p:nvPr/>
                </p:nvSpPr>
                <p:spPr>
                  <a:xfrm>
                    <a:off x="3247231" y="2569175"/>
                    <a:ext cx="50800" cy="49212"/>
                  </a:xfrm>
                  <a:custGeom>
                    <a:rect b="b" l="l" r="r" t="t"/>
                    <a:pathLst>
                      <a:path extrusionOk="0" h="31" w="32">
                        <a:moveTo>
                          <a:pt x="32" y="7"/>
                        </a:moveTo>
                        <a:lnTo>
                          <a:pt x="25" y="0"/>
                        </a:lnTo>
                        <a:lnTo>
                          <a:pt x="0" y="25"/>
                        </a:lnTo>
                        <a:lnTo>
                          <a:pt x="7" y="31"/>
                        </a:lnTo>
                        <a:lnTo>
                          <a:pt x="32" y="7"/>
                        </a:lnTo>
                        <a:lnTo>
                          <a:pt x="32" y="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0" name="Google Shape;510;p25"/>
                  <p:cNvSpPr/>
                  <p:nvPr/>
                </p:nvSpPr>
                <p:spPr>
                  <a:xfrm>
                    <a:off x="3255169" y="2577113"/>
                    <a:ext cx="120650" cy="120650"/>
                  </a:xfrm>
                  <a:custGeom>
                    <a:rect b="b" l="l" r="r" t="t"/>
                    <a:pathLst>
                      <a:path extrusionOk="0" h="76" w="76">
                        <a:moveTo>
                          <a:pt x="76" y="0"/>
                        </a:moveTo>
                        <a:lnTo>
                          <a:pt x="32" y="3"/>
                        </a:lnTo>
                        <a:lnTo>
                          <a:pt x="4" y="31"/>
                        </a:lnTo>
                        <a:lnTo>
                          <a:pt x="0" y="76"/>
                        </a:lnTo>
                        <a:lnTo>
                          <a:pt x="76" y="0"/>
                        </a:lnTo>
                        <a:lnTo>
                          <a:pt x="7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1" name="Google Shape;511;p25"/>
                  <p:cNvSpPr/>
                  <p:nvPr/>
                </p:nvSpPr>
                <p:spPr>
                  <a:xfrm>
                    <a:off x="3124994" y="2448525"/>
                    <a:ext cx="36513" cy="34925"/>
                  </a:xfrm>
                  <a:custGeom>
                    <a:rect b="b" l="l" r="r" t="t"/>
                    <a:pathLst>
                      <a:path extrusionOk="0" h="22" w="23">
                        <a:moveTo>
                          <a:pt x="22" y="0"/>
                        </a:moveTo>
                        <a:lnTo>
                          <a:pt x="23" y="15"/>
                        </a:lnTo>
                        <a:lnTo>
                          <a:pt x="15" y="22"/>
                        </a:lnTo>
                        <a:lnTo>
                          <a:pt x="0" y="20"/>
                        </a:lnTo>
                        <a:lnTo>
                          <a:pt x="22" y="0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2" name="Google Shape;512;p25"/>
                  <p:cNvSpPr/>
                  <p:nvPr/>
                </p:nvSpPr>
                <p:spPr>
                  <a:xfrm>
                    <a:off x="3305969" y="2626325"/>
                    <a:ext cx="41275" cy="42862"/>
                  </a:xfrm>
                  <a:custGeom>
                    <a:rect b="b" l="l" r="r" t="t"/>
                    <a:pathLst>
                      <a:path extrusionOk="0" h="27" w="26">
                        <a:moveTo>
                          <a:pt x="8" y="0"/>
                        </a:moveTo>
                        <a:lnTo>
                          <a:pt x="0" y="9"/>
                        </a:lnTo>
                        <a:lnTo>
                          <a:pt x="26" y="27"/>
                        </a:lnTo>
                        <a:lnTo>
                          <a:pt x="8" y="0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3" name="Google Shape;513;p25"/>
                  <p:cNvSpPr/>
                  <p:nvPr/>
                </p:nvSpPr>
                <p:spPr>
                  <a:xfrm>
                    <a:off x="3221831" y="2362800"/>
                    <a:ext cx="158750" cy="160337"/>
                  </a:xfrm>
                  <a:custGeom>
                    <a:rect b="b" l="l" r="r" t="t"/>
                    <a:pathLst>
                      <a:path extrusionOk="0" h="61" w="61">
                        <a:moveTo>
                          <a:pt x="36" y="37"/>
                        </a:moveTo>
                        <a:cubicBezTo>
                          <a:pt x="34" y="35"/>
                          <a:pt x="32" y="34"/>
                          <a:pt x="31" y="32"/>
                        </a:cubicBezTo>
                        <a:cubicBezTo>
                          <a:pt x="28" y="35"/>
                          <a:pt x="26" y="37"/>
                          <a:pt x="23" y="40"/>
                        </a:cubicBezTo>
                        <a:cubicBezTo>
                          <a:pt x="25" y="41"/>
                          <a:pt x="27" y="43"/>
                          <a:pt x="28" y="44"/>
                        </a:cubicBezTo>
                        <a:cubicBezTo>
                          <a:pt x="31" y="42"/>
                          <a:pt x="33" y="39"/>
                          <a:pt x="36" y="37"/>
                        </a:cubicBezTo>
                        <a:close/>
                        <a:moveTo>
                          <a:pt x="29" y="30"/>
                        </a:moveTo>
                        <a:cubicBezTo>
                          <a:pt x="27" y="29"/>
                          <a:pt x="26" y="27"/>
                          <a:pt x="24" y="25"/>
                        </a:cubicBezTo>
                        <a:cubicBezTo>
                          <a:pt x="22" y="28"/>
                          <a:pt x="19" y="30"/>
                          <a:pt x="17" y="33"/>
                        </a:cubicBezTo>
                        <a:cubicBezTo>
                          <a:pt x="18" y="34"/>
                          <a:pt x="20" y="36"/>
                          <a:pt x="21" y="38"/>
                        </a:cubicBezTo>
                        <a:cubicBezTo>
                          <a:pt x="24" y="35"/>
                          <a:pt x="26" y="33"/>
                          <a:pt x="29" y="30"/>
                        </a:cubicBezTo>
                        <a:close/>
                        <a:moveTo>
                          <a:pt x="42" y="44"/>
                        </a:moveTo>
                        <a:cubicBezTo>
                          <a:pt x="41" y="42"/>
                          <a:pt x="39" y="40"/>
                          <a:pt x="38" y="39"/>
                        </a:cubicBezTo>
                        <a:cubicBezTo>
                          <a:pt x="35" y="41"/>
                          <a:pt x="33" y="44"/>
                          <a:pt x="30" y="46"/>
                        </a:cubicBezTo>
                        <a:cubicBezTo>
                          <a:pt x="32" y="48"/>
                          <a:pt x="33" y="50"/>
                          <a:pt x="35" y="51"/>
                        </a:cubicBezTo>
                        <a:cubicBezTo>
                          <a:pt x="37" y="49"/>
                          <a:pt x="40" y="46"/>
                          <a:pt x="42" y="44"/>
                        </a:cubicBezTo>
                        <a:close/>
                        <a:moveTo>
                          <a:pt x="22" y="23"/>
                        </a:moveTo>
                        <a:cubicBezTo>
                          <a:pt x="20" y="22"/>
                          <a:pt x="19" y="20"/>
                          <a:pt x="17" y="19"/>
                        </a:cubicBezTo>
                        <a:cubicBezTo>
                          <a:pt x="15" y="21"/>
                          <a:pt x="12" y="24"/>
                          <a:pt x="10" y="26"/>
                        </a:cubicBezTo>
                        <a:cubicBezTo>
                          <a:pt x="11" y="28"/>
                          <a:pt x="13" y="29"/>
                          <a:pt x="15" y="31"/>
                        </a:cubicBezTo>
                        <a:cubicBezTo>
                          <a:pt x="17" y="28"/>
                          <a:pt x="20" y="26"/>
                          <a:pt x="22" y="23"/>
                        </a:cubicBezTo>
                        <a:close/>
                        <a:moveTo>
                          <a:pt x="45" y="27"/>
                        </a:moveTo>
                        <a:cubicBezTo>
                          <a:pt x="44" y="26"/>
                          <a:pt x="42" y="24"/>
                          <a:pt x="40" y="23"/>
                        </a:cubicBezTo>
                        <a:cubicBezTo>
                          <a:pt x="38" y="25"/>
                          <a:pt x="35" y="28"/>
                          <a:pt x="33" y="30"/>
                        </a:cubicBezTo>
                        <a:cubicBezTo>
                          <a:pt x="34" y="32"/>
                          <a:pt x="36" y="33"/>
                          <a:pt x="38" y="35"/>
                        </a:cubicBezTo>
                        <a:cubicBezTo>
                          <a:pt x="40" y="32"/>
                          <a:pt x="43" y="30"/>
                          <a:pt x="45" y="27"/>
                        </a:cubicBezTo>
                        <a:close/>
                        <a:moveTo>
                          <a:pt x="38" y="21"/>
                        </a:moveTo>
                        <a:cubicBezTo>
                          <a:pt x="37" y="19"/>
                          <a:pt x="35" y="17"/>
                          <a:pt x="34" y="16"/>
                        </a:cubicBezTo>
                        <a:cubicBezTo>
                          <a:pt x="31" y="18"/>
                          <a:pt x="29" y="21"/>
                          <a:pt x="26" y="23"/>
                        </a:cubicBezTo>
                        <a:cubicBezTo>
                          <a:pt x="28" y="25"/>
                          <a:pt x="29" y="27"/>
                          <a:pt x="31" y="28"/>
                        </a:cubicBezTo>
                        <a:cubicBezTo>
                          <a:pt x="33" y="26"/>
                          <a:pt x="36" y="23"/>
                          <a:pt x="38" y="21"/>
                        </a:cubicBezTo>
                        <a:close/>
                        <a:moveTo>
                          <a:pt x="52" y="34"/>
                        </a:moveTo>
                        <a:cubicBezTo>
                          <a:pt x="50" y="33"/>
                          <a:pt x="49" y="31"/>
                          <a:pt x="47" y="29"/>
                        </a:cubicBezTo>
                        <a:cubicBezTo>
                          <a:pt x="45" y="32"/>
                          <a:pt x="42" y="34"/>
                          <a:pt x="40" y="37"/>
                        </a:cubicBezTo>
                        <a:cubicBezTo>
                          <a:pt x="41" y="38"/>
                          <a:pt x="43" y="40"/>
                          <a:pt x="44" y="42"/>
                        </a:cubicBezTo>
                        <a:cubicBezTo>
                          <a:pt x="47" y="39"/>
                          <a:pt x="49" y="37"/>
                          <a:pt x="52" y="34"/>
                        </a:cubicBezTo>
                        <a:close/>
                        <a:moveTo>
                          <a:pt x="32" y="14"/>
                        </a:moveTo>
                        <a:cubicBezTo>
                          <a:pt x="30" y="12"/>
                          <a:pt x="28" y="11"/>
                          <a:pt x="27" y="9"/>
                        </a:cubicBezTo>
                        <a:cubicBezTo>
                          <a:pt x="24" y="12"/>
                          <a:pt x="22" y="14"/>
                          <a:pt x="19" y="17"/>
                        </a:cubicBezTo>
                        <a:cubicBezTo>
                          <a:pt x="21" y="18"/>
                          <a:pt x="22" y="20"/>
                          <a:pt x="24" y="21"/>
                        </a:cubicBezTo>
                        <a:cubicBezTo>
                          <a:pt x="27" y="19"/>
                          <a:pt x="29" y="16"/>
                          <a:pt x="32" y="14"/>
                        </a:cubicBezTo>
                        <a:close/>
                        <a:moveTo>
                          <a:pt x="55" y="18"/>
                        </a:moveTo>
                        <a:cubicBezTo>
                          <a:pt x="53" y="16"/>
                          <a:pt x="51" y="15"/>
                          <a:pt x="50" y="13"/>
                        </a:cubicBezTo>
                        <a:cubicBezTo>
                          <a:pt x="47" y="16"/>
                          <a:pt x="45" y="18"/>
                          <a:pt x="42" y="21"/>
                        </a:cubicBezTo>
                        <a:cubicBezTo>
                          <a:pt x="44" y="22"/>
                          <a:pt x="45" y="24"/>
                          <a:pt x="47" y="25"/>
                        </a:cubicBezTo>
                        <a:cubicBezTo>
                          <a:pt x="50" y="23"/>
                          <a:pt x="52" y="20"/>
                          <a:pt x="55" y="18"/>
                        </a:cubicBezTo>
                        <a:close/>
                        <a:moveTo>
                          <a:pt x="48" y="11"/>
                        </a:moveTo>
                        <a:cubicBezTo>
                          <a:pt x="46" y="10"/>
                          <a:pt x="45" y="8"/>
                          <a:pt x="43" y="6"/>
                        </a:cubicBezTo>
                        <a:cubicBezTo>
                          <a:pt x="40" y="9"/>
                          <a:pt x="38" y="11"/>
                          <a:pt x="35" y="14"/>
                        </a:cubicBezTo>
                        <a:cubicBezTo>
                          <a:pt x="37" y="15"/>
                          <a:pt x="39" y="17"/>
                          <a:pt x="40" y="19"/>
                        </a:cubicBezTo>
                        <a:cubicBezTo>
                          <a:pt x="43" y="16"/>
                          <a:pt x="45" y="14"/>
                          <a:pt x="48" y="11"/>
                        </a:cubicBezTo>
                        <a:close/>
                        <a:moveTo>
                          <a:pt x="61" y="25"/>
                        </a:moveTo>
                        <a:cubicBezTo>
                          <a:pt x="60" y="23"/>
                          <a:pt x="58" y="22"/>
                          <a:pt x="57" y="20"/>
                        </a:cubicBezTo>
                        <a:cubicBezTo>
                          <a:pt x="54" y="22"/>
                          <a:pt x="52" y="25"/>
                          <a:pt x="49" y="27"/>
                        </a:cubicBezTo>
                        <a:cubicBezTo>
                          <a:pt x="51" y="29"/>
                          <a:pt x="52" y="31"/>
                          <a:pt x="54" y="32"/>
                        </a:cubicBezTo>
                        <a:cubicBezTo>
                          <a:pt x="56" y="30"/>
                          <a:pt x="59" y="27"/>
                          <a:pt x="61" y="25"/>
                        </a:cubicBezTo>
                        <a:close/>
                        <a:moveTo>
                          <a:pt x="41" y="4"/>
                        </a:moveTo>
                        <a:cubicBezTo>
                          <a:pt x="39" y="3"/>
                          <a:pt x="38" y="1"/>
                          <a:pt x="36" y="0"/>
                        </a:cubicBezTo>
                        <a:cubicBezTo>
                          <a:pt x="34" y="2"/>
                          <a:pt x="31" y="5"/>
                          <a:pt x="29" y="7"/>
                        </a:cubicBezTo>
                        <a:cubicBezTo>
                          <a:pt x="30" y="9"/>
                          <a:pt x="32" y="10"/>
                          <a:pt x="34" y="12"/>
                        </a:cubicBezTo>
                        <a:cubicBezTo>
                          <a:pt x="36" y="9"/>
                          <a:pt x="39" y="7"/>
                          <a:pt x="41" y="4"/>
                        </a:cubicBezTo>
                        <a:close/>
                        <a:moveTo>
                          <a:pt x="26" y="46"/>
                        </a:moveTo>
                        <a:cubicBezTo>
                          <a:pt x="25" y="45"/>
                          <a:pt x="23" y="43"/>
                          <a:pt x="21" y="42"/>
                        </a:cubicBezTo>
                        <a:cubicBezTo>
                          <a:pt x="19" y="44"/>
                          <a:pt x="16" y="47"/>
                          <a:pt x="14" y="49"/>
                        </a:cubicBezTo>
                        <a:cubicBezTo>
                          <a:pt x="15" y="51"/>
                          <a:pt x="17" y="52"/>
                          <a:pt x="19" y="54"/>
                        </a:cubicBezTo>
                        <a:cubicBezTo>
                          <a:pt x="21" y="51"/>
                          <a:pt x="24" y="49"/>
                          <a:pt x="26" y="46"/>
                        </a:cubicBezTo>
                        <a:close/>
                        <a:moveTo>
                          <a:pt x="19" y="40"/>
                        </a:moveTo>
                        <a:cubicBezTo>
                          <a:pt x="18" y="38"/>
                          <a:pt x="16" y="36"/>
                          <a:pt x="15" y="35"/>
                        </a:cubicBezTo>
                        <a:cubicBezTo>
                          <a:pt x="12" y="37"/>
                          <a:pt x="10" y="40"/>
                          <a:pt x="7" y="42"/>
                        </a:cubicBezTo>
                        <a:cubicBezTo>
                          <a:pt x="9" y="44"/>
                          <a:pt x="10" y="45"/>
                          <a:pt x="12" y="47"/>
                        </a:cubicBezTo>
                        <a:cubicBezTo>
                          <a:pt x="14" y="45"/>
                          <a:pt x="17" y="42"/>
                          <a:pt x="19" y="40"/>
                        </a:cubicBezTo>
                        <a:close/>
                        <a:moveTo>
                          <a:pt x="33" y="53"/>
                        </a:moveTo>
                        <a:cubicBezTo>
                          <a:pt x="28" y="48"/>
                          <a:pt x="28" y="48"/>
                          <a:pt x="28" y="48"/>
                        </a:cubicBezTo>
                        <a:cubicBezTo>
                          <a:pt x="21" y="56"/>
                          <a:pt x="21" y="56"/>
                          <a:pt x="21" y="56"/>
                        </a:cubicBezTo>
                        <a:cubicBezTo>
                          <a:pt x="25" y="61"/>
                          <a:pt x="25" y="61"/>
                          <a:pt x="25" y="61"/>
                        </a:cubicBezTo>
                        <a:cubicBezTo>
                          <a:pt x="33" y="53"/>
                          <a:pt x="33" y="53"/>
                          <a:pt x="33" y="53"/>
                        </a:cubicBezTo>
                        <a:close/>
                        <a:moveTo>
                          <a:pt x="13" y="33"/>
                        </a:moveTo>
                        <a:cubicBezTo>
                          <a:pt x="8" y="28"/>
                          <a:pt x="8" y="28"/>
                          <a:pt x="8" y="28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5" y="40"/>
                          <a:pt x="5" y="40"/>
                          <a:pt x="5" y="40"/>
                        </a:cubicBezTo>
                        <a:cubicBezTo>
                          <a:pt x="13" y="33"/>
                          <a:pt x="13" y="33"/>
                          <a:pt x="13" y="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4" name="Google Shape;514;p25"/>
                  <p:cNvSpPr/>
                  <p:nvPr/>
                </p:nvSpPr>
                <p:spPr>
                  <a:xfrm>
                    <a:off x="3039269" y="2545363"/>
                    <a:ext cx="158750" cy="160337"/>
                  </a:xfrm>
                  <a:custGeom>
                    <a:rect b="b" l="l" r="r" t="t"/>
                    <a:pathLst>
                      <a:path extrusionOk="0" h="61" w="61">
                        <a:moveTo>
                          <a:pt x="38" y="35"/>
                        </a:moveTo>
                        <a:cubicBezTo>
                          <a:pt x="36" y="33"/>
                          <a:pt x="34" y="32"/>
                          <a:pt x="33" y="30"/>
                        </a:cubicBezTo>
                        <a:cubicBezTo>
                          <a:pt x="35" y="28"/>
                          <a:pt x="38" y="25"/>
                          <a:pt x="40" y="23"/>
                        </a:cubicBezTo>
                        <a:cubicBezTo>
                          <a:pt x="42" y="24"/>
                          <a:pt x="44" y="26"/>
                          <a:pt x="45" y="27"/>
                        </a:cubicBezTo>
                        <a:cubicBezTo>
                          <a:pt x="43" y="30"/>
                          <a:pt x="40" y="32"/>
                          <a:pt x="38" y="35"/>
                        </a:cubicBezTo>
                        <a:close/>
                        <a:moveTo>
                          <a:pt x="31" y="28"/>
                        </a:moveTo>
                        <a:cubicBezTo>
                          <a:pt x="29" y="26"/>
                          <a:pt x="28" y="25"/>
                          <a:pt x="26" y="23"/>
                        </a:cubicBezTo>
                        <a:cubicBezTo>
                          <a:pt x="29" y="21"/>
                          <a:pt x="31" y="18"/>
                          <a:pt x="34" y="16"/>
                        </a:cubicBezTo>
                        <a:cubicBezTo>
                          <a:pt x="35" y="17"/>
                          <a:pt x="37" y="19"/>
                          <a:pt x="38" y="21"/>
                        </a:cubicBezTo>
                        <a:cubicBezTo>
                          <a:pt x="36" y="23"/>
                          <a:pt x="33" y="26"/>
                          <a:pt x="31" y="28"/>
                        </a:cubicBezTo>
                        <a:close/>
                        <a:moveTo>
                          <a:pt x="44" y="42"/>
                        </a:moveTo>
                        <a:cubicBezTo>
                          <a:pt x="43" y="40"/>
                          <a:pt x="41" y="38"/>
                          <a:pt x="40" y="37"/>
                        </a:cubicBezTo>
                        <a:cubicBezTo>
                          <a:pt x="42" y="34"/>
                          <a:pt x="45" y="32"/>
                          <a:pt x="47" y="29"/>
                        </a:cubicBezTo>
                        <a:cubicBezTo>
                          <a:pt x="49" y="31"/>
                          <a:pt x="50" y="33"/>
                          <a:pt x="52" y="34"/>
                        </a:cubicBezTo>
                        <a:cubicBezTo>
                          <a:pt x="49" y="37"/>
                          <a:pt x="47" y="39"/>
                          <a:pt x="44" y="42"/>
                        </a:cubicBezTo>
                        <a:close/>
                        <a:moveTo>
                          <a:pt x="24" y="21"/>
                        </a:moveTo>
                        <a:cubicBezTo>
                          <a:pt x="23" y="20"/>
                          <a:pt x="21" y="18"/>
                          <a:pt x="19" y="16"/>
                        </a:cubicBezTo>
                        <a:cubicBezTo>
                          <a:pt x="22" y="14"/>
                          <a:pt x="24" y="11"/>
                          <a:pt x="27" y="9"/>
                        </a:cubicBezTo>
                        <a:cubicBezTo>
                          <a:pt x="28" y="11"/>
                          <a:pt x="30" y="12"/>
                          <a:pt x="32" y="14"/>
                        </a:cubicBezTo>
                        <a:cubicBezTo>
                          <a:pt x="29" y="16"/>
                          <a:pt x="27" y="19"/>
                          <a:pt x="24" y="21"/>
                        </a:cubicBezTo>
                        <a:close/>
                        <a:moveTo>
                          <a:pt x="28" y="44"/>
                        </a:moveTo>
                        <a:cubicBezTo>
                          <a:pt x="27" y="43"/>
                          <a:pt x="25" y="41"/>
                          <a:pt x="23" y="40"/>
                        </a:cubicBezTo>
                        <a:cubicBezTo>
                          <a:pt x="26" y="37"/>
                          <a:pt x="28" y="35"/>
                          <a:pt x="31" y="32"/>
                        </a:cubicBezTo>
                        <a:cubicBezTo>
                          <a:pt x="32" y="34"/>
                          <a:pt x="34" y="35"/>
                          <a:pt x="36" y="37"/>
                        </a:cubicBezTo>
                        <a:cubicBezTo>
                          <a:pt x="33" y="39"/>
                          <a:pt x="31" y="42"/>
                          <a:pt x="28" y="44"/>
                        </a:cubicBezTo>
                        <a:close/>
                        <a:moveTo>
                          <a:pt x="21" y="38"/>
                        </a:moveTo>
                        <a:cubicBezTo>
                          <a:pt x="20" y="36"/>
                          <a:pt x="18" y="34"/>
                          <a:pt x="17" y="33"/>
                        </a:cubicBezTo>
                        <a:cubicBezTo>
                          <a:pt x="19" y="30"/>
                          <a:pt x="22" y="28"/>
                          <a:pt x="24" y="25"/>
                        </a:cubicBezTo>
                        <a:cubicBezTo>
                          <a:pt x="26" y="27"/>
                          <a:pt x="27" y="28"/>
                          <a:pt x="29" y="30"/>
                        </a:cubicBezTo>
                        <a:cubicBezTo>
                          <a:pt x="26" y="33"/>
                          <a:pt x="24" y="35"/>
                          <a:pt x="21" y="38"/>
                        </a:cubicBezTo>
                        <a:close/>
                        <a:moveTo>
                          <a:pt x="35" y="51"/>
                        </a:moveTo>
                        <a:cubicBezTo>
                          <a:pt x="33" y="50"/>
                          <a:pt x="32" y="48"/>
                          <a:pt x="30" y="46"/>
                        </a:cubicBezTo>
                        <a:cubicBezTo>
                          <a:pt x="33" y="44"/>
                          <a:pt x="35" y="41"/>
                          <a:pt x="38" y="39"/>
                        </a:cubicBezTo>
                        <a:cubicBezTo>
                          <a:pt x="39" y="40"/>
                          <a:pt x="41" y="42"/>
                          <a:pt x="43" y="44"/>
                        </a:cubicBezTo>
                        <a:cubicBezTo>
                          <a:pt x="40" y="46"/>
                          <a:pt x="38" y="49"/>
                          <a:pt x="35" y="51"/>
                        </a:cubicBezTo>
                        <a:close/>
                        <a:moveTo>
                          <a:pt x="15" y="31"/>
                        </a:moveTo>
                        <a:cubicBezTo>
                          <a:pt x="13" y="29"/>
                          <a:pt x="11" y="28"/>
                          <a:pt x="10" y="26"/>
                        </a:cubicBezTo>
                        <a:cubicBezTo>
                          <a:pt x="12" y="23"/>
                          <a:pt x="15" y="21"/>
                          <a:pt x="17" y="18"/>
                        </a:cubicBezTo>
                        <a:cubicBezTo>
                          <a:pt x="19" y="20"/>
                          <a:pt x="21" y="22"/>
                          <a:pt x="22" y="23"/>
                        </a:cubicBezTo>
                        <a:cubicBezTo>
                          <a:pt x="20" y="26"/>
                          <a:pt x="17" y="28"/>
                          <a:pt x="15" y="31"/>
                        </a:cubicBezTo>
                        <a:close/>
                        <a:moveTo>
                          <a:pt x="19" y="54"/>
                        </a:moveTo>
                        <a:cubicBezTo>
                          <a:pt x="17" y="52"/>
                          <a:pt x="16" y="51"/>
                          <a:pt x="14" y="49"/>
                        </a:cubicBezTo>
                        <a:cubicBezTo>
                          <a:pt x="16" y="46"/>
                          <a:pt x="19" y="44"/>
                          <a:pt x="21" y="41"/>
                        </a:cubicBezTo>
                        <a:cubicBezTo>
                          <a:pt x="23" y="43"/>
                          <a:pt x="25" y="45"/>
                          <a:pt x="26" y="46"/>
                        </a:cubicBezTo>
                        <a:cubicBezTo>
                          <a:pt x="24" y="49"/>
                          <a:pt x="21" y="51"/>
                          <a:pt x="19" y="54"/>
                        </a:cubicBezTo>
                        <a:close/>
                        <a:moveTo>
                          <a:pt x="12" y="47"/>
                        </a:moveTo>
                        <a:cubicBezTo>
                          <a:pt x="10" y="45"/>
                          <a:pt x="9" y="44"/>
                          <a:pt x="7" y="42"/>
                        </a:cubicBezTo>
                        <a:cubicBezTo>
                          <a:pt x="10" y="40"/>
                          <a:pt x="12" y="37"/>
                          <a:pt x="15" y="35"/>
                        </a:cubicBezTo>
                        <a:cubicBezTo>
                          <a:pt x="16" y="36"/>
                          <a:pt x="18" y="38"/>
                          <a:pt x="19" y="40"/>
                        </a:cubicBezTo>
                        <a:cubicBezTo>
                          <a:pt x="17" y="42"/>
                          <a:pt x="14" y="45"/>
                          <a:pt x="12" y="47"/>
                        </a:cubicBezTo>
                        <a:close/>
                        <a:moveTo>
                          <a:pt x="26" y="61"/>
                        </a:moveTo>
                        <a:cubicBezTo>
                          <a:pt x="24" y="59"/>
                          <a:pt x="22" y="57"/>
                          <a:pt x="21" y="56"/>
                        </a:cubicBezTo>
                        <a:cubicBezTo>
                          <a:pt x="23" y="53"/>
                          <a:pt x="26" y="51"/>
                          <a:pt x="28" y="48"/>
                        </a:cubicBezTo>
                        <a:cubicBezTo>
                          <a:pt x="30" y="50"/>
                          <a:pt x="31" y="51"/>
                          <a:pt x="33" y="53"/>
                        </a:cubicBezTo>
                        <a:cubicBezTo>
                          <a:pt x="31" y="56"/>
                          <a:pt x="28" y="58"/>
                          <a:pt x="26" y="61"/>
                        </a:cubicBezTo>
                        <a:close/>
                        <a:moveTo>
                          <a:pt x="5" y="40"/>
                        </a:moveTo>
                        <a:cubicBezTo>
                          <a:pt x="4" y="39"/>
                          <a:pt x="2" y="37"/>
                          <a:pt x="0" y="35"/>
                        </a:cubicBezTo>
                        <a:cubicBezTo>
                          <a:pt x="3" y="33"/>
                          <a:pt x="5" y="30"/>
                          <a:pt x="8" y="28"/>
                        </a:cubicBezTo>
                        <a:cubicBezTo>
                          <a:pt x="9" y="30"/>
                          <a:pt x="11" y="31"/>
                          <a:pt x="13" y="33"/>
                        </a:cubicBezTo>
                        <a:cubicBezTo>
                          <a:pt x="10" y="35"/>
                          <a:pt x="8" y="38"/>
                          <a:pt x="5" y="40"/>
                        </a:cubicBezTo>
                        <a:close/>
                        <a:moveTo>
                          <a:pt x="47" y="25"/>
                        </a:moveTo>
                        <a:cubicBezTo>
                          <a:pt x="46" y="24"/>
                          <a:pt x="44" y="22"/>
                          <a:pt x="42" y="21"/>
                        </a:cubicBezTo>
                        <a:cubicBezTo>
                          <a:pt x="45" y="18"/>
                          <a:pt x="47" y="16"/>
                          <a:pt x="50" y="13"/>
                        </a:cubicBezTo>
                        <a:cubicBezTo>
                          <a:pt x="51" y="15"/>
                          <a:pt x="53" y="16"/>
                          <a:pt x="55" y="18"/>
                        </a:cubicBezTo>
                        <a:cubicBezTo>
                          <a:pt x="52" y="20"/>
                          <a:pt x="50" y="23"/>
                          <a:pt x="47" y="25"/>
                        </a:cubicBezTo>
                        <a:close/>
                        <a:moveTo>
                          <a:pt x="40" y="19"/>
                        </a:moveTo>
                        <a:cubicBezTo>
                          <a:pt x="39" y="17"/>
                          <a:pt x="37" y="15"/>
                          <a:pt x="36" y="14"/>
                        </a:cubicBezTo>
                        <a:cubicBezTo>
                          <a:pt x="38" y="11"/>
                          <a:pt x="41" y="9"/>
                          <a:pt x="43" y="6"/>
                        </a:cubicBezTo>
                        <a:cubicBezTo>
                          <a:pt x="45" y="8"/>
                          <a:pt x="46" y="10"/>
                          <a:pt x="48" y="11"/>
                        </a:cubicBezTo>
                        <a:cubicBezTo>
                          <a:pt x="45" y="14"/>
                          <a:pt x="43" y="16"/>
                          <a:pt x="40" y="19"/>
                        </a:cubicBezTo>
                        <a:close/>
                        <a:moveTo>
                          <a:pt x="54" y="32"/>
                        </a:moveTo>
                        <a:cubicBezTo>
                          <a:pt x="49" y="27"/>
                          <a:pt x="49" y="27"/>
                          <a:pt x="49" y="27"/>
                        </a:cubicBezTo>
                        <a:cubicBezTo>
                          <a:pt x="57" y="20"/>
                          <a:pt x="57" y="20"/>
                          <a:pt x="57" y="20"/>
                        </a:cubicBezTo>
                        <a:cubicBezTo>
                          <a:pt x="61" y="25"/>
                          <a:pt x="61" y="25"/>
                          <a:pt x="61" y="25"/>
                        </a:cubicBezTo>
                        <a:cubicBezTo>
                          <a:pt x="54" y="32"/>
                          <a:pt x="54" y="32"/>
                          <a:pt x="54" y="32"/>
                        </a:cubicBezTo>
                        <a:close/>
                        <a:moveTo>
                          <a:pt x="34" y="12"/>
                        </a:moveTo>
                        <a:cubicBezTo>
                          <a:pt x="29" y="7"/>
                          <a:pt x="29" y="7"/>
                          <a:pt x="29" y="7"/>
                        </a:cubicBezTo>
                        <a:cubicBezTo>
                          <a:pt x="36" y="0"/>
                          <a:pt x="36" y="0"/>
                          <a:pt x="36" y="0"/>
                        </a:cubicBezTo>
                        <a:cubicBezTo>
                          <a:pt x="41" y="4"/>
                          <a:pt x="41" y="4"/>
                          <a:pt x="41" y="4"/>
                        </a:cubicBezTo>
                        <a:cubicBezTo>
                          <a:pt x="34" y="12"/>
                          <a:pt x="34" y="12"/>
                          <a:pt x="34" y="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5" name="Google Shape;515;p25"/>
                  <p:cNvSpPr/>
                  <p:nvPr/>
                </p:nvSpPr>
                <p:spPr>
                  <a:xfrm>
                    <a:off x="3232944" y="2483450"/>
                    <a:ext cx="28575" cy="28575"/>
                  </a:xfrm>
                  <a:custGeom>
                    <a:rect b="b" l="l" r="r" t="t"/>
                    <a:pathLst>
                      <a:path extrusionOk="0" h="18" w="18">
                        <a:moveTo>
                          <a:pt x="5" y="0"/>
                        </a:moveTo>
                        <a:lnTo>
                          <a:pt x="0" y="5"/>
                        </a:lnTo>
                        <a:lnTo>
                          <a:pt x="13" y="18"/>
                        </a:lnTo>
                        <a:lnTo>
                          <a:pt x="18" y="13"/>
                        </a:lnTo>
                        <a:lnTo>
                          <a:pt x="5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16" name="Google Shape;516;p25"/>
                  <p:cNvSpPr/>
                  <p:nvPr/>
                </p:nvSpPr>
                <p:spPr>
                  <a:xfrm>
                    <a:off x="3161506" y="2553300"/>
                    <a:ext cx="28575" cy="28575"/>
                  </a:xfrm>
                  <a:custGeom>
                    <a:rect b="b" l="l" r="r" t="t"/>
                    <a:pathLst>
                      <a:path extrusionOk="0" h="18" w="18">
                        <a:moveTo>
                          <a:pt x="0" y="5"/>
                        </a:moveTo>
                        <a:lnTo>
                          <a:pt x="5" y="0"/>
                        </a:lnTo>
                        <a:lnTo>
                          <a:pt x="18" y="14"/>
                        </a:lnTo>
                        <a:lnTo>
                          <a:pt x="13" y="18"/>
                        </a:lnTo>
                        <a:lnTo>
                          <a:pt x="0" y="5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grpSp>
            <p:nvGrpSpPr>
              <p:cNvPr id="517" name="Google Shape;517;p25"/>
              <p:cNvGrpSpPr/>
              <p:nvPr/>
            </p:nvGrpSpPr>
            <p:grpSpPr>
              <a:xfrm>
                <a:off x="7536250" y="1488957"/>
                <a:ext cx="850863" cy="846464"/>
                <a:chOff x="5615781" y="1351563"/>
                <a:chExt cx="614363" cy="611187"/>
              </a:xfrm>
            </p:grpSpPr>
            <p:sp>
              <p:nvSpPr>
                <p:cNvPr id="518" name="Google Shape;518;p25"/>
                <p:cNvSpPr/>
                <p:nvPr/>
              </p:nvSpPr>
              <p:spPr>
                <a:xfrm>
                  <a:off x="5615781" y="1351563"/>
                  <a:ext cx="614363" cy="611187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19" name="Google Shape;519;p25"/>
                <p:cNvSpPr/>
                <p:nvPr/>
              </p:nvSpPr>
              <p:spPr>
                <a:xfrm>
                  <a:off x="5680869" y="1419825"/>
                  <a:ext cx="484188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3" y="13"/>
                        <a:pt x="160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8"/>
                        <a:pt x="185" y="80"/>
                        <a:pt x="182" y="105"/>
                      </a:cubicBezTo>
                      <a:cubicBezTo>
                        <a:pt x="180" y="114"/>
                        <a:pt x="180" y="114"/>
                        <a:pt x="180" y="114"/>
                      </a:cubicBezTo>
                      <a:cubicBezTo>
                        <a:pt x="174" y="137"/>
                        <a:pt x="160" y="155"/>
                        <a:pt x="139" y="169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3"/>
                        <a:pt x="89" y="184"/>
                        <a:pt x="66" y="178"/>
                      </a:cubicBezTo>
                      <a:cubicBezTo>
                        <a:pt x="57" y="175"/>
                        <a:pt x="57" y="175"/>
                        <a:pt x="57" y="175"/>
                      </a:cubicBezTo>
                      <a:cubicBezTo>
                        <a:pt x="35" y="164"/>
                        <a:pt x="19" y="149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7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6" y="4"/>
                      </a:cubicBezTo>
                      <a:cubicBezTo>
                        <a:pt x="75" y="2"/>
                        <a:pt x="83" y="1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20" name="Google Shape;520;p25"/>
                <p:cNvSpPr/>
                <p:nvPr/>
              </p:nvSpPr>
              <p:spPr>
                <a:xfrm>
                  <a:off x="5752306" y="1537300"/>
                  <a:ext cx="341313" cy="193675"/>
                </a:xfrm>
                <a:custGeom>
                  <a:rect b="b" l="l" r="r" t="t"/>
                  <a:pathLst>
                    <a:path extrusionOk="0" h="74" w="131">
                      <a:moveTo>
                        <a:pt x="31" y="20"/>
                      </a:moveTo>
                      <a:cubicBezTo>
                        <a:pt x="34" y="20"/>
                        <a:pt x="36" y="21"/>
                        <a:pt x="39" y="21"/>
                      </a:cubicBezTo>
                      <a:cubicBezTo>
                        <a:pt x="42" y="9"/>
                        <a:pt x="52" y="0"/>
                        <a:pt x="65" y="0"/>
                      </a:cubicBezTo>
                      <a:cubicBezTo>
                        <a:pt x="78" y="0"/>
                        <a:pt x="89" y="9"/>
                        <a:pt x="92" y="21"/>
                      </a:cubicBezTo>
                      <a:cubicBezTo>
                        <a:pt x="95" y="21"/>
                        <a:pt x="97" y="20"/>
                        <a:pt x="100" y="20"/>
                      </a:cubicBezTo>
                      <a:cubicBezTo>
                        <a:pt x="112" y="20"/>
                        <a:pt x="123" y="31"/>
                        <a:pt x="123" y="43"/>
                      </a:cubicBezTo>
                      <a:cubicBezTo>
                        <a:pt x="123" y="44"/>
                        <a:pt x="123" y="46"/>
                        <a:pt x="122" y="47"/>
                      </a:cubicBezTo>
                      <a:cubicBezTo>
                        <a:pt x="127" y="49"/>
                        <a:pt x="131" y="54"/>
                        <a:pt x="131" y="60"/>
                      </a:cubicBezTo>
                      <a:cubicBezTo>
                        <a:pt x="131" y="67"/>
                        <a:pt x="125" y="74"/>
                        <a:pt x="117" y="74"/>
                      </a:cubicBezTo>
                      <a:cubicBezTo>
                        <a:pt x="72" y="74"/>
                        <a:pt x="72" y="74"/>
                        <a:pt x="72" y="74"/>
                      </a:cubicBezTo>
                      <a:cubicBezTo>
                        <a:pt x="72" y="47"/>
                        <a:pt x="72" y="47"/>
                        <a:pt x="72" y="47"/>
                      </a:cubicBezTo>
                      <a:cubicBezTo>
                        <a:pt x="83" y="58"/>
                        <a:pt x="83" y="58"/>
                        <a:pt x="83" y="58"/>
                      </a:cubicBezTo>
                      <a:cubicBezTo>
                        <a:pt x="93" y="48"/>
                        <a:pt x="93" y="48"/>
                        <a:pt x="93" y="48"/>
                      </a:cubicBezTo>
                      <a:cubicBezTo>
                        <a:pt x="65" y="20"/>
                        <a:pt x="65" y="20"/>
                        <a:pt x="65" y="20"/>
                      </a:cubicBezTo>
                      <a:cubicBezTo>
                        <a:pt x="38" y="48"/>
                        <a:pt x="38" y="48"/>
                        <a:pt x="38" y="48"/>
                      </a:cubicBezTo>
                      <a:cubicBezTo>
                        <a:pt x="48" y="58"/>
                        <a:pt x="48" y="58"/>
                        <a:pt x="48" y="58"/>
                      </a:cubicBezTo>
                      <a:cubicBezTo>
                        <a:pt x="59" y="47"/>
                        <a:pt x="59" y="47"/>
                        <a:pt x="59" y="47"/>
                      </a:cubicBezTo>
                      <a:cubicBezTo>
                        <a:pt x="59" y="74"/>
                        <a:pt x="59" y="74"/>
                        <a:pt x="59" y="74"/>
                      </a:cubicBezTo>
                      <a:cubicBezTo>
                        <a:pt x="14" y="74"/>
                        <a:pt x="14" y="74"/>
                        <a:pt x="14" y="74"/>
                      </a:cubicBezTo>
                      <a:cubicBezTo>
                        <a:pt x="6" y="74"/>
                        <a:pt x="0" y="67"/>
                        <a:pt x="0" y="60"/>
                      </a:cubicBezTo>
                      <a:cubicBezTo>
                        <a:pt x="0" y="54"/>
                        <a:pt x="3" y="49"/>
                        <a:pt x="8" y="47"/>
                      </a:cubicBezTo>
                      <a:cubicBezTo>
                        <a:pt x="8" y="46"/>
                        <a:pt x="8" y="44"/>
                        <a:pt x="8" y="43"/>
                      </a:cubicBezTo>
                      <a:cubicBezTo>
                        <a:pt x="8" y="31"/>
                        <a:pt x="19" y="20"/>
                        <a:pt x="31" y="2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21" name="Google Shape;521;p25"/>
              <p:cNvGrpSpPr/>
              <p:nvPr/>
            </p:nvGrpSpPr>
            <p:grpSpPr>
              <a:xfrm>
                <a:off x="3794214" y="1488957"/>
                <a:ext cx="848664" cy="846464"/>
                <a:chOff x="2913856" y="1351563"/>
                <a:chExt cx="612775" cy="611187"/>
              </a:xfrm>
            </p:grpSpPr>
            <p:sp>
              <p:nvSpPr>
                <p:cNvPr id="522" name="Google Shape;522;p25"/>
                <p:cNvSpPr/>
                <p:nvPr/>
              </p:nvSpPr>
              <p:spPr>
                <a:xfrm>
                  <a:off x="2913856" y="1351563"/>
                  <a:ext cx="612775" cy="611187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23" name="Google Shape;523;p25"/>
                <p:cNvSpPr/>
                <p:nvPr/>
              </p:nvSpPr>
              <p:spPr>
                <a:xfrm>
                  <a:off x="2978944" y="1419825"/>
                  <a:ext cx="482600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3" y="13"/>
                        <a:pt x="159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8"/>
                        <a:pt x="185" y="80"/>
                        <a:pt x="182" y="105"/>
                      </a:cubicBezTo>
                      <a:cubicBezTo>
                        <a:pt x="180" y="114"/>
                        <a:pt x="180" y="114"/>
                        <a:pt x="180" y="114"/>
                      </a:cubicBezTo>
                      <a:cubicBezTo>
                        <a:pt x="173" y="137"/>
                        <a:pt x="160" y="155"/>
                        <a:pt x="139" y="169"/>
                      </a:cubicBezTo>
                      <a:cubicBezTo>
                        <a:pt x="131" y="173"/>
                        <a:pt x="131" y="173"/>
                        <a:pt x="131" y="173"/>
                      </a:cubicBezTo>
                      <a:cubicBezTo>
                        <a:pt x="110" y="183"/>
                        <a:pt x="88" y="184"/>
                        <a:pt x="65" y="178"/>
                      </a:cubicBezTo>
                      <a:cubicBezTo>
                        <a:pt x="57" y="175"/>
                        <a:pt x="57" y="175"/>
                        <a:pt x="57" y="175"/>
                      </a:cubicBezTo>
                      <a:cubicBezTo>
                        <a:pt x="35" y="164"/>
                        <a:pt x="19" y="149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7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5" y="4"/>
                      </a:cubicBezTo>
                      <a:cubicBezTo>
                        <a:pt x="75" y="2"/>
                        <a:pt x="83" y="1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24" name="Google Shape;524;p25"/>
                <p:cNvSpPr/>
                <p:nvPr/>
              </p:nvSpPr>
              <p:spPr>
                <a:xfrm>
                  <a:off x="3048794" y="1540475"/>
                  <a:ext cx="342900" cy="187325"/>
                </a:xfrm>
                <a:custGeom>
                  <a:rect b="b" l="l" r="r" t="t"/>
                  <a:pathLst>
                    <a:path extrusionOk="0" h="72" w="131">
                      <a:moveTo>
                        <a:pt x="31" y="19"/>
                      </a:moveTo>
                      <a:cubicBezTo>
                        <a:pt x="34" y="19"/>
                        <a:pt x="36" y="19"/>
                        <a:pt x="38" y="20"/>
                      </a:cubicBezTo>
                      <a:cubicBezTo>
                        <a:pt x="41" y="10"/>
                        <a:pt x="49" y="2"/>
                        <a:pt x="58" y="0"/>
                      </a:cubicBezTo>
                      <a:cubicBezTo>
                        <a:pt x="58" y="37"/>
                        <a:pt x="58" y="37"/>
                        <a:pt x="58" y="37"/>
                      </a:cubicBezTo>
                      <a:cubicBezTo>
                        <a:pt x="47" y="26"/>
                        <a:pt x="47" y="26"/>
                        <a:pt x="47" y="26"/>
                      </a:cubicBezTo>
                      <a:cubicBezTo>
                        <a:pt x="38" y="36"/>
                        <a:pt x="38" y="36"/>
                        <a:pt x="38" y="36"/>
                      </a:cubicBezTo>
                      <a:cubicBezTo>
                        <a:pt x="65" y="63"/>
                        <a:pt x="65" y="63"/>
                        <a:pt x="65" y="63"/>
                      </a:cubicBezTo>
                      <a:cubicBezTo>
                        <a:pt x="93" y="36"/>
                        <a:pt x="93" y="36"/>
                        <a:pt x="93" y="36"/>
                      </a:cubicBezTo>
                      <a:cubicBezTo>
                        <a:pt x="83" y="26"/>
                        <a:pt x="83" y="26"/>
                        <a:pt x="83" y="26"/>
                      </a:cubicBezTo>
                      <a:cubicBezTo>
                        <a:pt x="72" y="37"/>
                        <a:pt x="72" y="37"/>
                        <a:pt x="72" y="37"/>
                      </a:cubicBezTo>
                      <a:cubicBezTo>
                        <a:pt x="72" y="0"/>
                        <a:pt x="72" y="0"/>
                        <a:pt x="72" y="0"/>
                      </a:cubicBezTo>
                      <a:cubicBezTo>
                        <a:pt x="82" y="2"/>
                        <a:pt x="90" y="10"/>
                        <a:pt x="92" y="20"/>
                      </a:cubicBezTo>
                      <a:cubicBezTo>
                        <a:pt x="94" y="19"/>
                        <a:pt x="97" y="19"/>
                        <a:pt x="100" y="19"/>
                      </a:cubicBezTo>
                      <a:cubicBezTo>
                        <a:pt x="112" y="19"/>
                        <a:pt x="123" y="29"/>
                        <a:pt x="123" y="42"/>
                      </a:cubicBezTo>
                      <a:cubicBezTo>
                        <a:pt x="123" y="43"/>
                        <a:pt x="122" y="44"/>
                        <a:pt x="122" y="45"/>
                      </a:cubicBezTo>
                      <a:cubicBezTo>
                        <a:pt x="127" y="48"/>
                        <a:pt x="131" y="53"/>
                        <a:pt x="131" y="58"/>
                      </a:cubicBezTo>
                      <a:cubicBezTo>
                        <a:pt x="131" y="66"/>
                        <a:pt x="124" y="72"/>
                        <a:pt x="117" y="72"/>
                      </a:cubicBezTo>
                      <a:cubicBezTo>
                        <a:pt x="14" y="72"/>
                        <a:pt x="14" y="72"/>
                        <a:pt x="14" y="72"/>
                      </a:cubicBezTo>
                      <a:cubicBezTo>
                        <a:pt x="6" y="72"/>
                        <a:pt x="0" y="66"/>
                        <a:pt x="0" y="58"/>
                      </a:cubicBezTo>
                      <a:cubicBezTo>
                        <a:pt x="0" y="53"/>
                        <a:pt x="3" y="48"/>
                        <a:pt x="8" y="45"/>
                      </a:cubicBezTo>
                      <a:cubicBezTo>
                        <a:pt x="8" y="44"/>
                        <a:pt x="8" y="43"/>
                        <a:pt x="8" y="42"/>
                      </a:cubicBezTo>
                      <a:cubicBezTo>
                        <a:pt x="8" y="29"/>
                        <a:pt x="18" y="19"/>
                        <a:pt x="31" y="1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25" name="Google Shape;525;p25"/>
              <p:cNvGrpSpPr/>
              <p:nvPr/>
            </p:nvGrpSpPr>
            <p:grpSpPr>
              <a:xfrm>
                <a:off x="5667431" y="5026521"/>
                <a:ext cx="846466" cy="846464"/>
                <a:chOff x="4266406" y="3905850"/>
                <a:chExt cx="611188" cy="611187"/>
              </a:xfrm>
            </p:grpSpPr>
            <p:sp>
              <p:nvSpPr>
                <p:cNvPr id="526" name="Google Shape;526;p25"/>
                <p:cNvSpPr/>
                <p:nvPr/>
              </p:nvSpPr>
              <p:spPr>
                <a:xfrm>
                  <a:off x="4266406" y="3905850"/>
                  <a:ext cx="611188" cy="611187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27" name="Google Shape;527;p25"/>
                <p:cNvSpPr/>
                <p:nvPr/>
              </p:nvSpPr>
              <p:spPr>
                <a:xfrm>
                  <a:off x="4328319" y="3972525"/>
                  <a:ext cx="485775" cy="481012"/>
                </a:xfrm>
                <a:custGeom>
                  <a:rect b="b" l="l" r="r" t="t"/>
                  <a:pathLst>
                    <a:path extrusionOk="0" h="184" w="186">
                      <a:moveTo>
                        <a:pt x="93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4" y="13"/>
                        <a:pt x="160" y="30"/>
                      </a:cubicBezTo>
                      <a:cubicBezTo>
                        <a:pt x="166" y="37"/>
                        <a:pt x="166" y="37"/>
                        <a:pt x="166" y="37"/>
                      </a:cubicBezTo>
                      <a:cubicBezTo>
                        <a:pt x="180" y="58"/>
                        <a:pt x="186" y="80"/>
                        <a:pt x="183" y="105"/>
                      </a:cubicBezTo>
                      <a:cubicBezTo>
                        <a:pt x="181" y="114"/>
                        <a:pt x="181" y="114"/>
                        <a:pt x="181" y="114"/>
                      </a:cubicBezTo>
                      <a:cubicBezTo>
                        <a:pt x="174" y="138"/>
                        <a:pt x="161" y="155"/>
                        <a:pt x="140" y="169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3"/>
                        <a:pt x="89" y="184"/>
                        <a:pt x="66" y="178"/>
                      </a:cubicBezTo>
                      <a:cubicBezTo>
                        <a:pt x="58" y="175"/>
                        <a:pt x="58" y="175"/>
                        <a:pt x="58" y="175"/>
                      </a:cubicBezTo>
                      <a:cubicBezTo>
                        <a:pt x="35" y="165"/>
                        <a:pt x="20" y="149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7"/>
                        <a:pt x="1" y="77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7"/>
                        <a:pt x="43" y="12"/>
                        <a:pt x="66" y="5"/>
                      </a:cubicBezTo>
                      <a:cubicBezTo>
                        <a:pt x="75" y="2"/>
                        <a:pt x="83" y="1"/>
                        <a:pt x="93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28" name="Google Shape;528;p25"/>
                <p:cNvSpPr/>
                <p:nvPr/>
              </p:nvSpPr>
              <p:spPr>
                <a:xfrm>
                  <a:off x="4425156" y="4075713"/>
                  <a:ext cx="292100" cy="273050"/>
                </a:xfrm>
                <a:custGeom>
                  <a:rect b="b" l="l" r="r" t="t"/>
                  <a:pathLst>
                    <a:path extrusionOk="0" h="105" w="112">
                      <a:moveTo>
                        <a:pt x="44" y="77"/>
                      </a:moveTo>
                      <a:cubicBezTo>
                        <a:pt x="47" y="77"/>
                        <a:pt x="47" y="77"/>
                        <a:pt x="47" y="77"/>
                      </a:cubicBezTo>
                      <a:cubicBezTo>
                        <a:pt x="56" y="92"/>
                        <a:pt x="56" y="92"/>
                        <a:pt x="56" y="92"/>
                      </a:cubicBezTo>
                      <a:cubicBezTo>
                        <a:pt x="65" y="77"/>
                        <a:pt x="65" y="77"/>
                        <a:pt x="65" y="77"/>
                      </a:cubicBezTo>
                      <a:cubicBezTo>
                        <a:pt x="68" y="77"/>
                        <a:pt x="68" y="77"/>
                        <a:pt x="68" y="77"/>
                      </a:cubicBezTo>
                      <a:cubicBezTo>
                        <a:pt x="75" y="77"/>
                        <a:pt x="80" y="83"/>
                        <a:pt x="80" y="90"/>
                      </a:cubicBezTo>
                      <a:cubicBezTo>
                        <a:pt x="80" y="105"/>
                        <a:pt x="80" y="105"/>
                        <a:pt x="80" y="105"/>
                      </a:cubicBezTo>
                      <a:cubicBezTo>
                        <a:pt x="32" y="105"/>
                        <a:pt x="32" y="105"/>
                        <a:pt x="32" y="105"/>
                      </a:cubicBezTo>
                      <a:cubicBezTo>
                        <a:pt x="32" y="90"/>
                        <a:pt x="32" y="90"/>
                        <a:pt x="32" y="90"/>
                      </a:cubicBezTo>
                      <a:cubicBezTo>
                        <a:pt x="32" y="83"/>
                        <a:pt x="37" y="77"/>
                        <a:pt x="44" y="77"/>
                      </a:cubicBezTo>
                      <a:close/>
                      <a:moveTo>
                        <a:pt x="56" y="49"/>
                      </a:moveTo>
                      <a:cubicBezTo>
                        <a:pt x="63" y="49"/>
                        <a:pt x="69" y="55"/>
                        <a:pt x="69" y="62"/>
                      </a:cubicBezTo>
                      <a:cubicBezTo>
                        <a:pt x="69" y="69"/>
                        <a:pt x="63" y="75"/>
                        <a:pt x="56" y="75"/>
                      </a:cubicBezTo>
                      <a:cubicBezTo>
                        <a:pt x="49" y="75"/>
                        <a:pt x="43" y="69"/>
                        <a:pt x="43" y="62"/>
                      </a:cubicBezTo>
                      <a:cubicBezTo>
                        <a:pt x="43" y="55"/>
                        <a:pt x="49" y="49"/>
                        <a:pt x="56" y="49"/>
                      </a:cubicBezTo>
                      <a:close/>
                      <a:moveTo>
                        <a:pt x="24" y="0"/>
                      </a:moveTo>
                      <a:cubicBezTo>
                        <a:pt x="31" y="0"/>
                        <a:pt x="37" y="6"/>
                        <a:pt x="37" y="13"/>
                      </a:cubicBezTo>
                      <a:cubicBezTo>
                        <a:pt x="37" y="20"/>
                        <a:pt x="31" y="26"/>
                        <a:pt x="24" y="26"/>
                      </a:cubicBezTo>
                      <a:cubicBezTo>
                        <a:pt x="17" y="26"/>
                        <a:pt x="11" y="20"/>
                        <a:pt x="11" y="13"/>
                      </a:cubicBezTo>
                      <a:cubicBezTo>
                        <a:pt x="11" y="6"/>
                        <a:pt x="17" y="0"/>
                        <a:pt x="24" y="0"/>
                      </a:cubicBezTo>
                      <a:close/>
                      <a:moveTo>
                        <a:pt x="12" y="28"/>
                      </a:moveTo>
                      <a:cubicBezTo>
                        <a:pt x="15" y="28"/>
                        <a:pt x="15" y="28"/>
                        <a:pt x="15" y="28"/>
                      </a:cubicBezTo>
                      <a:cubicBezTo>
                        <a:pt x="24" y="43"/>
                        <a:pt x="24" y="43"/>
                        <a:pt x="24" y="43"/>
                      </a:cubicBezTo>
                      <a:cubicBezTo>
                        <a:pt x="33" y="28"/>
                        <a:pt x="33" y="28"/>
                        <a:pt x="33" y="28"/>
                      </a:cubicBezTo>
                      <a:cubicBezTo>
                        <a:pt x="36" y="28"/>
                        <a:pt x="36" y="28"/>
                        <a:pt x="36" y="28"/>
                      </a:cubicBezTo>
                      <a:cubicBezTo>
                        <a:pt x="43" y="28"/>
                        <a:pt x="48" y="33"/>
                        <a:pt x="48" y="40"/>
                      </a:cubicBezTo>
                      <a:cubicBezTo>
                        <a:pt x="41" y="42"/>
                        <a:pt x="36" y="48"/>
                        <a:pt x="33" y="55"/>
                      </a:cubicBezTo>
                      <a:cubicBezTo>
                        <a:pt x="0" y="55"/>
                        <a:pt x="0" y="55"/>
                        <a:pt x="0" y="55"/>
                      </a:cubicBezTo>
                      <a:cubicBezTo>
                        <a:pt x="0" y="40"/>
                        <a:pt x="0" y="40"/>
                        <a:pt x="0" y="40"/>
                      </a:cubicBezTo>
                      <a:cubicBezTo>
                        <a:pt x="0" y="34"/>
                        <a:pt x="5" y="28"/>
                        <a:pt x="12" y="28"/>
                      </a:cubicBezTo>
                      <a:close/>
                      <a:moveTo>
                        <a:pt x="88" y="0"/>
                      </a:moveTo>
                      <a:cubicBezTo>
                        <a:pt x="95" y="0"/>
                        <a:pt x="101" y="6"/>
                        <a:pt x="101" y="13"/>
                      </a:cubicBezTo>
                      <a:cubicBezTo>
                        <a:pt x="101" y="20"/>
                        <a:pt x="95" y="26"/>
                        <a:pt x="88" y="26"/>
                      </a:cubicBezTo>
                      <a:cubicBezTo>
                        <a:pt x="80" y="26"/>
                        <a:pt x="74" y="20"/>
                        <a:pt x="74" y="13"/>
                      </a:cubicBezTo>
                      <a:cubicBezTo>
                        <a:pt x="74" y="6"/>
                        <a:pt x="80" y="0"/>
                        <a:pt x="88" y="0"/>
                      </a:cubicBezTo>
                      <a:close/>
                      <a:moveTo>
                        <a:pt x="76" y="28"/>
                      </a:moveTo>
                      <a:cubicBezTo>
                        <a:pt x="79" y="28"/>
                        <a:pt x="79" y="28"/>
                        <a:pt x="79" y="28"/>
                      </a:cubicBezTo>
                      <a:cubicBezTo>
                        <a:pt x="88" y="43"/>
                        <a:pt x="88" y="43"/>
                        <a:pt x="88" y="43"/>
                      </a:cubicBezTo>
                      <a:cubicBezTo>
                        <a:pt x="97" y="28"/>
                        <a:pt x="97" y="28"/>
                        <a:pt x="97" y="28"/>
                      </a:cubicBezTo>
                      <a:cubicBezTo>
                        <a:pt x="100" y="28"/>
                        <a:pt x="100" y="28"/>
                        <a:pt x="100" y="28"/>
                      </a:cubicBezTo>
                      <a:cubicBezTo>
                        <a:pt x="107" y="28"/>
                        <a:pt x="112" y="34"/>
                        <a:pt x="112" y="40"/>
                      </a:cubicBezTo>
                      <a:cubicBezTo>
                        <a:pt x="112" y="55"/>
                        <a:pt x="112" y="55"/>
                        <a:pt x="112" y="55"/>
                      </a:cubicBezTo>
                      <a:cubicBezTo>
                        <a:pt x="78" y="55"/>
                        <a:pt x="78" y="55"/>
                        <a:pt x="78" y="55"/>
                      </a:cubicBezTo>
                      <a:cubicBezTo>
                        <a:pt x="76" y="48"/>
                        <a:pt x="71" y="42"/>
                        <a:pt x="63" y="40"/>
                      </a:cubicBezTo>
                      <a:cubicBezTo>
                        <a:pt x="64" y="33"/>
                        <a:pt x="69" y="28"/>
                        <a:pt x="76" y="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29" name="Google Shape;529;p25"/>
              <p:cNvGrpSpPr/>
              <p:nvPr/>
            </p:nvGrpSpPr>
            <p:grpSpPr>
              <a:xfrm>
                <a:off x="5040827" y="4153673"/>
                <a:ext cx="850863" cy="850862"/>
                <a:chOff x="3813969" y="3275613"/>
                <a:chExt cx="614363" cy="614362"/>
              </a:xfrm>
            </p:grpSpPr>
            <p:sp>
              <p:nvSpPr>
                <p:cNvPr id="530" name="Google Shape;530;p25"/>
                <p:cNvSpPr/>
                <p:nvPr/>
              </p:nvSpPr>
              <p:spPr>
                <a:xfrm>
                  <a:off x="3813969" y="3275613"/>
                  <a:ext cx="614363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31" name="Google Shape;531;p25"/>
                <p:cNvSpPr/>
                <p:nvPr/>
              </p:nvSpPr>
              <p:spPr>
                <a:xfrm>
                  <a:off x="3879056" y="3345463"/>
                  <a:ext cx="484188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3" y="13"/>
                        <a:pt x="159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7"/>
                        <a:pt x="185" y="79"/>
                        <a:pt x="182" y="105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3" y="137"/>
                        <a:pt x="160" y="155"/>
                        <a:pt x="139" y="168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2"/>
                        <a:pt x="88" y="184"/>
                        <a:pt x="65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6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5" y="4"/>
                      </a:cubicBezTo>
                      <a:cubicBezTo>
                        <a:pt x="75" y="2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grpSp>
              <p:nvGrpSpPr>
                <p:cNvPr id="532" name="Google Shape;532;p25"/>
                <p:cNvGrpSpPr/>
                <p:nvPr/>
              </p:nvGrpSpPr>
              <p:grpSpPr>
                <a:xfrm>
                  <a:off x="3960019" y="3439125"/>
                  <a:ext cx="322263" cy="277812"/>
                  <a:chOff x="3960019" y="3439125"/>
                  <a:chExt cx="322263" cy="277812"/>
                </a:xfrm>
              </p:grpSpPr>
              <p:sp>
                <p:nvSpPr>
                  <p:cNvPr id="533" name="Google Shape;533;p25"/>
                  <p:cNvSpPr/>
                  <p:nvPr/>
                </p:nvSpPr>
                <p:spPr>
                  <a:xfrm>
                    <a:off x="3960019" y="3439125"/>
                    <a:ext cx="322263" cy="277812"/>
                  </a:xfrm>
                  <a:custGeom>
                    <a:rect b="b" l="l" r="r" t="t"/>
                    <a:pathLst>
                      <a:path extrusionOk="0" h="106" w="123">
                        <a:moveTo>
                          <a:pt x="106" y="6"/>
                        </a:moveTo>
                        <a:cubicBezTo>
                          <a:pt x="16" y="6"/>
                          <a:pt x="16" y="6"/>
                          <a:pt x="16" y="6"/>
                        </a:cubicBezTo>
                        <a:cubicBezTo>
                          <a:pt x="16" y="59"/>
                          <a:pt x="16" y="59"/>
                          <a:pt x="16" y="59"/>
                        </a:cubicBezTo>
                        <a:cubicBezTo>
                          <a:pt x="106" y="59"/>
                          <a:pt x="106" y="59"/>
                          <a:pt x="106" y="59"/>
                        </a:cubicBezTo>
                        <a:cubicBezTo>
                          <a:pt x="106" y="6"/>
                          <a:pt x="106" y="6"/>
                          <a:pt x="106" y="6"/>
                        </a:cubicBezTo>
                        <a:close/>
                        <a:moveTo>
                          <a:pt x="15" y="67"/>
                        </a:moveTo>
                        <a:cubicBezTo>
                          <a:pt x="24" y="67"/>
                          <a:pt x="24" y="67"/>
                          <a:pt x="24" y="67"/>
                        </a:cubicBezTo>
                        <a:cubicBezTo>
                          <a:pt x="24" y="65"/>
                          <a:pt x="24" y="65"/>
                          <a:pt x="24" y="65"/>
                        </a:cubicBezTo>
                        <a:cubicBezTo>
                          <a:pt x="16" y="65"/>
                          <a:pt x="16" y="65"/>
                          <a:pt x="16" y="65"/>
                        </a:cubicBezTo>
                        <a:cubicBezTo>
                          <a:pt x="13" y="65"/>
                          <a:pt x="10" y="62"/>
                          <a:pt x="10" y="59"/>
                        </a:cubicBezTo>
                        <a:cubicBezTo>
                          <a:pt x="10" y="36"/>
                          <a:pt x="10" y="36"/>
                          <a:pt x="10" y="36"/>
                        </a:cubicBezTo>
                        <a:cubicBezTo>
                          <a:pt x="10" y="29"/>
                          <a:pt x="10" y="29"/>
                          <a:pt x="10" y="29"/>
                        </a:cubicBezTo>
                        <a:cubicBezTo>
                          <a:pt x="10" y="6"/>
                          <a:pt x="10" y="6"/>
                          <a:pt x="10" y="6"/>
                        </a:cubicBezTo>
                        <a:cubicBezTo>
                          <a:pt x="10" y="3"/>
                          <a:pt x="13" y="0"/>
                          <a:pt x="16" y="0"/>
                        </a:cubicBezTo>
                        <a:cubicBezTo>
                          <a:pt x="107" y="0"/>
                          <a:pt x="107" y="0"/>
                          <a:pt x="107" y="0"/>
                        </a:cubicBezTo>
                        <a:cubicBezTo>
                          <a:pt x="110" y="0"/>
                          <a:pt x="112" y="3"/>
                          <a:pt x="112" y="6"/>
                        </a:cubicBezTo>
                        <a:cubicBezTo>
                          <a:pt x="112" y="29"/>
                          <a:pt x="112" y="29"/>
                          <a:pt x="112" y="29"/>
                        </a:cubicBezTo>
                        <a:cubicBezTo>
                          <a:pt x="112" y="36"/>
                          <a:pt x="112" y="36"/>
                          <a:pt x="112" y="36"/>
                        </a:cubicBezTo>
                        <a:cubicBezTo>
                          <a:pt x="112" y="59"/>
                          <a:pt x="112" y="59"/>
                          <a:pt x="112" y="59"/>
                        </a:cubicBezTo>
                        <a:cubicBezTo>
                          <a:pt x="112" y="62"/>
                          <a:pt x="110" y="65"/>
                          <a:pt x="107" y="65"/>
                        </a:cubicBezTo>
                        <a:cubicBezTo>
                          <a:pt x="99" y="65"/>
                          <a:pt x="99" y="65"/>
                          <a:pt x="99" y="65"/>
                        </a:cubicBezTo>
                        <a:cubicBezTo>
                          <a:pt x="99" y="67"/>
                          <a:pt x="99" y="67"/>
                          <a:pt x="99" y="67"/>
                        </a:cubicBezTo>
                        <a:cubicBezTo>
                          <a:pt x="107" y="67"/>
                          <a:pt x="107" y="67"/>
                          <a:pt x="107" y="67"/>
                        </a:cubicBezTo>
                        <a:cubicBezTo>
                          <a:pt x="110" y="67"/>
                          <a:pt x="111" y="69"/>
                          <a:pt x="112" y="72"/>
                        </a:cubicBezTo>
                        <a:cubicBezTo>
                          <a:pt x="121" y="90"/>
                          <a:pt x="121" y="90"/>
                          <a:pt x="121" y="90"/>
                        </a:cubicBezTo>
                        <a:cubicBezTo>
                          <a:pt x="123" y="93"/>
                          <a:pt x="122" y="97"/>
                          <a:pt x="118" y="97"/>
                        </a:cubicBezTo>
                        <a:cubicBezTo>
                          <a:pt x="61" y="97"/>
                          <a:pt x="61" y="97"/>
                          <a:pt x="61" y="97"/>
                        </a:cubicBezTo>
                        <a:cubicBezTo>
                          <a:pt x="5" y="97"/>
                          <a:pt x="5" y="97"/>
                          <a:pt x="5" y="97"/>
                        </a:cubicBezTo>
                        <a:cubicBezTo>
                          <a:pt x="1" y="97"/>
                          <a:pt x="0" y="93"/>
                          <a:pt x="1" y="90"/>
                        </a:cubicBezTo>
                        <a:cubicBezTo>
                          <a:pt x="10" y="72"/>
                          <a:pt x="10" y="72"/>
                          <a:pt x="10" y="72"/>
                        </a:cubicBezTo>
                        <a:cubicBezTo>
                          <a:pt x="12" y="69"/>
                          <a:pt x="13" y="67"/>
                          <a:pt x="15" y="67"/>
                        </a:cubicBezTo>
                        <a:close/>
                        <a:moveTo>
                          <a:pt x="38" y="67"/>
                        </a:moveTo>
                        <a:cubicBezTo>
                          <a:pt x="61" y="67"/>
                          <a:pt x="61" y="67"/>
                          <a:pt x="61" y="67"/>
                        </a:cubicBezTo>
                        <a:cubicBezTo>
                          <a:pt x="84" y="67"/>
                          <a:pt x="84" y="67"/>
                          <a:pt x="84" y="67"/>
                        </a:cubicBezTo>
                        <a:cubicBezTo>
                          <a:pt x="84" y="65"/>
                          <a:pt x="84" y="65"/>
                          <a:pt x="84" y="65"/>
                        </a:cubicBezTo>
                        <a:cubicBezTo>
                          <a:pt x="38" y="65"/>
                          <a:pt x="38" y="65"/>
                          <a:pt x="38" y="65"/>
                        </a:cubicBezTo>
                        <a:cubicBezTo>
                          <a:pt x="38" y="67"/>
                          <a:pt x="38" y="67"/>
                          <a:pt x="38" y="67"/>
                        </a:cubicBezTo>
                        <a:close/>
                        <a:moveTo>
                          <a:pt x="61" y="106"/>
                        </a:moveTo>
                        <a:cubicBezTo>
                          <a:pt x="5" y="106"/>
                          <a:pt x="5" y="106"/>
                          <a:pt x="5" y="106"/>
                        </a:cubicBezTo>
                        <a:cubicBezTo>
                          <a:pt x="3" y="106"/>
                          <a:pt x="1" y="105"/>
                          <a:pt x="1" y="102"/>
                        </a:cubicBezTo>
                        <a:cubicBezTo>
                          <a:pt x="1" y="98"/>
                          <a:pt x="1" y="98"/>
                          <a:pt x="1" y="98"/>
                        </a:cubicBezTo>
                        <a:cubicBezTo>
                          <a:pt x="1" y="98"/>
                          <a:pt x="1" y="98"/>
                          <a:pt x="1" y="98"/>
                        </a:cubicBezTo>
                        <a:cubicBezTo>
                          <a:pt x="2" y="99"/>
                          <a:pt x="2" y="99"/>
                          <a:pt x="2" y="99"/>
                        </a:cubicBezTo>
                        <a:cubicBezTo>
                          <a:pt x="3" y="99"/>
                          <a:pt x="3" y="99"/>
                          <a:pt x="3" y="99"/>
                        </a:cubicBezTo>
                        <a:cubicBezTo>
                          <a:pt x="4" y="99"/>
                          <a:pt x="4" y="99"/>
                          <a:pt x="4" y="99"/>
                        </a:cubicBezTo>
                        <a:cubicBezTo>
                          <a:pt x="5" y="99"/>
                          <a:pt x="5" y="99"/>
                          <a:pt x="5" y="99"/>
                        </a:cubicBezTo>
                        <a:cubicBezTo>
                          <a:pt x="61" y="99"/>
                          <a:pt x="61" y="99"/>
                          <a:pt x="61" y="99"/>
                        </a:cubicBezTo>
                        <a:cubicBezTo>
                          <a:pt x="118" y="99"/>
                          <a:pt x="118" y="99"/>
                          <a:pt x="118" y="99"/>
                        </a:cubicBezTo>
                        <a:cubicBezTo>
                          <a:pt x="119" y="99"/>
                          <a:pt x="119" y="99"/>
                          <a:pt x="119" y="99"/>
                        </a:cubicBezTo>
                        <a:cubicBezTo>
                          <a:pt x="120" y="99"/>
                          <a:pt x="120" y="99"/>
                          <a:pt x="120" y="99"/>
                        </a:cubicBezTo>
                        <a:cubicBezTo>
                          <a:pt x="121" y="99"/>
                          <a:pt x="121" y="99"/>
                          <a:pt x="121" y="99"/>
                        </a:cubicBezTo>
                        <a:cubicBezTo>
                          <a:pt x="122" y="98"/>
                          <a:pt x="122" y="98"/>
                          <a:pt x="122" y="98"/>
                        </a:cubicBezTo>
                        <a:cubicBezTo>
                          <a:pt x="122" y="98"/>
                          <a:pt x="122" y="98"/>
                          <a:pt x="122" y="98"/>
                        </a:cubicBezTo>
                        <a:cubicBezTo>
                          <a:pt x="122" y="102"/>
                          <a:pt x="122" y="102"/>
                          <a:pt x="122" y="102"/>
                        </a:cubicBezTo>
                        <a:cubicBezTo>
                          <a:pt x="122" y="105"/>
                          <a:pt x="120" y="106"/>
                          <a:pt x="118" y="106"/>
                        </a:cubicBezTo>
                        <a:cubicBezTo>
                          <a:pt x="61" y="106"/>
                          <a:pt x="61" y="106"/>
                          <a:pt x="61" y="106"/>
                        </a:cubicBezTo>
                        <a:close/>
                        <a:moveTo>
                          <a:pt x="117" y="92"/>
                        </a:moveTo>
                        <a:cubicBezTo>
                          <a:pt x="117" y="92"/>
                          <a:pt x="117" y="92"/>
                          <a:pt x="117" y="92"/>
                        </a:cubicBezTo>
                        <a:cubicBezTo>
                          <a:pt x="104" y="92"/>
                          <a:pt x="104" y="92"/>
                          <a:pt x="104" y="92"/>
                        </a:cubicBezTo>
                        <a:cubicBezTo>
                          <a:pt x="103" y="88"/>
                          <a:pt x="103" y="88"/>
                          <a:pt x="103" y="88"/>
                        </a:cubicBezTo>
                        <a:cubicBezTo>
                          <a:pt x="107" y="88"/>
                          <a:pt x="111" y="88"/>
                          <a:pt x="115" y="88"/>
                        </a:cubicBezTo>
                        <a:cubicBezTo>
                          <a:pt x="117" y="92"/>
                          <a:pt x="117" y="92"/>
                          <a:pt x="117" y="92"/>
                        </a:cubicBezTo>
                        <a:close/>
                        <a:moveTo>
                          <a:pt x="101" y="92"/>
                        </a:moveTo>
                        <a:cubicBezTo>
                          <a:pt x="90" y="92"/>
                          <a:pt x="90" y="92"/>
                          <a:pt x="90" y="92"/>
                        </a:cubicBezTo>
                        <a:cubicBezTo>
                          <a:pt x="90" y="90"/>
                          <a:pt x="90" y="89"/>
                          <a:pt x="90" y="88"/>
                        </a:cubicBezTo>
                        <a:cubicBezTo>
                          <a:pt x="93" y="88"/>
                          <a:pt x="96" y="88"/>
                          <a:pt x="100" y="88"/>
                        </a:cubicBezTo>
                        <a:cubicBezTo>
                          <a:pt x="101" y="92"/>
                          <a:pt x="101" y="92"/>
                          <a:pt x="101" y="92"/>
                        </a:cubicBezTo>
                        <a:close/>
                        <a:moveTo>
                          <a:pt x="87" y="92"/>
                        </a:moveTo>
                        <a:cubicBezTo>
                          <a:pt x="35" y="92"/>
                          <a:pt x="35" y="92"/>
                          <a:pt x="35" y="92"/>
                        </a:cubicBezTo>
                        <a:cubicBezTo>
                          <a:pt x="36" y="90"/>
                          <a:pt x="36" y="89"/>
                          <a:pt x="36" y="88"/>
                        </a:cubicBezTo>
                        <a:cubicBezTo>
                          <a:pt x="53" y="88"/>
                          <a:pt x="70" y="88"/>
                          <a:pt x="87" y="88"/>
                        </a:cubicBezTo>
                        <a:cubicBezTo>
                          <a:pt x="87" y="89"/>
                          <a:pt x="87" y="90"/>
                          <a:pt x="87" y="92"/>
                        </a:cubicBezTo>
                        <a:close/>
                        <a:moveTo>
                          <a:pt x="32" y="92"/>
                        </a:moveTo>
                        <a:cubicBezTo>
                          <a:pt x="22" y="92"/>
                          <a:pt x="22" y="92"/>
                          <a:pt x="22" y="92"/>
                        </a:cubicBezTo>
                        <a:cubicBezTo>
                          <a:pt x="23" y="88"/>
                          <a:pt x="23" y="88"/>
                          <a:pt x="23" y="88"/>
                        </a:cubicBezTo>
                        <a:cubicBezTo>
                          <a:pt x="26" y="88"/>
                          <a:pt x="30" y="88"/>
                          <a:pt x="33" y="88"/>
                        </a:cubicBezTo>
                        <a:cubicBezTo>
                          <a:pt x="33" y="89"/>
                          <a:pt x="33" y="90"/>
                          <a:pt x="32" y="92"/>
                        </a:cubicBezTo>
                        <a:close/>
                        <a:moveTo>
                          <a:pt x="19" y="92"/>
                        </a:moveTo>
                        <a:cubicBezTo>
                          <a:pt x="5" y="92"/>
                          <a:pt x="5" y="92"/>
                          <a:pt x="5" y="92"/>
                        </a:cubicBezTo>
                        <a:cubicBezTo>
                          <a:pt x="8" y="88"/>
                          <a:pt x="8" y="88"/>
                          <a:pt x="8" y="88"/>
                        </a:cubicBezTo>
                        <a:cubicBezTo>
                          <a:pt x="12" y="88"/>
                          <a:pt x="16" y="88"/>
                          <a:pt x="20" y="88"/>
                        </a:cubicBezTo>
                        <a:cubicBezTo>
                          <a:pt x="19" y="92"/>
                          <a:pt x="19" y="92"/>
                          <a:pt x="19" y="92"/>
                        </a:cubicBezTo>
                        <a:close/>
                        <a:moveTo>
                          <a:pt x="9" y="85"/>
                        </a:moveTo>
                        <a:cubicBezTo>
                          <a:pt x="11" y="81"/>
                          <a:pt x="11" y="81"/>
                          <a:pt x="11" y="81"/>
                        </a:cubicBezTo>
                        <a:cubicBezTo>
                          <a:pt x="14" y="81"/>
                          <a:pt x="18" y="81"/>
                          <a:pt x="21" y="81"/>
                        </a:cubicBezTo>
                        <a:cubicBezTo>
                          <a:pt x="20" y="85"/>
                          <a:pt x="20" y="85"/>
                          <a:pt x="20" y="85"/>
                        </a:cubicBezTo>
                        <a:cubicBezTo>
                          <a:pt x="16" y="85"/>
                          <a:pt x="13" y="85"/>
                          <a:pt x="9" y="85"/>
                        </a:cubicBezTo>
                        <a:close/>
                        <a:moveTo>
                          <a:pt x="24" y="81"/>
                        </a:moveTo>
                        <a:cubicBezTo>
                          <a:pt x="28" y="81"/>
                          <a:pt x="31" y="81"/>
                          <a:pt x="34" y="81"/>
                        </a:cubicBezTo>
                        <a:cubicBezTo>
                          <a:pt x="34" y="83"/>
                          <a:pt x="34" y="84"/>
                          <a:pt x="33" y="85"/>
                        </a:cubicBezTo>
                        <a:cubicBezTo>
                          <a:pt x="30" y="85"/>
                          <a:pt x="27" y="85"/>
                          <a:pt x="23" y="85"/>
                        </a:cubicBezTo>
                        <a:cubicBezTo>
                          <a:pt x="24" y="81"/>
                          <a:pt x="24" y="81"/>
                          <a:pt x="24" y="81"/>
                        </a:cubicBezTo>
                        <a:close/>
                        <a:moveTo>
                          <a:pt x="37" y="81"/>
                        </a:moveTo>
                        <a:cubicBezTo>
                          <a:pt x="40" y="81"/>
                          <a:pt x="44" y="81"/>
                          <a:pt x="47" y="81"/>
                        </a:cubicBezTo>
                        <a:cubicBezTo>
                          <a:pt x="47" y="83"/>
                          <a:pt x="47" y="84"/>
                          <a:pt x="47" y="85"/>
                        </a:cubicBezTo>
                        <a:cubicBezTo>
                          <a:pt x="43" y="85"/>
                          <a:pt x="40" y="85"/>
                          <a:pt x="36" y="85"/>
                        </a:cubicBezTo>
                        <a:cubicBezTo>
                          <a:pt x="37" y="84"/>
                          <a:pt x="37" y="83"/>
                          <a:pt x="37" y="81"/>
                        </a:cubicBezTo>
                        <a:close/>
                        <a:moveTo>
                          <a:pt x="50" y="81"/>
                        </a:moveTo>
                        <a:cubicBezTo>
                          <a:pt x="53" y="81"/>
                          <a:pt x="57" y="81"/>
                          <a:pt x="60" y="81"/>
                        </a:cubicBezTo>
                        <a:cubicBezTo>
                          <a:pt x="60" y="85"/>
                          <a:pt x="60" y="85"/>
                          <a:pt x="60" y="85"/>
                        </a:cubicBezTo>
                        <a:cubicBezTo>
                          <a:pt x="56" y="85"/>
                          <a:pt x="53" y="85"/>
                          <a:pt x="50" y="85"/>
                        </a:cubicBezTo>
                        <a:cubicBezTo>
                          <a:pt x="50" y="84"/>
                          <a:pt x="50" y="83"/>
                          <a:pt x="50" y="81"/>
                        </a:cubicBezTo>
                        <a:close/>
                        <a:moveTo>
                          <a:pt x="63" y="81"/>
                        </a:moveTo>
                        <a:cubicBezTo>
                          <a:pt x="66" y="81"/>
                          <a:pt x="69" y="81"/>
                          <a:pt x="73" y="81"/>
                        </a:cubicBezTo>
                        <a:cubicBezTo>
                          <a:pt x="73" y="83"/>
                          <a:pt x="73" y="84"/>
                          <a:pt x="73" y="85"/>
                        </a:cubicBezTo>
                        <a:cubicBezTo>
                          <a:pt x="70" y="85"/>
                          <a:pt x="66" y="85"/>
                          <a:pt x="63" y="85"/>
                        </a:cubicBezTo>
                        <a:cubicBezTo>
                          <a:pt x="63" y="81"/>
                          <a:pt x="63" y="81"/>
                          <a:pt x="63" y="81"/>
                        </a:cubicBezTo>
                        <a:close/>
                        <a:moveTo>
                          <a:pt x="76" y="81"/>
                        </a:moveTo>
                        <a:cubicBezTo>
                          <a:pt x="79" y="81"/>
                          <a:pt x="82" y="81"/>
                          <a:pt x="86" y="81"/>
                        </a:cubicBezTo>
                        <a:cubicBezTo>
                          <a:pt x="86" y="83"/>
                          <a:pt x="86" y="84"/>
                          <a:pt x="86" y="85"/>
                        </a:cubicBezTo>
                        <a:cubicBezTo>
                          <a:pt x="83" y="85"/>
                          <a:pt x="79" y="85"/>
                          <a:pt x="76" y="85"/>
                        </a:cubicBezTo>
                        <a:cubicBezTo>
                          <a:pt x="76" y="84"/>
                          <a:pt x="76" y="83"/>
                          <a:pt x="76" y="81"/>
                        </a:cubicBezTo>
                        <a:close/>
                        <a:moveTo>
                          <a:pt x="88" y="81"/>
                        </a:moveTo>
                        <a:cubicBezTo>
                          <a:pt x="92" y="81"/>
                          <a:pt x="95" y="81"/>
                          <a:pt x="98" y="81"/>
                        </a:cubicBezTo>
                        <a:cubicBezTo>
                          <a:pt x="99" y="85"/>
                          <a:pt x="99" y="85"/>
                          <a:pt x="99" y="85"/>
                        </a:cubicBezTo>
                        <a:cubicBezTo>
                          <a:pt x="96" y="85"/>
                          <a:pt x="93" y="85"/>
                          <a:pt x="89" y="85"/>
                        </a:cubicBezTo>
                        <a:cubicBezTo>
                          <a:pt x="89" y="84"/>
                          <a:pt x="89" y="83"/>
                          <a:pt x="88" y="81"/>
                        </a:cubicBezTo>
                        <a:close/>
                        <a:moveTo>
                          <a:pt x="101" y="81"/>
                        </a:moveTo>
                        <a:cubicBezTo>
                          <a:pt x="105" y="81"/>
                          <a:pt x="108" y="81"/>
                          <a:pt x="112" y="81"/>
                        </a:cubicBezTo>
                        <a:cubicBezTo>
                          <a:pt x="114" y="85"/>
                          <a:pt x="114" y="85"/>
                          <a:pt x="114" y="85"/>
                        </a:cubicBezTo>
                        <a:cubicBezTo>
                          <a:pt x="110" y="85"/>
                          <a:pt x="106" y="85"/>
                          <a:pt x="102" y="85"/>
                        </a:cubicBezTo>
                        <a:cubicBezTo>
                          <a:pt x="101" y="81"/>
                          <a:pt x="101" y="81"/>
                          <a:pt x="101" y="81"/>
                        </a:cubicBezTo>
                        <a:close/>
                        <a:moveTo>
                          <a:pt x="12" y="79"/>
                        </a:moveTo>
                        <a:cubicBezTo>
                          <a:pt x="14" y="75"/>
                          <a:pt x="14" y="75"/>
                          <a:pt x="14" y="75"/>
                        </a:cubicBezTo>
                        <a:cubicBezTo>
                          <a:pt x="17" y="75"/>
                          <a:pt x="20" y="75"/>
                          <a:pt x="23" y="75"/>
                        </a:cubicBezTo>
                        <a:cubicBezTo>
                          <a:pt x="22" y="79"/>
                          <a:pt x="22" y="79"/>
                          <a:pt x="22" y="79"/>
                        </a:cubicBezTo>
                        <a:cubicBezTo>
                          <a:pt x="19" y="79"/>
                          <a:pt x="15" y="79"/>
                          <a:pt x="12" y="79"/>
                        </a:cubicBezTo>
                        <a:close/>
                        <a:moveTo>
                          <a:pt x="26" y="75"/>
                        </a:moveTo>
                        <a:cubicBezTo>
                          <a:pt x="29" y="75"/>
                          <a:pt x="32" y="75"/>
                          <a:pt x="35" y="75"/>
                        </a:cubicBezTo>
                        <a:cubicBezTo>
                          <a:pt x="35" y="77"/>
                          <a:pt x="35" y="78"/>
                          <a:pt x="35" y="79"/>
                        </a:cubicBezTo>
                        <a:cubicBezTo>
                          <a:pt x="31" y="79"/>
                          <a:pt x="28" y="79"/>
                          <a:pt x="25" y="79"/>
                        </a:cubicBezTo>
                        <a:cubicBezTo>
                          <a:pt x="26" y="75"/>
                          <a:pt x="26" y="75"/>
                          <a:pt x="26" y="75"/>
                        </a:cubicBezTo>
                        <a:close/>
                        <a:moveTo>
                          <a:pt x="38" y="75"/>
                        </a:moveTo>
                        <a:cubicBezTo>
                          <a:pt x="41" y="75"/>
                          <a:pt x="44" y="75"/>
                          <a:pt x="48" y="75"/>
                        </a:cubicBezTo>
                        <a:cubicBezTo>
                          <a:pt x="48" y="77"/>
                          <a:pt x="47" y="78"/>
                          <a:pt x="47" y="79"/>
                        </a:cubicBezTo>
                        <a:cubicBezTo>
                          <a:pt x="44" y="79"/>
                          <a:pt x="41" y="79"/>
                          <a:pt x="37" y="79"/>
                        </a:cubicBezTo>
                        <a:cubicBezTo>
                          <a:pt x="38" y="78"/>
                          <a:pt x="38" y="77"/>
                          <a:pt x="38" y="75"/>
                        </a:cubicBezTo>
                        <a:close/>
                        <a:moveTo>
                          <a:pt x="50" y="75"/>
                        </a:moveTo>
                        <a:cubicBezTo>
                          <a:pt x="54" y="75"/>
                          <a:pt x="57" y="75"/>
                          <a:pt x="60" y="75"/>
                        </a:cubicBezTo>
                        <a:cubicBezTo>
                          <a:pt x="60" y="79"/>
                          <a:pt x="60" y="79"/>
                          <a:pt x="60" y="79"/>
                        </a:cubicBezTo>
                        <a:cubicBezTo>
                          <a:pt x="57" y="79"/>
                          <a:pt x="53" y="79"/>
                          <a:pt x="50" y="79"/>
                        </a:cubicBezTo>
                        <a:cubicBezTo>
                          <a:pt x="50" y="78"/>
                          <a:pt x="50" y="77"/>
                          <a:pt x="50" y="75"/>
                        </a:cubicBezTo>
                        <a:close/>
                        <a:moveTo>
                          <a:pt x="63" y="75"/>
                        </a:moveTo>
                        <a:cubicBezTo>
                          <a:pt x="66" y="75"/>
                          <a:pt x="69" y="75"/>
                          <a:pt x="72" y="75"/>
                        </a:cubicBezTo>
                        <a:cubicBezTo>
                          <a:pt x="72" y="77"/>
                          <a:pt x="72" y="78"/>
                          <a:pt x="73" y="79"/>
                        </a:cubicBezTo>
                        <a:cubicBezTo>
                          <a:pt x="69" y="79"/>
                          <a:pt x="66" y="79"/>
                          <a:pt x="63" y="79"/>
                        </a:cubicBezTo>
                        <a:cubicBezTo>
                          <a:pt x="63" y="75"/>
                          <a:pt x="63" y="75"/>
                          <a:pt x="63" y="75"/>
                        </a:cubicBezTo>
                        <a:close/>
                        <a:moveTo>
                          <a:pt x="75" y="75"/>
                        </a:moveTo>
                        <a:cubicBezTo>
                          <a:pt x="78" y="75"/>
                          <a:pt x="81" y="75"/>
                          <a:pt x="85" y="75"/>
                        </a:cubicBezTo>
                        <a:cubicBezTo>
                          <a:pt x="85" y="77"/>
                          <a:pt x="85" y="78"/>
                          <a:pt x="85" y="79"/>
                        </a:cubicBezTo>
                        <a:cubicBezTo>
                          <a:pt x="82" y="79"/>
                          <a:pt x="79" y="79"/>
                          <a:pt x="75" y="79"/>
                        </a:cubicBezTo>
                        <a:cubicBezTo>
                          <a:pt x="75" y="78"/>
                          <a:pt x="75" y="77"/>
                          <a:pt x="75" y="75"/>
                        </a:cubicBezTo>
                        <a:close/>
                        <a:moveTo>
                          <a:pt x="87" y="75"/>
                        </a:moveTo>
                        <a:cubicBezTo>
                          <a:pt x="91" y="75"/>
                          <a:pt x="94" y="75"/>
                          <a:pt x="97" y="75"/>
                        </a:cubicBezTo>
                        <a:cubicBezTo>
                          <a:pt x="98" y="79"/>
                          <a:pt x="98" y="79"/>
                          <a:pt x="98" y="79"/>
                        </a:cubicBezTo>
                        <a:cubicBezTo>
                          <a:pt x="95" y="79"/>
                          <a:pt x="91" y="79"/>
                          <a:pt x="88" y="79"/>
                        </a:cubicBezTo>
                        <a:cubicBezTo>
                          <a:pt x="88" y="78"/>
                          <a:pt x="88" y="77"/>
                          <a:pt x="87" y="75"/>
                        </a:cubicBezTo>
                        <a:close/>
                        <a:moveTo>
                          <a:pt x="100" y="75"/>
                        </a:moveTo>
                        <a:cubicBezTo>
                          <a:pt x="103" y="75"/>
                          <a:pt x="106" y="75"/>
                          <a:pt x="109" y="75"/>
                        </a:cubicBezTo>
                        <a:cubicBezTo>
                          <a:pt x="111" y="79"/>
                          <a:pt x="111" y="79"/>
                          <a:pt x="111" y="79"/>
                        </a:cubicBezTo>
                        <a:cubicBezTo>
                          <a:pt x="108" y="79"/>
                          <a:pt x="104" y="79"/>
                          <a:pt x="101" y="79"/>
                        </a:cubicBezTo>
                        <a:cubicBezTo>
                          <a:pt x="100" y="75"/>
                          <a:pt x="100" y="75"/>
                          <a:pt x="100" y="75"/>
                        </a:cubicBezTo>
                        <a:close/>
                        <a:moveTo>
                          <a:pt x="15" y="73"/>
                        </a:moveTo>
                        <a:cubicBezTo>
                          <a:pt x="16" y="71"/>
                          <a:pt x="16" y="71"/>
                          <a:pt x="16" y="71"/>
                        </a:cubicBezTo>
                        <a:cubicBezTo>
                          <a:pt x="24" y="71"/>
                          <a:pt x="24" y="71"/>
                          <a:pt x="24" y="71"/>
                        </a:cubicBezTo>
                        <a:cubicBezTo>
                          <a:pt x="24" y="73"/>
                          <a:pt x="24" y="73"/>
                          <a:pt x="24" y="73"/>
                        </a:cubicBezTo>
                        <a:cubicBezTo>
                          <a:pt x="21" y="73"/>
                          <a:pt x="18" y="73"/>
                          <a:pt x="15" y="73"/>
                        </a:cubicBezTo>
                        <a:close/>
                        <a:moveTo>
                          <a:pt x="27" y="71"/>
                        </a:moveTo>
                        <a:cubicBezTo>
                          <a:pt x="36" y="71"/>
                          <a:pt x="36" y="71"/>
                          <a:pt x="36" y="71"/>
                        </a:cubicBezTo>
                        <a:cubicBezTo>
                          <a:pt x="36" y="72"/>
                          <a:pt x="36" y="72"/>
                          <a:pt x="36" y="73"/>
                        </a:cubicBezTo>
                        <a:cubicBezTo>
                          <a:pt x="33" y="73"/>
                          <a:pt x="29" y="73"/>
                          <a:pt x="26" y="73"/>
                        </a:cubicBezTo>
                        <a:cubicBezTo>
                          <a:pt x="27" y="71"/>
                          <a:pt x="27" y="71"/>
                          <a:pt x="27" y="71"/>
                        </a:cubicBezTo>
                        <a:close/>
                        <a:moveTo>
                          <a:pt x="39" y="71"/>
                        </a:moveTo>
                        <a:cubicBezTo>
                          <a:pt x="48" y="71"/>
                          <a:pt x="48" y="71"/>
                          <a:pt x="48" y="71"/>
                        </a:cubicBezTo>
                        <a:cubicBezTo>
                          <a:pt x="48" y="72"/>
                          <a:pt x="48" y="72"/>
                          <a:pt x="48" y="73"/>
                        </a:cubicBezTo>
                        <a:cubicBezTo>
                          <a:pt x="45" y="73"/>
                          <a:pt x="42" y="73"/>
                          <a:pt x="38" y="73"/>
                        </a:cubicBezTo>
                        <a:cubicBezTo>
                          <a:pt x="39" y="72"/>
                          <a:pt x="39" y="72"/>
                          <a:pt x="39" y="71"/>
                        </a:cubicBezTo>
                        <a:close/>
                        <a:moveTo>
                          <a:pt x="51" y="71"/>
                        </a:moveTo>
                        <a:cubicBezTo>
                          <a:pt x="60" y="71"/>
                          <a:pt x="60" y="71"/>
                          <a:pt x="60" y="71"/>
                        </a:cubicBezTo>
                        <a:cubicBezTo>
                          <a:pt x="60" y="73"/>
                          <a:pt x="60" y="73"/>
                          <a:pt x="60" y="73"/>
                        </a:cubicBezTo>
                        <a:cubicBezTo>
                          <a:pt x="57" y="73"/>
                          <a:pt x="54" y="73"/>
                          <a:pt x="51" y="73"/>
                        </a:cubicBezTo>
                        <a:cubicBezTo>
                          <a:pt x="51" y="72"/>
                          <a:pt x="51" y="72"/>
                          <a:pt x="51" y="71"/>
                        </a:cubicBezTo>
                        <a:close/>
                        <a:moveTo>
                          <a:pt x="63" y="71"/>
                        </a:moveTo>
                        <a:cubicBezTo>
                          <a:pt x="72" y="71"/>
                          <a:pt x="72" y="71"/>
                          <a:pt x="72" y="71"/>
                        </a:cubicBezTo>
                        <a:cubicBezTo>
                          <a:pt x="72" y="72"/>
                          <a:pt x="72" y="72"/>
                          <a:pt x="72" y="73"/>
                        </a:cubicBezTo>
                        <a:cubicBezTo>
                          <a:pt x="69" y="73"/>
                          <a:pt x="66" y="73"/>
                          <a:pt x="63" y="73"/>
                        </a:cubicBezTo>
                        <a:cubicBezTo>
                          <a:pt x="63" y="71"/>
                          <a:pt x="63" y="71"/>
                          <a:pt x="63" y="71"/>
                        </a:cubicBezTo>
                        <a:close/>
                        <a:moveTo>
                          <a:pt x="75" y="71"/>
                        </a:moveTo>
                        <a:cubicBezTo>
                          <a:pt x="84" y="71"/>
                          <a:pt x="84" y="71"/>
                          <a:pt x="84" y="71"/>
                        </a:cubicBezTo>
                        <a:cubicBezTo>
                          <a:pt x="84" y="72"/>
                          <a:pt x="84" y="72"/>
                          <a:pt x="84" y="73"/>
                        </a:cubicBezTo>
                        <a:cubicBezTo>
                          <a:pt x="81" y="73"/>
                          <a:pt x="78" y="73"/>
                          <a:pt x="75" y="73"/>
                        </a:cubicBezTo>
                        <a:cubicBezTo>
                          <a:pt x="75" y="72"/>
                          <a:pt x="75" y="72"/>
                          <a:pt x="75" y="71"/>
                        </a:cubicBezTo>
                        <a:close/>
                        <a:moveTo>
                          <a:pt x="86" y="71"/>
                        </a:moveTo>
                        <a:cubicBezTo>
                          <a:pt x="96" y="71"/>
                          <a:pt x="96" y="71"/>
                          <a:pt x="96" y="71"/>
                        </a:cubicBezTo>
                        <a:cubicBezTo>
                          <a:pt x="96" y="73"/>
                          <a:pt x="96" y="73"/>
                          <a:pt x="96" y="73"/>
                        </a:cubicBezTo>
                        <a:cubicBezTo>
                          <a:pt x="93" y="73"/>
                          <a:pt x="90" y="73"/>
                          <a:pt x="87" y="73"/>
                        </a:cubicBezTo>
                        <a:cubicBezTo>
                          <a:pt x="87" y="72"/>
                          <a:pt x="87" y="72"/>
                          <a:pt x="86" y="71"/>
                        </a:cubicBezTo>
                        <a:close/>
                        <a:moveTo>
                          <a:pt x="98" y="71"/>
                        </a:moveTo>
                        <a:cubicBezTo>
                          <a:pt x="107" y="71"/>
                          <a:pt x="107" y="71"/>
                          <a:pt x="107" y="71"/>
                        </a:cubicBezTo>
                        <a:cubicBezTo>
                          <a:pt x="108" y="73"/>
                          <a:pt x="108" y="73"/>
                          <a:pt x="108" y="73"/>
                        </a:cubicBezTo>
                        <a:cubicBezTo>
                          <a:pt x="105" y="73"/>
                          <a:pt x="102" y="73"/>
                          <a:pt x="99" y="73"/>
                        </a:cubicBezTo>
                        <a:cubicBezTo>
                          <a:pt x="98" y="71"/>
                          <a:pt x="98" y="71"/>
                          <a:pt x="98" y="7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34" name="Google Shape;534;p25"/>
                  <p:cNvSpPr/>
                  <p:nvPr/>
                </p:nvSpPr>
                <p:spPr>
                  <a:xfrm>
                    <a:off x="4083844" y="3489925"/>
                    <a:ext cx="73025" cy="73025"/>
                  </a:xfrm>
                  <a:custGeom>
                    <a:rect b="b" l="l" r="r" t="t"/>
                    <a:pathLst>
                      <a:path extrusionOk="0" h="28" w="28">
                        <a:moveTo>
                          <a:pt x="14" y="0"/>
                        </a:moveTo>
                        <a:cubicBezTo>
                          <a:pt x="18" y="0"/>
                          <a:pt x="21" y="1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4" y="4"/>
                          <a:pt x="24" y="4"/>
                          <a:pt x="24" y="4"/>
                        </a:cubicBezTo>
                        <a:cubicBezTo>
                          <a:pt x="25" y="4"/>
                          <a:pt x="25" y="5"/>
                          <a:pt x="25" y="5"/>
                        </a:cubicBezTo>
                        <a:cubicBezTo>
                          <a:pt x="25" y="5"/>
                          <a:pt x="25" y="5"/>
                          <a:pt x="25" y="5"/>
                        </a:cubicBezTo>
                        <a:cubicBezTo>
                          <a:pt x="25" y="5"/>
                          <a:pt x="25" y="5"/>
                          <a:pt x="25" y="5"/>
                        </a:cubicBezTo>
                        <a:cubicBezTo>
                          <a:pt x="27" y="7"/>
                          <a:pt x="28" y="10"/>
                          <a:pt x="28" y="14"/>
                        </a:cubicBezTo>
                        <a:cubicBezTo>
                          <a:pt x="28" y="17"/>
                          <a:pt x="27" y="20"/>
                          <a:pt x="25" y="23"/>
                        </a:cubicBezTo>
                        <a:cubicBezTo>
                          <a:pt x="25" y="23"/>
                          <a:pt x="25" y="23"/>
                          <a:pt x="25" y="23"/>
                        </a:cubicBezTo>
                        <a:cubicBezTo>
                          <a:pt x="24" y="23"/>
                          <a:pt x="24" y="24"/>
                          <a:pt x="24" y="24"/>
                        </a:cubicBezTo>
                        <a:cubicBezTo>
                          <a:pt x="24" y="24"/>
                          <a:pt x="24" y="24"/>
                          <a:pt x="24" y="24"/>
                        </a:cubicBezTo>
                        <a:cubicBezTo>
                          <a:pt x="21" y="26"/>
                          <a:pt x="18" y="28"/>
                          <a:pt x="14" y="28"/>
                        </a:cubicBezTo>
                        <a:cubicBezTo>
                          <a:pt x="11" y="28"/>
                          <a:pt x="7" y="26"/>
                          <a:pt x="5" y="24"/>
                        </a:cubicBezTo>
                        <a:cubicBezTo>
                          <a:pt x="5" y="24"/>
                          <a:pt x="5" y="24"/>
                          <a:pt x="5" y="24"/>
                        </a:cubicBezTo>
                        <a:cubicBezTo>
                          <a:pt x="5" y="24"/>
                          <a:pt x="4" y="23"/>
                          <a:pt x="4" y="23"/>
                        </a:cubicBezTo>
                        <a:cubicBezTo>
                          <a:pt x="4" y="23"/>
                          <a:pt x="4" y="23"/>
                          <a:pt x="4" y="23"/>
                        </a:cubicBezTo>
                        <a:cubicBezTo>
                          <a:pt x="2" y="20"/>
                          <a:pt x="0" y="17"/>
                          <a:pt x="0" y="14"/>
                        </a:cubicBezTo>
                        <a:cubicBezTo>
                          <a:pt x="0" y="10"/>
                          <a:pt x="2" y="7"/>
                          <a:pt x="4" y="5"/>
                        </a:cubicBezTo>
                        <a:cubicBezTo>
                          <a:pt x="4" y="5"/>
                          <a:pt x="4" y="5"/>
                          <a:pt x="4" y="5"/>
                        </a:cubicBezTo>
                        <a:cubicBezTo>
                          <a:pt x="4" y="5"/>
                          <a:pt x="4" y="5"/>
                          <a:pt x="4" y="5"/>
                        </a:cubicBezTo>
                        <a:cubicBezTo>
                          <a:pt x="4" y="5"/>
                          <a:pt x="4" y="4"/>
                          <a:pt x="4" y="4"/>
                        </a:cubicBezTo>
                        <a:cubicBezTo>
                          <a:pt x="4" y="4"/>
                          <a:pt x="4" y="4"/>
                          <a:pt x="4" y="4"/>
                        </a:cubicBezTo>
                        <a:cubicBezTo>
                          <a:pt x="4" y="4"/>
                          <a:pt x="4" y="4"/>
                          <a:pt x="4" y="4"/>
                        </a:cubicBezTo>
                        <a:cubicBezTo>
                          <a:pt x="4" y="4"/>
                          <a:pt x="5" y="4"/>
                          <a:pt x="5" y="4"/>
                        </a:cubicBezTo>
                        <a:cubicBezTo>
                          <a:pt x="5" y="4"/>
                          <a:pt x="5" y="4"/>
                          <a:pt x="5" y="4"/>
                        </a:cubicBezTo>
                        <a:cubicBezTo>
                          <a:pt x="5" y="4"/>
                          <a:pt x="5" y="4"/>
                          <a:pt x="5" y="4"/>
                        </a:cubicBezTo>
                        <a:cubicBezTo>
                          <a:pt x="5" y="4"/>
                          <a:pt x="5" y="4"/>
                          <a:pt x="5" y="4"/>
                        </a:cubicBezTo>
                        <a:cubicBezTo>
                          <a:pt x="7" y="1"/>
                          <a:pt x="11" y="0"/>
                          <a:pt x="14" y="0"/>
                        </a:cubicBezTo>
                        <a:close/>
                        <a:moveTo>
                          <a:pt x="12" y="26"/>
                        </a:moveTo>
                        <a:cubicBezTo>
                          <a:pt x="11" y="25"/>
                          <a:pt x="9" y="23"/>
                          <a:pt x="8" y="21"/>
                        </a:cubicBezTo>
                        <a:cubicBezTo>
                          <a:pt x="8" y="22"/>
                          <a:pt x="7" y="22"/>
                          <a:pt x="6" y="23"/>
                        </a:cubicBezTo>
                        <a:cubicBezTo>
                          <a:pt x="8" y="24"/>
                          <a:pt x="10" y="25"/>
                          <a:pt x="12" y="26"/>
                        </a:cubicBezTo>
                        <a:close/>
                        <a:moveTo>
                          <a:pt x="8" y="20"/>
                        </a:moveTo>
                        <a:cubicBezTo>
                          <a:pt x="7" y="18"/>
                          <a:pt x="7" y="16"/>
                          <a:pt x="6" y="15"/>
                        </a:cubicBezTo>
                        <a:cubicBezTo>
                          <a:pt x="2" y="15"/>
                          <a:pt x="2" y="15"/>
                          <a:pt x="2" y="15"/>
                        </a:cubicBezTo>
                        <a:cubicBezTo>
                          <a:pt x="2" y="17"/>
                          <a:pt x="3" y="20"/>
                          <a:pt x="5" y="22"/>
                        </a:cubicBezTo>
                        <a:cubicBezTo>
                          <a:pt x="6" y="21"/>
                          <a:pt x="7" y="20"/>
                          <a:pt x="8" y="20"/>
                        </a:cubicBezTo>
                        <a:close/>
                        <a:moveTo>
                          <a:pt x="6" y="13"/>
                        </a:moveTo>
                        <a:cubicBezTo>
                          <a:pt x="7" y="11"/>
                          <a:pt x="7" y="9"/>
                          <a:pt x="8" y="8"/>
                        </a:cubicBezTo>
                        <a:cubicBezTo>
                          <a:pt x="7" y="7"/>
                          <a:pt x="6" y="7"/>
                          <a:pt x="5" y="6"/>
                        </a:cubicBezTo>
                        <a:cubicBezTo>
                          <a:pt x="3" y="8"/>
                          <a:pt x="2" y="10"/>
                          <a:pt x="2" y="13"/>
                        </a:cubicBezTo>
                        <a:cubicBezTo>
                          <a:pt x="6" y="13"/>
                          <a:pt x="6" y="13"/>
                          <a:pt x="6" y="13"/>
                        </a:cubicBezTo>
                        <a:close/>
                        <a:moveTo>
                          <a:pt x="8" y="6"/>
                        </a:moveTo>
                        <a:cubicBezTo>
                          <a:pt x="9" y="5"/>
                          <a:pt x="11" y="3"/>
                          <a:pt x="12" y="2"/>
                        </a:cubicBezTo>
                        <a:cubicBezTo>
                          <a:pt x="10" y="2"/>
                          <a:pt x="8" y="3"/>
                          <a:pt x="6" y="5"/>
                        </a:cubicBezTo>
                        <a:cubicBezTo>
                          <a:pt x="7" y="5"/>
                          <a:pt x="8" y="6"/>
                          <a:pt x="8" y="6"/>
                        </a:cubicBezTo>
                        <a:close/>
                        <a:moveTo>
                          <a:pt x="17" y="2"/>
                        </a:moveTo>
                        <a:cubicBezTo>
                          <a:pt x="18" y="3"/>
                          <a:pt x="19" y="5"/>
                          <a:pt x="20" y="6"/>
                        </a:cubicBezTo>
                        <a:cubicBezTo>
                          <a:pt x="21" y="6"/>
                          <a:pt x="22" y="5"/>
                          <a:pt x="23" y="5"/>
                        </a:cubicBezTo>
                        <a:cubicBezTo>
                          <a:pt x="21" y="3"/>
                          <a:pt x="19" y="2"/>
                          <a:pt x="17" y="2"/>
                        </a:cubicBezTo>
                        <a:close/>
                        <a:moveTo>
                          <a:pt x="21" y="8"/>
                        </a:moveTo>
                        <a:cubicBezTo>
                          <a:pt x="22" y="9"/>
                          <a:pt x="22" y="11"/>
                          <a:pt x="22" y="13"/>
                        </a:cubicBezTo>
                        <a:cubicBezTo>
                          <a:pt x="27" y="13"/>
                          <a:pt x="27" y="13"/>
                          <a:pt x="27" y="13"/>
                        </a:cubicBezTo>
                        <a:cubicBezTo>
                          <a:pt x="26" y="10"/>
                          <a:pt x="25" y="8"/>
                          <a:pt x="24" y="6"/>
                        </a:cubicBezTo>
                        <a:cubicBezTo>
                          <a:pt x="23" y="7"/>
                          <a:pt x="22" y="7"/>
                          <a:pt x="21" y="8"/>
                        </a:cubicBezTo>
                        <a:close/>
                        <a:moveTo>
                          <a:pt x="22" y="15"/>
                        </a:moveTo>
                        <a:cubicBezTo>
                          <a:pt x="22" y="16"/>
                          <a:pt x="22" y="18"/>
                          <a:pt x="21" y="20"/>
                        </a:cubicBezTo>
                        <a:cubicBezTo>
                          <a:pt x="22" y="20"/>
                          <a:pt x="23" y="21"/>
                          <a:pt x="24" y="22"/>
                        </a:cubicBezTo>
                        <a:cubicBezTo>
                          <a:pt x="25" y="20"/>
                          <a:pt x="26" y="17"/>
                          <a:pt x="27" y="15"/>
                        </a:cubicBezTo>
                        <a:cubicBezTo>
                          <a:pt x="22" y="15"/>
                          <a:pt x="22" y="15"/>
                          <a:pt x="22" y="15"/>
                        </a:cubicBezTo>
                        <a:close/>
                        <a:moveTo>
                          <a:pt x="20" y="21"/>
                        </a:moveTo>
                        <a:cubicBezTo>
                          <a:pt x="19" y="23"/>
                          <a:pt x="18" y="25"/>
                          <a:pt x="17" y="26"/>
                        </a:cubicBezTo>
                        <a:cubicBezTo>
                          <a:pt x="19" y="25"/>
                          <a:pt x="21" y="24"/>
                          <a:pt x="23" y="23"/>
                        </a:cubicBezTo>
                        <a:cubicBezTo>
                          <a:pt x="22" y="22"/>
                          <a:pt x="21" y="22"/>
                          <a:pt x="20" y="21"/>
                        </a:cubicBezTo>
                        <a:close/>
                        <a:moveTo>
                          <a:pt x="14" y="3"/>
                        </a:moveTo>
                        <a:cubicBezTo>
                          <a:pt x="13" y="3"/>
                          <a:pt x="13" y="3"/>
                          <a:pt x="13" y="3"/>
                        </a:cubicBezTo>
                        <a:cubicBezTo>
                          <a:pt x="12" y="4"/>
                          <a:pt x="12" y="4"/>
                          <a:pt x="11" y="5"/>
                        </a:cubicBezTo>
                        <a:cubicBezTo>
                          <a:pt x="11" y="5"/>
                          <a:pt x="11" y="6"/>
                          <a:pt x="10" y="6"/>
                        </a:cubicBezTo>
                        <a:cubicBezTo>
                          <a:pt x="10" y="6"/>
                          <a:pt x="10" y="7"/>
                          <a:pt x="10" y="7"/>
                        </a:cubicBezTo>
                        <a:cubicBezTo>
                          <a:pt x="11" y="7"/>
                          <a:pt x="12" y="8"/>
                          <a:pt x="14" y="8"/>
                        </a:cubicBezTo>
                        <a:cubicBezTo>
                          <a:pt x="14" y="3"/>
                          <a:pt x="14" y="3"/>
                          <a:pt x="14" y="3"/>
                        </a:cubicBezTo>
                        <a:close/>
                        <a:moveTo>
                          <a:pt x="9" y="8"/>
                        </a:moveTo>
                        <a:cubicBezTo>
                          <a:pt x="9" y="9"/>
                          <a:pt x="9" y="9"/>
                          <a:pt x="9" y="10"/>
                        </a:cubicBezTo>
                        <a:cubicBezTo>
                          <a:pt x="8" y="10"/>
                          <a:pt x="8" y="11"/>
                          <a:pt x="8" y="12"/>
                        </a:cubicBezTo>
                        <a:cubicBezTo>
                          <a:pt x="8" y="12"/>
                          <a:pt x="8" y="13"/>
                          <a:pt x="8" y="13"/>
                        </a:cubicBezTo>
                        <a:cubicBezTo>
                          <a:pt x="14" y="13"/>
                          <a:pt x="14" y="13"/>
                          <a:pt x="14" y="13"/>
                        </a:cubicBezTo>
                        <a:cubicBezTo>
                          <a:pt x="14" y="9"/>
                          <a:pt x="14" y="9"/>
                          <a:pt x="14" y="9"/>
                        </a:cubicBezTo>
                        <a:cubicBezTo>
                          <a:pt x="12" y="9"/>
                          <a:pt x="10" y="9"/>
                          <a:pt x="9" y="8"/>
                        </a:cubicBezTo>
                        <a:close/>
                        <a:moveTo>
                          <a:pt x="8" y="15"/>
                        </a:moveTo>
                        <a:cubicBezTo>
                          <a:pt x="8" y="15"/>
                          <a:pt x="8" y="15"/>
                          <a:pt x="8" y="16"/>
                        </a:cubicBezTo>
                        <a:cubicBezTo>
                          <a:pt x="8" y="17"/>
                          <a:pt x="8" y="17"/>
                          <a:pt x="9" y="18"/>
                        </a:cubicBezTo>
                        <a:cubicBezTo>
                          <a:pt x="9" y="18"/>
                          <a:pt x="9" y="19"/>
                          <a:pt x="9" y="19"/>
                        </a:cubicBezTo>
                        <a:cubicBezTo>
                          <a:pt x="10" y="19"/>
                          <a:pt x="12" y="18"/>
                          <a:pt x="14" y="18"/>
                        </a:cubicBezTo>
                        <a:cubicBezTo>
                          <a:pt x="14" y="15"/>
                          <a:pt x="14" y="15"/>
                          <a:pt x="14" y="15"/>
                        </a:cubicBezTo>
                        <a:cubicBezTo>
                          <a:pt x="8" y="15"/>
                          <a:pt x="8" y="15"/>
                          <a:pt x="8" y="15"/>
                        </a:cubicBezTo>
                        <a:close/>
                        <a:moveTo>
                          <a:pt x="10" y="21"/>
                        </a:moveTo>
                        <a:cubicBezTo>
                          <a:pt x="10" y="21"/>
                          <a:pt x="10" y="21"/>
                          <a:pt x="10" y="21"/>
                        </a:cubicBezTo>
                        <a:cubicBezTo>
                          <a:pt x="11" y="22"/>
                          <a:pt x="11" y="23"/>
                          <a:pt x="11" y="23"/>
                        </a:cubicBezTo>
                        <a:cubicBezTo>
                          <a:pt x="12" y="24"/>
                          <a:pt x="12" y="24"/>
                          <a:pt x="13" y="24"/>
                        </a:cubicBezTo>
                        <a:cubicBezTo>
                          <a:pt x="13" y="25"/>
                          <a:pt x="13" y="25"/>
                          <a:pt x="14" y="25"/>
                        </a:cubicBezTo>
                        <a:cubicBezTo>
                          <a:pt x="14" y="20"/>
                          <a:pt x="14" y="20"/>
                          <a:pt x="14" y="20"/>
                        </a:cubicBezTo>
                        <a:cubicBezTo>
                          <a:pt x="12" y="20"/>
                          <a:pt x="11" y="20"/>
                          <a:pt x="10" y="21"/>
                        </a:cubicBezTo>
                        <a:close/>
                        <a:moveTo>
                          <a:pt x="15" y="25"/>
                        </a:moveTo>
                        <a:cubicBezTo>
                          <a:pt x="15" y="25"/>
                          <a:pt x="16" y="25"/>
                          <a:pt x="16" y="24"/>
                        </a:cubicBezTo>
                        <a:cubicBezTo>
                          <a:pt x="16" y="24"/>
                          <a:pt x="17" y="24"/>
                          <a:pt x="17" y="23"/>
                        </a:cubicBezTo>
                        <a:cubicBezTo>
                          <a:pt x="18" y="23"/>
                          <a:pt x="18" y="22"/>
                          <a:pt x="18" y="21"/>
                        </a:cubicBezTo>
                        <a:cubicBezTo>
                          <a:pt x="19" y="21"/>
                          <a:pt x="19" y="21"/>
                          <a:pt x="19" y="21"/>
                        </a:cubicBezTo>
                        <a:cubicBezTo>
                          <a:pt x="18" y="20"/>
                          <a:pt x="16" y="20"/>
                          <a:pt x="15" y="20"/>
                        </a:cubicBezTo>
                        <a:cubicBezTo>
                          <a:pt x="15" y="25"/>
                          <a:pt x="15" y="25"/>
                          <a:pt x="15" y="25"/>
                        </a:cubicBezTo>
                        <a:close/>
                        <a:moveTo>
                          <a:pt x="20" y="19"/>
                        </a:moveTo>
                        <a:cubicBezTo>
                          <a:pt x="20" y="19"/>
                          <a:pt x="20" y="18"/>
                          <a:pt x="20" y="18"/>
                        </a:cubicBezTo>
                        <a:cubicBezTo>
                          <a:pt x="20" y="17"/>
                          <a:pt x="20" y="17"/>
                          <a:pt x="20" y="16"/>
                        </a:cubicBezTo>
                        <a:cubicBezTo>
                          <a:pt x="21" y="15"/>
                          <a:pt x="21" y="15"/>
                          <a:pt x="21" y="15"/>
                        </a:cubicBezTo>
                        <a:cubicBezTo>
                          <a:pt x="15" y="15"/>
                          <a:pt x="15" y="15"/>
                          <a:pt x="15" y="15"/>
                        </a:cubicBezTo>
                        <a:cubicBezTo>
                          <a:pt x="15" y="18"/>
                          <a:pt x="15" y="18"/>
                          <a:pt x="15" y="18"/>
                        </a:cubicBezTo>
                        <a:cubicBezTo>
                          <a:pt x="17" y="18"/>
                          <a:pt x="18" y="19"/>
                          <a:pt x="20" y="19"/>
                        </a:cubicBezTo>
                        <a:close/>
                        <a:moveTo>
                          <a:pt x="21" y="13"/>
                        </a:moveTo>
                        <a:cubicBezTo>
                          <a:pt x="21" y="13"/>
                          <a:pt x="21" y="12"/>
                          <a:pt x="20" y="12"/>
                        </a:cubicBezTo>
                        <a:cubicBezTo>
                          <a:pt x="20" y="11"/>
                          <a:pt x="20" y="10"/>
                          <a:pt x="20" y="10"/>
                        </a:cubicBezTo>
                        <a:cubicBezTo>
                          <a:pt x="20" y="9"/>
                          <a:pt x="20" y="9"/>
                          <a:pt x="20" y="8"/>
                        </a:cubicBezTo>
                        <a:cubicBezTo>
                          <a:pt x="18" y="9"/>
                          <a:pt x="17" y="9"/>
                          <a:pt x="15" y="9"/>
                        </a:cubicBezTo>
                        <a:cubicBezTo>
                          <a:pt x="15" y="13"/>
                          <a:pt x="15" y="13"/>
                          <a:pt x="15" y="13"/>
                        </a:cubicBezTo>
                        <a:cubicBezTo>
                          <a:pt x="21" y="13"/>
                          <a:pt x="21" y="13"/>
                          <a:pt x="21" y="13"/>
                        </a:cubicBezTo>
                        <a:close/>
                        <a:moveTo>
                          <a:pt x="19" y="7"/>
                        </a:moveTo>
                        <a:cubicBezTo>
                          <a:pt x="19" y="7"/>
                          <a:pt x="19" y="6"/>
                          <a:pt x="18" y="6"/>
                        </a:cubicBezTo>
                        <a:cubicBezTo>
                          <a:pt x="18" y="6"/>
                          <a:pt x="18" y="5"/>
                          <a:pt x="17" y="5"/>
                        </a:cubicBezTo>
                        <a:cubicBezTo>
                          <a:pt x="17" y="4"/>
                          <a:pt x="16" y="4"/>
                          <a:pt x="16" y="3"/>
                        </a:cubicBezTo>
                        <a:cubicBezTo>
                          <a:pt x="16" y="3"/>
                          <a:pt x="15" y="3"/>
                          <a:pt x="15" y="3"/>
                        </a:cubicBezTo>
                        <a:cubicBezTo>
                          <a:pt x="15" y="8"/>
                          <a:pt x="15" y="8"/>
                          <a:pt x="15" y="8"/>
                        </a:cubicBezTo>
                        <a:cubicBezTo>
                          <a:pt x="16" y="8"/>
                          <a:pt x="18" y="7"/>
                          <a:pt x="19" y="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35" name="Google Shape;535;p25"/>
                  <p:cNvSpPr/>
                  <p:nvPr/>
                </p:nvSpPr>
                <p:spPr>
                  <a:xfrm>
                    <a:off x="4064794" y="3469288"/>
                    <a:ext cx="55563" cy="52387"/>
                  </a:xfrm>
                  <a:custGeom>
                    <a:rect b="b" l="l" r="r" t="t"/>
                    <a:pathLst>
                      <a:path extrusionOk="0" h="20" w="21">
                        <a:moveTo>
                          <a:pt x="21" y="0"/>
                        </a:moveTo>
                        <a:cubicBezTo>
                          <a:pt x="11" y="0"/>
                          <a:pt x="11" y="0"/>
                          <a:pt x="11" y="0"/>
                        </a:cubicBezTo>
                        <a:cubicBezTo>
                          <a:pt x="12" y="3"/>
                          <a:pt x="12" y="3"/>
                          <a:pt x="12" y="3"/>
                        </a:cubicBezTo>
                        <a:cubicBezTo>
                          <a:pt x="6" y="6"/>
                          <a:pt x="1" y="12"/>
                          <a:pt x="0" y="20"/>
                        </a:cubicBezTo>
                        <a:cubicBezTo>
                          <a:pt x="4" y="20"/>
                          <a:pt x="4" y="20"/>
                          <a:pt x="4" y="20"/>
                        </a:cubicBezTo>
                        <a:cubicBezTo>
                          <a:pt x="5" y="14"/>
                          <a:pt x="8" y="9"/>
                          <a:pt x="14" y="6"/>
                        </a:cubicBezTo>
                        <a:cubicBezTo>
                          <a:pt x="15" y="8"/>
                          <a:pt x="15" y="8"/>
                          <a:pt x="15" y="8"/>
                        </a:cubicBezTo>
                        <a:cubicBezTo>
                          <a:pt x="21" y="0"/>
                          <a:pt x="21" y="0"/>
                          <a:pt x="2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36" name="Google Shape;536;p25"/>
                  <p:cNvSpPr/>
                  <p:nvPr/>
                </p:nvSpPr>
                <p:spPr>
                  <a:xfrm>
                    <a:off x="4120356" y="3528025"/>
                    <a:ext cx="57150" cy="52387"/>
                  </a:xfrm>
                  <a:custGeom>
                    <a:rect b="b" l="l" r="r" t="t"/>
                    <a:pathLst>
                      <a:path extrusionOk="0" h="20" w="22">
                        <a:moveTo>
                          <a:pt x="0" y="20"/>
                        </a:moveTo>
                        <a:cubicBezTo>
                          <a:pt x="11" y="20"/>
                          <a:pt x="11" y="20"/>
                          <a:pt x="11" y="20"/>
                        </a:cubicBezTo>
                        <a:cubicBezTo>
                          <a:pt x="9" y="18"/>
                          <a:pt x="9" y="18"/>
                          <a:pt x="9" y="18"/>
                        </a:cubicBezTo>
                        <a:cubicBezTo>
                          <a:pt x="16" y="15"/>
                          <a:pt x="21" y="8"/>
                          <a:pt x="22" y="1"/>
                        </a:cubicBezTo>
                        <a:cubicBezTo>
                          <a:pt x="18" y="0"/>
                          <a:pt x="18" y="0"/>
                          <a:pt x="18" y="0"/>
                        </a:cubicBezTo>
                        <a:cubicBezTo>
                          <a:pt x="17" y="7"/>
                          <a:pt x="13" y="12"/>
                          <a:pt x="8" y="15"/>
                        </a:cubicBezTo>
                        <a:cubicBezTo>
                          <a:pt x="7" y="12"/>
                          <a:pt x="7" y="12"/>
                          <a:pt x="7" y="12"/>
                        </a:cubicBezTo>
                        <a:cubicBezTo>
                          <a:pt x="0" y="20"/>
                          <a:pt x="0" y="20"/>
                          <a:pt x="0" y="2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37" name="Google Shape;537;p25"/>
                  <p:cNvSpPr/>
                  <p:nvPr/>
                </p:nvSpPr>
                <p:spPr>
                  <a:xfrm>
                    <a:off x="4125119" y="3470875"/>
                    <a:ext cx="52388" cy="55562"/>
                  </a:xfrm>
                  <a:custGeom>
                    <a:rect b="b" l="l" r="r" t="t"/>
                    <a:pathLst>
                      <a:path extrusionOk="0" h="21" w="20">
                        <a:moveTo>
                          <a:pt x="20" y="21"/>
                        </a:moveTo>
                        <a:cubicBezTo>
                          <a:pt x="20" y="11"/>
                          <a:pt x="20" y="11"/>
                          <a:pt x="20" y="11"/>
                        </a:cubicBezTo>
                        <a:cubicBezTo>
                          <a:pt x="17" y="12"/>
                          <a:pt x="17" y="12"/>
                          <a:pt x="17" y="12"/>
                        </a:cubicBezTo>
                        <a:cubicBezTo>
                          <a:pt x="14" y="5"/>
                          <a:pt x="8" y="0"/>
                          <a:pt x="0" y="0"/>
                        </a:cubicBezTo>
                        <a:cubicBezTo>
                          <a:pt x="0" y="3"/>
                          <a:pt x="0" y="3"/>
                          <a:pt x="0" y="3"/>
                        </a:cubicBezTo>
                        <a:cubicBezTo>
                          <a:pt x="6" y="4"/>
                          <a:pt x="12" y="8"/>
                          <a:pt x="14" y="13"/>
                        </a:cubicBezTo>
                        <a:cubicBezTo>
                          <a:pt x="12" y="15"/>
                          <a:pt x="12" y="15"/>
                          <a:pt x="12" y="15"/>
                        </a:cubicBezTo>
                        <a:cubicBezTo>
                          <a:pt x="20" y="21"/>
                          <a:pt x="20" y="21"/>
                          <a:pt x="20" y="2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38" name="Google Shape;538;p25"/>
                  <p:cNvSpPr/>
                  <p:nvPr/>
                </p:nvSpPr>
                <p:spPr>
                  <a:xfrm>
                    <a:off x="4064794" y="3526438"/>
                    <a:ext cx="52388" cy="53975"/>
                  </a:xfrm>
                  <a:custGeom>
                    <a:rect b="b" l="l" r="r" t="t"/>
                    <a:pathLst>
                      <a:path extrusionOk="0" h="21" w="20">
                        <a:moveTo>
                          <a:pt x="0" y="0"/>
                        </a:moveTo>
                        <a:cubicBezTo>
                          <a:pt x="0" y="10"/>
                          <a:pt x="0" y="10"/>
                          <a:pt x="0" y="10"/>
                        </a:cubicBezTo>
                        <a:cubicBezTo>
                          <a:pt x="2" y="9"/>
                          <a:pt x="2" y="9"/>
                          <a:pt x="2" y="9"/>
                        </a:cubicBezTo>
                        <a:cubicBezTo>
                          <a:pt x="5" y="15"/>
                          <a:pt x="12" y="20"/>
                          <a:pt x="19" y="21"/>
                        </a:cubicBezTo>
                        <a:cubicBezTo>
                          <a:pt x="20" y="17"/>
                          <a:pt x="20" y="17"/>
                          <a:pt x="20" y="17"/>
                        </a:cubicBezTo>
                        <a:cubicBezTo>
                          <a:pt x="13" y="17"/>
                          <a:pt x="8" y="13"/>
                          <a:pt x="6" y="7"/>
                        </a:cubicBezTo>
                        <a:cubicBezTo>
                          <a:pt x="8" y="6"/>
                          <a:pt x="8" y="6"/>
                          <a:pt x="8" y="6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grpSp>
            <p:nvGrpSpPr>
              <p:cNvPr id="539" name="Google Shape;539;p25"/>
              <p:cNvGrpSpPr/>
              <p:nvPr/>
            </p:nvGrpSpPr>
            <p:grpSpPr>
              <a:xfrm>
                <a:off x="6289638" y="4153673"/>
                <a:ext cx="848664" cy="850862"/>
                <a:chOff x="4715669" y="3275613"/>
                <a:chExt cx="612775" cy="614362"/>
              </a:xfrm>
            </p:grpSpPr>
            <p:sp>
              <p:nvSpPr>
                <p:cNvPr id="540" name="Google Shape;540;p25"/>
                <p:cNvSpPr/>
                <p:nvPr/>
              </p:nvSpPr>
              <p:spPr>
                <a:xfrm>
                  <a:off x="4715669" y="3275613"/>
                  <a:ext cx="612775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41" name="Google Shape;541;p25"/>
                <p:cNvSpPr/>
                <p:nvPr/>
              </p:nvSpPr>
              <p:spPr>
                <a:xfrm>
                  <a:off x="4780756" y="3345463"/>
                  <a:ext cx="482600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3" y="13"/>
                        <a:pt x="159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7"/>
                        <a:pt x="185" y="79"/>
                        <a:pt x="182" y="105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3" y="137"/>
                        <a:pt x="160" y="155"/>
                        <a:pt x="139" y="168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2"/>
                        <a:pt x="89" y="184"/>
                        <a:pt x="66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6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6" y="4"/>
                      </a:cubicBezTo>
                      <a:cubicBezTo>
                        <a:pt x="75" y="2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grpSp>
              <p:nvGrpSpPr>
                <p:cNvPr id="542" name="Google Shape;542;p25"/>
                <p:cNvGrpSpPr/>
                <p:nvPr/>
              </p:nvGrpSpPr>
              <p:grpSpPr>
                <a:xfrm>
                  <a:off x="4871244" y="3469288"/>
                  <a:ext cx="301625" cy="252412"/>
                  <a:chOff x="4871244" y="3469288"/>
                  <a:chExt cx="301625" cy="252412"/>
                </a:xfrm>
              </p:grpSpPr>
              <p:sp>
                <p:nvSpPr>
                  <p:cNvPr id="543" name="Google Shape;543;p25"/>
                  <p:cNvSpPr/>
                  <p:nvPr/>
                </p:nvSpPr>
                <p:spPr>
                  <a:xfrm>
                    <a:off x="4871244" y="3469288"/>
                    <a:ext cx="301625" cy="252412"/>
                  </a:xfrm>
                  <a:custGeom>
                    <a:rect b="b" l="l" r="r" t="t"/>
                    <a:pathLst>
                      <a:path extrusionOk="0" h="97" w="115">
                        <a:moveTo>
                          <a:pt x="6" y="72"/>
                        </a:moveTo>
                        <a:cubicBezTo>
                          <a:pt x="13" y="72"/>
                          <a:pt x="13" y="72"/>
                          <a:pt x="13" y="72"/>
                        </a:cubicBezTo>
                        <a:cubicBezTo>
                          <a:pt x="13" y="74"/>
                          <a:pt x="13" y="74"/>
                          <a:pt x="13" y="74"/>
                        </a:cubicBezTo>
                        <a:cubicBezTo>
                          <a:pt x="6" y="74"/>
                          <a:pt x="6" y="74"/>
                          <a:pt x="6" y="74"/>
                        </a:cubicBezTo>
                        <a:cubicBezTo>
                          <a:pt x="6" y="72"/>
                          <a:pt x="6" y="72"/>
                          <a:pt x="6" y="72"/>
                        </a:cubicBezTo>
                        <a:close/>
                        <a:moveTo>
                          <a:pt x="15" y="72"/>
                        </a:moveTo>
                        <a:cubicBezTo>
                          <a:pt x="17" y="72"/>
                          <a:pt x="19" y="72"/>
                          <a:pt x="21" y="72"/>
                        </a:cubicBezTo>
                        <a:cubicBezTo>
                          <a:pt x="21" y="73"/>
                          <a:pt x="21" y="73"/>
                          <a:pt x="21" y="74"/>
                        </a:cubicBezTo>
                        <a:cubicBezTo>
                          <a:pt x="19" y="74"/>
                          <a:pt x="17" y="74"/>
                          <a:pt x="15" y="74"/>
                        </a:cubicBezTo>
                        <a:cubicBezTo>
                          <a:pt x="15" y="73"/>
                          <a:pt x="15" y="73"/>
                          <a:pt x="15" y="72"/>
                        </a:cubicBezTo>
                        <a:close/>
                        <a:moveTo>
                          <a:pt x="23" y="72"/>
                        </a:moveTo>
                        <a:cubicBezTo>
                          <a:pt x="29" y="72"/>
                          <a:pt x="29" y="72"/>
                          <a:pt x="29" y="72"/>
                        </a:cubicBezTo>
                        <a:cubicBezTo>
                          <a:pt x="29" y="74"/>
                          <a:pt x="29" y="74"/>
                          <a:pt x="29" y="74"/>
                        </a:cubicBezTo>
                        <a:cubicBezTo>
                          <a:pt x="23" y="74"/>
                          <a:pt x="23" y="74"/>
                          <a:pt x="23" y="74"/>
                        </a:cubicBezTo>
                        <a:cubicBezTo>
                          <a:pt x="23" y="72"/>
                          <a:pt x="23" y="72"/>
                          <a:pt x="23" y="72"/>
                        </a:cubicBezTo>
                        <a:close/>
                        <a:moveTo>
                          <a:pt x="57" y="71"/>
                        </a:moveTo>
                        <a:cubicBezTo>
                          <a:pt x="58" y="71"/>
                          <a:pt x="59" y="72"/>
                          <a:pt x="59" y="73"/>
                        </a:cubicBezTo>
                        <a:cubicBezTo>
                          <a:pt x="59" y="74"/>
                          <a:pt x="58" y="75"/>
                          <a:pt x="57" y="75"/>
                        </a:cubicBezTo>
                        <a:cubicBezTo>
                          <a:pt x="56" y="75"/>
                          <a:pt x="56" y="74"/>
                          <a:pt x="56" y="73"/>
                        </a:cubicBezTo>
                        <a:cubicBezTo>
                          <a:pt x="56" y="72"/>
                          <a:pt x="56" y="71"/>
                          <a:pt x="57" y="71"/>
                        </a:cubicBezTo>
                        <a:close/>
                        <a:moveTo>
                          <a:pt x="108" y="7"/>
                        </a:moveTo>
                        <a:cubicBezTo>
                          <a:pt x="6" y="7"/>
                          <a:pt x="6" y="7"/>
                          <a:pt x="6" y="7"/>
                        </a:cubicBezTo>
                        <a:cubicBezTo>
                          <a:pt x="6" y="66"/>
                          <a:pt x="6" y="66"/>
                          <a:pt x="6" y="66"/>
                        </a:cubicBezTo>
                        <a:cubicBezTo>
                          <a:pt x="108" y="66"/>
                          <a:pt x="108" y="66"/>
                          <a:pt x="108" y="66"/>
                        </a:cubicBezTo>
                        <a:cubicBezTo>
                          <a:pt x="108" y="7"/>
                          <a:pt x="108" y="7"/>
                          <a:pt x="108" y="7"/>
                        </a:cubicBezTo>
                        <a:close/>
                        <a:moveTo>
                          <a:pt x="69" y="80"/>
                        </a:moveTo>
                        <a:cubicBezTo>
                          <a:pt x="69" y="90"/>
                          <a:pt x="69" y="90"/>
                          <a:pt x="69" y="90"/>
                        </a:cubicBezTo>
                        <a:cubicBezTo>
                          <a:pt x="87" y="90"/>
                          <a:pt x="87" y="90"/>
                          <a:pt x="87" y="90"/>
                        </a:cubicBezTo>
                        <a:cubicBezTo>
                          <a:pt x="87" y="97"/>
                          <a:pt x="87" y="97"/>
                          <a:pt x="87" y="97"/>
                        </a:cubicBezTo>
                        <a:cubicBezTo>
                          <a:pt x="28" y="97"/>
                          <a:pt x="28" y="97"/>
                          <a:pt x="28" y="97"/>
                        </a:cubicBezTo>
                        <a:cubicBezTo>
                          <a:pt x="28" y="90"/>
                          <a:pt x="28" y="90"/>
                          <a:pt x="28" y="90"/>
                        </a:cubicBezTo>
                        <a:cubicBezTo>
                          <a:pt x="46" y="90"/>
                          <a:pt x="46" y="90"/>
                          <a:pt x="46" y="90"/>
                        </a:cubicBezTo>
                        <a:cubicBezTo>
                          <a:pt x="46" y="80"/>
                          <a:pt x="46" y="80"/>
                          <a:pt x="46" y="80"/>
                        </a:cubicBezTo>
                        <a:cubicBezTo>
                          <a:pt x="6" y="80"/>
                          <a:pt x="6" y="80"/>
                          <a:pt x="6" y="80"/>
                        </a:cubicBezTo>
                        <a:cubicBezTo>
                          <a:pt x="3" y="80"/>
                          <a:pt x="0" y="77"/>
                          <a:pt x="0" y="74"/>
                        </a:cubicBezTo>
                        <a:cubicBezTo>
                          <a:pt x="0" y="54"/>
                          <a:pt x="0" y="2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109" y="0"/>
                          <a:pt x="109" y="0"/>
                          <a:pt x="109" y="0"/>
                        </a:cubicBezTo>
                        <a:cubicBezTo>
                          <a:pt x="112" y="0"/>
                          <a:pt x="115" y="3"/>
                          <a:pt x="115" y="6"/>
                        </a:cubicBezTo>
                        <a:cubicBezTo>
                          <a:pt x="115" y="26"/>
                          <a:pt x="115" y="54"/>
                          <a:pt x="115" y="74"/>
                        </a:cubicBezTo>
                        <a:cubicBezTo>
                          <a:pt x="115" y="77"/>
                          <a:pt x="112" y="80"/>
                          <a:pt x="109" y="80"/>
                        </a:cubicBezTo>
                        <a:cubicBezTo>
                          <a:pt x="69" y="80"/>
                          <a:pt x="69" y="80"/>
                          <a:pt x="69" y="8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44" name="Google Shape;544;p25"/>
                  <p:cNvSpPr/>
                  <p:nvPr/>
                </p:nvSpPr>
                <p:spPr>
                  <a:xfrm>
                    <a:off x="4906169" y="3507388"/>
                    <a:ext cx="231775" cy="112712"/>
                  </a:xfrm>
                  <a:custGeom>
                    <a:rect b="b" l="l" r="r" t="t"/>
                    <a:pathLst>
                      <a:path extrusionOk="0" h="43" w="89">
                        <a:moveTo>
                          <a:pt x="6" y="33"/>
                        </a:moveTo>
                        <a:cubicBezTo>
                          <a:pt x="8" y="33"/>
                          <a:pt x="10" y="35"/>
                          <a:pt x="10" y="37"/>
                        </a:cubicBezTo>
                        <a:cubicBezTo>
                          <a:pt x="10" y="38"/>
                          <a:pt x="8" y="40"/>
                          <a:pt x="6" y="40"/>
                        </a:cubicBezTo>
                        <a:cubicBezTo>
                          <a:pt x="5" y="40"/>
                          <a:pt x="3" y="38"/>
                          <a:pt x="3" y="37"/>
                        </a:cubicBezTo>
                        <a:cubicBezTo>
                          <a:pt x="3" y="35"/>
                          <a:pt x="5" y="33"/>
                          <a:pt x="6" y="33"/>
                        </a:cubicBezTo>
                        <a:close/>
                        <a:moveTo>
                          <a:pt x="32" y="17"/>
                        </a:moveTo>
                        <a:cubicBezTo>
                          <a:pt x="34" y="17"/>
                          <a:pt x="35" y="18"/>
                          <a:pt x="35" y="20"/>
                        </a:cubicBezTo>
                        <a:cubicBezTo>
                          <a:pt x="35" y="22"/>
                          <a:pt x="34" y="23"/>
                          <a:pt x="32" y="23"/>
                        </a:cubicBezTo>
                        <a:cubicBezTo>
                          <a:pt x="30" y="23"/>
                          <a:pt x="28" y="22"/>
                          <a:pt x="28" y="20"/>
                        </a:cubicBezTo>
                        <a:cubicBezTo>
                          <a:pt x="28" y="18"/>
                          <a:pt x="30" y="17"/>
                          <a:pt x="32" y="17"/>
                        </a:cubicBezTo>
                        <a:close/>
                        <a:moveTo>
                          <a:pt x="57" y="27"/>
                        </a:moveTo>
                        <a:cubicBezTo>
                          <a:pt x="59" y="27"/>
                          <a:pt x="60" y="29"/>
                          <a:pt x="60" y="30"/>
                        </a:cubicBezTo>
                        <a:cubicBezTo>
                          <a:pt x="60" y="32"/>
                          <a:pt x="59" y="34"/>
                          <a:pt x="57" y="34"/>
                        </a:cubicBezTo>
                        <a:cubicBezTo>
                          <a:pt x="55" y="34"/>
                          <a:pt x="54" y="32"/>
                          <a:pt x="54" y="30"/>
                        </a:cubicBezTo>
                        <a:cubicBezTo>
                          <a:pt x="54" y="29"/>
                          <a:pt x="55" y="27"/>
                          <a:pt x="57" y="27"/>
                        </a:cubicBezTo>
                        <a:close/>
                        <a:moveTo>
                          <a:pt x="82" y="4"/>
                        </a:moveTo>
                        <a:cubicBezTo>
                          <a:pt x="84" y="4"/>
                          <a:pt x="86" y="5"/>
                          <a:pt x="86" y="7"/>
                        </a:cubicBezTo>
                        <a:cubicBezTo>
                          <a:pt x="86" y="9"/>
                          <a:pt x="84" y="10"/>
                          <a:pt x="82" y="10"/>
                        </a:cubicBezTo>
                        <a:cubicBezTo>
                          <a:pt x="81" y="10"/>
                          <a:pt x="79" y="9"/>
                          <a:pt x="79" y="7"/>
                        </a:cubicBezTo>
                        <a:cubicBezTo>
                          <a:pt x="79" y="5"/>
                          <a:pt x="81" y="4"/>
                          <a:pt x="82" y="4"/>
                        </a:cubicBezTo>
                        <a:close/>
                        <a:moveTo>
                          <a:pt x="6" y="30"/>
                        </a:moveTo>
                        <a:cubicBezTo>
                          <a:pt x="8" y="30"/>
                          <a:pt x="9" y="31"/>
                          <a:pt x="10" y="32"/>
                        </a:cubicBezTo>
                        <a:cubicBezTo>
                          <a:pt x="26" y="22"/>
                          <a:pt x="26" y="22"/>
                          <a:pt x="26" y="22"/>
                        </a:cubicBezTo>
                        <a:cubicBezTo>
                          <a:pt x="25" y="21"/>
                          <a:pt x="25" y="21"/>
                          <a:pt x="25" y="20"/>
                        </a:cubicBezTo>
                        <a:cubicBezTo>
                          <a:pt x="25" y="17"/>
                          <a:pt x="28" y="14"/>
                          <a:pt x="32" y="14"/>
                        </a:cubicBezTo>
                        <a:cubicBezTo>
                          <a:pt x="35" y="14"/>
                          <a:pt x="38" y="17"/>
                          <a:pt x="38" y="20"/>
                        </a:cubicBezTo>
                        <a:cubicBezTo>
                          <a:pt x="38" y="20"/>
                          <a:pt x="38" y="20"/>
                          <a:pt x="38" y="20"/>
                        </a:cubicBezTo>
                        <a:cubicBezTo>
                          <a:pt x="52" y="26"/>
                          <a:pt x="52" y="26"/>
                          <a:pt x="52" y="26"/>
                        </a:cubicBezTo>
                        <a:cubicBezTo>
                          <a:pt x="53" y="25"/>
                          <a:pt x="55" y="24"/>
                          <a:pt x="57" y="24"/>
                        </a:cubicBezTo>
                        <a:cubicBezTo>
                          <a:pt x="58" y="24"/>
                          <a:pt x="59" y="24"/>
                          <a:pt x="60" y="25"/>
                        </a:cubicBezTo>
                        <a:cubicBezTo>
                          <a:pt x="77" y="9"/>
                          <a:pt x="77" y="9"/>
                          <a:pt x="77" y="9"/>
                        </a:cubicBezTo>
                        <a:cubicBezTo>
                          <a:pt x="76" y="9"/>
                          <a:pt x="76" y="8"/>
                          <a:pt x="76" y="7"/>
                        </a:cubicBezTo>
                        <a:cubicBezTo>
                          <a:pt x="76" y="3"/>
                          <a:pt x="79" y="0"/>
                          <a:pt x="82" y="0"/>
                        </a:cubicBezTo>
                        <a:cubicBezTo>
                          <a:pt x="86" y="0"/>
                          <a:pt x="89" y="3"/>
                          <a:pt x="89" y="7"/>
                        </a:cubicBezTo>
                        <a:cubicBezTo>
                          <a:pt x="89" y="10"/>
                          <a:pt x="86" y="13"/>
                          <a:pt x="82" y="13"/>
                        </a:cubicBezTo>
                        <a:cubicBezTo>
                          <a:pt x="81" y="13"/>
                          <a:pt x="80" y="13"/>
                          <a:pt x="79" y="12"/>
                        </a:cubicBezTo>
                        <a:cubicBezTo>
                          <a:pt x="63" y="28"/>
                          <a:pt x="63" y="28"/>
                          <a:pt x="63" y="28"/>
                        </a:cubicBezTo>
                        <a:cubicBezTo>
                          <a:pt x="63" y="29"/>
                          <a:pt x="63" y="30"/>
                          <a:pt x="63" y="30"/>
                        </a:cubicBezTo>
                        <a:cubicBezTo>
                          <a:pt x="63" y="34"/>
                          <a:pt x="61" y="37"/>
                          <a:pt x="57" y="37"/>
                        </a:cubicBezTo>
                        <a:cubicBezTo>
                          <a:pt x="54" y="37"/>
                          <a:pt x="51" y="34"/>
                          <a:pt x="51" y="30"/>
                        </a:cubicBezTo>
                        <a:cubicBezTo>
                          <a:pt x="51" y="30"/>
                          <a:pt x="51" y="30"/>
                          <a:pt x="51" y="30"/>
                        </a:cubicBezTo>
                        <a:cubicBezTo>
                          <a:pt x="37" y="24"/>
                          <a:pt x="37" y="24"/>
                          <a:pt x="37" y="24"/>
                        </a:cubicBezTo>
                        <a:cubicBezTo>
                          <a:pt x="35" y="25"/>
                          <a:pt x="34" y="26"/>
                          <a:pt x="32" y="26"/>
                        </a:cubicBezTo>
                        <a:cubicBezTo>
                          <a:pt x="30" y="26"/>
                          <a:pt x="29" y="26"/>
                          <a:pt x="28" y="25"/>
                        </a:cubicBezTo>
                        <a:cubicBezTo>
                          <a:pt x="12" y="35"/>
                          <a:pt x="12" y="35"/>
                          <a:pt x="12" y="35"/>
                        </a:cubicBezTo>
                        <a:cubicBezTo>
                          <a:pt x="13" y="36"/>
                          <a:pt x="13" y="36"/>
                          <a:pt x="13" y="37"/>
                        </a:cubicBezTo>
                        <a:cubicBezTo>
                          <a:pt x="13" y="40"/>
                          <a:pt x="10" y="43"/>
                          <a:pt x="6" y="43"/>
                        </a:cubicBezTo>
                        <a:cubicBezTo>
                          <a:pt x="3" y="43"/>
                          <a:pt x="0" y="40"/>
                          <a:pt x="0" y="37"/>
                        </a:cubicBezTo>
                        <a:cubicBezTo>
                          <a:pt x="0" y="33"/>
                          <a:pt x="3" y="30"/>
                          <a:pt x="6" y="3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grpSp>
            <p:nvGrpSpPr>
              <p:cNvPr id="545" name="Google Shape;545;p25"/>
              <p:cNvGrpSpPr/>
              <p:nvPr/>
            </p:nvGrpSpPr>
            <p:grpSpPr>
              <a:xfrm>
                <a:off x="7536250" y="2711384"/>
                <a:ext cx="850863" cy="850862"/>
                <a:chOff x="5615781" y="2234213"/>
                <a:chExt cx="614363" cy="614362"/>
              </a:xfrm>
            </p:grpSpPr>
            <p:sp>
              <p:nvSpPr>
                <p:cNvPr id="546" name="Google Shape;546;p25"/>
                <p:cNvSpPr/>
                <p:nvPr/>
              </p:nvSpPr>
              <p:spPr>
                <a:xfrm>
                  <a:off x="5615781" y="2234213"/>
                  <a:ext cx="614363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47" name="Google Shape;547;p25"/>
                <p:cNvSpPr/>
                <p:nvPr/>
              </p:nvSpPr>
              <p:spPr>
                <a:xfrm>
                  <a:off x="5680869" y="2305650"/>
                  <a:ext cx="484188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0"/>
                        <a:pt x="102" y="0"/>
                        <a:pt x="102" y="0"/>
                      </a:cubicBezTo>
                      <a:cubicBezTo>
                        <a:pt x="125" y="3"/>
                        <a:pt x="143" y="13"/>
                        <a:pt x="160" y="30"/>
                      </a:cubicBezTo>
                      <a:cubicBezTo>
                        <a:pt x="165" y="36"/>
                        <a:pt x="165" y="36"/>
                        <a:pt x="165" y="36"/>
                      </a:cubicBezTo>
                      <a:cubicBezTo>
                        <a:pt x="180" y="57"/>
                        <a:pt x="185" y="79"/>
                        <a:pt x="182" y="104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4" y="137"/>
                        <a:pt x="160" y="155"/>
                        <a:pt x="139" y="168"/>
                      </a:cubicBezTo>
                      <a:cubicBezTo>
                        <a:pt x="132" y="172"/>
                        <a:pt x="132" y="172"/>
                        <a:pt x="132" y="172"/>
                      </a:cubicBezTo>
                      <a:cubicBezTo>
                        <a:pt x="110" y="182"/>
                        <a:pt x="89" y="184"/>
                        <a:pt x="66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7"/>
                        <a:pt x="6" y="117"/>
                        <a:pt x="6" y="117"/>
                      </a:cubicBezTo>
                      <a:cubicBezTo>
                        <a:pt x="0" y="96"/>
                        <a:pt x="1" y="76"/>
                        <a:pt x="9" y="55"/>
                      </a:cubicBezTo>
                      <a:cubicBezTo>
                        <a:pt x="13" y="47"/>
                        <a:pt x="13" y="47"/>
                        <a:pt x="13" y="47"/>
                      </a:cubicBezTo>
                      <a:cubicBezTo>
                        <a:pt x="25" y="26"/>
                        <a:pt x="42" y="12"/>
                        <a:pt x="66" y="4"/>
                      </a:cubicBezTo>
                      <a:cubicBezTo>
                        <a:pt x="75" y="1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48" name="Google Shape;548;p25"/>
                <p:cNvSpPr/>
                <p:nvPr/>
              </p:nvSpPr>
              <p:spPr>
                <a:xfrm>
                  <a:off x="5796756" y="2381850"/>
                  <a:ext cx="252413" cy="355600"/>
                </a:xfrm>
                <a:custGeom>
                  <a:rect b="b" l="l" r="r" t="t"/>
                  <a:pathLst>
                    <a:path extrusionOk="0" h="136" w="97">
                      <a:moveTo>
                        <a:pt x="48" y="0"/>
                      </a:moveTo>
                      <a:cubicBezTo>
                        <a:pt x="75" y="0"/>
                        <a:pt x="97" y="21"/>
                        <a:pt x="97" y="48"/>
                      </a:cubicBezTo>
                      <a:cubicBezTo>
                        <a:pt x="97" y="71"/>
                        <a:pt x="81" y="90"/>
                        <a:pt x="60" y="95"/>
                      </a:cubicBezTo>
                      <a:cubicBezTo>
                        <a:pt x="50" y="133"/>
                        <a:pt x="50" y="133"/>
                        <a:pt x="50" y="133"/>
                      </a:cubicBezTo>
                      <a:cubicBezTo>
                        <a:pt x="49" y="136"/>
                        <a:pt x="48" y="136"/>
                        <a:pt x="47" y="133"/>
                      </a:cubicBezTo>
                      <a:cubicBezTo>
                        <a:pt x="37" y="95"/>
                        <a:pt x="37" y="95"/>
                        <a:pt x="37" y="95"/>
                      </a:cubicBezTo>
                      <a:cubicBezTo>
                        <a:pt x="16" y="90"/>
                        <a:pt x="0" y="71"/>
                        <a:pt x="0" y="48"/>
                      </a:cubicBezTo>
                      <a:cubicBezTo>
                        <a:pt x="0" y="21"/>
                        <a:pt x="22" y="0"/>
                        <a:pt x="48" y="0"/>
                      </a:cubicBezTo>
                      <a:close/>
                      <a:moveTo>
                        <a:pt x="48" y="11"/>
                      </a:moveTo>
                      <a:cubicBezTo>
                        <a:pt x="69" y="11"/>
                        <a:pt x="85" y="28"/>
                        <a:pt x="85" y="48"/>
                      </a:cubicBezTo>
                      <a:cubicBezTo>
                        <a:pt x="85" y="68"/>
                        <a:pt x="69" y="84"/>
                        <a:pt x="48" y="84"/>
                      </a:cubicBezTo>
                      <a:cubicBezTo>
                        <a:pt x="28" y="84"/>
                        <a:pt x="12" y="68"/>
                        <a:pt x="12" y="48"/>
                      </a:cubicBezTo>
                      <a:cubicBezTo>
                        <a:pt x="12" y="28"/>
                        <a:pt x="28" y="11"/>
                        <a:pt x="48" y="11"/>
                      </a:cubicBezTo>
                      <a:close/>
                      <a:moveTo>
                        <a:pt x="48" y="19"/>
                      </a:moveTo>
                      <a:cubicBezTo>
                        <a:pt x="64" y="19"/>
                        <a:pt x="77" y="32"/>
                        <a:pt x="77" y="48"/>
                      </a:cubicBezTo>
                      <a:cubicBezTo>
                        <a:pt x="77" y="64"/>
                        <a:pt x="64" y="77"/>
                        <a:pt x="48" y="77"/>
                      </a:cubicBezTo>
                      <a:cubicBezTo>
                        <a:pt x="33" y="77"/>
                        <a:pt x="20" y="64"/>
                        <a:pt x="20" y="48"/>
                      </a:cubicBezTo>
                      <a:cubicBezTo>
                        <a:pt x="20" y="32"/>
                        <a:pt x="33" y="19"/>
                        <a:pt x="48" y="19"/>
                      </a:cubicBezTo>
                      <a:close/>
                      <a:moveTo>
                        <a:pt x="48" y="26"/>
                      </a:moveTo>
                      <a:cubicBezTo>
                        <a:pt x="55" y="39"/>
                        <a:pt x="55" y="39"/>
                        <a:pt x="55" y="39"/>
                      </a:cubicBezTo>
                      <a:cubicBezTo>
                        <a:pt x="70" y="41"/>
                        <a:pt x="70" y="41"/>
                        <a:pt x="70" y="41"/>
                      </a:cubicBezTo>
                      <a:cubicBezTo>
                        <a:pt x="59" y="52"/>
                        <a:pt x="59" y="52"/>
                        <a:pt x="59" y="52"/>
                      </a:cubicBezTo>
                      <a:cubicBezTo>
                        <a:pt x="62" y="66"/>
                        <a:pt x="62" y="66"/>
                        <a:pt x="62" y="66"/>
                      </a:cubicBezTo>
                      <a:cubicBezTo>
                        <a:pt x="48" y="59"/>
                        <a:pt x="48" y="59"/>
                        <a:pt x="48" y="59"/>
                      </a:cubicBezTo>
                      <a:cubicBezTo>
                        <a:pt x="35" y="66"/>
                        <a:pt x="35" y="66"/>
                        <a:pt x="35" y="66"/>
                      </a:cubicBezTo>
                      <a:cubicBezTo>
                        <a:pt x="38" y="52"/>
                        <a:pt x="38" y="52"/>
                        <a:pt x="38" y="52"/>
                      </a:cubicBezTo>
                      <a:cubicBezTo>
                        <a:pt x="27" y="41"/>
                        <a:pt x="27" y="41"/>
                        <a:pt x="27" y="41"/>
                      </a:cubicBezTo>
                      <a:cubicBezTo>
                        <a:pt x="42" y="39"/>
                        <a:pt x="42" y="39"/>
                        <a:pt x="42" y="39"/>
                      </a:cubicBezTo>
                      <a:cubicBezTo>
                        <a:pt x="48" y="26"/>
                        <a:pt x="48" y="26"/>
                        <a:pt x="48" y="2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49" name="Google Shape;549;p25"/>
              <p:cNvGrpSpPr/>
              <p:nvPr/>
            </p:nvGrpSpPr>
            <p:grpSpPr>
              <a:xfrm>
                <a:off x="7536250" y="4153673"/>
                <a:ext cx="850863" cy="850862"/>
                <a:chOff x="5615781" y="3275613"/>
                <a:chExt cx="614363" cy="614362"/>
              </a:xfrm>
            </p:grpSpPr>
            <p:sp>
              <p:nvSpPr>
                <p:cNvPr id="550" name="Google Shape;550;p25"/>
                <p:cNvSpPr/>
                <p:nvPr/>
              </p:nvSpPr>
              <p:spPr>
                <a:xfrm>
                  <a:off x="5615781" y="3275613"/>
                  <a:ext cx="614363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51" name="Google Shape;551;p25"/>
                <p:cNvSpPr/>
                <p:nvPr/>
              </p:nvSpPr>
              <p:spPr>
                <a:xfrm>
                  <a:off x="5680869" y="3345463"/>
                  <a:ext cx="484188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0"/>
                        <a:pt x="102" y="0"/>
                        <a:pt x="102" y="0"/>
                      </a:cubicBezTo>
                      <a:cubicBezTo>
                        <a:pt x="125" y="3"/>
                        <a:pt x="143" y="13"/>
                        <a:pt x="160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7"/>
                        <a:pt x="185" y="79"/>
                        <a:pt x="182" y="105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3" y="137"/>
                        <a:pt x="160" y="155"/>
                        <a:pt x="139" y="168"/>
                      </a:cubicBezTo>
                      <a:cubicBezTo>
                        <a:pt x="132" y="172"/>
                        <a:pt x="132" y="172"/>
                        <a:pt x="132" y="172"/>
                      </a:cubicBezTo>
                      <a:cubicBezTo>
                        <a:pt x="110" y="182"/>
                        <a:pt x="89" y="184"/>
                        <a:pt x="66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6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6" y="4"/>
                      </a:cubicBezTo>
                      <a:cubicBezTo>
                        <a:pt x="75" y="2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grpSp>
              <p:nvGrpSpPr>
                <p:cNvPr id="552" name="Google Shape;552;p25"/>
                <p:cNvGrpSpPr/>
                <p:nvPr/>
              </p:nvGrpSpPr>
              <p:grpSpPr>
                <a:xfrm>
                  <a:off x="5830094" y="3426425"/>
                  <a:ext cx="185738" cy="314325"/>
                  <a:chOff x="5830094" y="3426425"/>
                  <a:chExt cx="185738" cy="314325"/>
                </a:xfrm>
              </p:grpSpPr>
              <p:sp>
                <p:nvSpPr>
                  <p:cNvPr id="553" name="Google Shape;553;p25"/>
                  <p:cNvSpPr/>
                  <p:nvPr/>
                </p:nvSpPr>
                <p:spPr>
                  <a:xfrm>
                    <a:off x="5830094" y="3426425"/>
                    <a:ext cx="185738" cy="314325"/>
                  </a:xfrm>
                  <a:custGeom>
                    <a:rect b="b" l="l" r="r" t="t"/>
                    <a:pathLst>
                      <a:path extrusionOk="0" h="120" w="71">
                        <a:moveTo>
                          <a:pt x="32" y="105"/>
                        </a:moveTo>
                        <a:cubicBezTo>
                          <a:pt x="39" y="105"/>
                          <a:pt x="39" y="105"/>
                          <a:pt x="39" y="105"/>
                        </a:cubicBezTo>
                        <a:cubicBezTo>
                          <a:pt x="41" y="105"/>
                          <a:pt x="42" y="106"/>
                          <a:pt x="42" y="107"/>
                        </a:cubicBezTo>
                        <a:cubicBezTo>
                          <a:pt x="42" y="111"/>
                          <a:pt x="42" y="111"/>
                          <a:pt x="42" y="111"/>
                        </a:cubicBezTo>
                        <a:cubicBezTo>
                          <a:pt x="42" y="113"/>
                          <a:pt x="41" y="114"/>
                          <a:pt x="39" y="114"/>
                        </a:cubicBezTo>
                        <a:cubicBezTo>
                          <a:pt x="32" y="114"/>
                          <a:pt x="32" y="114"/>
                          <a:pt x="32" y="114"/>
                        </a:cubicBezTo>
                        <a:cubicBezTo>
                          <a:pt x="30" y="114"/>
                          <a:pt x="29" y="113"/>
                          <a:pt x="29" y="111"/>
                        </a:cubicBezTo>
                        <a:cubicBezTo>
                          <a:pt x="29" y="107"/>
                          <a:pt x="29" y="107"/>
                          <a:pt x="29" y="107"/>
                        </a:cubicBezTo>
                        <a:cubicBezTo>
                          <a:pt x="29" y="106"/>
                          <a:pt x="30" y="105"/>
                          <a:pt x="32" y="105"/>
                        </a:cubicBezTo>
                        <a:close/>
                        <a:moveTo>
                          <a:pt x="25" y="4"/>
                        </a:moveTo>
                        <a:cubicBezTo>
                          <a:pt x="46" y="4"/>
                          <a:pt x="46" y="4"/>
                          <a:pt x="46" y="4"/>
                        </a:cubicBezTo>
                        <a:cubicBezTo>
                          <a:pt x="47" y="4"/>
                          <a:pt x="48" y="5"/>
                          <a:pt x="48" y="6"/>
                        </a:cubicBezTo>
                        <a:cubicBezTo>
                          <a:pt x="48" y="6"/>
                          <a:pt x="48" y="6"/>
                          <a:pt x="48" y="6"/>
                        </a:cubicBezTo>
                        <a:cubicBezTo>
                          <a:pt x="48" y="7"/>
                          <a:pt x="47" y="8"/>
                          <a:pt x="46" y="8"/>
                        </a:cubicBezTo>
                        <a:cubicBezTo>
                          <a:pt x="25" y="8"/>
                          <a:pt x="25" y="8"/>
                          <a:pt x="25" y="8"/>
                        </a:cubicBezTo>
                        <a:cubicBezTo>
                          <a:pt x="23" y="8"/>
                          <a:pt x="22" y="7"/>
                          <a:pt x="22" y="6"/>
                        </a:cubicBezTo>
                        <a:cubicBezTo>
                          <a:pt x="22" y="6"/>
                          <a:pt x="22" y="6"/>
                          <a:pt x="22" y="6"/>
                        </a:cubicBezTo>
                        <a:cubicBezTo>
                          <a:pt x="22" y="5"/>
                          <a:pt x="23" y="4"/>
                          <a:pt x="25" y="4"/>
                        </a:cubicBezTo>
                        <a:close/>
                        <a:moveTo>
                          <a:pt x="64" y="18"/>
                        </a:moveTo>
                        <a:cubicBezTo>
                          <a:pt x="64" y="94"/>
                          <a:pt x="64" y="94"/>
                          <a:pt x="64" y="94"/>
                        </a:cubicBezTo>
                        <a:cubicBezTo>
                          <a:pt x="64" y="97"/>
                          <a:pt x="62" y="98"/>
                          <a:pt x="59" y="98"/>
                        </a:cubicBezTo>
                        <a:cubicBezTo>
                          <a:pt x="11" y="98"/>
                          <a:pt x="11" y="98"/>
                          <a:pt x="11" y="98"/>
                        </a:cubicBezTo>
                        <a:cubicBezTo>
                          <a:pt x="8" y="98"/>
                          <a:pt x="7" y="96"/>
                          <a:pt x="6" y="93"/>
                        </a:cubicBezTo>
                        <a:cubicBezTo>
                          <a:pt x="6" y="17"/>
                          <a:pt x="6" y="17"/>
                          <a:pt x="6" y="17"/>
                        </a:cubicBezTo>
                        <a:cubicBezTo>
                          <a:pt x="7" y="14"/>
                          <a:pt x="9" y="13"/>
                          <a:pt x="12" y="13"/>
                        </a:cubicBezTo>
                        <a:cubicBezTo>
                          <a:pt x="60" y="13"/>
                          <a:pt x="60" y="13"/>
                          <a:pt x="60" y="13"/>
                        </a:cubicBezTo>
                        <a:cubicBezTo>
                          <a:pt x="63" y="13"/>
                          <a:pt x="64" y="15"/>
                          <a:pt x="64" y="18"/>
                        </a:cubicBezTo>
                        <a:close/>
                        <a:moveTo>
                          <a:pt x="71" y="12"/>
                        </a:moveTo>
                        <a:cubicBezTo>
                          <a:pt x="71" y="108"/>
                          <a:pt x="71" y="108"/>
                          <a:pt x="71" y="108"/>
                        </a:cubicBezTo>
                        <a:cubicBezTo>
                          <a:pt x="71" y="114"/>
                          <a:pt x="66" y="120"/>
                          <a:pt x="59" y="120"/>
                        </a:cubicBezTo>
                        <a:cubicBezTo>
                          <a:pt x="12" y="120"/>
                          <a:pt x="12" y="120"/>
                          <a:pt x="12" y="120"/>
                        </a:cubicBezTo>
                        <a:cubicBezTo>
                          <a:pt x="5" y="120"/>
                          <a:pt x="0" y="114"/>
                          <a:pt x="0" y="108"/>
                        </a:cubicBezTo>
                        <a:cubicBezTo>
                          <a:pt x="0" y="12"/>
                          <a:pt x="0" y="12"/>
                          <a:pt x="0" y="12"/>
                        </a:cubicBezTo>
                        <a:cubicBezTo>
                          <a:pt x="0" y="5"/>
                          <a:pt x="5" y="0"/>
                          <a:pt x="12" y="0"/>
                        </a:cubicBezTo>
                        <a:cubicBezTo>
                          <a:pt x="59" y="0"/>
                          <a:pt x="59" y="0"/>
                          <a:pt x="59" y="0"/>
                        </a:cubicBezTo>
                        <a:cubicBezTo>
                          <a:pt x="66" y="0"/>
                          <a:pt x="71" y="5"/>
                          <a:pt x="71" y="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554" name="Google Shape;554;p25"/>
                  <p:cNvSpPr/>
                  <p:nvPr/>
                </p:nvSpPr>
                <p:spPr>
                  <a:xfrm>
                    <a:off x="5855494" y="3505800"/>
                    <a:ext cx="133350" cy="133350"/>
                  </a:xfrm>
                  <a:custGeom>
                    <a:rect b="b" l="l" r="r" t="t"/>
                    <a:pathLst>
                      <a:path extrusionOk="0" h="51" w="51">
                        <a:moveTo>
                          <a:pt x="25" y="0"/>
                        </a:moveTo>
                        <a:cubicBezTo>
                          <a:pt x="39" y="0"/>
                          <a:pt x="51" y="12"/>
                          <a:pt x="51" y="25"/>
                        </a:cubicBezTo>
                        <a:cubicBezTo>
                          <a:pt x="51" y="39"/>
                          <a:pt x="39" y="51"/>
                          <a:pt x="25" y="51"/>
                        </a:cubicBezTo>
                        <a:cubicBezTo>
                          <a:pt x="12" y="51"/>
                          <a:pt x="0" y="39"/>
                          <a:pt x="0" y="25"/>
                        </a:cubicBezTo>
                        <a:cubicBezTo>
                          <a:pt x="0" y="12"/>
                          <a:pt x="12" y="0"/>
                          <a:pt x="25" y="0"/>
                        </a:cubicBezTo>
                        <a:close/>
                        <a:moveTo>
                          <a:pt x="25" y="5"/>
                        </a:moveTo>
                        <a:cubicBezTo>
                          <a:pt x="37" y="5"/>
                          <a:pt x="46" y="14"/>
                          <a:pt x="46" y="25"/>
                        </a:cubicBezTo>
                        <a:cubicBezTo>
                          <a:pt x="46" y="37"/>
                          <a:pt x="37" y="46"/>
                          <a:pt x="25" y="46"/>
                        </a:cubicBezTo>
                        <a:cubicBezTo>
                          <a:pt x="14" y="46"/>
                          <a:pt x="5" y="37"/>
                          <a:pt x="5" y="25"/>
                        </a:cubicBezTo>
                        <a:cubicBezTo>
                          <a:pt x="5" y="14"/>
                          <a:pt x="14" y="5"/>
                          <a:pt x="25" y="5"/>
                        </a:cubicBezTo>
                        <a:close/>
                        <a:moveTo>
                          <a:pt x="25" y="10"/>
                        </a:moveTo>
                        <a:cubicBezTo>
                          <a:pt x="34" y="10"/>
                          <a:pt x="41" y="17"/>
                          <a:pt x="41" y="25"/>
                        </a:cubicBezTo>
                        <a:cubicBezTo>
                          <a:pt x="41" y="34"/>
                          <a:pt x="34" y="41"/>
                          <a:pt x="25" y="41"/>
                        </a:cubicBezTo>
                        <a:cubicBezTo>
                          <a:pt x="17" y="41"/>
                          <a:pt x="10" y="34"/>
                          <a:pt x="10" y="25"/>
                        </a:cubicBezTo>
                        <a:cubicBezTo>
                          <a:pt x="10" y="17"/>
                          <a:pt x="17" y="10"/>
                          <a:pt x="25" y="10"/>
                        </a:cubicBezTo>
                        <a:close/>
                        <a:moveTo>
                          <a:pt x="25" y="15"/>
                        </a:moveTo>
                        <a:cubicBezTo>
                          <a:pt x="31" y="15"/>
                          <a:pt x="36" y="20"/>
                          <a:pt x="36" y="25"/>
                        </a:cubicBezTo>
                        <a:cubicBezTo>
                          <a:pt x="36" y="31"/>
                          <a:pt x="31" y="36"/>
                          <a:pt x="25" y="36"/>
                        </a:cubicBezTo>
                        <a:cubicBezTo>
                          <a:pt x="20" y="36"/>
                          <a:pt x="15" y="31"/>
                          <a:pt x="15" y="25"/>
                        </a:cubicBezTo>
                        <a:cubicBezTo>
                          <a:pt x="15" y="20"/>
                          <a:pt x="20" y="15"/>
                          <a:pt x="25" y="15"/>
                        </a:cubicBezTo>
                        <a:close/>
                        <a:moveTo>
                          <a:pt x="25" y="20"/>
                        </a:moveTo>
                        <a:cubicBezTo>
                          <a:pt x="28" y="20"/>
                          <a:pt x="31" y="22"/>
                          <a:pt x="31" y="25"/>
                        </a:cubicBezTo>
                        <a:cubicBezTo>
                          <a:pt x="31" y="28"/>
                          <a:pt x="28" y="31"/>
                          <a:pt x="25" y="31"/>
                        </a:cubicBezTo>
                        <a:cubicBezTo>
                          <a:pt x="22" y="31"/>
                          <a:pt x="20" y="28"/>
                          <a:pt x="20" y="25"/>
                        </a:cubicBezTo>
                        <a:cubicBezTo>
                          <a:pt x="20" y="22"/>
                          <a:pt x="22" y="20"/>
                          <a:pt x="25" y="2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grpSp>
            <p:nvGrpSpPr>
              <p:cNvPr id="555" name="Google Shape;555;p25"/>
              <p:cNvGrpSpPr/>
              <p:nvPr/>
            </p:nvGrpSpPr>
            <p:grpSpPr>
              <a:xfrm>
                <a:off x="3794214" y="4153673"/>
                <a:ext cx="848664" cy="850862"/>
                <a:chOff x="2913856" y="3275613"/>
                <a:chExt cx="612775" cy="614362"/>
              </a:xfrm>
            </p:grpSpPr>
            <p:sp>
              <p:nvSpPr>
                <p:cNvPr id="556" name="Google Shape;556;p25"/>
                <p:cNvSpPr/>
                <p:nvPr/>
              </p:nvSpPr>
              <p:spPr>
                <a:xfrm>
                  <a:off x="2913856" y="3275613"/>
                  <a:ext cx="612775" cy="614362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57" name="Google Shape;557;p25"/>
                <p:cNvSpPr/>
                <p:nvPr/>
              </p:nvSpPr>
              <p:spPr>
                <a:xfrm>
                  <a:off x="2978944" y="3345463"/>
                  <a:ext cx="482600" cy="481012"/>
                </a:xfrm>
                <a:custGeom>
                  <a:rect b="b" l="l" r="r" t="t"/>
                  <a:pathLst>
                    <a:path extrusionOk="0" h="184" w="185">
                      <a:moveTo>
                        <a:pt x="92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3" y="13"/>
                        <a:pt x="159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7"/>
                        <a:pt x="185" y="79"/>
                        <a:pt x="182" y="105"/>
                      </a:cubicBezTo>
                      <a:cubicBezTo>
                        <a:pt x="180" y="113"/>
                        <a:pt x="180" y="113"/>
                        <a:pt x="180" y="113"/>
                      </a:cubicBezTo>
                      <a:cubicBezTo>
                        <a:pt x="173" y="137"/>
                        <a:pt x="160" y="155"/>
                        <a:pt x="139" y="168"/>
                      </a:cubicBezTo>
                      <a:cubicBezTo>
                        <a:pt x="131" y="173"/>
                        <a:pt x="131" y="173"/>
                        <a:pt x="131" y="173"/>
                      </a:cubicBezTo>
                      <a:cubicBezTo>
                        <a:pt x="110" y="182"/>
                        <a:pt x="88" y="184"/>
                        <a:pt x="65" y="177"/>
                      </a:cubicBezTo>
                      <a:cubicBezTo>
                        <a:pt x="57" y="174"/>
                        <a:pt x="57" y="174"/>
                        <a:pt x="57" y="174"/>
                      </a:cubicBezTo>
                      <a:cubicBezTo>
                        <a:pt x="35" y="164"/>
                        <a:pt x="19" y="148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6"/>
                        <a:pt x="1" y="76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6"/>
                        <a:pt x="42" y="12"/>
                        <a:pt x="65" y="4"/>
                      </a:cubicBezTo>
                      <a:cubicBezTo>
                        <a:pt x="75" y="2"/>
                        <a:pt x="83" y="0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58" name="Google Shape;558;p25"/>
                <p:cNvSpPr/>
                <p:nvPr/>
              </p:nvSpPr>
              <p:spPr>
                <a:xfrm>
                  <a:off x="3132931" y="3426425"/>
                  <a:ext cx="174625" cy="314325"/>
                </a:xfrm>
                <a:custGeom>
                  <a:rect b="b" l="l" r="r" t="t"/>
                  <a:pathLst>
                    <a:path extrusionOk="0" h="120" w="67">
                      <a:moveTo>
                        <a:pt x="33" y="54"/>
                      </a:moveTo>
                      <a:cubicBezTo>
                        <a:pt x="38" y="54"/>
                        <a:pt x="42" y="57"/>
                        <a:pt x="42" y="60"/>
                      </a:cubicBezTo>
                      <a:cubicBezTo>
                        <a:pt x="42" y="64"/>
                        <a:pt x="38" y="67"/>
                        <a:pt x="33" y="67"/>
                      </a:cubicBezTo>
                      <a:cubicBezTo>
                        <a:pt x="28" y="67"/>
                        <a:pt x="24" y="64"/>
                        <a:pt x="24" y="60"/>
                      </a:cubicBezTo>
                      <a:cubicBezTo>
                        <a:pt x="24" y="57"/>
                        <a:pt x="28" y="54"/>
                        <a:pt x="33" y="54"/>
                      </a:cubicBezTo>
                      <a:close/>
                      <a:moveTo>
                        <a:pt x="12" y="57"/>
                      </a:moveTo>
                      <a:cubicBezTo>
                        <a:pt x="15" y="57"/>
                        <a:pt x="16" y="57"/>
                        <a:pt x="18" y="57"/>
                      </a:cubicBezTo>
                      <a:cubicBezTo>
                        <a:pt x="20" y="57"/>
                        <a:pt x="21" y="58"/>
                        <a:pt x="21" y="59"/>
                      </a:cubicBezTo>
                      <a:cubicBezTo>
                        <a:pt x="21" y="60"/>
                        <a:pt x="21" y="60"/>
                        <a:pt x="21" y="61"/>
                      </a:cubicBezTo>
                      <a:cubicBezTo>
                        <a:pt x="21" y="62"/>
                        <a:pt x="20" y="64"/>
                        <a:pt x="18" y="64"/>
                      </a:cubicBezTo>
                      <a:cubicBezTo>
                        <a:pt x="16" y="64"/>
                        <a:pt x="15" y="64"/>
                        <a:pt x="12" y="64"/>
                      </a:cubicBezTo>
                      <a:cubicBezTo>
                        <a:pt x="11" y="64"/>
                        <a:pt x="10" y="62"/>
                        <a:pt x="10" y="61"/>
                      </a:cubicBezTo>
                      <a:cubicBezTo>
                        <a:pt x="10" y="60"/>
                        <a:pt x="10" y="60"/>
                        <a:pt x="10" y="59"/>
                      </a:cubicBezTo>
                      <a:cubicBezTo>
                        <a:pt x="10" y="58"/>
                        <a:pt x="11" y="57"/>
                        <a:pt x="12" y="57"/>
                      </a:cubicBezTo>
                      <a:close/>
                      <a:moveTo>
                        <a:pt x="48" y="57"/>
                      </a:moveTo>
                      <a:cubicBezTo>
                        <a:pt x="51" y="57"/>
                        <a:pt x="52" y="57"/>
                        <a:pt x="54" y="57"/>
                      </a:cubicBezTo>
                      <a:cubicBezTo>
                        <a:pt x="56" y="57"/>
                        <a:pt x="57" y="58"/>
                        <a:pt x="57" y="59"/>
                      </a:cubicBezTo>
                      <a:cubicBezTo>
                        <a:pt x="57" y="60"/>
                        <a:pt x="57" y="60"/>
                        <a:pt x="57" y="61"/>
                      </a:cubicBezTo>
                      <a:cubicBezTo>
                        <a:pt x="57" y="62"/>
                        <a:pt x="56" y="64"/>
                        <a:pt x="54" y="64"/>
                      </a:cubicBezTo>
                      <a:cubicBezTo>
                        <a:pt x="52" y="64"/>
                        <a:pt x="51" y="64"/>
                        <a:pt x="48" y="64"/>
                      </a:cubicBezTo>
                      <a:cubicBezTo>
                        <a:pt x="47" y="64"/>
                        <a:pt x="46" y="62"/>
                        <a:pt x="46" y="61"/>
                      </a:cubicBezTo>
                      <a:cubicBezTo>
                        <a:pt x="46" y="60"/>
                        <a:pt x="46" y="60"/>
                        <a:pt x="46" y="59"/>
                      </a:cubicBezTo>
                      <a:cubicBezTo>
                        <a:pt x="46" y="58"/>
                        <a:pt x="47" y="57"/>
                        <a:pt x="48" y="57"/>
                      </a:cubicBezTo>
                      <a:close/>
                      <a:moveTo>
                        <a:pt x="46" y="105"/>
                      </a:moveTo>
                      <a:cubicBezTo>
                        <a:pt x="54" y="105"/>
                        <a:pt x="54" y="105"/>
                        <a:pt x="54" y="105"/>
                      </a:cubicBezTo>
                      <a:cubicBezTo>
                        <a:pt x="56" y="105"/>
                        <a:pt x="57" y="107"/>
                        <a:pt x="57" y="108"/>
                      </a:cubicBezTo>
                      <a:cubicBezTo>
                        <a:pt x="57" y="110"/>
                        <a:pt x="57" y="110"/>
                        <a:pt x="57" y="110"/>
                      </a:cubicBezTo>
                      <a:cubicBezTo>
                        <a:pt x="57" y="111"/>
                        <a:pt x="56" y="112"/>
                        <a:pt x="54" y="112"/>
                      </a:cubicBezTo>
                      <a:cubicBezTo>
                        <a:pt x="46" y="112"/>
                        <a:pt x="46" y="112"/>
                        <a:pt x="46" y="112"/>
                      </a:cubicBezTo>
                      <a:cubicBezTo>
                        <a:pt x="45" y="112"/>
                        <a:pt x="44" y="111"/>
                        <a:pt x="44" y="110"/>
                      </a:cubicBezTo>
                      <a:cubicBezTo>
                        <a:pt x="44" y="108"/>
                        <a:pt x="44" y="108"/>
                        <a:pt x="44" y="108"/>
                      </a:cubicBezTo>
                      <a:cubicBezTo>
                        <a:pt x="44" y="107"/>
                        <a:pt x="45" y="105"/>
                        <a:pt x="46" y="105"/>
                      </a:cubicBezTo>
                      <a:close/>
                      <a:moveTo>
                        <a:pt x="29" y="105"/>
                      </a:moveTo>
                      <a:cubicBezTo>
                        <a:pt x="32" y="105"/>
                        <a:pt x="35" y="105"/>
                        <a:pt x="37" y="105"/>
                      </a:cubicBezTo>
                      <a:cubicBezTo>
                        <a:pt x="39" y="105"/>
                        <a:pt x="40" y="107"/>
                        <a:pt x="40" y="108"/>
                      </a:cubicBezTo>
                      <a:cubicBezTo>
                        <a:pt x="40" y="109"/>
                        <a:pt x="40" y="109"/>
                        <a:pt x="40" y="110"/>
                      </a:cubicBezTo>
                      <a:cubicBezTo>
                        <a:pt x="40" y="111"/>
                        <a:pt x="39" y="112"/>
                        <a:pt x="37" y="112"/>
                      </a:cubicBezTo>
                      <a:cubicBezTo>
                        <a:pt x="35" y="112"/>
                        <a:pt x="32" y="112"/>
                        <a:pt x="29" y="112"/>
                      </a:cubicBezTo>
                      <a:cubicBezTo>
                        <a:pt x="28" y="112"/>
                        <a:pt x="27" y="111"/>
                        <a:pt x="27" y="110"/>
                      </a:cubicBezTo>
                      <a:cubicBezTo>
                        <a:pt x="27" y="109"/>
                        <a:pt x="27" y="109"/>
                        <a:pt x="27" y="108"/>
                      </a:cubicBezTo>
                      <a:cubicBezTo>
                        <a:pt x="27" y="107"/>
                        <a:pt x="28" y="105"/>
                        <a:pt x="29" y="105"/>
                      </a:cubicBezTo>
                      <a:close/>
                      <a:moveTo>
                        <a:pt x="12" y="105"/>
                      </a:moveTo>
                      <a:cubicBezTo>
                        <a:pt x="20" y="105"/>
                        <a:pt x="20" y="105"/>
                        <a:pt x="20" y="105"/>
                      </a:cubicBezTo>
                      <a:cubicBezTo>
                        <a:pt x="22" y="105"/>
                        <a:pt x="23" y="107"/>
                        <a:pt x="23" y="108"/>
                      </a:cubicBezTo>
                      <a:cubicBezTo>
                        <a:pt x="23" y="110"/>
                        <a:pt x="23" y="110"/>
                        <a:pt x="23" y="110"/>
                      </a:cubicBezTo>
                      <a:cubicBezTo>
                        <a:pt x="23" y="111"/>
                        <a:pt x="22" y="112"/>
                        <a:pt x="20" y="112"/>
                      </a:cubicBezTo>
                      <a:cubicBezTo>
                        <a:pt x="12" y="112"/>
                        <a:pt x="12" y="112"/>
                        <a:pt x="12" y="112"/>
                      </a:cubicBezTo>
                      <a:cubicBezTo>
                        <a:pt x="11" y="112"/>
                        <a:pt x="10" y="111"/>
                        <a:pt x="10" y="110"/>
                      </a:cubicBezTo>
                      <a:cubicBezTo>
                        <a:pt x="10" y="108"/>
                        <a:pt x="10" y="108"/>
                        <a:pt x="10" y="108"/>
                      </a:cubicBezTo>
                      <a:cubicBezTo>
                        <a:pt x="10" y="107"/>
                        <a:pt x="11" y="105"/>
                        <a:pt x="12" y="105"/>
                      </a:cubicBezTo>
                      <a:close/>
                      <a:moveTo>
                        <a:pt x="46" y="71"/>
                      </a:moveTo>
                      <a:cubicBezTo>
                        <a:pt x="54" y="71"/>
                        <a:pt x="54" y="71"/>
                        <a:pt x="54" y="71"/>
                      </a:cubicBezTo>
                      <a:cubicBezTo>
                        <a:pt x="56" y="71"/>
                        <a:pt x="57" y="72"/>
                        <a:pt x="57" y="74"/>
                      </a:cubicBezTo>
                      <a:cubicBezTo>
                        <a:pt x="57" y="76"/>
                        <a:pt x="57" y="76"/>
                        <a:pt x="57" y="76"/>
                      </a:cubicBezTo>
                      <a:cubicBezTo>
                        <a:pt x="57" y="77"/>
                        <a:pt x="56" y="78"/>
                        <a:pt x="54" y="78"/>
                      </a:cubicBezTo>
                      <a:cubicBezTo>
                        <a:pt x="46" y="78"/>
                        <a:pt x="46" y="78"/>
                        <a:pt x="46" y="78"/>
                      </a:cubicBezTo>
                      <a:cubicBezTo>
                        <a:pt x="45" y="78"/>
                        <a:pt x="44" y="77"/>
                        <a:pt x="44" y="76"/>
                      </a:cubicBezTo>
                      <a:cubicBezTo>
                        <a:pt x="44" y="74"/>
                        <a:pt x="44" y="74"/>
                        <a:pt x="44" y="74"/>
                      </a:cubicBezTo>
                      <a:cubicBezTo>
                        <a:pt x="44" y="72"/>
                        <a:pt x="45" y="71"/>
                        <a:pt x="46" y="71"/>
                      </a:cubicBezTo>
                      <a:close/>
                      <a:moveTo>
                        <a:pt x="29" y="71"/>
                      </a:moveTo>
                      <a:cubicBezTo>
                        <a:pt x="32" y="71"/>
                        <a:pt x="35" y="71"/>
                        <a:pt x="37" y="71"/>
                      </a:cubicBezTo>
                      <a:cubicBezTo>
                        <a:pt x="39" y="71"/>
                        <a:pt x="40" y="72"/>
                        <a:pt x="40" y="74"/>
                      </a:cubicBezTo>
                      <a:cubicBezTo>
                        <a:pt x="40" y="75"/>
                        <a:pt x="40" y="74"/>
                        <a:pt x="40" y="76"/>
                      </a:cubicBezTo>
                      <a:cubicBezTo>
                        <a:pt x="40" y="77"/>
                        <a:pt x="39" y="78"/>
                        <a:pt x="37" y="78"/>
                      </a:cubicBezTo>
                      <a:cubicBezTo>
                        <a:pt x="35" y="78"/>
                        <a:pt x="32" y="78"/>
                        <a:pt x="29" y="78"/>
                      </a:cubicBezTo>
                      <a:cubicBezTo>
                        <a:pt x="28" y="78"/>
                        <a:pt x="27" y="77"/>
                        <a:pt x="27" y="76"/>
                      </a:cubicBezTo>
                      <a:cubicBezTo>
                        <a:pt x="27" y="74"/>
                        <a:pt x="27" y="75"/>
                        <a:pt x="27" y="74"/>
                      </a:cubicBezTo>
                      <a:cubicBezTo>
                        <a:pt x="27" y="72"/>
                        <a:pt x="28" y="71"/>
                        <a:pt x="29" y="71"/>
                      </a:cubicBezTo>
                      <a:close/>
                      <a:moveTo>
                        <a:pt x="12" y="71"/>
                      </a:moveTo>
                      <a:cubicBezTo>
                        <a:pt x="20" y="71"/>
                        <a:pt x="20" y="71"/>
                        <a:pt x="20" y="71"/>
                      </a:cubicBezTo>
                      <a:cubicBezTo>
                        <a:pt x="22" y="71"/>
                        <a:pt x="23" y="72"/>
                        <a:pt x="23" y="74"/>
                      </a:cubicBezTo>
                      <a:cubicBezTo>
                        <a:pt x="23" y="76"/>
                        <a:pt x="23" y="76"/>
                        <a:pt x="23" y="76"/>
                      </a:cubicBezTo>
                      <a:cubicBezTo>
                        <a:pt x="23" y="77"/>
                        <a:pt x="22" y="78"/>
                        <a:pt x="20" y="78"/>
                      </a:cubicBezTo>
                      <a:cubicBezTo>
                        <a:pt x="12" y="78"/>
                        <a:pt x="12" y="78"/>
                        <a:pt x="12" y="78"/>
                      </a:cubicBezTo>
                      <a:cubicBezTo>
                        <a:pt x="11" y="78"/>
                        <a:pt x="10" y="77"/>
                        <a:pt x="10" y="76"/>
                      </a:cubicBezTo>
                      <a:cubicBezTo>
                        <a:pt x="10" y="74"/>
                        <a:pt x="10" y="74"/>
                        <a:pt x="10" y="74"/>
                      </a:cubicBezTo>
                      <a:cubicBezTo>
                        <a:pt x="10" y="72"/>
                        <a:pt x="11" y="71"/>
                        <a:pt x="12" y="71"/>
                      </a:cubicBezTo>
                      <a:close/>
                      <a:moveTo>
                        <a:pt x="29" y="3"/>
                      </a:moveTo>
                      <a:cubicBezTo>
                        <a:pt x="38" y="3"/>
                        <a:pt x="38" y="3"/>
                        <a:pt x="38" y="3"/>
                      </a:cubicBezTo>
                      <a:cubicBezTo>
                        <a:pt x="39" y="3"/>
                        <a:pt x="40" y="4"/>
                        <a:pt x="40" y="5"/>
                      </a:cubicBezTo>
                      <a:cubicBezTo>
                        <a:pt x="40" y="5"/>
                        <a:pt x="40" y="5"/>
                        <a:pt x="40" y="5"/>
                      </a:cubicBezTo>
                      <a:cubicBezTo>
                        <a:pt x="40" y="6"/>
                        <a:pt x="39" y="7"/>
                        <a:pt x="38" y="7"/>
                      </a:cubicBezTo>
                      <a:cubicBezTo>
                        <a:pt x="29" y="7"/>
                        <a:pt x="29" y="7"/>
                        <a:pt x="29" y="7"/>
                      </a:cubicBezTo>
                      <a:cubicBezTo>
                        <a:pt x="28" y="7"/>
                        <a:pt x="27" y="6"/>
                        <a:pt x="27" y="5"/>
                      </a:cubicBezTo>
                      <a:cubicBezTo>
                        <a:pt x="27" y="5"/>
                        <a:pt x="27" y="5"/>
                        <a:pt x="27" y="5"/>
                      </a:cubicBezTo>
                      <a:cubicBezTo>
                        <a:pt x="27" y="4"/>
                        <a:pt x="28" y="3"/>
                        <a:pt x="29" y="3"/>
                      </a:cubicBezTo>
                      <a:close/>
                      <a:moveTo>
                        <a:pt x="10" y="10"/>
                      </a:moveTo>
                      <a:cubicBezTo>
                        <a:pt x="56" y="10"/>
                        <a:pt x="56" y="10"/>
                        <a:pt x="56" y="10"/>
                      </a:cubicBezTo>
                      <a:cubicBezTo>
                        <a:pt x="58" y="10"/>
                        <a:pt x="60" y="12"/>
                        <a:pt x="60" y="14"/>
                      </a:cubicBezTo>
                      <a:cubicBezTo>
                        <a:pt x="60" y="44"/>
                        <a:pt x="60" y="44"/>
                        <a:pt x="60" y="44"/>
                      </a:cubicBezTo>
                      <a:cubicBezTo>
                        <a:pt x="60" y="46"/>
                        <a:pt x="58" y="48"/>
                        <a:pt x="56" y="48"/>
                      </a:cubicBezTo>
                      <a:cubicBezTo>
                        <a:pt x="10" y="48"/>
                        <a:pt x="10" y="48"/>
                        <a:pt x="10" y="48"/>
                      </a:cubicBezTo>
                      <a:cubicBezTo>
                        <a:pt x="8" y="48"/>
                        <a:pt x="6" y="46"/>
                        <a:pt x="6" y="4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6" y="12"/>
                        <a:pt x="8" y="10"/>
                        <a:pt x="10" y="10"/>
                      </a:cubicBezTo>
                      <a:close/>
                      <a:moveTo>
                        <a:pt x="5" y="0"/>
                      </a:moveTo>
                      <a:cubicBezTo>
                        <a:pt x="62" y="0"/>
                        <a:pt x="62" y="0"/>
                        <a:pt x="62" y="0"/>
                      </a:cubicBezTo>
                      <a:cubicBezTo>
                        <a:pt x="64" y="0"/>
                        <a:pt x="67" y="2"/>
                        <a:pt x="67" y="5"/>
                      </a:cubicBezTo>
                      <a:cubicBezTo>
                        <a:pt x="67" y="114"/>
                        <a:pt x="67" y="114"/>
                        <a:pt x="67" y="114"/>
                      </a:cubicBezTo>
                      <a:cubicBezTo>
                        <a:pt x="67" y="117"/>
                        <a:pt x="64" y="120"/>
                        <a:pt x="62" y="120"/>
                      </a:cubicBezTo>
                      <a:cubicBezTo>
                        <a:pt x="5" y="120"/>
                        <a:pt x="5" y="120"/>
                        <a:pt x="5" y="120"/>
                      </a:cubicBezTo>
                      <a:cubicBezTo>
                        <a:pt x="2" y="120"/>
                        <a:pt x="0" y="117"/>
                        <a:pt x="0" y="11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5" y="0"/>
                      </a:cubicBezTo>
                      <a:close/>
                      <a:moveTo>
                        <a:pt x="46" y="94"/>
                      </a:moveTo>
                      <a:cubicBezTo>
                        <a:pt x="49" y="94"/>
                        <a:pt x="52" y="94"/>
                        <a:pt x="54" y="94"/>
                      </a:cubicBezTo>
                      <a:cubicBezTo>
                        <a:pt x="56" y="94"/>
                        <a:pt x="57" y="95"/>
                        <a:pt x="57" y="96"/>
                      </a:cubicBezTo>
                      <a:cubicBezTo>
                        <a:pt x="57" y="97"/>
                        <a:pt x="57" y="98"/>
                        <a:pt x="57" y="98"/>
                      </a:cubicBezTo>
                      <a:cubicBezTo>
                        <a:pt x="57" y="100"/>
                        <a:pt x="56" y="101"/>
                        <a:pt x="54" y="101"/>
                      </a:cubicBezTo>
                      <a:cubicBezTo>
                        <a:pt x="52" y="101"/>
                        <a:pt x="49" y="101"/>
                        <a:pt x="46" y="101"/>
                      </a:cubicBezTo>
                      <a:cubicBezTo>
                        <a:pt x="45" y="101"/>
                        <a:pt x="44" y="100"/>
                        <a:pt x="44" y="98"/>
                      </a:cubicBezTo>
                      <a:cubicBezTo>
                        <a:pt x="44" y="98"/>
                        <a:pt x="44" y="97"/>
                        <a:pt x="44" y="96"/>
                      </a:cubicBezTo>
                      <a:cubicBezTo>
                        <a:pt x="44" y="95"/>
                        <a:pt x="45" y="94"/>
                        <a:pt x="46" y="94"/>
                      </a:cubicBezTo>
                      <a:close/>
                      <a:moveTo>
                        <a:pt x="29" y="94"/>
                      </a:moveTo>
                      <a:cubicBezTo>
                        <a:pt x="32" y="94"/>
                        <a:pt x="35" y="94"/>
                        <a:pt x="37" y="94"/>
                      </a:cubicBezTo>
                      <a:cubicBezTo>
                        <a:pt x="39" y="94"/>
                        <a:pt x="40" y="95"/>
                        <a:pt x="40" y="96"/>
                      </a:cubicBezTo>
                      <a:cubicBezTo>
                        <a:pt x="40" y="98"/>
                        <a:pt x="40" y="97"/>
                        <a:pt x="40" y="98"/>
                      </a:cubicBezTo>
                      <a:cubicBezTo>
                        <a:pt x="40" y="100"/>
                        <a:pt x="39" y="101"/>
                        <a:pt x="37" y="101"/>
                      </a:cubicBezTo>
                      <a:cubicBezTo>
                        <a:pt x="35" y="101"/>
                        <a:pt x="32" y="101"/>
                        <a:pt x="29" y="101"/>
                      </a:cubicBezTo>
                      <a:cubicBezTo>
                        <a:pt x="28" y="101"/>
                        <a:pt x="27" y="100"/>
                        <a:pt x="27" y="98"/>
                      </a:cubicBezTo>
                      <a:cubicBezTo>
                        <a:pt x="27" y="97"/>
                        <a:pt x="27" y="98"/>
                        <a:pt x="27" y="96"/>
                      </a:cubicBezTo>
                      <a:cubicBezTo>
                        <a:pt x="27" y="95"/>
                        <a:pt x="28" y="94"/>
                        <a:pt x="29" y="94"/>
                      </a:cubicBezTo>
                      <a:close/>
                      <a:moveTo>
                        <a:pt x="12" y="94"/>
                      </a:moveTo>
                      <a:cubicBezTo>
                        <a:pt x="15" y="94"/>
                        <a:pt x="18" y="94"/>
                        <a:pt x="20" y="94"/>
                      </a:cubicBezTo>
                      <a:cubicBezTo>
                        <a:pt x="22" y="94"/>
                        <a:pt x="23" y="95"/>
                        <a:pt x="23" y="96"/>
                      </a:cubicBezTo>
                      <a:cubicBezTo>
                        <a:pt x="23" y="97"/>
                        <a:pt x="23" y="98"/>
                        <a:pt x="23" y="98"/>
                      </a:cubicBezTo>
                      <a:cubicBezTo>
                        <a:pt x="23" y="100"/>
                        <a:pt x="22" y="101"/>
                        <a:pt x="20" y="101"/>
                      </a:cubicBezTo>
                      <a:cubicBezTo>
                        <a:pt x="18" y="101"/>
                        <a:pt x="15" y="101"/>
                        <a:pt x="12" y="101"/>
                      </a:cubicBezTo>
                      <a:cubicBezTo>
                        <a:pt x="11" y="101"/>
                        <a:pt x="10" y="100"/>
                        <a:pt x="10" y="98"/>
                      </a:cubicBezTo>
                      <a:cubicBezTo>
                        <a:pt x="10" y="98"/>
                        <a:pt x="10" y="97"/>
                        <a:pt x="10" y="96"/>
                      </a:cubicBezTo>
                      <a:cubicBezTo>
                        <a:pt x="10" y="95"/>
                        <a:pt x="11" y="94"/>
                        <a:pt x="12" y="94"/>
                      </a:cubicBezTo>
                      <a:close/>
                      <a:moveTo>
                        <a:pt x="46" y="83"/>
                      </a:moveTo>
                      <a:cubicBezTo>
                        <a:pt x="49" y="83"/>
                        <a:pt x="52" y="83"/>
                        <a:pt x="54" y="83"/>
                      </a:cubicBezTo>
                      <a:cubicBezTo>
                        <a:pt x="56" y="83"/>
                        <a:pt x="57" y="84"/>
                        <a:pt x="57" y="85"/>
                      </a:cubicBezTo>
                      <a:cubicBezTo>
                        <a:pt x="57" y="86"/>
                        <a:pt x="57" y="86"/>
                        <a:pt x="57" y="87"/>
                      </a:cubicBezTo>
                      <a:cubicBezTo>
                        <a:pt x="57" y="88"/>
                        <a:pt x="56" y="89"/>
                        <a:pt x="54" y="89"/>
                      </a:cubicBezTo>
                      <a:cubicBezTo>
                        <a:pt x="52" y="89"/>
                        <a:pt x="49" y="89"/>
                        <a:pt x="46" y="89"/>
                      </a:cubicBezTo>
                      <a:cubicBezTo>
                        <a:pt x="45" y="89"/>
                        <a:pt x="44" y="88"/>
                        <a:pt x="44" y="87"/>
                      </a:cubicBezTo>
                      <a:cubicBezTo>
                        <a:pt x="44" y="86"/>
                        <a:pt x="44" y="86"/>
                        <a:pt x="44" y="85"/>
                      </a:cubicBezTo>
                      <a:cubicBezTo>
                        <a:pt x="44" y="84"/>
                        <a:pt x="45" y="83"/>
                        <a:pt x="46" y="83"/>
                      </a:cubicBezTo>
                      <a:close/>
                      <a:moveTo>
                        <a:pt x="29" y="83"/>
                      </a:moveTo>
                      <a:cubicBezTo>
                        <a:pt x="32" y="83"/>
                        <a:pt x="35" y="83"/>
                        <a:pt x="37" y="83"/>
                      </a:cubicBezTo>
                      <a:cubicBezTo>
                        <a:pt x="39" y="83"/>
                        <a:pt x="40" y="84"/>
                        <a:pt x="40" y="85"/>
                      </a:cubicBezTo>
                      <a:cubicBezTo>
                        <a:pt x="40" y="86"/>
                        <a:pt x="40" y="86"/>
                        <a:pt x="40" y="87"/>
                      </a:cubicBezTo>
                      <a:cubicBezTo>
                        <a:pt x="40" y="88"/>
                        <a:pt x="39" y="89"/>
                        <a:pt x="37" y="89"/>
                      </a:cubicBezTo>
                      <a:cubicBezTo>
                        <a:pt x="35" y="89"/>
                        <a:pt x="32" y="89"/>
                        <a:pt x="29" y="89"/>
                      </a:cubicBezTo>
                      <a:cubicBezTo>
                        <a:pt x="28" y="89"/>
                        <a:pt x="27" y="88"/>
                        <a:pt x="27" y="87"/>
                      </a:cubicBezTo>
                      <a:cubicBezTo>
                        <a:pt x="27" y="86"/>
                        <a:pt x="27" y="86"/>
                        <a:pt x="27" y="85"/>
                      </a:cubicBezTo>
                      <a:cubicBezTo>
                        <a:pt x="27" y="84"/>
                        <a:pt x="28" y="83"/>
                        <a:pt x="29" y="83"/>
                      </a:cubicBezTo>
                      <a:close/>
                      <a:moveTo>
                        <a:pt x="12" y="83"/>
                      </a:moveTo>
                      <a:cubicBezTo>
                        <a:pt x="15" y="83"/>
                        <a:pt x="18" y="83"/>
                        <a:pt x="20" y="83"/>
                      </a:cubicBezTo>
                      <a:cubicBezTo>
                        <a:pt x="22" y="83"/>
                        <a:pt x="23" y="84"/>
                        <a:pt x="23" y="85"/>
                      </a:cubicBezTo>
                      <a:cubicBezTo>
                        <a:pt x="23" y="86"/>
                        <a:pt x="23" y="86"/>
                        <a:pt x="23" y="87"/>
                      </a:cubicBezTo>
                      <a:cubicBezTo>
                        <a:pt x="23" y="88"/>
                        <a:pt x="22" y="89"/>
                        <a:pt x="20" y="89"/>
                      </a:cubicBezTo>
                      <a:cubicBezTo>
                        <a:pt x="18" y="89"/>
                        <a:pt x="15" y="89"/>
                        <a:pt x="12" y="89"/>
                      </a:cubicBezTo>
                      <a:cubicBezTo>
                        <a:pt x="11" y="89"/>
                        <a:pt x="10" y="88"/>
                        <a:pt x="10" y="87"/>
                      </a:cubicBezTo>
                      <a:cubicBezTo>
                        <a:pt x="10" y="86"/>
                        <a:pt x="10" y="86"/>
                        <a:pt x="10" y="85"/>
                      </a:cubicBezTo>
                      <a:cubicBezTo>
                        <a:pt x="10" y="84"/>
                        <a:pt x="11" y="83"/>
                        <a:pt x="12" y="8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59" name="Google Shape;559;p25"/>
              <p:cNvGrpSpPr/>
              <p:nvPr/>
            </p:nvGrpSpPr>
            <p:grpSpPr>
              <a:xfrm>
                <a:off x="6914043" y="5026521"/>
                <a:ext cx="846466" cy="846464"/>
                <a:chOff x="5166519" y="3905850"/>
                <a:chExt cx="611188" cy="611187"/>
              </a:xfrm>
            </p:grpSpPr>
            <p:sp>
              <p:nvSpPr>
                <p:cNvPr id="560" name="Google Shape;560;p25"/>
                <p:cNvSpPr/>
                <p:nvPr/>
              </p:nvSpPr>
              <p:spPr>
                <a:xfrm>
                  <a:off x="5166519" y="3905850"/>
                  <a:ext cx="611188" cy="611187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61" name="Google Shape;561;p25"/>
                <p:cNvSpPr/>
                <p:nvPr/>
              </p:nvSpPr>
              <p:spPr>
                <a:xfrm>
                  <a:off x="5230019" y="3972525"/>
                  <a:ext cx="485775" cy="481012"/>
                </a:xfrm>
                <a:custGeom>
                  <a:rect b="b" l="l" r="r" t="t"/>
                  <a:pathLst>
                    <a:path extrusionOk="0" h="184" w="186">
                      <a:moveTo>
                        <a:pt x="93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4" y="13"/>
                        <a:pt x="160" y="30"/>
                      </a:cubicBezTo>
                      <a:cubicBezTo>
                        <a:pt x="166" y="37"/>
                        <a:pt x="166" y="37"/>
                        <a:pt x="166" y="37"/>
                      </a:cubicBezTo>
                      <a:cubicBezTo>
                        <a:pt x="180" y="58"/>
                        <a:pt x="186" y="80"/>
                        <a:pt x="183" y="105"/>
                      </a:cubicBezTo>
                      <a:cubicBezTo>
                        <a:pt x="181" y="114"/>
                        <a:pt x="181" y="114"/>
                        <a:pt x="181" y="114"/>
                      </a:cubicBezTo>
                      <a:cubicBezTo>
                        <a:pt x="174" y="138"/>
                        <a:pt x="161" y="155"/>
                        <a:pt x="140" y="169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3"/>
                        <a:pt x="89" y="184"/>
                        <a:pt x="66" y="178"/>
                      </a:cubicBezTo>
                      <a:cubicBezTo>
                        <a:pt x="58" y="175"/>
                        <a:pt x="58" y="175"/>
                        <a:pt x="58" y="175"/>
                      </a:cubicBezTo>
                      <a:cubicBezTo>
                        <a:pt x="35" y="165"/>
                        <a:pt x="20" y="149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7"/>
                        <a:pt x="1" y="77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6" y="27"/>
                        <a:pt x="43" y="12"/>
                        <a:pt x="66" y="5"/>
                      </a:cubicBezTo>
                      <a:cubicBezTo>
                        <a:pt x="75" y="2"/>
                        <a:pt x="83" y="1"/>
                        <a:pt x="93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62" name="Google Shape;562;p25"/>
                <p:cNvSpPr/>
                <p:nvPr/>
              </p:nvSpPr>
              <p:spPr>
                <a:xfrm>
                  <a:off x="5347494" y="4090000"/>
                  <a:ext cx="250825" cy="241300"/>
                </a:xfrm>
                <a:custGeom>
                  <a:rect b="b" l="l" r="r" t="t"/>
                  <a:pathLst>
                    <a:path extrusionOk="0" h="92" w="96">
                      <a:moveTo>
                        <a:pt x="88" y="21"/>
                      </a:moveTo>
                      <a:cubicBezTo>
                        <a:pt x="92" y="23"/>
                        <a:pt x="96" y="30"/>
                        <a:pt x="96" y="38"/>
                      </a:cubicBezTo>
                      <a:cubicBezTo>
                        <a:pt x="96" y="46"/>
                        <a:pt x="92" y="52"/>
                        <a:pt x="88" y="55"/>
                      </a:cubicBezTo>
                      <a:cubicBezTo>
                        <a:pt x="88" y="21"/>
                        <a:pt x="88" y="21"/>
                        <a:pt x="88" y="21"/>
                      </a:cubicBezTo>
                      <a:close/>
                      <a:moveTo>
                        <a:pt x="28" y="23"/>
                      </a:move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2" y="23"/>
                        <a:pt x="0" y="25"/>
                        <a:pt x="0" y="27"/>
                      </a:cubicBezTo>
                      <a:cubicBezTo>
                        <a:pt x="0" y="29"/>
                        <a:pt x="0" y="29"/>
                        <a:pt x="0" y="29"/>
                      </a:cubicBezTo>
                      <a:cubicBezTo>
                        <a:pt x="7" y="29"/>
                        <a:pt x="7" y="29"/>
                        <a:pt x="7" y="29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36"/>
                        <a:pt x="0" y="36"/>
                        <a:pt x="0" y="36"/>
                      </a:cubicBezTo>
                      <a:cubicBezTo>
                        <a:pt x="2" y="36"/>
                        <a:pt x="4" y="36"/>
                        <a:pt x="7" y="36"/>
                      </a:cubicBezTo>
                      <a:cubicBezTo>
                        <a:pt x="7" y="37"/>
                        <a:pt x="7" y="38"/>
                        <a:pt x="7" y="39"/>
                      </a:cubicBezTo>
                      <a:cubicBezTo>
                        <a:pt x="4" y="39"/>
                        <a:pt x="2" y="39"/>
                        <a:pt x="0" y="39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7" y="43"/>
                        <a:pt x="7" y="43"/>
                        <a:pt x="7" y="43"/>
                      </a:cubicBezTo>
                      <a:cubicBezTo>
                        <a:pt x="7" y="47"/>
                        <a:pt x="7" y="47"/>
                        <a:pt x="7" y="47"/>
                      </a:cubicBezTo>
                      <a:cubicBezTo>
                        <a:pt x="0" y="47"/>
                        <a:pt x="0" y="47"/>
                        <a:pt x="0" y="47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51"/>
                        <a:pt x="2" y="52"/>
                        <a:pt x="4" y="52"/>
                      </a:cubicBezTo>
                      <a:cubicBezTo>
                        <a:pt x="13" y="52"/>
                        <a:pt x="13" y="52"/>
                        <a:pt x="13" y="52"/>
                      </a:cubicBezTo>
                      <a:cubicBezTo>
                        <a:pt x="13" y="64"/>
                        <a:pt x="16" y="79"/>
                        <a:pt x="20" y="88"/>
                      </a:cubicBezTo>
                      <a:cubicBezTo>
                        <a:pt x="21" y="90"/>
                        <a:pt x="22" y="92"/>
                        <a:pt x="25" y="92"/>
                      </a:cubicBezTo>
                      <a:cubicBezTo>
                        <a:pt x="35" y="92"/>
                        <a:pt x="35" y="92"/>
                        <a:pt x="35" y="92"/>
                      </a:cubicBezTo>
                      <a:cubicBezTo>
                        <a:pt x="39" y="92"/>
                        <a:pt x="38" y="89"/>
                        <a:pt x="37" y="87"/>
                      </a:cubicBezTo>
                      <a:cubicBezTo>
                        <a:pt x="33" y="75"/>
                        <a:pt x="28" y="64"/>
                        <a:pt x="28" y="52"/>
                      </a:cubicBezTo>
                      <a:cubicBezTo>
                        <a:pt x="28" y="51"/>
                        <a:pt x="28" y="51"/>
                        <a:pt x="28" y="51"/>
                      </a:cubicBezTo>
                      <a:cubicBezTo>
                        <a:pt x="28" y="23"/>
                        <a:pt x="28" y="23"/>
                        <a:pt x="28" y="23"/>
                      </a:cubicBezTo>
                      <a:close/>
                      <a:moveTo>
                        <a:pt x="83" y="0"/>
                      </a:moveTo>
                      <a:cubicBezTo>
                        <a:pt x="83" y="75"/>
                        <a:pt x="83" y="75"/>
                        <a:pt x="83" y="75"/>
                      </a:cubicBezTo>
                      <a:cubicBezTo>
                        <a:pt x="32" y="52"/>
                        <a:pt x="32" y="52"/>
                        <a:pt x="32" y="52"/>
                      </a:cubicBezTo>
                      <a:cubicBezTo>
                        <a:pt x="32" y="23"/>
                        <a:pt x="32" y="23"/>
                        <a:pt x="32" y="23"/>
                      </a:cubicBezTo>
                      <a:cubicBezTo>
                        <a:pt x="83" y="0"/>
                        <a:pt x="83" y="0"/>
                        <a:pt x="83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grpSp>
            <p:nvGrpSpPr>
              <p:cNvPr id="563" name="Google Shape;563;p25"/>
              <p:cNvGrpSpPr/>
              <p:nvPr/>
            </p:nvGrpSpPr>
            <p:grpSpPr>
              <a:xfrm>
                <a:off x="4416422" y="5026521"/>
                <a:ext cx="848664" cy="846464"/>
                <a:chOff x="3363119" y="3905850"/>
                <a:chExt cx="612775" cy="611187"/>
              </a:xfrm>
            </p:grpSpPr>
            <p:sp>
              <p:nvSpPr>
                <p:cNvPr id="564" name="Google Shape;564;p25"/>
                <p:cNvSpPr/>
                <p:nvPr/>
              </p:nvSpPr>
              <p:spPr>
                <a:xfrm>
                  <a:off x="3363119" y="3905850"/>
                  <a:ext cx="612775" cy="611187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65" name="Google Shape;565;p25"/>
                <p:cNvSpPr/>
                <p:nvPr/>
              </p:nvSpPr>
              <p:spPr>
                <a:xfrm>
                  <a:off x="3428206" y="3972525"/>
                  <a:ext cx="485775" cy="481012"/>
                </a:xfrm>
                <a:custGeom>
                  <a:rect b="b" l="l" r="r" t="t"/>
                  <a:pathLst>
                    <a:path extrusionOk="0" h="184" w="186">
                      <a:moveTo>
                        <a:pt x="93" y="0"/>
                      </a:move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25" y="4"/>
                        <a:pt x="144" y="13"/>
                        <a:pt x="160" y="30"/>
                      </a:cubicBezTo>
                      <a:cubicBezTo>
                        <a:pt x="165" y="37"/>
                        <a:pt x="165" y="37"/>
                        <a:pt x="165" y="37"/>
                      </a:cubicBezTo>
                      <a:cubicBezTo>
                        <a:pt x="180" y="58"/>
                        <a:pt x="186" y="80"/>
                        <a:pt x="182" y="105"/>
                      </a:cubicBezTo>
                      <a:cubicBezTo>
                        <a:pt x="181" y="114"/>
                        <a:pt x="181" y="114"/>
                        <a:pt x="181" y="114"/>
                      </a:cubicBezTo>
                      <a:cubicBezTo>
                        <a:pt x="174" y="138"/>
                        <a:pt x="161" y="155"/>
                        <a:pt x="140" y="169"/>
                      </a:cubicBezTo>
                      <a:cubicBezTo>
                        <a:pt x="132" y="173"/>
                        <a:pt x="132" y="173"/>
                        <a:pt x="132" y="173"/>
                      </a:cubicBezTo>
                      <a:cubicBezTo>
                        <a:pt x="110" y="183"/>
                        <a:pt x="89" y="184"/>
                        <a:pt x="66" y="178"/>
                      </a:cubicBezTo>
                      <a:cubicBezTo>
                        <a:pt x="58" y="175"/>
                        <a:pt x="58" y="175"/>
                        <a:pt x="58" y="175"/>
                      </a:cubicBezTo>
                      <a:cubicBezTo>
                        <a:pt x="35" y="165"/>
                        <a:pt x="19" y="149"/>
                        <a:pt x="9" y="126"/>
                      </a:cubicBezTo>
                      <a:cubicBezTo>
                        <a:pt x="6" y="118"/>
                        <a:pt x="6" y="118"/>
                        <a:pt x="6" y="118"/>
                      </a:cubicBezTo>
                      <a:cubicBezTo>
                        <a:pt x="0" y="97"/>
                        <a:pt x="1" y="77"/>
                        <a:pt x="9" y="56"/>
                      </a:cubicBezTo>
                      <a:cubicBezTo>
                        <a:pt x="13" y="48"/>
                        <a:pt x="13" y="48"/>
                        <a:pt x="13" y="48"/>
                      </a:cubicBezTo>
                      <a:cubicBezTo>
                        <a:pt x="25" y="27"/>
                        <a:pt x="42" y="12"/>
                        <a:pt x="66" y="5"/>
                      </a:cubicBezTo>
                      <a:cubicBezTo>
                        <a:pt x="75" y="2"/>
                        <a:pt x="83" y="1"/>
                        <a:pt x="93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566" name="Google Shape;566;p25"/>
                <p:cNvSpPr/>
                <p:nvPr/>
              </p:nvSpPr>
              <p:spPr>
                <a:xfrm>
                  <a:off x="3542506" y="4061425"/>
                  <a:ext cx="255588" cy="254000"/>
                </a:xfrm>
                <a:custGeom>
                  <a:rect b="b" l="l" r="r" t="t"/>
                  <a:pathLst>
                    <a:path extrusionOk="0" h="97" w="98">
                      <a:moveTo>
                        <a:pt x="73" y="35"/>
                      </a:moveTo>
                      <a:cubicBezTo>
                        <a:pt x="24" y="35"/>
                        <a:pt x="24" y="35"/>
                        <a:pt x="24" y="35"/>
                      </a:cubicBezTo>
                      <a:cubicBezTo>
                        <a:pt x="24" y="29"/>
                        <a:pt x="24" y="29"/>
                        <a:pt x="24" y="29"/>
                      </a:cubicBezTo>
                      <a:cubicBezTo>
                        <a:pt x="73" y="29"/>
                        <a:pt x="73" y="29"/>
                        <a:pt x="73" y="29"/>
                      </a:cubicBezTo>
                      <a:cubicBezTo>
                        <a:pt x="73" y="29"/>
                        <a:pt x="73" y="29"/>
                        <a:pt x="73" y="29"/>
                      </a:cubicBezTo>
                      <a:cubicBezTo>
                        <a:pt x="73" y="35"/>
                        <a:pt x="73" y="35"/>
                        <a:pt x="73" y="35"/>
                      </a:cubicBezTo>
                      <a:close/>
                      <a:moveTo>
                        <a:pt x="73" y="46"/>
                      </a:moveTo>
                      <a:cubicBezTo>
                        <a:pt x="24" y="46"/>
                        <a:pt x="24" y="46"/>
                        <a:pt x="24" y="46"/>
                      </a:cubicBezTo>
                      <a:cubicBezTo>
                        <a:pt x="24" y="40"/>
                        <a:pt x="24" y="40"/>
                        <a:pt x="24" y="40"/>
                      </a:cubicBezTo>
                      <a:cubicBezTo>
                        <a:pt x="73" y="40"/>
                        <a:pt x="73" y="40"/>
                        <a:pt x="73" y="40"/>
                      </a:cubicBezTo>
                      <a:cubicBezTo>
                        <a:pt x="73" y="40"/>
                        <a:pt x="73" y="40"/>
                        <a:pt x="73" y="40"/>
                      </a:cubicBezTo>
                      <a:cubicBezTo>
                        <a:pt x="73" y="46"/>
                        <a:pt x="73" y="46"/>
                        <a:pt x="73" y="46"/>
                      </a:cubicBezTo>
                      <a:close/>
                      <a:moveTo>
                        <a:pt x="49" y="0"/>
                      </a:moveTo>
                      <a:cubicBezTo>
                        <a:pt x="98" y="33"/>
                        <a:pt x="98" y="33"/>
                        <a:pt x="98" y="33"/>
                      </a:cubicBezTo>
                      <a:cubicBezTo>
                        <a:pt x="97" y="33"/>
                        <a:pt x="97" y="33"/>
                        <a:pt x="97" y="33"/>
                      </a:cubicBezTo>
                      <a:cubicBezTo>
                        <a:pt x="81" y="44"/>
                        <a:pt x="81" y="44"/>
                        <a:pt x="81" y="44"/>
                      </a:cubicBezTo>
                      <a:cubicBezTo>
                        <a:pt x="81" y="22"/>
                        <a:pt x="81" y="22"/>
                        <a:pt x="81" y="22"/>
                      </a:cubicBezTo>
                      <a:cubicBezTo>
                        <a:pt x="17" y="22"/>
                        <a:pt x="17" y="22"/>
                        <a:pt x="17" y="22"/>
                      </a:cubicBezTo>
                      <a:cubicBezTo>
                        <a:pt x="17" y="44"/>
                        <a:pt x="17" y="44"/>
                        <a:pt x="17" y="44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49" y="0"/>
                        <a:pt x="49" y="0"/>
                        <a:pt x="49" y="0"/>
                      </a:cubicBezTo>
                      <a:close/>
                      <a:moveTo>
                        <a:pt x="98" y="39"/>
                      </a:moveTo>
                      <a:cubicBezTo>
                        <a:pt x="98" y="91"/>
                        <a:pt x="98" y="91"/>
                        <a:pt x="98" y="91"/>
                      </a:cubicBezTo>
                      <a:cubicBezTo>
                        <a:pt x="59" y="65"/>
                        <a:pt x="59" y="65"/>
                        <a:pt x="59" y="65"/>
                      </a:cubicBezTo>
                      <a:cubicBezTo>
                        <a:pt x="98" y="39"/>
                        <a:pt x="98" y="39"/>
                        <a:pt x="98" y="39"/>
                      </a:cubicBezTo>
                      <a:close/>
                      <a:moveTo>
                        <a:pt x="39" y="65"/>
                      </a:moveTo>
                      <a:cubicBezTo>
                        <a:pt x="0" y="91"/>
                        <a:pt x="0" y="91"/>
                        <a:pt x="0" y="91"/>
                      </a:cubicBezTo>
                      <a:cubicBezTo>
                        <a:pt x="0" y="39"/>
                        <a:pt x="0" y="39"/>
                        <a:pt x="0" y="39"/>
                      </a:cubicBezTo>
                      <a:cubicBezTo>
                        <a:pt x="39" y="65"/>
                        <a:pt x="39" y="65"/>
                        <a:pt x="39" y="65"/>
                      </a:cubicBezTo>
                      <a:close/>
                      <a:moveTo>
                        <a:pt x="97" y="97"/>
                      </a:moveTo>
                      <a:cubicBezTo>
                        <a:pt x="0" y="97"/>
                        <a:pt x="0" y="97"/>
                        <a:pt x="0" y="97"/>
                      </a:cubicBezTo>
                      <a:cubicBezTo>
                        <a:pt x="49" y="65"/>
                        <a:pt x="49" y="65"/>
                        <a:pt x="49" y="65"/>
                      </a:cubicBezTo>
                      <a:cubicBezTo>
                        <a:pt x="97" y="97"/>
                        <a:pt x="97" y="97"/>
                        <a:pt x="97" y="97"/>
                      </a:cubicBezTo>
                      <a:close/>
                      <a:moveTo>
                        <a:pt x="61" y="57"/>
                      </a:moveTo>
                      <a:cubicBezTo>
                        <a:pt x="37" y="57"/>
                        <a:pt x="37" y="57"/>
                        <a:pt x="37" y="57"/>
                      </a:cubicBezTo>
                      <a:cubicBezTo>
                        <a:pt x="29" y="52"/>
                        <a:pt x="29" y="52"/>
                        <a:pt x="29" y="52"/>
                      </a:cubicBezTo>
                      <a:cubicBezTo>
                        <a:pt x="69" y="52"/>
                        <a:pt x="69" y="52"/>
                        <a:pt x="69" y="52"/>
                      </a:cubicBezTo>
                      <a:cubicBezTo>
                        <a:pt x="61" y="57"/>
                        <a:pt x="61" y="57"/>
                        <a:pt x="61" y="5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567" name="Google Shape;567;p25"/>
              <p:cNvSpPr/>
              <p:nvPr/>
            </p:nvSpPr>
            <p:spPr>
              <a:xfrm>
                <a:off x="6038996" y="3672160"/>
                <a:ext cx="98938" cy="1366721"/>
              </a:xfrm>
              <a:custGeom>
                <a:rect b="b" l="l" r="r" t="t"/>
                <a:pathLst>
                  <a:path extrusionOk="0" h="1024" w="45">
                    <a:moveTo>
                      <a:pt x="45" y="1024"/>
                    </a:moveTo>
                    <a:lnTo>
                      <a:pt x="45" y="0"/>
                    </a:lnTo>
                    <a:lnTo>
                      <a:pt x="0" y="0"/>
                    </a:lnTo>
                    <a:lnTo>
                      <a:pt x="0" y="1024"/>
                    </a:lnTo>
                    <a:lnTo>
                      <a:pt x="45" y="1024"/>
                    </a:lnTo>
                    <a:lnTo>
                      <a:pt x="45" y="1024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68" name="Google Shape;568;p25"/>
            <p:cNvGrpSpPr/>
            <p:nvPr/>
          </p:nvGrpSpPr>
          <p:grpSpPr>
            <a:xfrm>
              <a:off x="8255198" y="1587528"/>
              <a:ext cx="2913191" cy="937917"/>
              <a:chOff x="1415480" y="1651350"/>
              <a:chExt cx="2913191" cy="937917"/>
            </a:xfrm>
          </p:grpSpPr>
          <p:sp>
            <p:nvSpPr>
              <p:cNvPr id="569" name="Google Shape;569;p25"/>
              <p:cNvSpPr txBox="1"/>
              <p:nvPr/>
            </p:nvSpPr>
            <p:spPr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rm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70" name="Google Shape;570;p25"/>
              <p:cNvSpPr txBox="1"/>
              <p:nvPr/>
            </p:nvSpPr>
            <p:spPr>
              <a:xfrm>
                <a:off x="1415480" y="2033088"/>
                <a:ext cx="2913191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71" name="Google Shape;571;p25"/>
            <p:cNvGrpSpPr/>
            <p:nvPr/>
          </p:nvGrpSpPr>
          <p:grpSpPr>
            <a:xfrm>
              <a:off x="8255198" y="2921995"/>
              <a:ext cx="2913191" cy="937917"/>
              <a:chOff x="1415480" y="1651350"/>
              <a:chExt cx="2913191" cy="937917"/>
            </a:xfrm>
          </p:grpSpPr>
          <p:sp>
            <p:nvSpPr>
              <p:cNvPr id="572" name="Google Shape;572;p25"/>
              <p:cNvSpPr txBox="1"/>
              <p:nvPr/>
            </p:nvSpPr>
            <p:spPr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rm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39BFC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rgbClr val="39BFC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73" name="Google Shape;573;p25"/>
              <p:cNvSpPr txBox="1"/>
              <p:nvPr/>
            </p:nvSpPr>
            <p:spPr>
              <a:xfrm>
                <a:off x="1415480" y="2033088"/>
                <a:ext cx="2913191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74" name="Google Shape;574;p25"/>
            <p:cNvGrpSpPr/>
            <p:nvPr/>
          </p:nvGrpSpPr>
          <p:grpSpPr>
            <a:xfrm>
              <a:off x="8255198" y="4366003"/>
              <a:ext cx="2913191" cy="937917"/>
              <a:chOff x="1415480" y="1651350"/>
              <a:chExt cx="2913191" cy="937917"/>
            </a:xfrm>
          </p:grpSpPr>
          <p:sp>
            <p:nvSpPr>
              <p:cNvPr id="575" name="Google Shape;575;p25"/>
              <p:cNvSpPr txBox="1"/>
              <p:nvPr/>
            </p:nvSpPr>
            <p:spPr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rm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54D4FA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rgbClr val="54D4FA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76" name="Google Shape;576;p25"/>
              <p:cNvSpPr txBox="1"/>
              <p:nvPr/>
            </p:nvSpPr>
            <p:spPr>
              <a:xfrm>
                <a:off x="1415480" y="2033088"/>
                <a:ext cx="2913191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54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77" name="Google Shape;577;p25"/>
            <p:cNvGrpSpPr/>
            <p:nvPr/>
          </p:nvGrpSpPr>
          <p:grpSpPr>
            <a:xfrm>
              <a:off x="944880" y="1587529"/>
              <a:ext cx="2661828" cy="947417"/>
              <a:chOff x="431402" y="1227225"/>
              <a:chExt cx="2661828" cy="947417"/>
            </a:xfrm>
          </p:grpSpPr>
          <p:sp>
            <p:nvSpPr>
              <p:cNvPr id="578" name="Google Shape;578;p25"/>
              <p:cNvSpPr txBox="1"/>
              <p:nvPr/>
            </p:nvSpPr>
            <p:spPr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rm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056DCA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rgbClr val="056DCA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79" name="Google Shape;579;p25"/>
              <p:cNvSpPr txBox="1"/>
              <p:nvPr/>
            </p:nvSpPr>
            <p:spPr>
              <a:xfrm>
                <a:off x="431402" y="1618463"/>
                <a:ext cx="2661828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80" name="Google Shape;580;p25"/>
            <p:cNvGrpSpPr/>
            <p:nvPr/>
          </p:nvGrpSpPr>
          <p:grpSpPr>
            <a:xfrm>
              <a:off x="944880" y="2921996"/>
              <a:ext cx="2661828" cy="947417"/>
              <a:chOff x="431402" y="1227225"/>
              <a:chExt cx="2661828" cy="947417"/>
            </a:xfrm>
          </p:grpSpPr>
          <p:sp>
            <p:nvSpPr>
              <p:cNvPr id="581" name="Google Shape;581;p25"/>
              <p:cNvSpPr txBox="1"/>
              <p:nvPr/>
            </p:nvSpPr>
            <p:spPr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rm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00A3E6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rgbClr val="00A3E6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82" name="Google Shape;582;p25"/>
              <p:cNvSpPr txBox="1"/>
              <p:nvPr/>
            </p:nvSpPr>
            <p:spPr>
              <a:xfrm>
                <a:off x="431402" y="1618463"/>
                <a:ext cx="2661828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583" name="Google Shape;583;p25"/>
            <p:cNvGrpSpPr/>
            <p:nvPr/>
          </p:nvGrpSpPr>
          <p:grpSpPr>
            <a:xfrm>
              <a:off x="944880" y="4366004"/>
              <a:ext cx="2661828" cy="947417"/>
              <a:chOff x="431402" y="1227225"/>
              <a:chExt cx="2661828" cy="947417"/>
            </a:xfrm>
          </p:grpSpPr>
          <p:sp>
            <p:nvSpPr>
              <p:cNvPr id="584" name="Google Shape;584;p25"/>
              <p:cNvSpPr txBox="1"/>
              <p:nvPr/>
            </p:nvSpPr>
            <p:spPr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rm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20C0D7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sz="2000">
                  <a:solidFill>
                    <a:srgbClr val="20C0D7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585" name="Google Shape;585;p25"/>
              <p:cNvSpPr txBox="1"/>
              <p:nvPr/>
            </p:nvSpPr>
            <p:spPr>
              <a:xfrm>
                <a:off x="431402" y="1618463"/>
                <a:ext cx="2661828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1" name="Google Shape;59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5" y="4609250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2" name="Google Shape;59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68974" y="121919"/>
            <a:ext cx="630364" cy="75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593" name="Google Shape;593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322894" y="265977"/>
            <a:ext cx="389826" cy="466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94" name="Google Shape;594;p2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408494" y="965637"/>
            <a:ext cx="318706" cy="3817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95" name="Google Shape;595;p26"/>
          <p:cNvGrpSpPr/>
          <p:nvPr/>
        </p:nvGrpSpPr>
        <p:grpSpPr>
          <a:xfrm>
            <a:off x="3963057" y="1713545"/>
            <a:ext cx="4277360" cy="700336"/>
            <a:chOff x="1036906" y="2154702"/>
            <a:chExt cx="4277360" cy="700336"/>
          </a:xfrm>
        </p:grpSpPr>
        <p:sp>
          <p:nvSpPr>
            <p:cNvPr id="596" name="Google Shape;596;p26"/>
            <p:cNvSpPr/>
            <p:nvPr/>
          </p:nvSpPr>
          <p:spPr>
            <a:xfrm flipH="1">
              <a:off x="1036907" y="2369292"/>
              <a:ext cx="609000" cy="426438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rgbClr val="4DA8FA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3</a:t>
              </a:r>
              <a:endParaRPr sz="2800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597" name="Google Shape;597;p26"/>
            <p:cNvSpPr/>
            <p:nvPr/>
          </p:nvSpPr>
          <p:spPr>
            <a:xfrm flipH="1">
              <a:off x="1036906" y="2154702"/>
              <a:ext cx="4277360" cy="70033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045197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SATURDAY</a:t>
              </a:r>
              <a:endParaRPr b="1" sz="3600">
                <a:solidFill>
                  <a:srgbClr val="045197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598" name="Google Shape;598;p26"/>
          <p:cNvSpPr txBox="1"/>
          <p:nvPr/>
        </p:nvSpPr>
        <p:spPr>
          <a:xfrm>
            <a:off x="3963057" y="2823617"/>
            <a:ext cx="4277360" cy="174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A complex idea can be conveyed with just a single still image, namely making it possible to absorb large amounts of data quickly.</a:t>
            </a:r>
            <a:endParaRPr sz="16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27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605" name="Google Shape;605;p27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606" name="Google Shape;606;p27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07" name="Google Shape;607;p27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608" name="Google Shape;608;p27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609" name="Google Shape;609;p27"/>
          <p:cNvSpPr txBox="1"/>
          <p:nvPr/>
        </p:nvSpPr>
        <p:spPr>
          <a:xfrm>
            <a:off x="863600" y="248922"/>
            <a:ext cx="321907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610" name="Google Shape;610;p27"/>
          <p:cNvGrpSpPr/>
          <p:nvPr/>
        </p:nvGrpSpPr>
        <p:grpSpPr>
          <a:xfrm>
            <a:off x="1878043" y="2265680"/>
            <a:ext cx="8440437" cy="3273485"/>
            <a:chOff x="2174737" y="2162262"/>
            <a:chExt cx="7528236" cy="2919703"/>
          </a:xfrm>
        </p:grpSpPr>
        <p:grpSp>
          <p:nvGrpSpPr>
            <p:cNvPr id="611" name="Google Shape;611;p27"/>
            <p:cNvGrpSpPr/>
            <p:nvPr/>
          </p:nvGrpSpPr>
          <p:grpSpPr>
            <a:xfrm>
              <a:off x="2174737" y="3908025"/>
              <a:ext cx="5831868" cy="1173940"/>
              <a:chOff x="2174737" y="3685396"/>
              <a:chExt cx="5831868" cy="1173940"/>
            </a:xfrm>
          </p:grpSpPr>
          <p:grpSp>
            <p:nvGrpSpPr>
              <p:cNvPr id="612" name="Google Shape;612;p27"/>
              <p:cNvGrpSpPr/>
              <p:nvPr/>
            </p:nvGrpSpPr>
            <p:grpSpPr>
              <a:xfrm>
                <a:off x="3381493" y="3685396"/>
                <a:ext cx="1155744" cy="761054"/>
                <a:chOff x="1958468" y="4905164"/>
                <a:chExt cx="1155744" cy="761054"/>
              </a:xfrm>
            </p:grpSpPr>
            <p:sp>
              <p:nvSpPr>
                <p:cNvPr id="613" name="Google Shape;613;p27"/>
                <p:cNvSpPr/>
                <p:nvPr/>
              </p:nvSpPr>
              <p:spPr>
                <a:xfrm>
                  <a:off x="1958468" y="4905164"/>
                  <a:ext cx="1154167" cy="761054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6"/>
                      </a:lnTo>
                      <a:lnTo>
                        <a:pt x="0" y="12826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6"/>
                      </a:ln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14" name="Google Shape;614;p27"/>
                <p:cNvSpPr/>
                <p:nvPr/>
              </p:nvSpPr>
              <p:spPr>
                <a:xfrm>
                  <a:off x="2117536" y="4995431"/>
                  <a:ext cx="172176" cy="258260"/>
                </a:xfrm>
                <a:custGeom>
                  <a:rect b="b" l="l" r="r" t="t"/>
                  <a:pathLst>
                    <a:path extrusionOk="0" h="21600" w="21600">
                      <a:moveTo>
                        <a:pt x="14850" y="6750"/>
                      </a:moveTo>
                      <a:cubicBezTo>
                        <a:pt x="14491" y="6750"/>
                        <a:pt x="14175" y="6539"/>
                        <a:pt x="14175" y="6300"/>
                      </a:cubicBezTo>
                      <a:cubicBezTo>
                        <a:pt x="14175" y="5330"/>
                        <a:pt x="11918" y="4950"/>
                        <a:pt x="10800" y="4950"/>
                      </a:cubicBezTo>
                      <a:cubicBezTo>
                        <a:pt x="10441" y="4950"/>
                        <a:pt x="10125" y="4739"/>
                        <a:pt x="10125" y="4500"/>
                      </a:cubicBezTo>
                      <a:cubicBezTo>
                        <a:pt x="10125" y="4261"/>
                        <a:pt x="10441" y="4050"/>
                        <a:pt x="10800" y="4050"/>
                      </a:cubicBezTo>
                      <a:cubicBezTo>
                        <a:pt x="12762" y="4050"/>
                        <a:pt x="15525" y="4739"/>
                        <a:pt x="15525" y="6300"/>
                      </a:cubicBezTo>
                      <a:cubicBezTo>
                        <a:pt x="15525" y="6539"/>
                        <a:pt x="15209" y="6750"/>
                        <a:pt x="14850" y="6750"/>
                      </a:cubicBezTo>
                      <a:close/>
                      <a:moveTo>
                        <a:pt x="10800" y="1800"/>
                      </a:moveTo>
                      <a:cubicBezTo>
                        <a:pt x="6982" y="1800"/>
                        <a:pt x="2700" y="3487"/>
                        <a:pt x="2700" y="6300"/>
                      </a:cubicBezTo>
                      <a:cubicBezTo>
                        <a:pt x="2700" y="7200"/>
                        <a:pt x="3248" y="8142"/>
                        <a:pt x="4134" y="8831"/>
                      </a:cubicBezTo>
                      <a:cubicBezTo>
                        <a:pt x="4535" y="9141"/>
                        <a:pt x="4999" y="9436"/>
                        <a:pt x="5421" y="9759"/>
                      </a:cubicBezTo>
                      <a:cubicBezTo>
                        <a:pt x="6919" y="10955"/>
                        <a:pt x="8184" y="12361"/>
                        <a:pt x="8395" y="13950"/>
                      </a:cubicBezTo>
                      <a:lnTo>
                        <a:pt x="13205" y="13950"/>
                      </a:lnTo>
                      <a:cubicBezTo>
                        <a:pt x="13416" y="12361"/>
                        <a:pt x="14681" y="10955"/>
                        <a:pt x="16179" y="9759"/>
                      </a:cubicBezTo>
                      <a:cubicBezTo>
                        <a:pt x="16601" y="9436"/>
                        <a:pt x="17065" y="9141"/>
                        <a:pt x="17466" y="8831"/>
                      </a:cubicBezTo>
                      <a:cubicBezTo>
                        <a:pt x="18352" y="8142"/>
                        <a:pt x="18900" y="7200"/>
                        <a:pt x="18900" y="6300"/>
                      </a:cubicBezTo>
                      <a:cubicBezTo>
                        <a:pt x="18900" y="3487"/>
                        <a:pt x="14618" y="1800"/>
                        <a:pt x="10800" y="1800"/>
                      </a:cubicBezTo>
                      <a:close/>
                      <a:moveTo>
                        <a:pt x="19427" y="10069"/>
                      </a:moveTo>
                      <a:cubicBezTo>
                        <a:pt x="17972" y="11138"/>
                        <a:pt x="16052" y="12642"/>
                        <a:pt x="15884" y="14147"/>
                      </a:cubicBezTo>
                      <a:cubicBezTo>
                        <a:pt x="16495" y="14386"/>
                        <a:pt x="16875" y="14836"/>
                        <a:pt x="16875" y="15300"/>
                      </a:cubicBezTo>
                      <a:cubicBezTo>
                        <a:pt x="16875" y="15638"/>
                        <a:pt x="16685" y="15961"/>
                        <a:pt x="16348" y="16200"/>
                      </a:cubicBezTo>
                      <a:cubicBezTo>
                        <a:pt x="16685" y="16439"/>
                        <a:pt x="16875" y="16762"/>
                        <a:pt x="16875" y="17100"/>
                      </a:cubicBezTo>
                      <a:cubicBezTo>
                        <a:pt x="16875" y="17564"/>
                        <a:pt x="16516" y="17986"/>
                        <a:pt x="15926" y="18239"/>
                      </a:cubicBezTo>
                      <a:cubicBezTo>
                        <a:pt x="16095" y="18436"/>
                        <a:pt x="16200" y="18675"/>
                        <a:pt x="16200" y="18900"/>
                      </a:cubicBezTo>
                      <a:cubicBezTo>
                        <a:pt x="16200" y="19814"/>
                        <a:pt x="15124" y="20250"/>
                        <a:pt x="13901" y="20250"/>
                      </a:cubicBezTo>
                      <a:cubicBezTo>
                        <a:pt x="13352" y="21066"/>
                        <a:pt x="12129" y="21600"/>
                        <a:pt x="10800" y="21600"/>
                      </a:cubicBezTo>
                      <a:cubicBezTo>
                        <a:pt x="9471" y="21600"/>
                        <a:pt x="8248" y="21066"/>
                        <a:pt x="7699" y="20250"/>
                      </a:cubicBezTo>
                      <a:cubicBezTo>
                        <a:pt x="6476" y="20250"/>
                        <a:pt x="5400" y="19814"/>
                        <a:pt x="5400" y="18900"/>
                      </a:cubicBezTo>
                      <a:cubicBezTo>
                        <a:pt x="5400" y="18675"/>
                        <a:pt x="5505" y="18436"/>
                        <a:pt x="5674" y="18239"/>
                      </a:cubicBezTo>
                      <a:cubicBezTo>
                        <a:pt x="5084" y="17986"/>
                        <a:pt x="4725" y="17564"/>
                        <a:pt x="4725" y="17100"/>
                      </a:cubicBezTo>
                      <a:cubicBezTo>
                        <a:pt x="4725" y="16762"/>
                        <a:pt x="4915" y="16439"/>
                        <a:pt x="5252" y="16200"/>
                      </a:cubicBezTo>
                      <a:cubicBezTo>
                        <a:pt x="4915" y="15961"/>
                        <a:pt x="4725" y="15638"/>
                        <a:pt x="4725" y="15300"/>
                      </a:cubicBezTo>
                      <a:cubicBezTo>
                        <a:pt x="4725" y="14836"/>
                        <a:pt x="5105" y="14386"/>
                        <a:pt x="5716" y="14147"/>
                      </a:cubicBezTo>
                      <a:cubicBezTo>
                        <a:pt x="5548" y="12642"/>
                        <a:pt x="3628" y="11138"/>
                        <a:pt x="2173" y="10069"/>
                      </a:cubicBezTo>
                      <a:cubicBezTo>
                        <a:pt x="717" y="9000"/>
                        <a:pt x="0" y="7748"/>
                        <a:pt x="0" y="6300"/>
                      </a:cubicBezTo>
                      <a:cubicBezTo>
                        <a:pt x="0" y="2475"/>
                        <a:pt x="5463" y="0"/>
                        <a:pt x="10800" y="0"/>
                      </a:cubicBezTo>
                      <a:cubicBezTo>
                        <a:pt x="16137" y="0"/>
                        <a:pt x="21600" y="2475"/>
                        <a:pt x="21600" y="6300"/>
                      </a:cubicBezTo>
                      <a:cubicBezTo>
                        <a:pt x="21600" y="7748"/>
                        <a:pt x="20883" y="9000"/>
                        <a:pt x="19427" y="1006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15" name="Google Shape;615;p27"/>
                <p:cNvSpPr/>
                <p:nvPr/>
              </p:nvSpPr>
              <p:spPr>
                <a:xfrm rot="5400000">
                  <a:off x="2845857" y="5257677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616" name="Google Shape;616;p27"/>
              <p:cNvSpPr/>
              <p:nvPr/>
            </p:nvSpPr>
            <p:spPr>
              <a:xfrm>
                <a:off x="2174737" y="3756924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STEP HERE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17" name="Google Shape;617;p27"/>
              <p:cNvSpPr/>
              <p:nvPr/>
            </p:nvSpPr>
            <p:spPr>
              <a:xfrm>
                <a:off x="4428397" y="4250722"/>
                <a:ext cx="3578208" cy="6086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618" name="Google Shape;618;p27"/>
            <p:cNvGrpSpPr/>
            <p:nvPr/>
          </p:nvGrpSpPr>
          <p:grpSpPr>
            <a:xfrm>
              <a:off x="3033102" y="3035140"/>
              <a:ext cx="5821688" cy="1221412"/>
              <a:chOff x="3033102" y="3035140"/>
              <a:chExt cx="5821688" cy="1221412"/>
            </a:xfrm>
          </p:grpSpPr>
          <p:grpSp>
            <p:nvGrpSpPr>
              <p:cNvPr id="619" name="Google Shape;619;p27"/>
              <p:cNvGrpSpPr/>
              <p:nvPr/>
            </p:nvGrpSpPr>
            <p:grpSpPr>
              <a:xfrm>
                <a:off x="4239858" y="3035140"/>
                <a:ext cx="1158906" cy="761055"/>
                <a:chOff x="2816833" y="4254908"/>
                <a:chExt cx="1158906" cy="761055"/>
              </a:xfrm>
            </p:grpSpPr>
            <p:sp>
              <p:nvSpPr>
                <p:cNvPr id="620" name="Google Shape;620;p27"/>
                <p:cNvSpPr/>
                <p:nvPr/>
              </p:nvSpPr>
              <p:spPr>
                <a:xfrm>
                  <a:off x="2816833" y="4254908"/>
                  <a:ext cx="1154172" cy="761055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6"/>
                      </a:lnTo>
                      <a:lnTo>
                        <a:pt x="0" y="12826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6"/>
                      </a:ln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21" name="Google Shape;621;p27"/>
                <p:cNvSpPr/>
                <p:nvPr/>
              </p:nvSpPr>
              <p:spPr>
                <a:xfrm>
                  <a:off x="3005371" y="4353287"/>
                  <a:ext cx="194752" cy="238418"/>
                </a:xfrm>
                <a:custGeom>
                  <a:rect b="b" l="l" r="r" t="t"/>
                  <a:pathLst>
                    <a:path extrusionOk="0" h="21368" w="21543">
                      <a:moveTo>
                        <a:pt x="9210" y="17445"/>
                      </a:moveTo>
                      <a:lnTo>
                        <a:pt x="6091" y="18421"/>
                      </a:lnTo>
                      <a:cubicBezTo>
                        <a:pt x="5969" y="18459"/>
                        <a:pt x="5833" y="18428"/>
                        <a:pt x="5754" y="18344"/>
                      </a:cubicBezTo>
                      <a:cubicBezTo>
                        <a:pt x="5352" y="17930"/>
                        <a:pt x="4874" y="17519"/>
                        <a:pt x="4113" y="17070"/>
                      </a:cubicBezTo>
                      <a:cubicBezTo>
                        <a:pt x="3351" y="16622"/>
                        <a:pt x="2722" y="16380"/>
                        <a:pt x="2113" y="16197"/>
                      </a:cubicBezTo>
                      <a:cubicBezTo>
                        <a:pt x="1990" y="16160"/>
                        <a:pt x="1912" y="16066"/>
                        <a:pt x="1920" y="15959"/>
                      </a:cubicBezTo>
                      <a:lnTo>
                        <a:pt x="2107" y="13255"/>
                      </a:lnTo>
                      <a:lnTo>
                        <a:pt x="2945" y="12321"/>
                      </a:lnTo>
                      <a:cubicBezTo>
                        <a:pt x="2945" y="12321"/>
                        <a:pt x="4821" y="12112"/>
                        <a:pt x="7270" y="13556"/>
                      </a:cubicBezTo>
                      <a:cubicBezTo>
                        <a:pt x="9715" y="14998"/>
                        <a:pt x="10050" y="16510"/>
                        <a:pt x="10050" y="16510"/>
                      </a:cubicBezTo>
                      <a:cubicBezTo>
                        <a:pt x="10050" y="16510"/>
                        <a:pt x="9210" y="17445"/>
                        <a:pt x="9210" y="17445"/>
                      </a:cubicBezTo>
                      <a:close/>
                      <a:moveTo>
                        <a:pt x="17932" y="1607"/>
                      </a:moveTo>
                      <a:cubicBezTo>
                        <a:pt x="15041" y="-99"/>
                        <a:pt x="12983" y="-62"/>
                        <a:pt x="12201" y="41"/>
                      </a:cubicBezTo>
                      <a:cubicBezTo>
                        <a:pt x="11981" y="69"/>
                        <a:pt x="11796" y="172"/>
                        <a:pt x="11667" y="317"/>
                      </a:cubicBezTo>
                      <a:lnTo>
                        <a:pt x="4613" y="8201"/>
                      </a:lnTo>
                      <a:lnTo>
                        <a:pt x="1158" y="12064"/>
                      </a:lnTo>
                      <a:cubicBezTo>
                        <a:pt x="735" y="12537"/>
                        <a:pt x="491" y="13098"/>
                        <a:pt x="453" y="13681"/>
                      </a:cubicBezTo>
                      <a:lnTo>
                        <a:pt x="1" y="20638"/>
                      </a:lnTo>
                      <a:cubicBezTo>
                        <a:pt x="-31" y="21139"/>
                        <a:pt x="584" y="21501"/>
                        <a:pt x="1161" y="21322"/>
                      </a:cubicBezTo>
                      <a:lnTo>
                        <a:pt x="9186" y="18835"/>
                      </a:lnTo>
                      <a:cubicBezTo>
                        <a:pt x="9862" y="18625"/>
                        <a:pt x="10450" y="18260"/>
                        <a:pt x="10874" y="17785"/>
                      </a:cubicBezTo>
                      <a:lnTo>
                        <a:pt x="13690" y="14637"/>
                      </a:lnTo>
                      <a:lnTo>
                        <a:pt x="21378" y="6041"/>
                      </a:lnTo>
                      <a:cubicBezTo>
                        <a:pt x="21514" y="5889"/>
                        <a:pt x="21569" y="5704"/>
                        <a:pt x="21531" y="5518"/>
                      </a:cubicBezTo>
                      <a:cubicBezTo>
                        <a:pt x="21403" y="4867"/>
                        <a:pt x="20787" y="3289"/>
                        <a:pt x="17932" y="160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22" name="Google Shape;622;p27"/>
                <p:cNvSpPr/>
                <p:nvPr/>
              </p:nvSpPr>
              <p:spPr>
                <a:xfrm rot="5400000">
                  <a:off x="3707384" y="4609124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623" name="Google Shape;623;p27"/>
              <p:cNvSpPr/>
              <p:nvPr/>
            </p:nvSpPr>
            <p:spPr>
              <a:xfrm>
                <a:off x="3033102" y="3114228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STEP HERE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24" name="Google Shape;624;p27"/>
              <p:cNvSpPr/>
              <p:nvPr/>
            </p:nvSpPr>
            <p:spPr>
              <a:xfrm>
                <a:off x="5276581" y="3647938"/>
                <a:ext cx="3578209" cy="6086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625" name="Google Shape;625;p27"/>
            <p:cNvGrpSpPr/>
            <p:nvPr/>
          </p:nvGrpSpPr>
          <p:grpSpPr>
            <a:xfrm>
              <a:off x="3888197" y="2162262"/>
              <a:ext cx="5814776" cy="1222814"/>
              <a:chOff x="3888197" y="2384884"/>
              <a:chExt cx="5814776" cy="1222814"/>
            </a:xfrm>
          </p:grpSpPr>
          <p:grpSp>
            <p:nvGrpSpPr>
              <p:cNvPr id="626" name="Google Shape;626;p27"/>
              <p:cNvGrpSpPr/>
              <p:nvPr/>
            </p:nvGrpSpPr>
            <p:grpSpPr>
              <a:xfrm>
                <a:off x="5090219" y="2384884"/>
                <a:ext cx="1158063" cy="761048"/>
                <a:chOff x="3667194" y="3604652"/>
                <a:chExt cx="1158063" cy="761048"/>
              </a:xfrm>
            </p:grpSpPr>
            <p:sp>
              <p:nvSpPr>
                <p:cNvPr id="627" name="Google Shape;627;p27"/>
                <p:cNvSpPr/>
                <p:nvPr/>
              </p:nvSpPr>
              <p:spPr>
                <a:xfrm>
                  <a:off x="3667194" y="3604652"/>
                  <a:ext cx="1154172" cy="761048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7"/>
                      </a:lnTo>
                      <a:lnTo>
                        <a:pt x="0" y="12827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7"/>
                      </a:lnTo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28" name="Google Shape;628;p27"/>
                <p:cNvSpPr/>
                <p:nvPr/>
              </p:nvSpPr>
              <p:spPr>
                <a:xfrm>
                  <a:off x="3818348" y="3713140"/>
                  <a:ext cx="230888" cy="230864"/>
                </a:xfrm>
                <a:custGeom>
                  <a:rect b="b" l="l" r="r" t="t"/>
                  <a:pathLst>
                    <a:path extrusionOk="0" h="21473" w="21395">
                      <a:moveTo>
                        <a:pt x="2579" y="8408"/>
                      </a:moveTo>
                      <a:cubicBezTo>
                        <a:pt x="2579" y="5192"/>
                        <a:pt x="5174" y="2587"/>
                        <a:pt x="8377" y="2587"/>
                      </a:cubicBezTo>
                      <a:cubicBezTo>
                        <a:pt x="11581" y="2587"/>
                        <a:pt x="14435" y="5451"/>
                        <a:pt x="14435" y="8668"/>
                      </a:cubicBezTo>
                      <a:cubicBezTo>
                        <a:pt x="14435" y="11882"/>
                        <a:pt x="11838" y="14489"/>
                        <a:pt x="8636" y="14489"/>
                      </a:cubicBezTo>
                      <a:cubicBezTo>
                        <a:pt x="5432" y="14488"/>
                        <a:pt x="2579" y="11622"/>
                        <a:pt x="2579" y="8408"/>
                      </a:cubicBezTo>
                      <a:close/>
                      <a:moveTo>
                        <a:pt x="20915" y="18167"/>
                      </a:moveTo>
                      <a:lnTo>
                        <a:pt x="15797" y="13031"/>
                      </a:lnTo>
                      <a:cubicBezTo>
                        <a:pt x="16569" y="11760"/>
                        <a:pt x="17014" y="10265"/>
                        <a:pt x="17014" y="8668"/>
                      </a:cubicBezTo>
                      <a:cubicBezTo>
                        <a:pt x="17014" y="4023"/>
                        <a:pt x="13004" y="0"/>
                        <a:pt x="8377" y="0"/>
                      </a:cubicBezTo>
                      <a:cubicBezTo>
                        <a:pt x="3750" y="-1"/>
                        <a:pt x="0" y="3764"/>
                        <a:pt x="0" y="8408"/>
                      </a:cubicBezTo>
                      <a:cubicBezTo>
                        <a:pt x="0" y="13051"/>
                        <a:pt x="4010" y="17076"/>
                        <a:pt x="8636" y="17076"/>
                      </a:cubicBezTo>
                      <a:cubicBezTo>
                        <a:pt x="10175" y="17076"/>
                        <a:pt x="11615" y="16655"/>
                        <a:pt x="12854" y="15928"/>
                      </a:cubicBezTo>
                      <a:lnTo>
                        <a:pt x="17998" y="21095"/>
                      </a:lnTo>
                      <a:cubicBezTo>
                        <a:pt x="18502" y="21599"/>
                        <a:pt x="19318" y="21599"/>
                        <a:pt x="19821" y="21095"/>
                      </a:cubicBezTo>
                      <a:lnTo>
                        <a:pt x="21098" y="19813"/>
                      </a:lnTo>
                      <a:cubicBezTo>
                        <a:pt x="21600" y="19309"/>
                        <a:pt x="21417" y="18671"/>
                        <a:pt x="20915" y="1816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629" name="Google Shape;629;p27"/>
                <p:cNvSpPr/>
                <p:nvPr/>
              </p:nvSpPr>
              <p:spPr>
                <a:xfrm rot="5400000">
                  <a:off x="4556902" y="3956089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630" name="Google Shape;630;p27"/>
              <p:cNvSpPr/>
              <p:nvPr/>
            </p:nvSpPr>
            <p:spPr>
              <a:xfrm>
                <a:off x="3888197" y="2447237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STEP HERE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31" name="Google Shape;631;p27"/>
              <p:cNvSpPr/>
              <p:nvPr/>
            </p:nvSpPr>
            <p:spPr>
              <a:xfrm>
                <a:off x="6124765" y="2999084"/>
                <a:ext cx="3578208" cy="6086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Google Shape;637;p28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638" name="Google Shape;638;p28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639" name="Google Shape;639;p28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40" name="Google Shape;640;p28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641" name="Google Shape;641;p28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642" name="Google Shape;642;p28"/>
          <p:cNvSpPr txBox="1"/>
          <p:nvPr/>
        </p:nvSpPr>
        <p:spPr>
          <a:xfrm>
            <a:off x="863599" y="248922"/>
            <a:ext cx="410418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643" name="Google Shape;643;p28"/>
          <p:cNvGrpSpPr/>
          <p:nvPr/>
        </p:nvGrpSpPr>
        <p:grpSpPr>
          <a:xfrm>
            <a:off x="1164493" y="1876105"/>
            <a:ext cx="9874419" cy="3905237"/>
            <a:chOff x="1226137" y="1814461"/>
            <a:chExt cx="9874419" cy="3905237"/>
          </a:xfrm>
        </p:grpSpPr>
        <p:grpSp>
          <p:nvGrpSpPr>
            <p:cNvPr id="644" name="Google Shape;644;p28"/>
            <p:cNvGrpSpPr/>
            <p:nvPr/>
          </p:nvGrpSpPr>
          <p:grpSpPr>
            <a:xfrm>
              <a:off x="1226137" y="1871300"/>
              <a:ext cx="3559875" cy="3848398"/>
              <a:chOff x="4316062" y="1899009"/>
              <a:chExt cx="3559875" cy="3848398"/>
            </a:xfrm>
          </p:grpSpPr>
          <p:sp>
            <p:nvSpPr>
              <p:cNvPr id="645" name="Google Shape;645;p28"/>
              <p:cNvSpPr/>
              <p:nvPr/>
            </p:nvSpPr>
            <p:spPr>
              <a:xfrm>
                <a:off x="5137082" y="1899009"/>
                <a:ext cx="1474442" cy="1071357"/>
              </a:xfrm>
              <a:custGeom>
                <a:rect b="b" l="l" r="r" t="t"/>
                <a:pathLst>
                  <a:path extrusionOk="0" h="213" w="293">
                    <a:moveTo>
                      <a:pt x="190" y="0"/>
                    </a:moveTo>
                    <a:cubicBezTo>
                      <a:pt x="293" y="82"/>
                      <a:pt x="293" y="82"/>
                      <a:pt x="293" y="82"/>
                    </a:cubicBezTo>
                    <a:cubicBezTo>
                      <a:pt x="101" y="213"/>
                      <a:pt x="101" y="213"/>
                      <a:pt x="101" y="213"/>
                    </a:cubicBezTo>
                    <a:cubicBezTo>
                      <a:pt x="0" y="121"/>
                      <a:pt x="0" y="121"/>
                      <a:pt x="0" y="121"/>
                    </a:cubicBezTo>
                    <a:cubicBezTo>
                      <a:pt x="2" y="119"/>
                      <a:pt x="189" y="1"/>
                      <a:pt x="19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57000">
                    <a:srgbClr val="86D9DC"/>
                  </a:gs>
                  <a:gs pos="83000">
                    <a:srgbClr val="86D9DC"/>
                  </a:gs>
                  <a:gs pos="100000">
                    <a:schemeClr val="accent4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46" name="Google Shape;646;p28"/>
              <p:cNvSpPr/>
              <p:nvPr/>
            </p:nvSpPr>
            <p:spPr>
              <a:xfrm>
                <a:off x="5646242" y="2312701"/>
                <a:ext cx="965282" cy="697973"/>
              </a:xfrm>
              <a:custGeom>
                <a:rect b="b" l="l" r="r" t="t"/>
                <a:pathLst>
                  <a:path extrusionOk="0" h="139" w="192">
                    <a:moveTo>
                      <a:pt x="182" y="14"/>
                    </a:moveTo>
                    <a:cubicBezTo>
                      <a:pt x="191" y="8"/>
                      <a:pt x="191" y="8"/>
                      <a:pt x="191" y="8"/>
                    </a:cubicBezTo>
                    <a:cubicBezTo>
                      <a:pt x="192" y="0"/>
                      <a:pt x="192" y="0"/>
                      <a:pt x="192" y="0"/>
                    </a:cubicBezTo>
                    <a:cubicBezTo>
                      <a:pt x="0" y="131"/>
                      <a:pt x="0" y="131"/>
                      <a:pt x="0" y="131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1" y="139"/>
                      <a:pt x="67" y="93"/>
                      <a:pt x="67" y="93"/>
                    </a:cubicBezTo>
                    <a:cubicBezTo>
                      <a:pt x="67" y="93"/>
                      <a:pt x="67" y="93"/>
                      <a:pt x="67" y="93"/>
                    </a:cubicBezTo>
                    <a:lnTo>
                      <a:pt x="182" y="14"/>
                    </a:lnTo>
                    <a:close/>
                  </a:path>
                </a:pathLst>
              </a:custGeom>
              <a:solidFill>
                <a:srgbClr val="AFE5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47" name="Google Shape;647;p28"/>
              <p:cNvSpPr/>
              <p:nvPr/>
            </p:nvSpPr>
            <p:spPr>
              <a:xfrm>
                <a:off x="5983560" y="2382711"/>
                <a:ext cx="784955" cy="572805"/>
              </a:xfrm>
              <a:custGeom>
                <a:rect b="b" l="l" r="r" t="t"/>
                <a:pathLst>
                  <a:path extrusionOk="0" h="114" w="156">
                    <a:moveTo>
                      <a:pt x="115" y="0"/>
                    </a:moveTo>
                    <a:cubicBezTo>
                      <a:pt x="156" y="33"/>
                      <a:pt x="156" y="33"/>
                      <a:pt x="156" y="33"/>
                    </a:cubicBezTo>
                    <a:cubicBezTo>
                      <a:pt x="135" y="48"/>
                      <a:pt x="44" y="113"/>
                      <a:pt x="42" y="114"/>
                    </a:cubicBezTo>
                    <a:cubicBezTo>
                      <a:pt x="0" y="79"/>
                      <a:pt x="0" y="79"/>
                      <a:pt x="0" y="79"/>
                    </a:cubicBezTo>
                    <a:lnTo>
                      <a:pt x="115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57000">
                    <a:srgbClr val="86D9DC"/>
                  </a:gs>
                  <a:gs pos="83000">
                    <a:srgbClr val="86D9DC"/>
                  </a:gs>
                  <a:gs pos="100000">
                    <a:schemeClr val="accent4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48" name="Google Shape;648;p28"/>
              <p:cNvSpPr/>
              <p:nvPr/>
            </p:nvSpPr>
            <p:spPr>
              <a:xfrm>
                <a:off x="6189345" y="2548187"/>
                <a:ext cx="579169" cy="447636"/>
              </a:xfrm>
              <a:custGeom>
                <a:rect b="b" l="l" r="r" t="t"/>
                <a:pathLst>
                  <a:path extrusionOk="0" h="89" w="115">
                    <a:moveTo>
                      <a:pt x="115" y="0"/>
                    </a:moveTo>
                    <a:cubicBezTo>
                      <a:pt x="115" y="8"/>
                      <a:pt x="115" y="8"/>
                      <a:pt x="115" y="8"/>
                    </a:cubicBezTo>
                    <a:cubicBezTo>
                      <a:pt x="106" y="14"/>
                      <a:pt x="106" y="14"/>
                      <a:pt x="106" y="14"/>
                    </a:cubicBezTo>
                    <a:cubicBezTo>
                      <a:pt x="105" y="14"/>
                      <a:pt x="1" y="88"/>
                      <a:pt x="0" y="89"/>
                    </a:cubicBezTo>
                    <a:cubicBezTo>
                      <a:pt x="1" y="81"/>
                      <a:pt x="1" y="81"/>
                      <a:pt x="1" y="81"/>
                    </a:cubicBezTo>
                    <a:cubicBezTo>
                      <a:pt x="3" y="80"/>
                      <a:pt x="93" y="16"/>
                      <a:pt x="115" y="0"/>
                    </a:cubicBezTo>
                    <a:close/>
                  </a:path>
                </a:pathLst>
              </a:custGeom>
              <a:solidFill>
                <a:srgbClr val="AFE5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49" name="Google Shape;649;p28"/>
              <p:cNvSpPr/>
              <p:nvPr/>
            </p:nvSpPr>
            <p:spPr>
              <a:xfrm>
                <a:off x="5137082" y="2507879"/>
                <a:ext cx="509160" cy="498552"/>
              </a:xfrm>
              <a:custGeom>
                <a:rect b="b" l="l" r="r" t="t"/>
                <a:pathLst>
                  <a:path extrusionOk="0" h="99" w="101">
                    <a:moveTo>
                      <a:pt x="2" y="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01" y="92"/>
                      <a:pt x="101" y="92"/>
                      <a:pt x="101" y="92"/>
                    </a:cubicBezTo>
                    <a:cubicBezTo>
                      <a:pt x="101" y="99"/>
                      <a:pt x="101" y="99"/>
                      <a:pt x="101" y="99"/>
                    </a:cubicBezTo>
                    <a:cubicBezTo>
                      <a:pt x="30" y="33"/>
                      <a:pt x="60" y="61"/>
                      <a:pt x="2" y="7"/>
                    </a:cubicBezTo>
                    <a:close/>
                  </a:path>
                </a:pathLst>
              </a:custGeom>
              <a:solidFill>
                <a:srgbClr val="86D9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0" name="Google Shape;650;p28"/>
              <p:cNvSpPr/>
              <p:nvPr/>
            </p:nvSpPr>
            <p:spPr>
              <a:xfrm>
                <a:off x="5983560" y="2779431"/>
                <a:ext cx="210028" cy="216393"/>
              </a:xfrm>
              <a:custGeom>
                <a:rect b="b" l="l" r="r" t="t"/>
                <a:pathLst>
                  <a:path extrusionOk="0" h="43" w="4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7"/>
                      <a:pt x="39" y="41"/>
                      <a:pt x="40" y="42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3"/>
                      <a:pt x="41" y="43"/>
                      <a:pt x="41" y="43"/>
                    </a:cubicBezTo>
                    <a:cubicBezTo>
                      <a:pt x="42" y="35"/>
                      <a:pt x="42" y="35"/>
                      <a:pt x="42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6D9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1" name="Google Shape;651;p28"/>
              <p:cNvSpPr/>
              <p:nvPr/>
            </p:nvSpPr>
            <p:spPr>
              <a:xfrm>
                <a:off x="6149037" y="3017039"/>
                <a:ext cx="212150" cy="216393"/>
              </a:xfrm>
              <a:custGeom>
                <a:rect b="b" l="l" r="r" t="t"/>
                <a:pathLst>
                  <a:path extrusionOk="0" h="102" w="100">
                    <a:moveTo>
                      <a:pt x="100" y="87"/>
                    </a:moveTo>
                    <a:lnTo>
                      <a:pt x="0" y="0"/>
                    </a:lnTo>
                    <a:lnTo>
                      <a:pt x="2" y="16"/>
                    </a:lnTo>
                    <a:lnTo>
                      <a:pt x="95" y="99"/>
                    </a:lnTo>
                    <a:lnTo>
                      <a:pt x="100" y="102"/>
                    </a:lnTo>
                    <a:lnTo>
                      <a:pt x="100" y="87"/>
                    </a:lnTo>
                    <a:close/>
                  </a:path>
                </a:pathLst>
              </a:custGeom>
              <a:solidFill>
                <a:srgbClr val="86D9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2" name="Google Shape;652;p28"/>
              <p:cNvSpPr/>
              <p:nvPr/>
            </p:nvSpPr>
            <p:spPr>
              <a:xfrm>
                <a:off x="6149037" y="2618197"/>
                <a:ext cx="780712" cy="615235"/>
              </a:xfrm>
              <a:custGeom>
                <a:rect b="b" l="l" r="r" t="t"/>
                <a:pathLst>
                  <a:path extrusionOk="0" h="122" w="155">
                    <a:moveTo>
                      <a:pt x="114" y="0"/>
                    </a:moveTo>
                    <a:cubicBezTo>
                      <a:pt x="155" y="33"/>
                      <a:pt x="155" y="33"/>
                      <a:pt x="155" y="33"/>
                    </a:cubicBezTo>
                    <a:cubicBezTo>
                      <a:pt x="34" y="122"/>
                      <a:pt x="50" y="110"/>
                      <a:pt x="42" y="116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7" y="74"/>
                      <a:pt x="7" y="74"/>
                      <a:pt x="7" y="74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8" y="75"/>
                      <a:pt x="8" y="75"/>
                      <a:pt x="8" y="75"/>
                    </a:cubicBezTo>
                    <a:cubicBezTo>
                      <a:pt x="9" y="74"/>
                      <a:pt x="113" y="0"/>
                      <a:pt x="11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57000">
                    <a:srgbClr val="86D9DC"/>
                  </a:gs>
                  <a:gs pos="83000">
                    <a:srgbClr val="86D9DC"/>
                  </a:gs>
                  <a:gs pos="100000">
                    <a:schemeClr val="accent4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3" name="Google Shape;653;p28"/>
              <p:cNvSpPr/>
              <p:nvPr/>
            </p:nvSpPr>
            <p:spPr>
              <a:xfrm>
                <a:off x="6325121" y="2783674"/>
                <a:ext cx="604627" cy="449758"/>
              </a:xfrm>
              <a:custGeom>
                <a:rect b="b" l="l" r="r" t="t"/>
                <a:pathLst>
                  <a:path extrusionOk="0" h="89" w="120">
                    <a:moveTo>
                      <a:pt x="119" y="7"/>
                    </a:moveTo>
                    <a:cubicBezTo>
                      <a:pt x="111" y="13"/>
                      <a:pt x="111" y="13"/>
                      <a:pt x="111" y="13"/>
                    </a:cubicBezTo>
                    <a:cubicBezTo>
                      <a:pt x="110" y="14"/>
                      <a:pt x="8" y="89"/>
                      <a:pt x="7" y="89"/>
                    </a:cubicBezTo>
                    <a:cubicBezTo>
                      <a:pt x="7" y="83"/>
                      <a:pt x="7" y="83"/>
                      <a:pt x="7" y="83"/>
                    </a:cubicBezTo>
                    <a:cubicBezTo>
                      <a:pt x="14" y="78"/>
                      <a:pt x="0" y="88"/>
                      <a:pt x="120" y="0"/>
                    </a:cubicBezTo>
                    <a:lnTo>
                      <a:pt x="119" y="7"/>
                    </a:lnTo>
                    <a:close/>
                  </a:path>
                </a:pathLst>
              </a:custGeom>
              <a:solidFill>
                <a:srgbClr val="AFE5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4" name="Google Shape;654;p28"/>
              <p:cNvSpPr/>
              <p:nvPr/>
            </p:nvSpPr>
            <p:spPr>
              <a:xfrm>
                <a:off x="6314514" y="3252525"/>
                <a:ext cx="212150" cy="220636"/>
              </a:xfrm>
              <a:custGeom>
                <a:rect b="b" l="l" r="r" t="t"/>
                <a:pathLst>
                  <a:path extrusionOk="0" h="44" w="42">
                    <a:moveTo>
                      <a:pt x="0" y="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42" y="38"/>
                      <a:pt x="42" y="38"/>
                      <a:pt x="42" y="38"/>
                    </a:cubicBezTo>
                    <a:cubicBezTo>
                      <a:pt x="41" y="44"/>
                      <a:pt x="41" y="44"/>
                      <a:pt x="41" y="44"/>
                    </a:cubicBezTo>
                    <a:cubicBezTo>
                      <a:pt x="11" y="17"/>
                      <a:pt x="38" y="41"/>
                      <a:pt x="0" y="7"/>
                    </a:cubicBezTo>
                  </a:path>
                </a:pathLst>
              </a:custGeom>
              <a:solidFill>
                <a:srgbClr val="86D9D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5" name="Google Shape;655;p28"/>
              <p:cNvSpPr/>
              <p:nvPr/>
            </p:nvSpPr>
            <p:spPr>
              <a:xfrm>
                <a:off x="6314514" y="2849440"/>
                <a:ext cx="770104" cy="594020"/>
              </a:xfrm>
              <a:custGeom>
                <a:rect b="b" l="l" r="r" t="t"/>
                <a:pathLst>
                  <a:path extrusionOk="0" h="118" w="153">
                    <a:moveTo>
                      <a:pt x="153" y="33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112" y="1"/>
                      <a:pt x="10" y="76"/>
                      <a:pt x="9" y="76"/>
                    </a:cubicBezTo>
                    <a:cubicBezTo>
                      <a:pt x="7" y="75"/>
                      <a:pt x="7" y="75"/>
                      <a:pt x="7" y="75"/>
                    </a:cubicBezTo>
                    <a:cubicBezTo>
                      <a:pt x="0" y="80"/>
                      <a:pt x="0" y="80"/>
                      <a:pt x="0" y="80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153" y="33"/>
                      <a:pt x="153" y="33"/>
                      <a:pt x="153" y="33"/>
                    </a:cubicBezTo>
                  </a:path>
                </a:pathLst>
              </a:custGeom>
              <a:gradFill>
                <a:gsLst>
                  <a:gs pos="0">
                    <a:schemeClr val="accent4"/>
                  </a:gs>
                  <a:gs pos="57000">
                    <a:srgbClr val="86D9DC"/>
                  </a:gs>
                  <a:gs pos="83000">
                    <a:srgbClr val="86D9DC"/>
                  </a:gs>
                  <a:gs pos="100000">
                    <a:schemeClr val="accent4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6" name="Google Shape;656;p28"/>
              <p:cNvSpPr/>
              <p:nvPr/>
            </p:nvSpPr>
            <p:spPr>
              <a:xfrm>
                <a:off x="6522421" y="3017039"/>
                <a:ext cx="562197" cy="456122"/>
              </a:xfrm>
              <a:custGeom>
                <a:rect b="b" l="l" r="r" t="t"/>
                <a:pathLst>
                  <a:path extrusionOk="0" h="91" w="112">
                    <a:moveTo>
                      <a:pt x="111" y="7"/>
                    </a:moveTo>
                    <a:cubicBezTo>
                      <a:pt x="112" y="0"/>
                      <a:pt x="112" y="0"/>
                      <a:pt x="112" y="0"/>
                    </a:cubicBezTo>
                    <a:cubicBezTo>
                      <a:pt x="1" y="85"/>
                      <a:pt x="1" y="85"/>
                      <a:pt x="1" y="85"/>
                    </a:cubicBezTo>
                    <a:cubicBezTo>
                      <a:pt x="0" y="91"/>
                      <a:pt x="0" y="91"/>
                      <a:pt x="0" y="91"/>
                    </a:cubicBezTo>
                    <a:cubicBezTo>
                      <a:pt x="104" y="12"/>
                      <a:pt x="104" y="12"/>
                      <a:pt x="104" y="12"/>
                    </a:cubicBezTo>
                    <a:cubicBezTo>
                      <a:pt x="111" y="7"/>
                      <a:pt x="109" y="9"/>
                      <a:pt x="111" y="7"/>
                    </a:cubicBezTo>
                  </a:path>
                </a:pathLst>
              </a:custGeom>
              <a:solidFill>
                <a:srgbClr val="AFE5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7" name="Google Shape;657;p28"/>
              <p:cNvSpPr/>
              <p:nvPr/>
            </p:nvSpPr>
            <p:spPr>
              <a:xfrm>
                <a:off x="6409981" y="3076441"/>
                <a:ext cx="1465956" cy="1166824"/>
              </a:xfrm>
              <a:custGeom>
                <a:rect b="b" l="l" r="r" t="t"/>
                <a:pathLst>
                  <a:path extrusionOk="0" h="232" w="291">
                    <a:moveTo>
                      <a:pt x="5" y="64"/>
                    </a:moveTo>
                    <a:cubicBezTo>
                      <a:pt x="5" y="64"/>
                      <a:pt x="5" y="64"/>
                      <a:pt x="5" y="64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182" y="232"/>
                      <a:pt x="182" y="232"/>
                      <a:pt x="182" y="232"/>
                    </a:cubicBezTo>
                    <a:cubicBezTo>
                      <a:pt x="185" y="229"/>
                      <a:pt x="288" y="140"/>
                      <a:pt x="291" y="138"/>
                    </a:cubicBezTo>
                    <a:cubicBezTo>
                      <a:pt x="290" y="137"/>
                      <a:pt x="127" y="1"/>
                      <a:pt x="126" y="0"/>
                    </a:cubicBezTo>
                    <a:cubicBezTo>
                      <a:pt x="22" y="79"/>
                      <a:pt x="22" y="79"/>
                      <a:pt x="22" y="79"/>
                    </a:cubicBezTo>
                    <a:cubicBezTo>
                      <a:pt x="5" y="64"/>
                      <a:pt x="5" y="64"/>
                      <a:pt x="5" y="64"/>
                    </a:cubicBezTo>
                  </a:path>
                </a:pathLst>
              </a:custGeom>
              <a:solidFill>
                <a:srgbClr val="33B3D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8" name="Google Shape;658;p28"/>
              <p:cNvSpPr/>
              <p:nvPr/>
            </p:nvSpPr>
            <p:spPr>
              <a:xfrm>
                <a:off x="6409981" y="3076441"/>
                <a:ext cx="1465956" cy="1166824"/>
              </a:xfrm>
              <a:custGeom>
                <a:rect b="b" l="l" r="r" t="t"/>
                <a:pathLst>
                  <a:path extrusionOk="0" h="232" w="291">
                    <a:moveTo>
                      <a:pt x="126" y="0"/>
                    </a:moveTo>
                    <a:cubicBezTo>
                      <a:pt x="22" y="79"/>
                      <a:pt x="22" y="79"/>
                      <a:pt x="22" y="79"/>
                    </a:cubicBezTo>
                    <a:cubicBezTo>
                      <a:pt x="5" y="64"/>
                      <a:pt x="5" y="64"/>
                      <a:pt x="5" y="64"/>
                    </a:cubicBezTo>
                    <a:cubicBezTo>
                      <a:pt x="5" y="64"/>
                      <a:pt x="5" y="64"/>
                      <a:pt x="5" y="64"/>
                    </a:cubicBezTo>
                    <a:cubicBezTo>
                      <a:pt x="5" y="64"/>
                      <a:pt x="5" y="64"/>
                      <a:pt x="5" y="64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182" y="232"/>
                      <a:pt x="182" y="232"/>
                      <a:pt x="182" y="232"/>
                    </a:cubicBezTo>
                    <a:cubicBezTo>
                      <a:pt x="185" y="229"/>
                      <a:pt x="288" y="140"/>
                      <a:pt x="291" y="138"/>
                    </a:cubicBezTo>
                    <a:cubicBezTo>
                      <a:pt x="290" y="137"/>
                      <a:pt x="127" y="1"/>
                      <a:pt x="126" y="0"/>
                    </a:cubicBezTo>
                    <a:cubicBezTo>
                      <a:pt x="126" y="0"/>
                      <a:pt x="126" y="0"/>
                      <a:pt x="126" y="0"/>
                    </a:cubicBezTo>
                  </a:path>
                </a:pathLst>
              </a:custGeom>
              <a:gradFill>
                <a:gsLst>
                  <a:gs pos="0">
                    <a:srgbClr val="00849E"/>
                  </a:gs>
                  <a:gs pos="57000">
                    <a:schemeClr val="accent3"/>
                  </a:gs>
                  <a:gs pos="83000">
                    <a:schemeClr val="accent3"/>
                  </a:gs>
                  <a:gs pos="100000">
                    <a:schemeClr val="accent3"/>
                  </a:gs>
                </a:gsLst>
                <a:lin ang="81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59" name="Google Shape;659;p28"/>
              <p:cNvSpPr/>
              <p:nvPr/>
            </p:nvSpPr>
            <p:spPr>
              <a:xfrm>
                <a:off x="5272858" y="3594086"/>
                <a:ext cx="524010" cy="549468"/>
              </a:xfrm>
              <a:custGeom>
                <a:rect b="b" l="l" r="r" t="t"/>
                <a:pathLst>
                  <a:path extrusionOk="0" h="259" w="247">
                    <a:moveTo>
                      <a:pt x="0" y="43"/>
                    </a:moveTo>
                    <a:lnTo>
                      <a:pt x="57" y="0"/>
                    </a:lnTo>
                    <a:lnTo>
                      <a:pt x="247" y="190"/>
                    </a:lnTo>
                    <a:lnTo>
                      <a:pt x="154" y="259"/>
                    </a:lnTo>
                    <a:lnTo>
                      <a:pt x="145" y="247"/>
                    </a:lnTo>
                    <a:lnTo>
                      <a:pt x="171" y="228"/>
                    </a:lnTo>
                    <a:lnTo>
                      <a:pt x="169" y="216"/>
                    </a:lnTo>
                    <a:lnTo>
                      <a:pt x="0" y="43"/>
                    </a:lnTo>
                    <a:close/>
                  </a:path>
                </a:pathLst>
              </a:custGeom>
              <a:gradFill>
                <a:gsLst>
                  <a:gs pos="0">
                    <a:srgbClr val="045197"/>
                  </a:gs>
                  <a:gs pos="57000">
                    <a:schemeClr val="accent1"/>
                  </a:gs>
                  <a:gs pos="83000">
                    <a:schemeClr val="accent1"/>
                  </a:gs>
                  <a:gs pos="100000">
                    <a:schemeClr val="accent1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0" name="Google Shape;660;p28"/>
              <p:cNvSpPr/>
              <p:nvPr/>
            </p:nvSpPr>
            <p:spPr>
              <a:xfrm>
                <a:off x="5096774" y="3640759"/>
                <a:ext cx="534618" cy="562197"/>
              </a:xfrm>
              <a:custGeom>
                <a:rect b="b" l="l" r="r" t="t"/>
                <a:pathLst>
                  <a:path extrusionOk="0" h="112" w="106">
                    <a:moveTo>
                      <a:pt x="106" y="82"/>
                    </a:moveTo>
                    <a:cubicBezTo>
                      <a:pt x="68" y="112"/>
                      <a:pt x="68" y="112"/>
                      <a:pt x="68" y="112"/>
                    </a:cubicBezTo>
                    <a:cubicBezTo>
                      <a:pt x="67" y="112"/>
                      <a:pt x="67" y="112"/>
                      <a:pt x="67" y="112"/>
                    </a:cubicBezTo>
                    <a:cubicBezTo>
                      <a:pt x="62" y="108"/>
                      <a:pt x="62" y="108"/>
                      <a:pt x="62" y="108"/>
                    </a:cubicBezTo>
                    <a:cubicBezTo>
                      <a:pt x="73" y="99"/>
                      <a:pt x="73" y="99"/>
                      <a:pt x="73" y="99"/>
                    </a:cubicBezTo>
                    <a:cubicBezTo>
                      <a:pt x="73" y="97"/>
                      <a:pt x="72" y="94"/>
                      <a:pt x="72" y="95"/>
                    </a:cubicBezTo>
                    <a:cubicBezTo>
                      <a:pt x="65" y="87"/>
                      <a:pt x="7" y="27"/>
                      <a:pt x="0" y="19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106" y="82"/>
                      <a:pt x="106" y="82"/>
                      <a:pt x="106" y="82"/>
                    </a:cubicBezTo>
                  </a:path>
                </a:pathLst>
              </a:custGeom>
              <a:gradFill>
                <a:gsLst>
                  <a:gs pos="0">
                    <a:srgbClr val="045197"/>
                  </a:gs>
                  <a:gs pos="57000">
                    <a:schemeClr val="accent1"/>
                  </a:gs>
                  <a:gs pos="83000">
                    <a:schemeClr val="accent1"/>
                  </a:gs>
                  <a:gs pos="100000">
                    <a:schemeClr val="accent1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1" name="Google Shape;661;p28"/>
              <p:cNvSpPr/>
              <p:nvPr/>
            </p:nvSpPr>
            <p:spPr>
              <a:xfrm>
                <a:off x="6409981" y="3413759"/>
                <a:ext cx="916487" cy="854964"/>
              </a:xfrm>
              <a:custGeom>
                <a:rect b="b" l="l" r="r" t="t"/>
                <a:pathLst>
                  <a:path extrusionOk="0" h="403" w="432">
                    <a:moveTo>
                      <a:pt x="167" y="166"/>
                    </a:moveTo>
                    <a:lnTo>
                      <a:pt x="0" y="16"/>
                    </a:lnTo>
                    <a:lnTo>
                      <a:pt x="0" y="0"/>
                    </a:lnTo>
                    <a:lnTo>
                      <a:pt x="432" y="391"/>
                    </a:lnTo>
                    <a:lnTo>
                      <a:pt x="428" y="401"/>
                    </a:lnTo>
                    <a:lnTo>
                      <a:pt x="428" y="403"/>
                    </a:lnTo>
                    <a:lnTo>
                      <a:pt x="167" y="166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2" name="Google Shape;662;p28"/>
              <p:cNvSpPr/>
              <p:nvPr/>
            </p:nvSpPr>
            <p:spPr>
              <a:xfrm>
                <a:off x="4916446" y="3689554"/>
                <a:ext cx="543104" cy="528253"/>
              </a:xfrm>
              <a:custGeom>
                <a:rect b="b" l="l" r="r" t="t"/>
                <a:pathLst>
                  <a:path extrusionOk="0" h="105" w="108">
                    <a:moveTo>
                      <a:pt x="0" y="20"/>
                    </a:moveTo>
                    <a:cubicBezTo>
                      <a:pt x="27" y="0"/>
                      <a:pt x="27" y="0"/>
                      <a:pt x="27" y="0"/>
                    </a:cubicBezTo>
                    <a:cubicBezTo>
                      <a:pt x="42" y="15"/>
                      <a:pt x="105" y="81"/>
                      <a:pt x="108" y="85"/>
                    </a:cubicBezTo>
                    <a:cubicBezTo>
                      <a:pt x="80" y="105"/>
                      <a:pt x="80" y="105"/>
                      <a:pt x="80" y="105"/>
                    </a:cubicBezTo>
                    <a:cubicBezTo>
                      <a:pt x="0" y="20"/>
                      <a:pt x="0" y="20"/>
                      <a:pt x="0" y="20"/>
                    </a:cubicBezTo>
                  </a:path>
                </a:pathLst>
              </a:custGeom>
              <a:gradFill>
                <a:gsLst>
                  <a:gs pos="0">
                    <a:srgbClr val="045197"/>
                  </a:gs>
                  <a:gs pos="57000">
                    <a:schemeClr val="accent1"/>
                  </a:gs>
                  <a:gs pos="83000">
                    <a:schemeClr val="accent1"/>
                  </a:gs>
                  <a:gs pos="100000">
                    <a:schemeClr val="accent1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3" name="Google Shape;663;p28"/>
              <p:cNvSpPr/>
              <p:nvPr/>
            </p:nvSpPr>
            <p:spPr>
              <a:xfrm>
                <a:off x="6552122" y="3765928"/>
                <a:ext cx="795562" cy="704337"/>
              </a:xfrm>
              <a:custGeom>
                <a:rect b="b" l="l" r="r" t="t"/>
                <a:pathLst>
                  <a:path extrusionOk="0" h="140" w="158">
                    <a:moveTo>
                      <a:pt x="0" y="33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52" y="100"/>
                      <a:pt x="152" y="100"/>
                      <a:pt x="152" y="100"/>
                    </a:cubicBezTo>
                    <a:cubicBezTo>
                      <a:pt x="154" y="98"/>
                      <a:pt x="154" y="98"/>
                      <a:pt x="154" y="98"/>
                    </a:cubicBezTo>
                    <a:cubicBezTo>
                      <a:pt x="158" y="101"/>
                      <a:pt x="158" y="101"/>
                      <a:pt x="158" y="101"/>
                    </a:cubicBezTo>
                    <a:cubicBezTo>
                      <a:pt x="120" y="134"/>
                      <a:pt x="116" y="138"/>
                      <a:pt x="114" y="140"/>
                    </a:cubicBezTo>
                    <a:lnTo>
                      <a:pt x="0" y="33"/>
                    </a:lnTo>
                    <a:close/>
                  </a:path>
                </a:pathLst>
              </a:custGeom>
              <a:gradFill>
                <a:gsLst>
                  <a:gs pos="0">
                    <a:srgbClr val="00849E"/>
                  </a:gs>
                  <a:gs pos="57000">
                    <a:schemeClr val="accent3"/>
                  </a:gs>
                  <a:gs pos="83000">
                    <a:schemeClr val="accent3"/>
                  </a:gs>
                  <a:gs pos="100000">
                    <a:schemeClr val="accent3"/>
                  </a:gs>
                </a:gsLst>
                <a:lin ang="81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4" name="Google Shape;664;p28"/>
              <p:cNvSpPr/>
              <p:nvPr/>
            </p:nvSpPr>
            <p:spPr>
              <a:xfrm>
                <a:off x="6547879" y="3931404"/>
                <a:ext cx="577048" cy="564319"/>
              </a:xfrm>
              <a:custGeom>
                <a:rect b="b" l="l" r="r" t="t"/>
                <a:pathLst>
                  <a:path extrusionOk="0" h="266" w="272">
                    <a:moveTo>
                      <a:pt x="11" y="24"/>
                    </a:moveTo>
                    <a:lnTo>
                      <a:pt x="0" y="14"/>
                    </a:lnTo>
                    <a:lnTo>
                      <a:pt x="2" y="0"/>
                    </a:lnTo>
                    <a:lnTo>
                      <a:pt x="272" y="254"/>
                    </a:lnTo>
                    <a:lnTo>
                      <a:pt x="268" y="266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5" name="Google Shape;665;p28"/>
              <p:cNvSpPr/>
              <p:nvPr/>
            </p:nvSpPr>
            <p:spPr>
              <a:xfrm>
                <a:off x="5419241" y="4052330"/>
                <a:ext cx="216393" cy="171841"/>
              </a:xfrm>
              <a:custGeom>
                <a:rect b="b" l="l" r="r" t="t"/>
                <a:pathLst>
                  <a:path extrusionOk="0" h="34" w="43">
                    <a:moveTo>
                      <a:pt x="43" y="5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0" y="32"/>
                      <a:pt x="4" y="29"/>
                      <a:pt x="3" y="30"/>
                    </a:cubicBezTo>
                    <a:cubicBezTo>
                      <a:pt x="3" y="34"/>
                      <a:pt x="3" y="34"/>
                      <a:pt x="3" y="34"/>
                    </a:cubicBezTo>
                    <a:cubicBezTo>
                      <a:pt x="4" y="34"/>
                      <a:pt x="42" y="5"/>
                      <a:pt x="43" y="5"/>
                    </a:cubicBez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6" name="Google Shape;666;p28"/>
              <p:cNvSpPr/>
              <p:nvPr/>
            </p:nvSpPr>
            <p:spPr>
              <a:xfrm>
                <a:off x="5599569" y="3997171"/>
                <a:ext cx="197299" cy="165477"/>
              </a:xfrm>
              <a:custGeom>
                <a:rect b="b" l="l" r="r" t="t"/>
                <a:pathLst>
                  <a:path extrusionOk="0" h="78" w="93">
                    <a:moveTo>
                      <a:pt x="0" y="69"/>
                    </a:moveTo>
                    <a:lnTo>
                      <a:pt x="93" y="0"/>
                    </a:lnTo>
                    <a:lnTo>
                      <a:pt x="93" y="9"/>
                    </a:lnTo>
                    <a:lnTo>
                      <a:pt x="3" y="7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7" name="Google Shape;667;p28"/>
              <p:cNvSpPr/>
              <p:nvPr/>
            </p:nvSpPr>
            <p:spPr>
              <a:xfrm>
                <a:off x="5569868" y="4118096"/>
                <a:ext cx="36065" cy="44551"/>
              </a:xfrm>
              <a:custGeom>
                <a:rect b="b" l="l" r="r" t="t"/>
                <a:pathLst>
                  <a:path extrusionOk="0" h="21" w="17">
                    <a:moveTo>
                      <a:pt x="5" y="0"/>
                    </a:moveTo>
                    <a:lnTo>
                      <a:pt x="0" y="5"/>
                    </a:lnTo>
                    <a:lnTo>
                      <a:pt x="17" y="21"/>
                    </a:lnTo>
                    <a:lnTo>
                      <a:pt x="14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8" name="Google Shape;668;p28"/>
              <p:cNvSpPr/>
              <p:nvPr/>
            </p:nvSpPr>
            <p:spPr>
              <a:xfrm>
                <a:off x="4316062" y="3740470"/>
                <a:ext cx="1143488" cy="1162581"/>
              </a:xfrm>
              <a:custGeom>
                <a:rect b="b" l="l" r="r" t="t"/>
                <a:pathLst>
                  <a:path extrusionOk="0" h="231" w="227">
                    <a:moveTo>
                      <a:pt x="110" y="0"/>
                    </a:moveTo>
                    <a:cubicBezTo>
                      <a:pt x="126" y="18"/>
                      <a:pt x="225" y="122"/>
                      <a:pt x="227" y="125"/>
                    </a:cubicBezTo>
                    <a:cubicBezTo>
                      <a:pt x="114" y="212"/>
                      <a:pt x="132" y="199"/>
                      <a:pt x="118" y="209"/>
                    </a:cubicBezTo>
                    <a:cubicBezTo>
                      <a:pt x="118" y="209"/>
                      <a:pt x="118" y="209"/>
                      <a:pt x="118" y="209"/>
                    </a:cubicBezTo>
                    <a:cubicBezTo>
                      <a:pt x="118" y="209"/>
                      <a:pt x="118" y="209"/>
                      <a:pt x="118" y="209"/>
                    </a:cubicBezTo>
                    <a:cubicBezTo>
                      <a:pt x="120" y="213"/>
                      <a:pt x="120" y="213"/>
                      <a:pt x="120" y="213"/>
                    </a:cubicBezTo>
                    <a:cubicBezTo>
                      <a:pt x="134" y="229"/>
                      <a:pt x="134" y="229"/>
                      <a:pt x="134" y="229"/>
                    </a:cubicBezTo>
                    <a:cubicBezTo>
                      <a:pt x="131" y="231"/>
                      <a:pt x="131" y="231"/>
                      <a:pt x="131" y="231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110" y="0"/>
                      <a:pt x="110" y="0"/>
                      <a:pt x="110" y="0"/>
                    </a:cubicBezTo>
                  </a:path>
                </a:pathLst>
              </a:custGeom>
              <a:gradFill>
                <a:gsLst>
                  <a:gs pos="0">
                    <a:srgbClr val="045197"/>
                  </a:gs>
                  <a:gs pos="57000">
                    <a:schemeClr val="accent1"/>
                  </a:gs>
                  <a:gs pos="83000">
                    <a:schemeClr val="accent1"/>
                  </a:gs>
                  <a:gs pos="100000">
                    <a:schemeClr val="accent1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69" name="Google Shape;669;p28"/>
              <p:cNvSpPr/>
              <p:nvPr/>
            </p:nvSpPr>
            <p:spPr>
              <a:xfrm>
                <a:off x="6365430" y="3982320"/>
                <a:ext cx="784955" cy="708580"/>
              </a:xfrm>
              <a:custGeom>
                <a:rect b="b" l="l" r="r" t="t"/>
                <a:pathLst>
                  <a:path extrusionOk="0" h="141" w="156">
                    <a:moveTo>
                      <a:pt x="0" y="34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149" y="102"/>
                      <a:pt x="149" y="102"/>
                      <a:pt x="149" y="102"/>
                    </a:cubicBezTo>
                    <a:cubicBezTo>
                      <a:pt x="152" y="99"/>
                      <a:pt x="152" y="99"/>
                      <a:pt x="152" y="99"/>
                    </a:cubicBezTo>
                    <a:cubicBezTo>
                      <a:pt x="156" y="102"/>
                      <a:pt x="156" y="102"/>
                      <a:pt x="156" y="102"/>
                    </a:cubicBezTo>
                    <a:cubicBezTo>
                      <a:pt x="156" y="102"/>
                      <a:pt x="117" y="137"/>
                      <a:pt x="111" y="141"/>
                    </a:cubicBezTo>
                    <a:lnTo>
                      <a:pt x="0" y="34"/>
                    </a:lnTo>
                    <a:close/>
                  </a:path>
                </a:pathLst>
              </a:custGeom>
              <a:gradFill>
                <a:gsLst>
                  <a:gs pos="0">
                    <a:srgbClr val="00849E"/>
                  </a:gs>
                  <a:gs pos="57000">
                    <a:schemeClr val="accent3"/>
                  </a:gs>
                  <a:gs pos="83000">
                    <a:schemeClr val="accent3"/>
                  </a:gs>
                  <a:gs pos="100000">
                    <a:schemeClr val="accent3"/>
                  </a:gs>
                </a:gsLst>
                <a:lin ang="81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0" name="Google Shape;670;p28"/>
              <p:cNvSpPr/>
              <p:nvPr/>
            </p:nvSpPr>
            <p:spPr>
              <a:xfrm>
                <a:off x="5319531" y="4118096"/>
                <a:ext cx="144262" cy="120925"/>
              </a:xfrm>
              <a:custGeom>
                <a:rect b="b" l="l" r="r" t="t"/>
                <a:pathLst>
                  <a:path extrusionOk="0" h="24" w="29">
                    <a:moveTo>
                      <a:pt x="29" y="4"/>
                    </a:moveTo>
                    <a:cubicBezTo>
                      <a:pt x="29" y="3"/>
                      <a:pt x="29" y="4"/>
                      <a:pt x="28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3" y="24"/>
                      <a:pt x="3" y="24"/>
                      <a:pt x="3" y="24"/>
                    </a:cubicBezTo>
                    <a:cubicBezTo>
                      <a:pt x="29" y="4"/>
                      <a:pt x="29" y="4"/>
                      <a:pt x="29" y="4"/>
                    </a:cubicBezTo>
                  </a:path>
                </a:pathLst>
              </a:custGeom>
              <a:solidFill>
                <a:srgbClr val="33B3D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1" name="Google Shape;671;p28"/>
              <p:cNvSpPr/>
              <p:nvPr/>
            </p:nvSpPr>
            <p:spPr>
              <a:xfrm>
                <a:off x="5319531" y="4118096"/>
                <a:ext cx="144262" cy="120925"/>
              </a:xfrm>
              <a:custGeom>
                <a:rect b="b" l="l" r="r" t="t"/>
                <a:pathLst>
                  <a:path extrusionOk="0" h="24" w="29">
                    <a:moveTo>
                      <a:pt x="28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3" y="24"/>
                      <a:pt x="3" y="24"/>
                      <a:pt x="3" y="24"/>
                    </a:cubicBezTo>
                    <a:cubicBezTo>
                      <a:pt x="29" y="4"/>
                      <a:pt x="29" y="4"/>
                      <a:pt x="29" y="4"/>
                    </a:cubicBezTo>
                    <a:cubicBezTo>
                      <a:pt x="29" y="4"/>
                      <a:pt x="29" y="4"/>
                      <a:pt x="29" y="3"/>
                    </a:cubicBezTo>
                    <a:cubicBezTo>
                      <a:pt x="29" y="3"/>
                      <a:pt x="29" y="3"/>
                      <a:pt x="29" y="2"/>
                    </a:cubicBezTo>
                    <a:cubicBezTo>
                      <a:pt x="29" y="1"/>
                      <a:pt x="29" y="1"/>
                      <a:pt x="28" y="0"/>
                    </a:cubicBezTo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2" name="Google Shape;672;p28"/>
              <p:cNvSpPr/>
              <p:nvPr/>
            </p:nvSpPr>
            <p:spPr>
              <a:xfrm>
                <a:off x="5400148" y="4183863"/>
                <a:ext cx="33944" cy="40308"/>
              </a:xfrm>
              <a:custGeom>
                <a:rect b="b" l="l" r="r" t="t"/>
                <a:pathLst>
                  <a:path extrusionOk="0" h="19" w="16">
                    <a:moveTo>
                      <a:pt x="4" y="0"/>
                    </a:moveTo>
                    <a:lnTo>
                      <a:pt x="0" y="2"/>
                    </a:lnTo>
                    <a:lnTo>
                      <a:pt x="16" y="19"/>
                    </a:lnTo>
                    <a:lnTo>
                      <a:pt x="16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3" name="Google Shape;673;p28"/>
              <p:cNvSpPr/>
              <p:nvPr/>
            </p:nvSpPr>
            <p:spPr>
              <a:xfrm>
                <a:off x="6361187" y="4152040"/>
                <a:ext cx="564319" cy="564319"/>
              </a:xfrm>
              <a:custGeom>
                <a:rect b="b" l="l" r="r" t="t"/>
                <a:pathLst>
                  <a:path extrusionOk="0" h="266" w="266">
                    <a:moveTo>
                      <a:pt x="12" y="22"/>
                    </a:moveTo>
                    <a:lnTo>
                      <a:pt x="0" y="12"/>
                    </a:lnTo>
                    <a:lnTo>
                      <a:pt x="2" y="0"/>
                    </a:lnTo>
                    <a:lnTo>
                      <a:pt x="266" y="254"/>
                    </a:lnTo>
                    <a:lnTo>
                      <a:pt x="263" y="266"/>
                    </a:lnTo>
                    <a:lnTo>
                      <a:pt x="12" y="22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4" name="Google Shape;674;p28"/>
              <p:cNvSpPr/>
              <p:nvPr/>
            </p:nvSpPr>
            <p:spPr>
              <a:xfrm>
                <a:off x="7317983" y="3770171"/>
                <a:ext cx="557954" cy="498552"/>
              </a:xfrm>
              <a:custGeom>
                <a:rect b="b" l="l" r="r" t="t"/>
                <a:pathLst>
                  <a:path extrusionOk="0" h="99" w="111">
                    <a:moveTo>
                      <a:pt x="2" y="94"/>
                    </a:moveTo>
                    <a:cubicBezTo>
                      <a:pt x="5" y="91"/>
                      <a:pt x="108" y="2"/>
                      <a:pt x="111" y="0"/>
                    </a:cubicBezTo>
                    <a:cubicBezTo>
                      <a:pt x="110" y="1"/>
                      <a:pt x="109" y="5"/>
                      <a:pt x="108" y="6"/>
                    </a:cubicBezTo>
                    <a:cubicBezTo>
                      <a:pt x="2" y="97"/>
                      <a:pt x="2" y="97"/>
                      <a:pt x="2" y="97"/>
                    </a:cubicBezTo>
                    <a:cubicBezTo>
                      <a:pt x="0" y="99"/>
                      <a:pt x="0" y="99"/>
                      <a:pt x="0" y="99"/>
                    </a:cubicBezTo>
                    <a:cubicBezTo>
                      <a:pt x="0" y="98"/>
                      <a:pt x="0" y="98"/>
                      <a:pt x="0" y="98"/>
                    </a:cubicBezTo>
                    <a:lnTo>
                      <a:pt x="2" y="94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5" name="Google Shape;675;p28"/>
              <p:cNvSpPr/>
              <p:nvPr/>
            </p:nvSpPr>
            <p:spPr>
              <a:xfrm>
                <a:off x="6919141" y="4495723"/>
                <a:ext cx="231243" cy="220636"/>
              </a:xfrm>
              <a:custGeom>
                <a:rect b="b" l="l" r="r" t="t"/>
                <a:pathLst>
                  <a:path extrusionOk="0" h="44" w="46">
                    <a:moveTo>
                      <a:pt x="1" y="39"/>
                    </a:moveTo>
                    <a:cubicBezTo>
                      <a:pt x="7" y="35"/>
                      <a:pt x="0" y="40"/>
                      <a:pt x="46" y="0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44" y="6"/>
                      <a:pt x="0" y="44"/>
                      <a:pt x="0" y="44"/>
                    </a:cubicBezTo>
                    <a:lnTo>
                      <a:pt x="1" y="39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6" name="Google Shape;676;p28"/>
              <p:cNvSpPr/>
              <p:nvPr/>
            </p:nvSpPr>
            <p:spPr>
              <a:xfrm>
                <a:off x="6723963" y="4716359"/>
                <a:ext cx="231243" cy="220636"/>
              </a:xfrm>
              <a:custGeom>
                <a:rect b="b" l="l" r="r" t="t"/>
                <a:pathLst>
                  <a:path extrusionOk="0" h="44" w="46">
                    <a:moveTo>
                      <a:pt x="14" y="32"/>
                    </a:moveTo>
                    <a:cubicBezTo>
                      <a:pt x="45" y="5"/>
                      <a:pt x="45" y="5"/>
                      <a:pt x="45" y="5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0"/>
                      <a:pt x="9" y="33"/>
                      <a:pt x="1" y="39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2" y="43"/>
                      <a:pt x="12" y="33"/>
                      <a:pt x="14" y="32"/>
                    </a:cubicBez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7" name="Google Shape;677;p28"/>
              <p:cNvSpPr/>
              <p:nvPr/>
            </p:nvSpPr>
            <p:spPr>
              <a:xfrm>
                <a:off x="6178738" y="4198713"/>
                <a:ext cx="776469" cy="712823"/>
              </a:xfrm>
              <a:custGeom>
                <a:rect b="b" l="l" r="r" t="t"/>
                <a:pathLst>
                  <a:path extrusionOk="0" h="142" w="154">
                    <a:moveTo>
                      <a:pt x="0" y="33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147" y="103"/>
                      <a:pt x="147" y="103"/>
                      <a:pt x="147" y="103"/>
                    </a:cubicBezTo>
                    <a:cubicBezTo>
                      <a:pt x="151" y="100"/>
                      <a:pt x="151" y="100"/>
                      <a:pt x="151" y="100"/>
                    </a:cubicBezTo>
                    <a:cubicBezTo>
                      <a:pt x="154" y="103"/>
                      <a:pt x="154" y="103"/>
                      <a:pt x="154" y="103"/>
                    </a:cubicBezTo>
                    <a:cubicBezTo>
                      <a:pt x="109" y="142"/>
                      <a:pt x="117" y="136"/>
                      <a:pt x="109" y="142"/>
                    </a:cubicBezTo>
                    <a:lnTo>
                      <a:pt x="0" y="33"/>
                    </a:lnTo>
                    <a:close/>
                  </a:path>
                </a:pathLst>
              </a:custGeom>
              <a:gradFill>
                <a:gsLst>
                  <a:gs pos="0">
                    <a:srgbClr val="00849E"/>
                  </a:gs>
                  <a:gs pos="57000">
                    <a:schemeClr val="accent3"/>
                  </a:gs>
                  <a:gs pos="83000">
                    <a:schemeClr val="accent3"/>
                  </a:gs>
                  <a:gs pos="100000">
                    <a:schemeClr val="accent3"/>
                  </a:gs>
                </a:gsLst>
                <a:lin ang="81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8" name="Google Shape;678;p28"/>
              <p:cNvSpPr/>
              <p:nvPr/>
            </p:nvSpPr>
            <p:spPr>
              <a:xfrm>
                <a:off x="4910082" y="4349340"/>
                <a:ext cx="685244" cy="642814"/>
              </a:xfrm>
              <a:custGeom>
                <a:rect b="b" l="l" r="r" t="t"/>
                <a:pathLst>
                  <a:path extrusionOk="0" h="128" w="136">
                    <a:moveTo>
                      <a:pt x="115" y="0"/>
                    </a:moveTo>
                    <a:cubicBezTo>
                      <a:pt x="136" y="22"/>
                      <a:pt x="136" y="22"/>
                      <a:pt x="136" y="22"/>
                    </a:cubicBezTo>
                    <a:cubicBezTo>
                      <a:pt x="72" y="73"/>
                      <a:pt x="113" y="40"/>
                      <a:pt x="24" y="11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37" y="127"/>
                      <a:pt x="37" y="127"/>
                      <a:pt x="37" y="127"/>
                    </a:cubicBezTo>
                    <a:cubicBezTo>
                      <a:pt x="35" y="128"/>
                      <a:pt x="35" y="128"/>
                      <a:pt x="35" y="128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20" y="72"/>
                      <a:pt x="82" y="25"/>
                      <a:pt x="115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7BAC"/>
                  </a:gs>
                  <a:gs pos="57000">
                    <a:schemeClr val="accent2"/>
                  </a:gs>
                  <a:gs pos="83000">
                    <a:schemeClr val="accent2"/>
                  </a:gs>
                  <a:gs pos="100000">
                    <a:schemeClr val="accent2"/>
                  </a:gs>
                </a:gsLst>
                <a:lin ang="162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79" name="Google Shape;679;p28"/>
              <p:cNvSpPr/>
              <p:nvPr/>
            </p:nvSpPr>
            <p:spPr>
              <a:xfrm>
                <a:off x="6178738" y="4364190"/>
                <a:ext cx="549468" cy="568562"/>
              </a:xfrm>
              <a:custGeom>
                <a:rect b="b" l="l" r="r" t="t"/>
                <a:pathLst>
                  <a:path extrusionOk="0" h="113" w="109">
                    <a:moveTo>
                      <a:pt x="0" y="5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09" y="109"/>
                      <a:pt x="109" y="109"/>
                      <a:pt x="109" y="109"/>
                    </a:cubicBezTo>
                    <a:cubicBezTo>
                      <a:pt x="108" y="113"/>
                      <a:pt x="108" y="113"/>
                      <a:pt x="108" y="113"/>
                    </a:cubicBezTo>
                    <a:cubicBezTo>
                      <a:pt x="107" y="112"/>
                      <a:pt x="6" y="11"/>
                      <a:pt x="0" y="5"/>
                    </a:cubicBez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0" name="Google Shape;680;p28"/>
              <p:cNvSpPr/>
              <p:nvPr/>
            </p:nvSpPr>
            <p:spPr>
              <a:xfrm>
                <a:off x="5031007" y="4440564"/>
                <a:ext cx="831628" cy="672515"/>
              </a:xfrm>
              <a:custGeom>
                <a:rect b="b" l="l" r="r" t="t"/>
                <a:pathLst>
                  <a:path extrusionOk="0" h="134" w="165">
                    <a:moveTo>
                      <a:pt x="0" y="92"/>
                    </a:moveTo>
                    <a:cubicBezTo>
                      <a:pt x="37" y="134"/>
                      <a:pt x="37" y="134"/>
                      <a:pt x="37" y="134"/>
                    </a:cubicBezTo>
                    <a:cubicBezTo>
                      <a:pt x="39" y="132"/>
                      <a:pt x="39" y="132"/>
                      <a:pt x="39" y="132"/>
                    </a:cubicBezTo>
                    <a:cubicBezTo>
                      <a:pt x="27" y="119"/>
                      <a:pt x="27" y="119"/>
                      <a:pt x="27" y="119"/>
                    </a:cubicBezTo>
                    <a:cubicBezTo>
                      <a:pt x="26" y="115"/>
                      <a:pt x="26" y="115"/>
                      <a:pt x="26" y="115"/>
                    </a:cubicBezTo>
                    <a:cubicBezTo>
                      <a:pt x="165" y="4"/>
                      <a:pt x="27" y="114"/>
                      <a:pt x="140" y="24"/>
                    </a:cubicBezTo>
                    <a:cubicBezTo>
                      <a:pt x="118" y="0"/>
                      <a:pt x="118" y="0"/>
                      <a:pt x="118" y="0"/>
                    </a:cubicBezTo>
                    <a:cubicBezTo>
                      <a:pt x="84" y="26"/>
                      <a:pt x="30" y="68"/>
                      <a:pt x="0" y="92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7BAC"/>
                  </a:gs>
                  <a:gs pos="57000">
                    <a:schemeClr val="accent2"/>
                  </a:gs>
                  <a:gs pos="83000">
                    <a:schemeClr val="accent2"/>
                  </a:gs>
                  <a:gs pos="100000">
                    <a:schemeClr val="accent2"/>
                  </a:gs>
                </a:gsLst>
                <a:lin ang="162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1" name="Google Shape;681;p28"/>
              <p:cNvSpPr/>
              <p:nvPr/>
            </p:nvSpPr>
            <p:spPr>
              <a:xfrm>
                <a:off x="7116440" y="4272966"/>
                <a:ext cx="231243" cy="222757"/>
              </a:xfrm>
              <a:custGeom>
                <a:rect b="b" l="l" r="r" t="t"/>
                <a:pathLst>
                  <a:path extrusionOk="0" h="44" w="46">
                    <a:moveTo>
                      <a:pt x="2" y="39"/>
                    </a:moveTo>
                    <a:cubicBezTo>
                      <a:pt x="4" y="37"/>
                      <a:pt x="8" y="33"/>
                      <a:pt x="46" y="0"/>
                    </a:cubicBezTo>
                    <a:cubicBezTo>
                      <a:pt x="44" y="6"/>
                      <a:pt x="44" y="6"/>
                      <a:pt x="44" y="6"/>
                    </a:cubicBezTo>
                    <a:cubicBezTo>
                      <a:pt x="44" y="7"/>
                      <a:pt x="1" y="44"/>
                      <a:pt x="0" y="44"/>
                    </a:cubicBezTo>
                    <a:lnTo>
                      <a:pt x="2" y="39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2" name="Google Shape;682;p28"/>
              <p:cNvSpPr/>
              <p:nvPr/>
            </p:nvSpPr>
            <p:spPr>
              <a:xfrm>
                <a:off x="5162540" y="4540274"/>
                <a:ext cx="729796" cy="700094"/>
              </a:xfrm>
              <a:custGeom>
                <a:rect b="b" l="l" r="r" t="t"/>
                <a:pathLst>
                  <a:path extrusionOk="0" h="139" w="145">
                    <a:moveTo>
                      <a:pt x="120" y="0"/>
                    </a:moveTo>
                    <a:cubicBezTo>
                      <a:pt x="144" y="25"/>
                      <a:pt x="144" y="25"/>
                      <a:pt x="144" y="25"/>
                    </a:cubicBezTo>
                    <a:cubicBezTo>
                      <a:pt x="144" y="25"/>
                      <a:pt x="144" y="25"/>
                      <a:pt x="144" y="25"/>
                    </a:cubicBezTo>
                    <a:cubicBezTo>
                      <a:pt x="55" y="97"/>
                      <a:pt x="145" y="24"/>
                      <a:pt x="27" y="120"/>
                    </a:cubicBezTo>
                    <a:cubicBezTo>
                      <a:pt x="28" y="124"/>
                      <a:pt x="28" y="124"/>
                      <a:pt x="28" y="124"/>
                    </a:cubicBezTo>
                    <a:cubicBezTo>
                      <a:pt x="40" y="137"/>
                      <a:pt x="40" y="137"/>
                      <a:pt x="40" y="137"/>
                    </a:cubicBezTo>
                    <a:cubicBezTo>
                      <a:pt x="38" y="139"/>
                      <a:pt x="38" y="139"/>
                      <a:pt x="38" y="139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2" y="77"/>
                      <a:pt x="99" y="16"/>
                      <a:pt x="12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7BAC"/>
                  </a:gs>
                  <a:gs pos="57000">
                    <a:schemeClr val="accent2"/>
                  </a:gs>
                  <a:gs pos="83000">
                    <a:schemeClr val="accent2"/>
                  </a:gs>
                  <a:gs pos="100000">
                    <a:schemeClr val="accent2"/>
                  </a:gs>
                </a:gsLst>
                <a:lin ang="162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3" name="Google Shape;683;p28"/>
              <p:cNvSpPr/>
              <p:nvPr/>
            </p:nvSpPr>
            <p:spPr>
              <a:xfrm>
                <a:off x="5298316" y="4408742"/>
                <a:ext cx="1506264" cy="1323815"/>
              </a:xfrm>
              <a:custGeom>
                <a:rect b="b" l="l" r="r" t="t"/>
                <a:pathLst>
                  <a:path extrusionOk="0" h="263" w="299">
                    <a:moveTo>
                      <a:pt x="180" y="1"/>
                    </a:moveTo>
                    <a:cubicBezTo>
                      <a:pt x="282" y="103"/>
                      <a:pt x="283" y="104"/>
                      <a:pt x="283" y="104"/>
                    </a:cubicBezTo>
                    <a:cubicBezTo>
                      <a:pt x="283" y="105"/>
                      <a:pt x="283" y="105"/>
                      <a:pt x="283" y="105"/>
                    </a:cubicBezTo>
                    <a:cubicBezTo>
                      <a:pt x="285" y="104"/>
                      <a:pt x="295" y="94"/>
                      <a:pt x="297" y="93"/>
                    </a:cubicBezTo>
                    <a:cubicBezTo>
                      <a:pt x="299" y="96"/>
                      <a:pt x="299" y="96"/>
                      <a:pt x="299" y="96"/>
                    </a:cubicBezTo>
                    <a:cubicBezTo>
                      <a:pt x="299" y="96"/>
                      <a:pt x="299" y="96"/>
                      <a:pt x="299" y="96"/>
                    </a:cubicBezTo>
                    <a:cubicBezTo>
                      <a:pt x="277" y="116"/>
                      <a:pt x="116" y="256"/>
                      <a:pt x="108" y="263"/>
                    </a:cubicBezTo>
                    <a:cubicBezTo>
                      <a:pt x="0" y="146"/>
                      <a:pt x="0" y="146"/>
                      <a:pt x="0" y="146"/>
                    </a:cubicBezTo>
                    <a:cubicBezTo>
                      <a:pt x="93" y="70"/>
                      <a:pt x="180" y="0"/>
                      <a:pt x="180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7BAC"/>
                  </a:gs>
                  <a:gs pos="57000">
                    <a:schemeClr val="accent2"/>
                  </a:gs>
                  <a:gs pos="83000">
                    <a:schemeClr val="accent2"/>
                  </a:gs>
                  <a:gs pos="100000">
                    <a:schemeClr val="accent2"/>
                  </a:gs>
                </a:gsLst>
                <a:lin ang="162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4" name="Google Shape;684;p28"/>
              <p:cNvSpPr/>
              <p:nvPr/>
            </p:nvSpPr>
            <p:spPr>
              <a:xfrm>
                <a:off x="4910082" y="4792733"/>
                <a:ext cx="182449" cy="220636"/>
              </a:xfrm>
              <a:custGeom>
                <a:rect b="b" l="l" r="r" t="t"/>
                <a:pathLst>
                  <a:path extrusionOk="0" h="44" w="36">
                    <a:moveTo>
                      <a:pt x="2" y="4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5" y="40"/>
                      <a:pt x="35" y="40"/>
                      <a:pt x="35" y="40"/>
                    </a:cubicBezTo>
                    <a:cubicBezTo>
                      <a:pt x="36" y="44"/>
                      <a:pt x="36" y="44"/>
                      <a:pt x="36" y="44"/>
                    </a:cubicBezTo>
                    <a:cubicBezTo>
                      <a:pt x="20" y="25"/>
                      <a:pt x="14" y="18"/>
                      <a:pt x="2" y="4"/>
                    </a:cubicBez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5" name="Google Shape;685;p28"/>
              <p:cNvSpPr/>
              <p:nvPr/>
            </p:nvSpPr>
            <p:spPr>
              <a:xfrm>
                <a:off x="5031007" y="4903051"/>
                <a:ext cx="190935" cy="231243"/>
              </a:xfrm>
              <a:custGeom>
                <a:rect b="b" l="l" r="r" t="t"/>
                <a:pathLst>
                  <a:path extrusionOk="0" h="46" w="38">
                    <a:moveTo>
                      <a:pt x="2" y="4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7" y="42"/>
                      <a:pt x="37" y="42"/>
                      <a:pt x="37" y="42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9" y="12"/>
                      <a:pt x="21" y="27"/>
                      <a:pt x="2" y="4"/>
                    </a:cubicBez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6" name="Google Shape;686;p28"/>
              <p:cNvSpPr/>
              <p:nvPr/>
            </p:nvSpPr>
            <p:spPr>
              <a:xfrm>
                <a:off x="4316062" y="4132947"/>
                <a:ext cx="670394" cy="784954"/>
              </a:xfrm>
              <a:custGeom>
                <a:rect b="b" l="l" r="r" t="t"/>
                <a:pathLst>
                  <a:path extrusionOk="0" h="370" w="316">
                    <a:moveTo>
                      <a:pt x="311" y="363"/>
                    </a:moveTo>
                    <a:lnTo>
                      <a:pt x="0" y="0"/>
                    </a:lnTo>
                    <a:lnTo>
                      <a:pt x="5" y="12"/>
                    </a:lnTo>
                    <a:lnTo>
                      <a:pt x="316" y="370"/>
                    </a:lnTo>
                    <a:lnTo>
                      <a:pt x="311" y="363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7" name="Google Shape;687;p28"/>
              <p:cNvSpPr/>
              <p:nvPr/>
            </p:nvSpPr>
            <p:spPr>
              <a:xfrm>
                <a:off x="4975848" y="4892443"/>
                <a:ext cx="25458" cy="29701"/>
              </a:xfrm>
              <a:custGeom>
                <a:rect b="b" l="l" r="r" t="t"/>
                <a:pathLst>
                  <a:path extrusionOk="0" h="14" w="12">
                    <a:moveTo>
                      <a:pt x="7" y="0"/>
                    </a:moveTo>
                    <a:lnTo>
                      <a:pt x="0" y="5"/>
                    </a:lnTo>
                    <a:lnTo>
                      <a:pt x="5" y="12"/>
                    </a:lnTo>
                    <a:lnTo>
                      <a:pt x="5" y="14"/>
                    </a:lnTo>
                    <a:lnTo>
                      <a:pt x="12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8" name="Google Shape;688;p28"/>
              <p:cNvSpPr/>
              <p:nvPr/>
            </p:nvSpPr>
            <p:spPr>
              <a:xfrm>
                <a:off x="5086166" y="4987911"/>
                <a:ext cx="25458" cy="25458"/>
              </a:xfrm>
              <a:custGeom>
                <a:rect b="b" l="l" r="r" t="t"/>
                <a:pathLst>
                  <a:path extrusionOk="0" h="5" w="5">
                    <a:moveTo>
                      <a:pt x="2" y="0"/>
                    </a:moveTo>
                    <a:cubicBezTo>
                      <a:pt x="2" y="1"/>
                      <a:pt x="4" y="3"/>
                      <a:pt x="5" y="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89" name="Google Shape;689;p28"/>
              <p:cNvSpPr/>
              <p:nvPr/>
            </p:nvSpPr>
            <p:spPr>
              <a:xfrm>
                <a:off x="5162540" y="5017612"/>
                <a:ext cx="197299" cy="241851"/>
              </a:xfrm>
              <a:custGeom>
                <a:rect b="b" l="l" r="r" t="t"/>
                <a:pathLst>
                  <a:path extrusionOk="0" h="48" w="39">
                    <a:moveTo>
                      <a:pt x="1" y="4"/>
                    </a:moveTo>
                    <a:cubicBezTo>
                      <a:pt x="5" y="9"/>
                      <a:pt x="35" y="43"/>
                      <a:pt x="39" y="48"/>
                    </a:cubicBezTo>
                    <a:cubicBezTo>
                      <a:pt x="38" y="44"/>
                      <a:pt x="38" y="44"/>
                      <a:pt x="38" y="44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1" y="4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90" name="Google Shape;690;p28"/>
              <p:cNvSpPr/>
              <p:nvPr/>
            </p:nvSpPr>
            <p:spPr>
              <a:xfrm>
                <a:off x="5217699" y="5104593"/>
                <a:ext cx="21215" cy="29701"/>
              </a:xfrm>
              <a:custGeom>
                <a:rect b="b" l="l" r="r" t="t"/>
                <a:pathLst>
                  <a:path extrusionOk="0" h="14" w="10">
                    <a:moveTo>
                      <a:pt x="5" y="0"/>
                    </a:moveTo>
                    <a:lnTo>
                      <a:pt x="0" y="4"/>
                    </a:lnTo>
                    <a:lnTo>
                      <a:pt x="2" y="14"/>
                    </a:lnTo>
                    <a:lnTo>
                      <a:pt x="1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91" name="Google Shape;691;p28"/>
              <p:cNvSpPr/>
              <p:nvPr/>
            </p:nvSpPr>
            <p:spPr>
              <a:xfrm>
                <a:off x="5298316" y="5144901"/>
                <a:ext cx="543104" cy="602506"/>
              </a:xfrm>
              <a:custGeom>
                <a:rect b="b" l="l" r="r" t="t"/>
                <a:pathLst>
                  <a:path extrusionOk="0" h="284" w="256">
                    <a:moveTo>
                      <a:pt x="2" y="9"/>
                    </a:moveTo>
                    <a:lnTo>
                      <a:pt x="0" y="0"/>
                    </a:lnTo>
                    <a:lnTo>
                      <a:pt x="256" y="277"/>
                    </a:lnTo>
                    <a:lnTo>
                      <a:pt x="256" y="284"/>
                    </a:lnTo>
                    <a:lnTo>
                      <a:pt x="2" y="9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92" name="Google Shape;692;p28"/>
              <p:cNvSpPr/>
              <p:nvPr/>
            </p:nvSpPr>
            <p:spPr>
              <a:xfrm>
                <a:off x="5353475" y="5229761"/>
                <a:ext cx="25458" cy="29701"/>
              </a:xfrm>
              <a:custGeom>
                <a:rect b="b" l="l" r="r" t="t"/>
                <a:pathLst>
                  <a:path extrusionOk="0" h="14" w="12">
                    <a:moveTo>
                      <a:pt x="5" y="0"/>
                    </a:moveTo>
                    <a:lnTo>
                      <a:pt x="0" y="5"/>
                    </a:lnTo>
                    <a:lnTo>
                      <a:pt x="3" y="14"/>
                    </a:lnTo>
                    <a:lnTo>
                      <a:pt x="12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693" name="Google Shape;693;p28"/>
              <p:cNvSpPr/>
              <p:nvPr/>
            </p:nvSpPr>
            <p:spPr>
              <a:xfrm>
                <a:off x="5841420" y="4892443"/>
                <a:ext cx="963160" cy="854964"/>
              </a:xfrm>
              <a:custGeom>
                <a:rect b="b" l="l" r="r" t="t"/>
                <a:pathLst>
                  <a:path extrusionOk="0" h="170" w="191">
                    <a:moveTo>
                      <a:pt x="0" y="167"/>
                    </a:moveTo>
                    <a:cubicBezTo>
                      <a:pt x="8" y="160"/>
                      <a:pt x="171" y="18"/>
                      <a:pt x="191" y="0"/>
                    </a:cubicBezTo>
                    <a:cubicBezTo>
                      <a:pt x="190" y="4"/>
                      <a:pt x="190" y="4"/>
                      <a:pt x="190" y="4"/>
                    </a:cubicBezTo>
                    <a:cubicBezTo>
                      <a:pt x="190" y="5"/>
                      <a:pt x="1" y="170"/>
                      <a:pt x="0" y="170"/>
                    </a:cubicBez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694" name="Google Shape;694;p28"/>
            <p:cNvSpPr txBox="1"/>
            <p:nvPr/>
          </p:nvSpPr>
          <p:spPr>
            <a:xfrm rot="2914667">
              <a:off x="1505954" y="3935923"/>
              <a:ext cx="601410" cy="523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00" spcFirstLastPara="1" rIns="91400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01</a:t>
              </a:r>
              <a:endParaRPr/>
            </a:p>
          </p:txBody>
        </p:sp>
        <p:sp>
          <p:nvSpPr>
            <p:cNvPr id="695" name="Google Shape;695;p28"/>
            <p:cNvSpPr txBox="1"/>
            <p:nvPr/>
          </p:nvSpPr>
          <p:spPr>
            <a:xfrm rot="-2402119">
              <a:off x="2643089" y="4736584"/>
              <a:ext cx="662325" cy="5847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00" spcFirstLastPara="1" rIns="91400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02</a:t>
              </a:r>
              <a:endParaRPr/>
            </a:p>
          </p:txBody>
        </p:sp>
        <p:sp>
          <p:nvSpPr>
            <p:cNvPr id="696" name="Google Shape;696;p28"/>
            <p:cNvSpPr txBox="1"/>
            <p:nvPr/>
          </p:nvSpPr>
          <p:spPr>
            <a:xfrm rot="2492360">
              <a:off x="3755745" y="3317499"/>
              <a:ext cx="662325" cy="5847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00" spcFirstLastPara="1" rIns="91400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03</a:t>
              </a:r>
              <a:endParaRPr/>
            </a:p>
          </p:txBody>
        </p:sp>
        <p:sp>
          <p:nvSpPr>
            <p:cNvPr id="697" name="Google Shape;697;p28"/>
            <p:cNvSpPr txBox="1"/>
            <p:nvPr/>
          </p:nvSpPr>
          <p:spPr>
            <a:xfrm rot="-2092826">
              <a:off x="2434749" y="2113539"/>
              <a:ext cx="662325" cy="5847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00" spcFirstLastPara="1" rIns="91400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04</a:t>
              </a:r>
              <a:endParaRPr/>
            </a:p>
          </p:txBody>
        </p:sp>
        <p:sp>
          <p:nvSpPr>
            <p:cNvPr id="698" name="Google Shape;698;p28"/>
            <p:cNvSpPr/>
            <p:nvPr/>
          </p:nvSpPr>
          <p:spPr>
            <a:xfrm>
              <a:off x="6031625" y="4895916"/>
              <a:ext cx="511397" cy="662956"/>
            </a:xfrm>
            <a:custGeom>
              <a:rect b="b" l="l" r="r" t="t"/>
              <a:pathLst>
                <a:path extrusionOk="0" h="1581" w="1222">
                  <a:moveTo>
                    <a:pt x="1221" y="794"/>
                  </a:moveTo>
                  <a:cubicBezTo>
                    <a:pt x="1221" y="1079"/>
                    <a:pt x="995" y="1313"/>
                    <a:pt x="719" y="1338"/>
                  </a:cubicBezTo>
                  <a:cubicBezTo>
                    <a:pt x="719" y="1329"/>
                    <a:pt x="711" y="1313"/>
                    <a:pt x="711" y="1296"/>
                  </a:cubicBezTo>
                  <a:cubicBezTo>
                    <a:pt x="711" y="1296"/>
                    <a:pt x="702" y="1262"/>
                    <a:pt x="686" y="1221"/>
                  </a:cubicBezTo>
                  <a:cubicBezTo>
                    <a:pt x="911" y="1212"/>
                    <a:pt x="1095" y="1028"/>
                    <a:pt x="1095" y="794"/>
                  </a:cubicBezTo>
                  <a:cubicBezTo>
                    <a:pt x="1095" y="560"/>
                    <a:pt x="911" y="368"/>
                    <a:pt x="686" y="359"/>
                  </a:cubicBezTo>
                  <a:cubicBezTo>
                    <a:pt x="702" y="326"/>
                    <a:pt x="711" y="293"/>
                    <a:pt x="711" y="284"/>
                  </a:cubicBezTo>
                  <a:cubicBezTo>
                    <a:pt x="711" y="276"/>
                    <a:pt x="719" y="259"/>
                    <a:pt x="719" y="243"/>
                  </a:cubicBezTo>
                  <a:cubicBezTo>
                    <a:pt x="995" y="267"/>
                    <a:pt x="1221" y="510"/>
                    <a:pt x="1221" y="794"/>
                  </a:cubicBezTo>
                  <a:close/>
                  <a:moveTo>
                    <a:pt x="17" y="460"/>
                  </a:moveTo>
                  <a:cubicBezTo>
                    <a:pt x="8" y="568"/>
                    <a:pt x="0" y="677"/>
                    <a:pt x="0" y="786"/>
                  </a:cubicBezTo>
                  <a:lnTo>
                    <a:pt x="0" y="794"/>
                  </a:lnTo>
                  <a:lnTo>
                    <a:pt x="0" y="803"/>
                  </a:lnTo>
                  <a:cubicBezTo>
                    <a:pt x="0" y="911"/>
                    <a:pt x="8" y="1012"/>
                    <a:pt x="17" y="1120"/>
                  </a:cubicBezTo>
                  <a:cubicBezTo>
                    <a:pt x="42" y="1396"/>
                    <a:pt x="259" y="1580"/>
                    <a:pt x="468" y="1538"/>
                  </a:cubicBezTo>
                  <a:cubicBezTo>
                    <a:pt x="485" y="1530"/>
                    <a:pt x="493" y="1530"/>
                    <a:pt x="502" y="1530"/>
                  </a:cubicBezTo>
                  <a:cubicBezTo>
                    <a:pt x="552" y="1505"/>
                    <a:pt x="594" y="1471"/>
                    <a:pt x="644" y="1438"/>
                  </a:cubicBezTo>
                  <a:cubicBezTo>
                    <a:pt x="702" y="1396"/>
                    <a:pt x="569" y="1070"/>
                    <a:pt x="493" y="1112"/>
                  </a:cubicBezTo>
                  <a:cubicBezTo>
                    <a:pt x="460" y="1129"/>
                    <a:pt x="376" y="1196"/>
                    <a:pt x="343" y="1196"/>
                  </a:cubicBezTo>
                  <a:cubicBezTo>
                    <a:pt x="309" y="1204"/>
                    <a:pt x="293" y="1162"/>
                    <a:pt x="284" y="1120"/>
                  </a:cubicBezTo>
                  <a:cubicBezTo>
                    <a:pt x="276" y="1028"/>
                    <a:pt x="284" y="903"/>
                    <a:pt x="284" y="803"/>
                  </a:cubicBezTo>
                  <a:cubicBezTo>
                    <a:pt x="284" y="794"/>
                    <a:pt x="284" y="794"/>
                    <a:pt x="284" y="794"/>
                  </a:cubicBezTo>
                  <a:cubicBezTo>
                    <a:pt x="284" y="786"/>
                    <a:pt x="284" y="786"/>
                    <a:pt x="284" y="786"/>
                  </a:cubicBezTo>
                  <a:cubicBezTo>
                    <a:pt x="284" y="677"/>
                    <a:pt x="276" y="560"/>
                    <a:pt x="284" y="460"/>
                  </a:cubicBezTo>
                  <a:cubicBezTo>
                    <a:pt x="293" y="426"/>
                    <a:pt x="309" y="385"/>
                    <a:pt x="343" y="385"/>
                  </a:cubicBezTo>
                  <a:cubicBezTo>
                    <a:pt x="376" y="393"/>
                    <a:pt x="460" y="452"/>
                    <a:pt x="493" y="468"/>
                  </a:cubicBezTo>
                  <a:cubicBezTo>
                    <a:pt x="569" y="510"/>
                    <a:pt x="702" y="184"/>
                    <a:pt x="644" y="142"/>
                  </a:cubicBezTo>
                  <a:cubicBezTo>
                    <a:pt x="594" y="117"/>
                    <a:pt x="552" y="75"/>
                    <a:pt x="502" y="58"/>
                  </a:cubicBezTo>
                  <a:cubicBezTo>
                    <a:pt x="493" y="50"/>
                    <a:pt x="485" y="50"/>
                    <a:pt x="468" y="50"/>
                  </a:cubicBezTo>
                  <a:cubicBezTo>
                    <a:pt x="259" y="0"/>
                    <a:pt x="42" y="184"/>
                    <a:pt x="17" y="460"/>
                  </a:cubicBezTo>
                  <a:close/>
                  <a:moveTo>
                    <a:pt x="410" y="911"/>
                  </a:moveTo>
                  <a:cubicBezTo>
                    <a:pt x="602" y="911"/>
                    <a:pt x="602" y="911"/>
                    <a:pt x="602" y="911"/>
                  </a:cubicBezTo>
                  <a:cubicBezTo>
                    <a:pt x="610" y="861"/>
                    <a:pt x="610" y="861"/>
                    <a:pt x="610" y="861"/>
                  </a:cubicBezTo>
                  <a:cubicBezTo>
                    <a:pt x="493" y="861"/>
                    <a:pt x="493" y="861"/>
                    <a:pt x="493" y="861"/>
                  </a:cubicBezTo>
                  <a:cubicBezTo>
                    <a:pt x="493" y="861"/>
                    <a:pt x="502" y="853"/>
                    <a:pt x="510" y="853"/>
                  </a:cubicBezTo>
                  <a:cubicBezTo>
                    <a:pt x="510" y="845"/>
                    <a:pt x="527" y="836"/>
                    <a:pt x="543" y="828"/>
                  </a:cubicBezTo>
                  <a:cubicBezTo>
                    <a:pt x="569" y="811"/>
                    <a:pt x="569" y="811"/>
                    <a:pt x="569" y="811"/>
                  </a:cubicBezTo>
                  <a:cubicBezTo>
                    <a:pt x="585" y="803"/>
                    <a:pt x="602" y="786"/>
                    <a:pt x="610" y="778"/>
                  </a:cubicBezTo>
                  <a:cubicBezTo>
                    <a:pt x="627" y="761"/>
                    <a:pt x="635" y="744"/>
                    <a:pt x="644" y="719"/>
                  </a:cubicBezTo>
                  <a:cubicBezTo>
                    <a:pt x="652" y="694"/>
                    <a:pt x="644" y="677"/>
                    <a:pt x="627" y="660"/>
                  </a:cubicBezTo>
                  <a:cubicBezTo>
                    <a:pt x="619" y="644"/>
                    <a:pt x="594" y="635"/>
                    <a:pt x="569" y="635"/>
                  </a:cubicBezTo>
                  <a:cubicBezTo>
                    <a:pt x="527" y="635"/>
                    <a:pt x="502" y="644"/>
                    <a:pt x="476" y="677"/>
                  </a:cubicBezTo>
                  <a:cubicBezTo>
                    <a:pt x="468" y="686"/>
                    <a:pt x="460" y="711"/>
                    <a:pt x="452" y="736"/>
                  </a:cubicBezTo>
                  <a:cubicBezTo>
                    <a:pt x="510" y="736"/>
                    <a:pt x="510" y="736"/>
                    <a:pt x="510" y="736"/>
                  </a:cubicBezTo>
                  <a:cubicBezTo>
                    <a:pt x="510" y="719"/>
                    <a:pt x="518" y="702"/>
                    <a:pt x="518" y="694"/>
                  </a:cubicBezTo>
                  <a:cubicBezTo>
                    <a:pt x="527" y="686"/>
                    <a:pt x="543" y="677"/>
                    <a:pt x="560" y="677"/>
                  </a:cubicBezTo>
                  <a:cubicBezTo>
                    <a:pt x="569" y="677"/>
                    <a:pt x="577" y="686"/>
                    <a:pt x="585" y="694"/>
                  </a:cubicBezTo>
                  <a:cubicBezTo>
                    <a:pt x="585" y="702"/>
                    <a:pt x="594" y="711"/>
                    <a:pt x="585" y="719"/>
                  </a:cubicBezTo>
                  <a:cubicBezTo>
                    <a:pt x="585" y="736"/>
                    <a:pt x="577" y="744"/>
                    <a:pt x="560" y="761"/>
                  </a:cubicBezTo>
                  <a:cubicBezTo>
                    <a:pt x="552" y="769"/>
                    <a:pt x="535" y="778"/>
                    <a:pt x="502" y="803"/>
                  </a:cubicBezTo>
                  <a:cubicBezTo>
                    <a:pt x="468" y="819"/>
                    <a:pt x="452" y="836"/>
                    <a:pt x="435" y="861"/>
                  </a:cubicBezTo>
                  <a:cubicBezTo>
                    <a:pt x="426" y="878"/>
                    <a:pt x="418" y="895"/>
                    <a:pt x="410" y="911"/>
                  </a:cubicBezTo>
                  <a:close/>
                  <a:moveTo>
                    <a:pt x="844" y="811"/>
                  </a:moveTo>
                  <a:cubicBezTo>
                    <a:pt x="819" y="811"/>
                    <a:pt x="819" y="811"/>
                    <a:pt x="819" y="811"/>
                  </a:cubicBezTo>
                  <a:cubicBezTo>
                    <a:pt x="853" y="635"/>
                    <a:pt x="853" y="635"/>
                    <a:pt x="853" y="635"/>
                  </a:cubicBezTo>
                  <a:cubicBezTo>
                    <a:pt x="794" y="635"/>
                    <a:pt x="794" y="635"/>
                    <a:pt x="794" y="635"/>
                  </a:cubicBezTo>
                  <a:cubicBezTo>
                    <a:pt x="652" y="803"/>
                    <a:pt x="652" y="803"/>
                    <a:pt x="652" y="803"/>
                  </a:cubicBezTo>
                  <a:cubicBezTo>
                    <a:pt x="644" y="853"/>
                    <a:pt x="644" y="853"/>
                    <a:pt x="644" y="853"/>
                  </a:cubicBezTo>
                  <a:cubicBezTo>
                    <a:pt x="753" y="853"/>
                    <a:pt x="753" y="853"/>
                    <a:pt x="753" y="853"/>
                  </a:cubicBezTo>
                  <a:cubicBezTo>
                    <a:pt x="744" y="911"/>
                    <a:pt x="744" y="911"/>
                    <a:pt x="744" y="911"/>
                  </a:cubicBezTo>
                  <a:cubicBezTo>
                    <a:pt x="794" y="911"/>
                    <a:pt x="794" y="911"/>
                    <a:pt x="794" y="911"/>
                  </a:cubicBezTo>
                  <a:cubicBezTo>
                    <a:pt x="803" y="853"/>
                    <a:pt x="803" y="853"/>
                    <a:pt x="803" y="853"/>
                  </a:cubicBezTo>
                  <a:cubicBezTo>
                    <a:pt x="836" y="853"/>
                    <a:pt x="836" y="853"/>
                    <a:pt x="836" y="853"/>
                  </a:cubicBezTo>
                  <a:lnTo>
                    <a:pt x="844" y="811"/>
                  </a:lnTo>
                  <a:close/>
                  <a:moveTo>
                    <a:pt x="694" y="811"/>
                  </a:moveTo>
                  <a:cubicBezTo>
                    <a:pt x="786" y="686"/>
                    <a:pt x="786" y="686"/>
                    <a:pt x="786" y="686"/>
                  </a:cubicBezTo>
                  <a:cubicBezTo>
                    <a:pt x="761" y="811"/>
                    <a:pt x="761" y="811"/>
                    <a:pt x="761" y="811"/>
                  </a:cubicBezTo>
                  <a:lnTo>
                    <a:pt x="694" y="811"/>
                  </a:lnTo>
                  <a:close/>
                  <a:moveTo>
                    <a:pt x="694" y="811"/>
                  </a:moveTo>
                  <a:lnTo>
                    <a:pt x="694" y="81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699" name="Google Shape;699;p28"/>
            <p:cNvSpPr/>
            <p:nvPr/>
          </p:nvSpPr>
          <p:spPr>
            <a:xfrm>
              <a:off x="6031625" y="1908555"/>
              <a:ext cx="555172" cy="480467"/>
            </a:xfrm>
            <a:custGeom>
              <a:rect b="b" l="l" r="r" t="t"/>
              <a:pathLst>
                <a:path extrusionOk="0" h="879" w="1013">
                  <a:moveTo>
                    <a:pt x="502" y="0"/>
                  </a:moveTo>
                  <a:cubicBezTo>
                    <a:pt x="226" y="0"/>
                    <a:pt x="0" y="159"/>
                    <a:pt x="0" y="351"/>
                  </a:cubicBezTo>
                  <a:cubicBezTo>
                    <a:pt x="0" y="469"/>
                    <a:pt x="67" y="569"/>
                    <a:pt x="193" y="636"/>
                  </a:cubicBezTo>
                  <a:cubicBezTo>
                    <a:pt x="176" y="711"/>
                    <a:pt x="142" y="811"/>
                    <a:pt x="92" y="862"/>
                  </a:cubicBezTo>
                  <a:cubicBezTo>
                    <a:pt x="92" y="870"/>
                    <a:pt x="92" y="870"/>
                    <a:pt x="92" y="878"/>
                  </a:cubicBezTo>
                  <a:lnTo>
                    <a:pt x="101" y="878"/>
                  </a:lnTo>
                  <a:lnTo>
                    <a:pt x="109" y="878"/>
                  </a:lnTo>
                  <a:cubicBezTo>
                    <a:pt x="118" y="878"/>
                    <a:pt x="335" y="862"/>
                    <a:pt x="485" y="711"/>
                  </a:cubicBezTo>
                  <a:cubicBezTo>
                    <a:pt x="485" y="711"/>
                    <a:pt x="494" y="711"/>
                    <a:pt x="502" y="711"/>
                  </a:cubicBezTo>
                  <a:cubicBezTo>
                    <a:pt x="786" y="711"/>
                    <a:pt x="1012" y="552"/>
                    <a:pt x="1012" y="351"/>
                  </a:cubicBezTo>
                  <a:cubicBezTo>
                    <a:pt x="1012" y="159"/>
                    <a:pt x="786" y="0"/>
                    <a:pt x="502" y="0"/>
                  </a:cubicBezTo>
                  <a:close/>
                  <a:moveTo>
                    <a:pt x="502" y="0"/>
                  </a:moveTo>
                  <a:lnTo>
                    <a:pt x="5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0" name="Google Shape;700;p28"/>
            <p:cNvSpPr/>
            <p:nvPr/>
          </p:nvSpPr>
          <p:spPr>
            <a:xfrm>
              <a:off x="6031625" y="2939946"/>
              <a:ext cx="513189" cy="376998"/>
            </a:xfrm>
            <a:custGeom>
              <a:rect b="b" l="l" r="r" t="t"/>
              <a:pathLst>
                <a:path extrusionOk="0" h="987" w="1347">
                  <a:moveTo>
                    <a:pt x="586" y="602"/>
                  </a:moveTo>
                  <a:cubicBezTo>
                    <a:pt x="561" y="585"/>
                    <a:pt x="519" y="560"/>
                    <a:pt x="502" y="535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26" y="100"/>
                    <a:pt x="9" y="58"/>
                    <a:pt x="17" y="33"/>
                  </a:cubicBezTo>
                  <a:cubicBezTo>
                    <a:pt x="34" y="17"/>
                    <a:pt x="51" y="0"/>
                    <a:pt x="92" y="0"/>
                  </a:cubicBezTo>
                  <a:cubicBezTo>
                    <a:pt x="1255" y="0"/>
                    <a:pt x="1255" y="0"/>
                    <a:pt x="1255" y="0"/>
                  </a:cubicBezTo>
                  <a:cubicBezTo>
                    <a:pt x="1255" y="0"/>
                    <a:pt x="1305" y="0"/>
                    <a:pt x="1330" y="41"/>
                  </a:cubicBezTo>
                  <a:cubicBezTo>
                    <a:pt x="1346" y="67"/>
                    <a:pt x="1330" y="108"/>
                    <a:pt x="1305" y="125"/>
                  </a:cubicBezTo>
                  <a:cubicBezTo>
                    <a:pt x="803" y="576"/>
                    <a:pt x="803" y="576"/>
                    <a:pt x="803" y="576"/>
                  </a:cubicBezTo>
                  <a:cubicBezTo>
                    <a:pt x="803" y="576"/>
                    <a:pt x="711" y="652"/>
                    <a:pt x="586" y="602"/>
                  </a:cubicBezTo>
                  <a:close/>
                  <a:moveTo>
                    <a:pt x="92" y="986"/>
                  </a:moveTo>
                  <a:cubicBezTo>
                    <a:pt x="92" y="986"/>
                    <a:pt x="0" y="978"/>
                    <a:pt x="0" y="894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00"/>
                    <a:pt x="17" y="192"/>
                    <a:pt x="42" y="217"/>
                  </a:cubicBezTo>
                  <a:cubicBezTo>
                    <a:pt x="234" y="409"/>
                    <a:pt x="234" y="409"/>
                    <a:pt x="234" y="409"/>
                  </a:cubicBezTo>
                  <a:cubicBezTo>
                    <a:pt x="260" y="426"/>
                    <a:pt x="268" y="468"/>
                    <a:pt x="251" y="493"/>
                  </a:cubicBezTo>
                  <a:cubicBezTo>
                    <a:pt x="109" y="827"/>
                    <a:pt x="109" y="827"/>
                    <a:pt x="109" y="827"/>
                  </a:cubicBezTo>
                  <a:cubicBezTo>
                    <a:pt x="101" y="853"/>
                    <a:pt x="109" y="853"/>
                    <a:pt x="126" y="827"/>
                  </a:cubicBezTo>
                  <a:cubicBezTo>
                    <a:pt x="318" y="576"/>
                    <a:pt x="318" y="576"/>
                    <a:pt x="318" y="576"/>
                  </a:cubicBezTo>
                  <a:cubicBezTo>
                    <a:pt x="343" y="552"/>
                    <a:pt x="368" y="552"/>
                    <a:pt x="393" y="568"/>
                  </a:cubicBezTo>
                  <a:cubicBezTo>
                    <a:pt x="477" y="643"/>
                    <a:pt x="477" y="643"/>
                    <a:pt x="477" y="643"/>
                  </a:cubicBezTo>
                  <a:cubicBezTo>
                    <a:pt x="502" y="660"/>
                    <a:pt x="544" y="685"/>
                    <a:pt x="569" y="694"/>
                  </a:cubicBezTo>
                  <a:cubicBezTo>
                    <a:pt x="636" y="710"/>
                    <a:pt x="744" y="735"/>
                    <a:pt x="820" y="677"/>
                  </a:cubicBezTo>
                  <a:cubicBezTo>
                    <a:pt x="945" y="568"/>
                    <a:pt x="945" y="568"/>
                    <a:pt x="945" y="568"/>
                  </a:cubicBezTo>
                  <a:cubicBezTo>
                    <a:pt x="970" y="552"/>
                    <a:pt x="1004" y="552"/>
                    <a:pt x="1020" y="576"/>
                  </a:cubicBezTo>
                  <a:cubicBezTo>
                    <a:pt x="1229" y="853"/>
                    <a:pt x="1229" y="853"/>
                    <a:pt x="1229" y="853"/>
                  </a:cubicBezTo>
                  <a:cubicBezTo>
                    <a:pt x="1246" y="877"/>
                    <a:pt x="1246" y="869"/>
                    <a:pt x="1238" y="844"/>
                  </a:cubicBezTo>
                  <a:cubicBezTo>
                    <a:pt x="1096" y="493"/>
                    <a:pt x="1096" y="493"/>
                    <a:pt x="1096" y="493"/>
                  </a:cubicBezTo>
                  <a:cubicBezTo>
                    <a:pt x="1079" y="468"/>
                    <a:pt x="1087" y="434"/>
                    <a:pt x="1112" y="409"/>
                  </a:cubicBezTo>
                  <a:cubicBezTo>
                    <a:pt x="1313" y="217"/>
                    <a:pt x="1313" y="217"/>
                    <a:pt x="1313" y="217"/>
                  </a:cubicBezTo>
                  <a:cubicBezTo>
                    <a:pt x="1330" y="192"/>
                    <a:pt x="1346" y="200"/>
                    <a:pt x="1346" y="225"/>
                  </a:cubicBezTo>
                  <a:cubicBezTo>
                    <a:pt x="1346" y="903"/>
                    <a:pt x="1346" y="903"/>
                    <a:pt x="1346" y="903"/>
                  </a:cubicBezTo>
                  <a:cubicBezTo>
                    <a:pt x="1346" y="903"/>
                    <a:pt x="1338" y="986"/>
                    <a:pt x="1246" y="986"/>
                  </a:cubicBezTo>
                  <a:cubicBezTo>
                    <a:pt x="92" y="986"/>
                    <a:pt x="92" y="986"/>
                    <a:pt x="92" y="986"/>
                  </a:cubicBezTo>
                  <a:close/>
                  <a:moveTo>
                    <a:pt x="92" y="986"/>
                  </a:moveTo>
                  <a:lnTo>
                    <a:pt x="92" y="98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1" name="Google Shape;701;p28"/>
            <p:cNvSpPr/>
            <p:nvPr/>
          </p:nvSpPr>
          <p:spPr>
            <a:xfrm>
              <a:off x="6031625" y="3947042"/>
              <a:ext cx="626606" cy="485329"/>
            </a:xfrm>
            <a:custGeom>
              <a:rect b="b" l="l" r="r" t="t"/>
              <a:pathLst>
                <a:path extrusionOk="0" h="770" w="996">
                  <a:moveTo>
                    <a:pt x="995" y="100"/>
                  </a:moveTo>
                  <a:cubicBezTo>
                    <a:pt x="995" y="409"/>
                    <a:pt x="995" y="409"/>
                    <a:pt x="995" y="409"/>
                  </a:cubicBezTo>
                  <a:cubicBezTo>
                    <a:pt x="995" y="409"/>
                    <a:pt x="928" y="426"/>
                    <a:pt x="920" y="426"/>
                  </a:cubicBezTo>
                  <a:cubicBezTo>
                    <a:pt x="903" y="426"/>
                    <a:pt x="861" y="443"/>
                    <a:pt x="836" y="409"/>
                  </a:cubicBezTo>
                  <a:cubicBezTo>
                    <a:pt x="786" y="367"/>
                    <a:pt x="619" y="192"/>
                    <a:pt x="619" y="192"/>
                  </a:cubicBezTo>
                  <a:cubicBezTo>
                    <a:pt x="619" y="192"/>
                    <a:pt x="594" y="167"/>
                    <a:pt x="543" y="192"/>
                  </a:cubicBezTo>
                  <a:cubicBezTo>
                    <a:pt x="502" y="217"/>
                    <a:pt x="443" y="250"/>
                    <a:pt x="418" y="259"/>
                  </a:cubicBezTo>
                  <a:cubicBezTo>
                    <a:pt x="410" y="267"/>
                    <a:pt x="393" y="275"/>
                    <a:pt x="384" y="275"/>
                  </a:cubicBezTo>
                  <a:cubicBezTo>
                    <a:pt x="351" y="275"/>
                    <a:pt x="326" y="242"/>
                    <a:pt x="326" y="209"/>
                  </a:cubicBezTo>
                  <a:cubicBezTo>
                    <a:pt x="326" y="183"/>
                    <a:pt x="343" y="167"/>
                    <a:pt x="360" y="158"/>
                  </a:cubicBezTo>
                  <a:cubicBezTo>
                    <a:pt x="426" y="116"/>
                    <a:pt x="552" y="50"/>
                    <a:pt x="602" y="16"/>
                  </a:cubicBezTo>
                  <a:cubicBezTo>
                    <a:pt x="635" y="0"/>
                    <a:pt x="652" y="0"/>
                    <a:pt x="702" y="33"/>
                  </a:cubicBezTo>
                  <a:cubicBezTo>
                    <a:pt x="752" y="83"/>
                    <a:pt x="803" y="125"/>
                    <a:pt x="803" y="125"/>
                  </a:cubicBezTo>
                  <a:cubicBezTo>
                    <a:pt x="803" y="125"/>
                    <a:pt x="819" y="133"/>
                    <a:pt x="836" y="133"/>
                  </a:cubicBezTo>
                  <a:cubicBezTo>
                    <a:pt x="878" y="125"/>
                    <a:pt x="995" y="100"/>
                    <a:pt x="995" y="100"/>
                  </a:cubicBezTo>
                  <a:close/>
                  <a:moveTo>
                    <a:pt x="334" y="626"/>
                  </a:moveTo>
                  <a:cubicBezTo>
                    <a:pt x="343" y="610"/>
                    <a:pt x="343" y="585"/>
                    <a:pt x="326" y="568"/>
                  </a:cubicBezTo>
                  <a:cubicBezTo>
                    <a:pt x="309" y="551"/>
                    <a:pt x="293" y="551"/>
                    <a:pt x="276" y="551"/>
                  </a:cubicBezTo>
                  <a:cubicBezTo>
                    <a:pt x="276" y="535"/>
                    <a:pt x="276" y="510"/>
                    <a:pt x="259" y="501"/>
                  </a:cubicBezTo>
                  <a:cubicBezTo>
                    <a:pt x="251" y="484"/>
                    <a:pt x="226" y="476"/>
                    <a:pt x="209" y="484"/>
                  </a:cubicBezTo>
                  <a:cubicBezTo>
                    <a:pt x="217" y="468"/>
                    <a:pt x="209" y="443"/>
                    <a:pt x="201" y="426"/>
                  </a:cubicBezTo>
                  <a:cubicBezTo>
                    <a:pt x="176" y="401"/>
                    <a:pt x="134" y="409"/>
                    <a:pt x="109" y="434"/>
                  </a:cubicBezTo>
                  <a:cubicBezTo>
                    <a:pt x="92" y="451"/>
                    <a:pt x="75" y="501"/>
                    <a:pt x="92" y="526"/>
                  </a:cubicBezTo>
                  <a:cubicBezTo>
                    <a:pt x="117" y="551"/>
                    <a:pt x="142" y="535"/>
                    <a:pt x="159" y="535"/>
                  </a:cubicBezTo>
                  <a:cubicBezTo>
                    <a:pt x="159" y="551"/>
                    <a:pt x="142" y="568"/>
                    <a:pt x="159" y="593"/>
                  </a:cubicBezTo>
                  <a:cubicBezTo>
                    <a:pt x="176" y="618"/>
                    <a:pt x="209" y="602"/>
                    <a:pt x="226" y="602"/>
                  </a:cubicBezTo>
                  <a:cubicBezTo>
                    <a:pt x="217" y="618"/>
                    <a:pt x="201" y="643"/>
                    <a:pt x="226" y="668"/>
                  </a:cubicBezTo>
                  <a:cubicBezTo>
                    <a:pt x="242" y="685"/>
                    <a:pt x="276" y="677"/>
                    <a:pt x="293" y="668"/>
                  </a:cubicBezTo>
                  <a:cubicBezTo>
                    <a:pt x="284" y="693"/>
                    <a:pt x="268" y="710"/>
                    <a:pt x="293" y="744"/>
                  </a:cubicBezTo>
                  <a:cubicBezTo>
                    <a:pt x="318" y="769"/>
                    <a:pt x="368" y="752"/>
                    <a:pt x="393" y="727"/>
                  </a:cubicBezTo>
                  <a:cubicBezTo>
                    <a:pt x="418" y="702"/>
                    <a:pt x="418" y="668"/>
                    <a:pt x="393" y="643"/>
                  </a:cubicBezTo>
                  <a:cubicBezTo>
                    <a:pt x="376" y="626"/>
                    <a:pt x="360" y="626"/>
                    <a:pt x="334" y="626"/>
                  </a:cubicBezTo>
                  <a:close/>
                  <a:moveTo>
                    <a:pt x="786" y="468"/>
                  </a:moveTo>
                  <a:cubicBezTo>
                    <a:pt x="610" y="284"/>
                    <a:pt x="694" y="367"/>
                    <a:pt x="594" y="267"/>
                  </a:cubicBezTo>
                  <a:cubicBezTo>
                    <a:pt x="594" y="267"/>
                    <a:pt x="569" y="234"/>
                    <a:pt x="527" y="259"/>
                  </a:cubicBezTo>
                  <a:cubicBezTo>
                    <a:pt x="502" y="267"/>
                    <a:pt x="468" y="284"/>
                    <a:pt x="443" y="301"/>
                  </a:cubicBezTo>
                  <a:cubicBezTo>
                    <a:pt x="418" y="309"/>
                    <a:pt x="393" y="317"/>
                    <a:pt x="384" y="317"/>
                  </a:cubicBezTo>
                  <a:cubicBezTo>
                    <a:pt x="326" y="317"/>
                    <a:pt x="284" y="267"/>
                    <a:pt x="284" y="217"/>
                  </a:cubicBezTo>
                  <a:cubicBezTo>
                    <a:pt x="284" y="175"/>
                    <a:pt x="301" y="142"/>
                    <a:pt x="334" y="125"/>
                  </a:cubicBezTo>
                  <a:cubicBezTo>
                    <a:pt x="368" y="100"/>
                    <a:pt x="460" y="50"/>
                    <a:pt x="460" y="50"/>
                  </a:cubicBezTo>
                  <a:cubicBezTo>
                    <a:pt x="460" y="50"/>
                    <a:pt x="435" y="8"/>
                    <a:pt x="376" y="8"/>
                  </a:cubicBezTo>
                  <a:cubicBezTo>
                    <a:pt x="309" y="8"/>
                    <a:pt x="184" y="100"/>
                    <a:pt x="184" y="100"/>
                  </a:cubicBezTo>
                  <a:cubicBezTo>
                    <a:pt x="184" y="100"/>
                    <a:pt x="150" y="116"/>
                    <a:pt x="100" y="10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426"/>
                    <a:pt x="0" y="426"/>
                    <a:pt x="0" y="426"/>
                  </a:cubicBezTo>
                  <a:cubicBezTo>
                    <a:pt x="0" y="426"/>
                    <a:pt x="25" y="434"/>
                    <a:pt x="50" y="443"/>
                  </a:cubicBezTo>
                  <a:cubicBezTo>
                    <a:pt x="59" y="426"/>
                    <a:pt x="67" y="409"/>
                    <a:pt x="83" y="392"/>
                  </a:cubicBezTo>
                  <a:cubicBezTo>
                    <a:pt x="125" y="351"/>
                    <a:pt x="192" y="351"/>
                    <a:pt x="234" y="392"/>
                  </a:cubicBezTo>
                  <a:cubicBezTo>
                    <a:pt x="242" y="409"/>
                    <a:pt x="251" y="417"/>
                    <a:pt x="251" y="434"/>
                  </a:cubicBezTo>
                  <a:cubicBezTo>
                    <a:pt x="268" y="443"/>
                    <a:pt x="284" y="451"/>
                    <a:pt x="293" y="468"/>
                  </a:cubicBezTo>
                  <a:cubicBezTo>
                    <a:pt x="309" y="476"/>
                    <a:pt x="318" y="493"/>
                    <a:pt x="318" y="510"/>
                  </a:cubicBezTo>
                  <a:cubicBezTo>
                    <a:pt x="334" y="510"/>
                    <a:pt x="351" y="518"/>
                    <a:pt x="360" y="535"/>
                  </a:cubicBezTo>
                  <a:cubicBezTo>
                    <a:pt x="376" y="551"/>
                    <a:pt x="384" y="568"/>
                    <a:pt x="384" y="585"/>
                  </a:cubicBezTo>
                  <a:cubicBezTo>
                    <a:pt x="401" y="585"/>
                    <a:pt x="418" y="593"/>
                    <a:pt x="426" y="610"/>
                  </a:cubicBezTo>
                  <a:cubicBezTo>
                    <a:pt x="451" y="635"/>
                    <a:pt x="460" y="668"/>
                    <a:pt x="451" y="702"/>
                  </a:cubicBezTo>
                  <a:cubicBezTo>
                    <a:pt x="460" y="702"/>
                    <a:pt x="468" y="718"/>
                    <a:pt x="477" y="727"/>
                  </a:cubicBezTo>
                  <a:cubicBezTo>
                    <a:pt x="493" y="744"/>
                    <a:pt x="527" y="744"/>
                    <a:pt x="543" y="727"/>
                  </a:cubicBezTo>
                  <a:cubicBezTo>
                    <a:pt x="560" y="710"/>
                    <a:pt x="560" y="677"/>
                    <a:pt x="543" y="660"/>
                  </a:cubicBezTo>
                  <a:lnTo>
                    <a:pt x="535" y="660"/>
                  </a:lnTo>
                  <a:cubicBezTo>
                    <a:pt x="485" y="602"/>
                    <a:pt x="477" y="593"/>
                    <a:pt x="485" y="585"/>
                  </a:cubicBezTo>
                  <a:cubicBezTo>
                    <a:pt x="493" y="585"/>
                    <a:pt x="502" y="593"/>
                    <a:pt x="560" y="660"/>
                  </a:cubicBezTo>
                  <a:cubicBezTo>
                    <a:pt x="569" y="668"/>
                    <a:pt x="569" y="668"/>
                    <a:pt x="569" y="668"/>
                  </a:cubicBezTo>
                  <a:cubicBezTo>
                    <a:pt x="585" y="685"/>
                    <a:pt x="610" y="685"/>
                    <a:pt x="627" y="668"/>
                  </a:cubicBezTo>
                  <a:cubicBezTo>
                    <a:pt x="644" y="652"/>
                    <a:pt x="644" y="618"/>
                    <a:pt x="627" y="602"/>
                  </a:cubicBezTo>
                  <a:cubicBezTo>
                    <a:pt x="569" y="535"/>
                    <a:pt x="560" y="526"/>
                    <a:pt x="560" y="518"/>
                  </a:cubicBezTo>
                  <a:cubicBezTo>
                    <a:pt x="569" y="518"/>
                    <a:pt x="594" y="551"/>
                    <a:pt x="652" y="610"/>
                  </a:cubicBezTo>
                  <a:cubicBezTo>
                    <a:pt x="669" y="626"/>
                    <a:pt x="702" y="626"/>
                    <a:pt x="719" y="610"/>
                  </a:cubicBezTo>
                  <a:cubicBezTo>
                    <a:pt x="727" y="593"/>
                    <a:pt x="736" y="568"/>
                    <a:pt x="719" y="543"/>
                  </a:cubicBezTo>
                  <a:cubicBezTo>
                    <a:pt x="644" y="468"/>
                    <a:pt x="644" y="468"/>
                    <a:pt x="652" y="459"/>
                  </a:cubicBezTo>
                  <a:lnTo>
                    <a:pt x="727" y="526"/>
                  </a:lnTo>
                  <a:cubicBezTo>
                    <a:pt x="727" y="535"/>
                    <a:pt x="727" y="535"/>
                    <a:pt x="727" y="535"/>
                  </a:cubicBezTo>
                  <a:cubicBezTo>
                    <a:pt x="744" y="551"/>
                    <a:pt x="769" y="551"/>
                    <a:pt x="786" y="535"/>
                  </a:cubicBezTo>
                  <a:cubicBezTo>
                    <a:pt x="803" y="510"/>
                    <a:pt x="803" y="484"/>
                    <a:pt x="786" y="468"/>
                  </a:cubicBezTo>
                  <a:close/>
                  <a:moveTo>
                    <a:pt x="786" y="468"/>
                  </a:moveTo>
                  <a:lnTo>
                    <a:pt x="786" y="46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2" name="Google Shape;702;p28"/>
            <p:cNvSpPr txBox="1"/>
            <p:nvPr/>
          </p:nvSpPr>
          <p:spPr>
            <a:xfrm>
              <a:off x="6658232" y="1814461"/>
              <a:ext cx="4442324" cy="3332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400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STAGE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3" name="Google Shape;703;p28"/>
            <p:cNvSpPr txBox="1"/>
            <p:nvPr/>
          </p:nvSpPr>
          <p:spPr>
            <a:xfrm>
              <a:off x="6658232" y="2821731"/>
              <a:ext cx="4442324" cy="3332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400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STAGE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4" name="Google Shape;704;p28"/>
            <p:cNvSpPr txBox="1"/>
            <p:nvPr/>
          </p:nvSpPr>
          <p:spPr>
            <a:xfrm>
              <a:off x="6658232" y="3845861"/>
              <a:ext cx="4442324" cy="3332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400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STAGE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05" name="Google Shape;705;p28"/>
            <p:cNvSpPr txBox="1"/>
            <p:nvPr/>
          </p:nvSpPr>
          <p:spPr>
            <a:xfrm>
              <a:off x="6658232" y="4905043"/>
              <a:ext cx="4442324" cy="3332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400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STAGE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706" name="Google Shape;706;p28"/>
          <p:cNvSpPr/>
          <p:nvPr/>
        </p:nvSpPr>
        <p:spPr>
          <a:xfrm>
            <a:off x="6721763" y="2169792"/>
            <a:ext cx="485164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07" name="Google Shape;707;p28"/>
          <p:cNvSpPr/>
          <p:nvPr/>
        </p:nvSpPr>
        <p:spPr>
          <a:xfrm>
            <a:off x="6721763" y="3177338"/>
            <a:ext cx="485164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08" name="Google Shape;708;p28"/>
          <p:cNvSpPr/>
          <p:nvPr/>
        </p:nvSpPr>
        <p:spPr>
          <a:xfrm>
            <a:off x="6721763" y="4184884"/>
            <a:ext cx="485164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09" name="Google Shape;709;p28"/>
          <p:cNvSpPr/>
          <p:nvPr/>
        </p:nvSpPr>
        <p:spPr>
          <a:xfrm>
            <a:off x="6721763" y="5192430"/>
            <a:ext cx="485164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5" name="Google Shape;715;p29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716" name="Google Shape;716;p29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717" name="Google Shape;717;p29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18" name="Google Shape;718;p29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719" name="Google Shape;719;p29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720" name="Google Shape;720;p29"/>
          <p:cNvSpPr txBox="1"/>
          <p:nvPr/>
        </p:nvSpPr>
        <p:spPr>
          <a:xfrm>
            <a:off x="863600" y="248922"/>
            <a:ext cx="334627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721" name="Google Shape;721;p29"/>
          <p:cNvGrpSpPr/>
          <p:nvPr/>
        </p:nvGrpSpPr>
        <p:grpSpPr>
          <a:xfrm>
            <a:off x="962966" y="1886115"/>
            <a:ext cx="10274330" cy="4578077"/>
            <a:chOff x="719138" y="1804835"/>
            <a:chExt cx="10274306" cy="4578066"/>
          </a:xfrm>
        </p:grpSpPr>
        <p:sp>
          <p:nvSpPr>
            <p:cNvPr id="722" name="Google Shape;722;p29"/>
            <p:cNvSpPr/>
            <p:nvPr/>
          </p:nvSpPr>
          <p:spPr>
            <a:xfrm>
              <a:off x="7269605" y="2471480"/>
              <a:ext cx="3723839" cy="570019"/>
            </a:xfrm>
            <a:prstGeom prst="roundRect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OPTION HERE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7327338" y="3041497"/>
              <a:ext cx="3239703" cy="570019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OPTION HERE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7385075" y="3611517"/>
              <a:ext cx="2755559" cy="570019"/>
            </a:xfrm>
            <a:prstGeom prst="roundRect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OPTION HERE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725" name="Google Shape;725;p29"/>
            <p:cNvGrpSpPr/>
            <p:nvPr/>
          </p:nvGrpSpPr>
          <p:grpSpPr>
            <a:xfrm rot="-1708087">
              <a:off x="6041658" y="2194156"/>
              <a:ext cx="2346184" cy="3863128"/>
              <a:chOff x="170364" y="949888"/>
              <a:chExt cx="1945268" cy="3203011"/>
            </a:xfrm>
          </p:grpSpPr>
          <p:sp>
            <p:nvSpPr>
              <p:cNvPr id="726" name="Google Shape;726;p29"/>
              <p:cNvSpPr/>
              <p:nvPr/>
            </p:nvSpPr>
            <p:spPr>
              <a:xfrm>
                <a:off x="975357" y="2854550"/>
                <a:ext cx="335282" cy="132489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27" name="Google Shape;727;p29"/>
              <p:cNvSpPr/>
              <p:nvPr/>
            </p:nvSpPr>
            <p:spPr>
              <a:xfrm>
                <a:off x="170364" y="949888"/>
                <a:ext cx="1945268" cy="1945273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28" name="Google Shape;728;p29"/>
              <p:cNvSpPr/>
              <p:nvPr/>
            </p:nvSpPr>
            <p:spPr>
              <a:xfrm>
                <a:off x="368693" y="1148217"/>
                <a:ext cx="1548613" cy="1548614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29" name="Google Shape;729;p29"/>
              <p:cNvSpPr/>
              <p:nvPr/>
            </p:nvSpPr>
            <p:spPr>
              <a:xfrm>
                <a:off x="944878" y="2984657"/>
                <a:ext cx="396241" cy="185829"/>
              </a:xfrm>
              <a:prstGeom prst="round2SameRect">
                <a:avLst>
                  <a:gd fmla="val 15385" name="adj1"/>
                  <a:gd fmla="val 0" name="adj2"/>
                </a:avLst>
              </a:prstGeom>
              <a:solidFill>
                <a:srgbClr val="3F3F3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30" name="Google Shape;730;p29"/>
              <p:cNvSpPr/>
              <p:nvPr/>
            </p:nvSpPr>
            <p:spPr>
              <a:xfrm flipH="1" rot="10800000">
                <a:off x="923924" y="3151246"/>
                <a:ext cx="438151" cy="1001653"/>
              </a:xfrm>
              <a:prstGeom prst="round2SameRect">
                <a:avLst>
                  <a:gd fmla="val 15385" name="adj1"/>
                  <a:gd fmla="val 0" name="adj2"/>
                </a:avLst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731" name="Google Shape;731;p29"/>
            <p:cNvSpPr/>
            <p:nvPr/>
          </p:nvSpPr>
          <p:spPr>
            <a:xfrm>
              <a:off x="10463380" y="2510570"/>
              <a:ext cx="491845" cy="49184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3F3F3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</a:t>
              </a:r>
              <a:endParaRPr/>
            </a:p>
          </p:txBody>
        </p:sp>
        <p:sp>
          <p:nvSpPr>
            <p:cNvPr id="732" name="Google Shape;732;p29"/>
            <p:cNvSpPr/>
            <p:nvPr/>
          </p:nvSpPr>
          <p:spPr>
            <a:xfrm>
              <a:off x="10042476" y="3087636"/>
              <a:ext cx="491845" cy="49184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3F3F3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2</a:t>
              </a:r>
              <a:endParaRPr/>
            </a:p>
          </p:txBody>
        </p:sp>
        <p:sp>
          <p:nvSpPr>
            <p:cNvPr id="733" name="Google Shape;733;p29"/>
            <p:cNvSpPr/>
            <p:nvPr/>
          </p:nvSpPr>
          <p:spPr>
            <a:xfrm>
              <a:off x="9616074" y="3656232"/>
              <a:ext cx="491845" cy="49184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3F3F3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3</a:t>
              </a:r>
              <a:endParaRPr/>
            </a:p>
          </p:txBody>
        </p:sp>
        <p:grpSp>
          <p:nvGrpSpPr>
            <p:cNvPr id="734" name="Google Shape;734;p29"/>
            <p:cNvGrpSpPr/>
            <p:nvPr/>
          </p:nvGrpSpPr>
          <p:grpSpPr>
            <a:xfrm flipH="1">
              <a:off x="3966040" y="2107310"/>
              <a:ext cx="2102646" cy="475327"/>
              <a:chOff x="5170018" y="1564582"/>
              <a:chExt cx="2006989" cy="555110"/>
            </a:xfrm>
          </p:grpSpPr>
          <p:cxnSp>
            <p:nvCxnSpPr>
              <p:cNvPr id="735" name="Google Shape;735;p29"/>
              <p:cNvCxnSpPr/>
              <p:nvPr/>
            </p:nvCxnSpPr>
            <p:spPr>
              <a:xfrm flipH="1" rot="10800000">
                <a:off x="5170018" y="1564582"/>
                <a:ext cx="542842" cy="55511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7F7F7F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736" name="Google Shape;736;p29"/>
              <p:cNvCxnSpPr/>
              <p:nvPr/>
            </p:nvCxnSpPr>
            <p:spPr>
              <a:xfrm>
                <a:off x="5704923" y="1566961"/>
                <a:ext cx="1472084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7F7F7F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</p:grpSp>
        <p:cxnSp>
          <p:nvCxnSpPr>
            <p:cNvPr id="737" name="Google Shape;737;p29"/>
            <p:cNvCxnSpPr/>
            <p:nvPr/>
          </p:nvCxnSpPr>
          <p:spPr>
            <a:xfrm rot="10800000">
              <a:off x="4163699" y="3448420"/>
              <a:ext cx="1535052" cy="0"/>
            </a:xfrm>
            <a:prstGeom prst="straightConnector1">
              <a:avLst/>
            </a:prstGeom>
            <a:noFill/>
            <a:ln cap="flat" cmpd="sng" w="19050">
              <a:solidFill>
                <a:srgbClr val="7F7F7F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738" name="Google Shape;738;p29"/>
            <p:cNvGrpSpPr/>
            <p:nvPr/>
          </p:nvGrpSpPr>
          <p:grpSpPr>
            <a:xfrm rot="10800000">
              <a:off x="3992395" y="4366042"/>
              <a:ext cx="2102646" cy="475327"/>
              <a:chOff x="5170018" y="1564582"/>
              <a:chExt cx="2006989" cy="555110"/>
            </a:xfrm>
          </p:grpSpPr>
          <p:cxnSp>
            <p:nvCxnSpPr>
              <p:cNvPr id="739" name="Google Shape;739;p29"/>
              <p:cNvCxnSpPr/>
              <p:nvPr/>
            </p:nvCxnSpPr>
            <p:spPr>
              <a:xfrm flipH="1" rot="10800000">
                <a:off x="5170018" y="1564582"/>
                <a:ext cx="542842" cy="55511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7F7F7F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740" name="Google Shape;740;p29"/>
              <p:cNvCxnSpPr/>
              <p:nvPr/>
            </p:nvCxnSpPr>
            <p:spPr>
              <a:xfrm>
                <a:off x="5704923" y="1566961"/>
                <a:ext cx="1472084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7F7F7F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741" name="Google Shape;741;p29"/>
            <p:cNvSpPr txBox="1"/>
            <p:nvPr/>
          </p:nvSpPr>
          <p:spPr>
            <a:xfrm>
              <a:off x="719138" y="1804835"/>
              <a:ext cx="3246906" cy="6023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800" lIns="90000" spcFirstLastPara="1" rIns="540000" wrap="square" tIns="468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42" name="Google Shape;742;p29"/>
            <p:cNvSpPr txBox="1"/>
            <p:nvPr/>
          </p:nvSpPr>
          <p:spPr>
            <a:xfrm>
              <a:off x="916794" y="3137146"/>
              <a:ext cx="3246905" cy="6023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800" lIns="90000" spcFirstLastPara="1" rIns="540000" wrap="square" tIns="468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43" name="Google Shape;743;p29"/>
            <p:cNvSpPr txBox="1"/>
            <p:nvPr/>
          </p:nvSpPr>
          <p:spPr>
            <a:xfrm>
              <a:off x="745492" y="4517385"/>
              <a:ext cx="3246905" cy="6023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800" lIns="90000" spcFirstLastPara="1" rIns="540000" wrap="square" tIns="468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44" name="Google Shape;744;p29"/>
            <p:cNvSpPr/>
            <p:nvPr/>
          </p:nvSpPr>
          <p:spPr>
            <a:xfrm>
              <a:off x="6397109" y="2983971"/>
              <a:ext cx="936620" cy="936620"/>
            </a:xfrm>
            <a:custGeom>
              <a:rect b="b" l="l" r="r" t="t"/>
              <a:pathLst>
                <a:path extrusionOk="0" h="228" w="228">
                  <a:moveTo>
                    <a:pt x="223" y="95"/>
                  </a:moveTo>
                  <a:cubicBezTo>
                    <a:pt x="196" y="90"/>
                    <a:pt x="196" y="90"/>
                    <a:pt x="196" y="90"/>
                  </a:cubicBezTo>
                  <a:cubicBezTo>
                    <a:pt x="194" y="84"/>
                    <a:pt x="192" y="79"/>
                    <a:pt x="189" y="74"/>
                  </a:cubicBezTo>
                  <a:cubicBezTo>
                    <a:pt x="205" y="50"/>
                    <a:pt x="205" y="50"/>
                    <a:pt x="205" y="50"/>
                  </a:cubicBezTo>
                  <a:cubicBezTo>
                    <a:pt x="207" y="48"/>
                    <a:pt x="206" y="45"/>
                    <a:pt x="205" y="43"/>
                  </a:cubicBezTo>
                  <a:cubicBezTo>
                    <a:pt x="185" y="24"/>
                    <a:pt x="185" y="24"/>
                    <a:pt x="185" y="24"/>
                  </a:cubicBezTo>
                  <a:cubicBezTo>
                    <a:pt x="183" y="22"/>
                    <a:pt x="180" y="21"/>
                    <a:pt x="178" y="23"/>
                  </a:cubicBezTo>
                  <a:cubicBezTo>
                    <a:pt x="155" y="39"/>
                    <a:pt x="155" y="39"/>
                    <a:pt x="155" y="39"/>
                  </a:cubicBezTo>
                  <a:cubicBezTo>
                    <a:pt x="149" y="36"/>
                    <a:pt x="144" y="34"/>
                    <a:pt x="138" y="32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3" y="2"/>
                    <a:pt x="130" y="0"/>
                    <a:pt x="127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7" y="0"/>
                    <a:pt x="95" y="2"/>
                    <a:pt x="94" y="5"/>
                  </a:cubicBezTo>
                  <a:cubicBezTo>
                    <a:pt x="89" y="32"/>
                    <a:pt x="89" y="32"/>
                    <a:pt x="89" y="32"/>
                  </a:cubicBezTo>
                  <a:cubicBezTo>
                    <a:pt x="83" y="34"/>
                    <a:pt x="78" y="36"/>
                    <a:pt x="73" y="39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48" y="22"/>
                    <a:pt x="45" y="22"/>
                    <a:pt x="43" y="24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2" y="45"/>
                    <a:pt x="21" y="49"/>
                    <a:pt x="23" y="51"/>
                  </a:cubicBezTo>
                  <a:cubicBezTo>
                    <a:pt x="39" y="74"/>
                    <a:pt x="39" y="74"/>
                    <a:pt x="39" y="74"/>
                  </a:cubicBezTo>
                  <a:cubicBezTo>
                    <a:pt x="36" y="79"/>
                    <a:pt x="34" y="84"/>
                    <a:pt x="32" y="90"/>
                  </a:cubicBezTo>
                  <a:cubicBezTo>
                    <a:pt x="5" y="95"/>
                    <a:pt x="5" y="95"/>
                    <a:pt x="5" y="95"/>
                  </a:cubicBezTo>
                  <a:cubicBezTo>
                    <a:pt x="2" y="95"/>
                    <a:pt x="0" y="98"/>
                    <a:pt x="0" y="10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1"/>
                    <a:pt x="2" y="133"/>
                    <a:pt x="5" y="134"/>
                  </a:cubicBezTo>
                  <a:cubicBezTo>
                    <a:pt x="32" y="139"/>
                    <a:pt x="32" y="139"/>
                    <a:pt x="32" y="139"/>
                  </a:cubicBezTo>
                  <a:cubicBezTo>
                    <a:pt x="34" y="144"/>
                    <a:pt x="36" y="150"/>
                    <a:pt x="39" y="155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22" y="180"/>
                    <a:pt x="22" y="183"/>
                    <a:pt x="24" y="185"/>
                  </a:cubicBezTo>
                  <a:cubicBezTo>
                    <a:pt x="43" y="204"/>
                    <a:pt x="43" y="204"/>
                    <a:pt x="43" y="204"/>
                  </a:cubicBezTo>
                  <a:cubicBezTo>
                    <a:pt x="45" y="206"/>
                    <a:pt x="48" y="207"/>
                    <a:pt x="51" y="205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78" y="192"/>
                    <a:pt x="84" y="194"/>
                    <a:pt x="89" y="196"/>
                  </a:cubicBezTo>
                  <a:cubicBezTo>
                    <a:pt x="94" y="223"/>
                    <a:pt x="94" y="223"/>
                    <a:pt x="94" y="223"/>
                  </a:cubicBezTo>
                  <a:cubicBezTo>
                    <a:pt x="95" y="226"/>
                    <a:pt x="97" y="228"/>
                    <a:pt x="100" y="228"/>
                  </a:cubicBezTo>
                  <a:cubicBezTo>
                    <a:pt x="127" y="228"/>
                    <a:pt x="127" y="228"/>
                    <a:pt x="127" y="228"/>
                  </a:cubicBezTo>
                  <a:cubicBezTo>
                    <a:pt x="130" y="228"/>
                    <a:pt x="133" y="226"/>
                    <a:pt x="133" y="223"/>
                  </a:cubicBezTo>
                  <a:cubicBezTo>
                    <a:pt x="138" y="196"/>
                    <a:pt x="138" y="196"/>
                    <a:pt x="138" y="196"/>
                  </a:cubicBezTo>
                  <a:cubicBezTo>
                    <a:pt x="144" y="194"/>
                    <a:pt x="149" y="192"/>
                    <a:pt x="154" y="190"/>
                  </a:cubicBezTo>
                  <a:cubicBezTo>
                    <a:pt x="177" y="205"/>
                    <a:pt x="177" y="205"/>
                    <a:pt x="177" y="205"/>
                  </a:cubicBezTo>
                  <a:cubicBezTo>
                    <a:pt x="180" y="207"/>
                    <a:pt x="183" y="207"/>
                    <a:pt x="185" y="205"/>
                  </a:cubicBezTo>
                  <a:cubicBezTo>
                    <a:pt x="204" y="185"/>
                    <a:pt x="204" y="185"/>
                    <a:pt x="204" y="185"/>
                  </a:cubicBezTo>
                  <a:cubicBezTo>
                    <a:pt x="206" y="183"/>
                    <a:pt x="206" y="180"/>
                    <a:pt x="205" y="178"/>
                  </a:cubicBezTo>
                  <a:cubicBezTo>
                    <a:pt x="189" y="155"/>
                    <a:pt x="189" y="155"/>
                    <a:pt x="189" y="155"/>
                  </a:cubicBezTo>
                  <a:cubicBezTo>
                    <a:pt x="192" y="150"/>
                    <a:pt x="194" y="144"/>
                    <a:pt x="196" y="139"/>
                  </a:cubicBezTo>
                  <a:cubicBezTo>
                    <a:pt x="223" y="134"/>
                    <a:pt x="223" y="134"/>
                    <a:pt x="223" y="134"/>
                  </a:cubicBezTo>
                  <a:cubicBezTo>
                    <a:pt x="226" y="133"/>
                    <a:pt x="228" y="131"/>
                    <a:pt x="228" y="128"/>
                  </a:cubicBezTo>
                  <a:cubicBezTo>
                    <a:pt x="228" y="100"/>
                    <a:pt x="228" y="100"/>
                    <a:pt x="228" y="100"/>
                  </a:cubicBezTo>
                  <a:cubicBezTo>
                    <a:pt x="228" y="98"/>
                    <a:pt x="226" y="95"/>
                    <a:pt x="223" y="95"/>
                  </a:cubicBezTo>
                  <a:close/>
                  <a:moveTo>
                    <a:pt x="114" y="149"/>
                  </a:moveTo>
                  <a:cubicBezTo>
                    <a:pt x="95" y="149"/>
                    <a:pt x="79" y="133"/>
                    <a:pt x="79" y="114"/>
                  </a:cubicBezTo>
                  <a:cubicBezTo>
                    <a:pt x="79" y="95"/>
                    <a:pt x="95" y="79"/>
                    <a:pt x="114" y="79"/>
                  </a:cubicBezTo>
                  <a:cubicBezTo>
                    <a:pt x="133" y="79"/>
                    <a:pt x="149" y="95"/>
                    <a:pt x="149" y="114"/>
                  </a:cubicBezTo>
                  <a:cubicBezTo>
                    <a:pt x="149" y="133"/>
                    <a:pt x="133" y="149"/>
                    <a:pt x="114" y="149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0" name="Google Shape;750;p30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751" name="Google Shape;751;p30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752" name="Google Shape;752;p30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53" name="Google Shape;753;p30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754" name="Google Shape;754;p30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755" name="Google Shape;755;p30"/>
          <p:cNvSpPr txBox="1"/>
          <p:nvPr/>
        </p:nvSpPr>
        <p:spPr>
          <a:xfrm>
            <a:off x="863599" y="248922"/>
            <a:ext cx="379498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756" name="Google Shape;756;p30"/>
          <p:cNvGrpSpPr/>
          <p:nvPr/>
        </p:nvGrpSpPr>
        <p:grpSpPr>
          <a:xfrm>
            <a:off x="901700" y="1922066"/>
            <a:ext cx="10388600" cy="1958699"/>
            <a:chOff x="901700" y="2278744"/>
            <a:chExt cx="10388600" cy="1958699"/>
          </a:xfrm>
        </p:grpSpPr>
        <p:sp>
          <p:nvSpPr>
            <p:cNvPr id="757" name="Google Shape;757;p30"/>
            <p:cNvSpPr/>
            <p:nvPr/>
          </p:nvSpPr>
          <p:spPr>
            <a:xfrm>
              <a:off x="901700" y="2278744"/>
              <a:ext cx="2057400" cy="1474292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58" name="Google Shape;758;p30"/>
            <p:cNvSpPr/>
            <p:nvPr/>
          </p:nvSpPr>
          <p:spPr>
            <a:xfrm>
              <a:off x="3678767" y="2278744"/>
              <a:ext cx="2057400" cy="1474292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59" name="Google Shape;759;p30"/>
            <p:cNvSpPr/>
            <p:nvPr/>
          </p:nvSpPr>
          <p:spPr>
            <a:xfrm>
              <a:off x="6455834" y="2278744"/>
              <a:ext cx="2057400" cy="1474292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9232900" y="2278744"/>
              <a:ext cx="2057400" cy="1474292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1" name="Google Shape;761;p30"/>
            <p:cNvSpPr txBox="1"/>
            <p:nvPr/>
          </p:nvSpPr>
          <p:spPr>
            <a:xfrm>
              <a:off x="1453346" y="32133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2" name="Google Shape;762;p30"/>
            <p:cNvSpPr txBox="1"/>
            <p:nvPr/>
          </p:nvSpPr>
          <p:spPr>
            <a:xfrm>
              <a:off x="4238590" y="32133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3" name="Google Shape;763;p30"/>
            <p:cNvSpPr txBox="1"/>
            <p:nvPr/>
          </p:nvSpPr>
          <p:spPr>
            <a:xfrm>
              <a:off x="7004536" y="32133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4" name="Google Shape;764;p30"/>
            <p:cNvSpPr txBox="1"/>
            <p:nvPr/>
          </p:nvSpPr>
          <p:spPr>
            <a:xfrm>
              <a:off x="9784548" y="32133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5" name="Google Shape;765;p30"/>
            <p:cNvSpPr txBox="1"/>
            <p:nvPr/>
          </p:nvSpPr>
          <p:spPr>
            <a:xfrm>
              <a:off x="901701" y="3898889"/>
              <a:ext cx="203934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6" name="Google Shape;766;p30"/>
            <p:cNvSpPr txBox="1"/>
            <p:nvPr/>
          </p:nvSpPr>
          <p:spPr>
            <a:xfrm>
              <a:off x="3678767" y="3898889"/>
              <a:ext cx="203934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7" name="Google Shape;767;p30"/>
            <p:cNvSpPr txBox="1"/>
            <p:nvPr/>
          </p:nvSpPr>
          <p:spPr>
            <a:xfrm>
              <a:off x="6455832" y="3898889"/>
              <a:ext cx="203934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8" name="Google Shape;768;p30"/>
            <p:cNvSpPr txBox="1"/>
            <p:nvPr/>
          </p:nvSpPr>
          <p:spPr>
            <a:xfrm>
              <a:off x="9232896" y="3898889"/>
              <a:ext cx="203934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69" name="Google Shape;769;p30"/>
            <p:cNvSpPr/>
            <p:nvPr/>
          </p:nvSpPr>
          <p:spPr>
            <a:xfrm>
              <a:off x="1694785" y="2554581"/>
              <a:ext cx="471231" cy="512956"/>
            </a:xfrm>
            <a:custGeom>
              <a:rect b="b" l="l" r="r" t="t"/>
              <a:pathLst>
                <a:path extrusionOk="0" h="331788" w="304800">
                  <a:moveTo>
                    <a:pt x="141287" y="280988"/>
                  </a:moveTo>
                  <a:cubicBezTo>
                    <a:pt x="141287" y="295316"/>
                    <a:pt x="169797" y="305737"/>
                    <a:pt x="204787" y="305737"/>
                  </a:cubicBezTo>
                  <a:cubicBezTo>
                    <a:pt x="239777" y="305737"/>
                    <a:pt x="268287" y="295316"/>
                    <a:pt x="268287" y="280988"/>
                  </a:cubicBezTo>
                  <a:cubicBezTo>
                    <a:pt x="268287" y="280988"/>
                    <a:pt x="268287" y="280988"/>
                    <a:pt x="268287" y="305737"/>
                  </a:cubicBezTo>
                  <a:cubicBezTo>
                    <a:pt x="268287" y="320065"/>
                    <a:pt x="239777" y="331788"/>
                    <a:pt x="204787" y="331788"/>
                  </a:cubicBezTo>
                  <a:cubicBezTo>
                    <a:pt x="169797" y="331788"/>
                    <a:pt x="141287" y="320065"/>
                    <a:pt x="141287" y="305737"/>
                  </a:cubicBezTo>
                  <a:cubicBezTo>
                    <a:pt x="141287" y="305737"/>
                    <a:pt x="141287" y="305737"/>
                    <a:pt x="141287" y="280988"/>
                  </a:cubicBezTo>
                  <a:close/>
                  <a:moveTo>
                    <a:pt x="17462" y="249238"/>
                  </a:moveTo>
                  <a:cubicBezTo>
                    <a:pt x="17462" y="263208"/>
                    <a:pt x="46108" y="274638"/>
                    <a:pt x="81265" y="274638"/>
                  </a:cubicBezTo>
                  <a:cubicBezTo>
                    <a:pt x="103401" y="274638"/>
                    <a:pt x="121631" y="270828"/>
                    <a:pt x="133350" y="263208"/>
                  </a:cubicBezTo>
                  <a:lnTo>
                    <a:pt x="133350" y="288608"/>
                  </a:lnTo>
                  <a:cubicBezTo>
                    <a:pt x="121631" y="294958"/>
                    <a:pt x="103401" y="300038"/>
                    <a:pt x="81265" y="300038"/>
                  </a:cubicBezTo>
                  <a:cubicBezTo>
                    <a:pt x="46108" y="300038"/>
                    <a:pt x="17462" y="288608"/>
                    <a:pt x="17462" y="274638"/>
                  </a:cubicBezTo>
                  <a:cubicBezTo>
                    <a:pt x="17462" y="274638"/>
                    <a:pt x="17462" y="274638"/>
                    <a:pt x="17462" y="249238"/>
                  </a:cubicBezTo>
                  <a:close/>
                  <a:moveTo>
                    <a:pt x="223837" y="226394"/>
                  </a:moveTo>
                  <a:lnTo>
                    <a:pt x="236313" y="228141"/>
                  </a:lnTo>
                  <a:lnTo>
                    <a:pt x="223837" y="255588"/>
                  </a:lnTo>
                  <a:close/>
                  <a:moveTo>
                    <a:pt x="204787" y="217488"/>
                  </a:moveTo>
                  <a:lnTo>
                    <a:pt x="223837" y="220641"/>
                  </a:lnTo>
                  <a:lnTo>
                    <a:pt x="223837" y="226394"/>
                  </a:lnTo>
                  <a:lnTo>
                    <a:pt x="205582" y="223838"/>
                  </a:lnTo>
                  <a:cubicBezTo>
                    <a:pt x="174457" y="223838"/>
                    <a:pt x="149225" y="232367"/>
                    <a:pt x="149225" y="242888"/>
                  </a:cubicBezTo>
                  <a:cubicBezTo>
                    <a:pt x="149225" y="253409"/>
                    <a:pt x="174457" y="261938"/>
                    <a:pt x="205582" y="261938"/>
                  </a:cubicBezTo>
                  <a:cubicBezTo>
                    <a:pt x="236707" y="261938"/>
                    <a:pt x="261939" y="253409"/>
                    <a:pt x="261939" y="242888"/>
                  </a:cubicBezTo>
                  <a:cubicBezTo>
                    <a:pt x="261939" y="237628"/>
                    <a:pt x="255631" y="232865"/>
                    <a:pt x="245433" y="229418"/>
                  </a:cubicBezTo>
                  <a:lnTo>
                    <a:pt x="236313" y="228141"/>
                  </a:lnTo>
                  <a:lnTo>
                    <a:pt x="238611" y="223086"/>
                  </a:lnTo>
                  <a:lnTo>
                    <a:pt x="249659" y="224914"/>
                  </a:lnTo>
                  <a:cubicBezTo>
                    <a:pt x="261160" y="229435"/>
                    <a:pt x="268287" y="235569"/>
                    <a:pt x="268287" y="242027"/>
                  </a:cubicBezTo>
                  <a:cubicBezTo>
                    <a:pt x="268287" y="242027"/>
                    <a:pt x="268287" y="242027"/>
                    <a:pt x="268287" y="267858"/>
                  </a:cubicBezTo>
                  <a:cubicBezTo>
                    <a:pt x="268287" y="282064"/>
                    <a:pt x="239777" y="293688"/>
                    <a:pt x="204787" y="293688"/>
                  </a:cubicBezTo>
                  <a:cubicBezTo>
                    <a:pt x="169797" y="293688"/>
                    <a:pt x="141287" y="282064"/>
                    <a:pt x="141287" y="267858"/>
                  </a:cubicBezTo>
                  <a:cubicBezTo>
                    <a:pt x="141287" y="267858"/>
                    <a:pt x="141287" y="267858"/>
                    <a:pt x="141287" y="242027"/>
                  </a:cubicBezTo>
                  <a:cubicBezTo>
                    <a:pt x="141287" y="229112"/>
                    <a:pt x="169797" y="217488"/>
                    <a:pt x="204787" y="217488"/>
                  </a:cubicBezTo>
                  <a:close/>
                  <a:moveTo>
                    <a:pt x="223837" y="195310"/>
                  </a:moveTo>
                  <a:lnTo>
                    <a:pt x="223837" y="211770"/>
                  </a:lnTo>
                  <a:lnTo>
                    <a:pt x="192182" y="209562"/>
                  </a:lnTo>
                  <a:cubicBezTo>
                    <a:pt x="177431" y="210691"/>
                    <a:pt x="163490" y="213916"/>
                    <a:pt x="153115" y="219075"/>
                  </a:cubicBezTo>
                  <a:lnTo>
                    <a:pt x="153115" y="211336"/>
                  </a:lnTo>
                  <a:cubicBezTo>
                    <a:pt x="153115" y="207466"/>
                    <a:pt x="150522" y="203597"/>
                    <a:pt x="149225" y="199727"/>
                  </a:cubicBezTo>
                  <a:cubicBezTo>
                    <a:pt x="157006" y="202307"/>
                    <a:pt x="167380" y="203597"/>
                    <a:pt x="177755" y="203597"/>
                  </a:cubicBezTo>
                  <a:cubicBezTo>
                    <a:pt x="195262" y="203597"/>
                    <a:pt x="211148" y="200695"/>
                    <a:pt x="222658" y="196019"/>
                  </a:cubicBezTo>
                  <a:close/>
                  <a:moveTo>
                    <a:pt x="80962" y="192088"/>
                  </a:moveTo>
                  <a:lnTo>
                    <a:pt x="80963" y="192088"/>
                  </a:lnTo>
                  <a:lnTo>
                    <a:pt x="80963" y="206375"/>
                  </a:lnTo>
                  <a:lnTo>
                    <a:pt x="74852" y="192932"/>
                  </a:lnTo>
                  <a:close/>
                  <a:moveTo>
                    <a:pt x="80963" y="185738"/>
                  </a:moveTo>
                  <a:lnTo>
                    <a:pt x="125833" y="192800"/>
                  </a:lnTo>
                  <a:cubicBezTo>
                    <a:pt x="137334" y="197234"/>
                    <a:pt x="144462" y="203474"/>
                    <a:pt x="144462" y="210700"/>
                  </a:cubicBezTo>
                  <a:cubicBezTo>
                    <a:pt x="144462" y="210700"/>
                    <a:pt x="144462" y="210700"/>
                    <a:pt x="144462" y="223838"/>
                  </a:cubicBezTo>
                  <a:cubicBezTo>
                    <a:pt x="137982" y="229093"/>
                    <a:pt x="132798" y="235662"/>
                    <a:pt x="132798" y="242231"/>
                  </a:cubicBezTo>
                  <a:lnTo>
                    <a:pt x="132798" y="251428"/>
                  </a:lnTo>
                  <a:cubicBezTo>
                    <a:pt x="121135" y="257997"/>
                    <a:pt x="102992" y="261938"/>
                    <a:pt x="80962" y="261938"/>
                  </a:cubicBezTo>
                  <a:cubicBezTo>
                    <a:pt x="45972" y="261938"/>
                    <a:pt x="17462" y="251428"/>
                    <a:pt x="17462" y="236976"/>
                  </a:cubicBezTo>
                  <a:cubicBezTo>
                    <a:pt x="17462" y="236976"/>
                    <a:pt x="17462" y="236976"/>
                    <a:pt x="17462" y="210700"/>
                  </a:cubicBezTo>
                  <a:cubicBezTo>
                    <a:pt x="17462" y="203474"/>
                    <a:pt x="24589" y="197234"/>
                    <a:pt x="36091" y="192800"/>
                  </a:cubicBezTo>
                  <a:lnTo>
                    <a:pt x="72209" y="187116"/>
                  </a:lnTo>
                  <a:lnTo>
                    <a:pt x="74852" y="192932"/>
                  </a:lnTo>
                  <a:lnTo>
                    <a:pt x="40551" y="197668"/>
                  </a:lnTo>
                  <a:cubicBezTo>
                    <a:pt x="30209" y="201115"/>
                    <a:pt x="23812" y="205878"/>
                    <a:pt x="23812" y="211138"/>
                  </a:cubicBezTo>
                  <a:cubicBezTo>
                    <a:pt x="23812" y="221659"/>
                    <a:pt x="49399" y="230188"/>
                    <a:pt x="80962" y="230188"/>
                  </a:cubicBezTo>
                  <a:cubicBezTo>
                    <a:pt x="112525" y="230188"/>
                    <a:pt x="138112" y="221659"/>
                    <a:pt x="138112" y="211138"/>
                  </a:cubicBezTo>
                  <a:cubicBezTo>
                    <a:pt x="138112" y="205878"/>
                    <a:pt x="131715" y="201115"/>
                    <a:pt x="121373" y="197668"/>
                  </a:cubicBezTo>
                  <a:lnTo>
                    <a:pt x="80963" y="192088"/>
                  </a:lnTo>
                  <a:close/>
                  <a:moveTo>
                    <a:pt x="241300" y="157163"/>
                  </a:moveTo>
                  <a:lnTo>
                    <a:pt x="304800" y="157163"/>
                  </a:lnTo>
                  <a:lnTo>
                    <a:pt x="304800" y="220663"/>
                  </a:lnTo>
                  <a:lnTo>
                    <a:pt x="239712" y="220663"/>
                  </a:lnTo>
                  <a:lnTo>
                    <a:pt x="238611" y="223086"/>
                  </a:lnTo>
                  <a:lnTo>
                    <a:pt x="223837" y="220641"/>
                  </a:lnTo>
                  <a:lnTo>
                    <a:pt x="223837" y="211770"/>
                  </a:lnTo>
                  <a:lnTo>
                    <a:pt x="236113" y="212626"/>
                  </a:lnTo>
                  <a:cubicBezTo>
                    <a:pt x="238707" y="208756"/>
                    <a:pt x="241300" y="206177"/>
                    <a:pt x="241300" y="203597"/>
                  </a:cubicBezTo>
                  <a:cubicBezTo>
                    <a:pt x="241300" y="177800"/>
                    <a:pt x="241300" y="177800"/>
                    <a:pt x="241300" y="177800"/>
                  </a:cubicBezTo>
                  <a:cubicBezTo>
                    <a:pt x="241300" y="181347"/>
                    <a:pt x="239517" y="184733"/>
                    <a:pt x="236295" y="187816"/>
                  </a:cubicBezTo>
                  <a:lnTo>
                    <a:pt x="223837" y="195310"/>
                  </a:lnTo>
                  <a:lnTo>
                    <a:pt x="223837" y="182139"/>
                  </a:lnTo>
                  <a:lnTo>
                    <a:pt x="236299" y="174564"/>
                  </a:lnTo>
                  <a:cubicBezTo>
                    <a:pt x="239518" y="171450"/>
                    <a:pt x="241300" y="168031"/>
                    <a:pt x="241300" y="164449"/>
                  </a:cubicBezTo>
                  <a:close/>
                  <a:moveTo>
                    <a:pt x="114300" y="139700"/>
                  </a:moveTo>
                  <a:cubicBezTo>
                    <a:pt x="114300" y="152726"/>
                    <a:pt x="142810" y="164449"/>
                    <a:pt x="177800" y="164449"/>
                  </a:cubicBezTo>
                  <a:cubicBezTo>
                    <a:pt x="212790" y="164449"/>
                    <a:pt x="241300" y="152726"/>
                    <a:pt x="241300" y="139700"/>
                  </a:cubicBezTo>
                  <a:cubicBezTo>
                    <a:pt x="241300" y="139700"/>
                    <a:pt x="241300" y="139700"/>
                    <a:pt x="241300" y="150141"/>
                  </a:cubicBezTo>
                  <a:lnTo>
                    <a:pt x="241300" y="157163"/>
                  </a:lnTo>
                  <a:lnTo>
                    <a:pt x="223837" y="157163"/>
                  </a:lnTo>
                  <a:lnTo>
                    <a:pt x="223837" y="182139"/>
                  </a:lnTo>
                  <a:lnTo>
                    <a:pt x="222671" y="182847"/>
                  </a:lnTo>
                  <a:cubicBezTo>
                    <a:pt x="211170" y="187569"/>
                    <a:pt x="195295" y="190500"/>
                    <a:pt x="177800" y="190500"/>
                  </a:cubicBezTo>
                  <a:cubicBezTo>
                    <a:pt x="142810" y="190500"/>
                    <a:pt x="114300" y="178777"/>
                    <a:pt x="114300" y="164449"/>
                  </a:cubicBezTo>
                  <a:cubicBezTo>
                    <a:pt x="114300" y="164449"/>
                    <a:pt x="114300" y="164449"/>
                    <a:pt x="114300" y="139700"/>
                  </a:cubicBezTo>
                  <a:close/>
                  <a:moveTo>
                    <a:pt x="0" y="107950"/>
                  </a:moveTo>
                  <a:lnTo>
                    <a:pt x="80963" y="107950"/>
                  </a:lnTo>
                  <a:lnTo>
                    <a:pt x="80963" y="185738"/>
                  </a:lnTo>
                  <a:lnTo>
                    <a:pt x="80962" y="185738"/>
                  </a:lnTo>
                  <a:lnTo>
                    <a:pt x="72209" y="187116"/>
                  </a:lnTo>
                  <a:lnTo>
                    <a:pt x="65088" y="171450"/>
                  </a:lnTo>
                  <a:lnTo>
                    <a:pt x="0" y="171450"/>
                  </a:lnTo>
                  <a:close/>
                  <a:moveTo>
                    <a:pt x="174625" y="82988"/>
                  </a:moveTo>
                  <a:lnTo>
                    <a:pt x="174625" y="98425"/>
                  </a:lnTo>
                  <a:lnTo>
                    <a:pt x="168293" y="83863"/>
                  </a:lnTo>
                  <a:close/>
                  <a:moveTo>
                    <a:pt x="177800" y="76200"/>
                  </a:moveTo>
                  <a:cubicBezTo>
                    <a:pt x="212790" y="76200"/>
                    <a:pt x="241300" y="86491"/>
                    <a:pt x="241300" y="100642"/>
                  </a:cubicBezTo>
                  <a:cubicBezTo>
                    <a:pt x="241300" y="100642"/>
                    <a:pt x="241300" y="100642"/>
                    <a:pt x="241300" y="126371"/>
                  </a:cubicBezTo>
                  <a:cubicBezTo>
                    <a:pt x="241300" y="140522"/>
                    <a:pt x="212790" y="150813"/>
                    <a:pt x="177800" y="150813"/>
                  </a:cubicBezTo>
                  <a:cubicBezTo>
                    <a:pt x="142810" y="150813"/>
                    <a:pt x="114300" y="140522"/>
                    <a:pt x="114300" y="126371"/>
                  </a:cubicBezTo>
                  <a:cubicBezTo>
                    <a:pt x="114300" y="126371"/>
                    <a:pt x="114300" y="126371"/>
                    <a:pt x="114300" y="100642"/>
                  </a:cubicBezTo>
                  <a:cubicBezTo>
                    <a:pt x="114300" y="93567"/>
                    <a:pt x="121427" y="87456"/>
                    <a:pt x="132929" y="83115"/>
                  </a:cubicBezTo>
                  <a:lnTo>
                    <a:pt x="165768" y="78054"/>
                  </a:lnTo>
                  <a:lnTo>
                    <a:pt x="168293" y="83863"/>
                  </a:lnTo>
                  <a:lnTo>
                    <a:pt x="137389" y="88130"/>
                  </a:lnTo>
                  <a:cubicBezTo>
                    <a:pt x="127047" y="91577"/>
                    <a:pt x="120650" y="96340"/>
                    <a:pt x="120650" y="101600"/>
                  </a:cubicBezTo>
                  <a:cubicBezTo>
                    <a:pt x="120650" y="112121"/>
                    <a:pt x="146237" y="120650"/>
                    <a:pt x="177800" y="120650"/>
                  </a:cubicBezTo>
                  <a:cubicBezTo>
                    <a:pt x="209363" y="120650"/>
                    <a:pt x="234950" y="112121"/>
                    <a:pt x="234950" y="101600"/>
                  </a:cubicBezTo>
                  <a:cubicBezTo>
                    <a:pt x="234950" y="91079"/>
                    <a:pt x="209363" y="82550"/>
                    <a:pt x="177800" y="82550"/>
                  </a:cubicBezTo>
                  <a:lnTo>
                    <a:pt x="174625" y="82988"/>
                  </a:lnTo>
                  <a:lnTo>
                    <a:pt x="174625" y="76689"/>
                  </a:lnTo>
                  <a:close/>
                  <a:moveTo>
                    <a:pt x="92075" y="0"/>
                  </a:moveTo>
                  <a:lnTo>
                    <a:pt x="174625" y="0"/>
                  </a:lnTo>
                  <a:lnTo>
                    <a:pt x="174625" y="76689"/>
                  </a:lnTo>
                  <a:lnTo>
                    <a:pt x="165768" y="78054"/>
                  </a:lnTo>
                  <a:lnTo>
                    <a:pt x="158750" y="61913"/>
                  </a:lnTo>
                  <a:lnTo>
                    <a:pt x="92075" y="619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70" name="Google Shape;770;p30"/>
            <p:cNvSpPr/>
            <p:nvPr/>
          </p:nvSpPr>
          <p:spPr>
            <a:xfrm>
              <a:off x="4480029" y="2554581"/>
              <a:ext cx="471231" cy="512956"/>
            </a:xfrm>
            <a:custGeom>
              <a:rect b="b" l="l" r="r" t="t"/>
              <a:pathLst>
                <a:path extrusionOk="0" h="331788" w="304800">
                  <a:moveTo>
                    <a:pt x="141287" y="280988"/>
                  </a:moveTo>
                  <a:cubicBezTo>
                    <a:pt x="141287" y="295316"/>
                    <a:pt x="169797" y="305737"/>
                    <a:pt x="204787" y="305737"/>
                  </a:cubicBezTo>
                  <a:cubicBezTo>
                    <a:pt x="239777" y="305737"/>
                    <a:pt x="268287" y="295316"/>
                    <a:pt x="268287" y="280988"/>
                  </a:cubicBezTo>
                  <a:cubicBezTo>
                    <a:pt x="268287" y="280988"/>
                    <a:pt x="268287" y="280988"/>
                    <a:pt x="268287" y="305737"/>
                  </a:cubicBezTo>
                  <a:cubicBezTo>
                    <a:pt x="268287" y="320065"/>
                    <a:pt x="239777" y="331788"/>
                    <a:pt x="204787" y="331788"/>
                  </a:cubicBezTo>
                  <a:cubicBezTo>
                    <a:pt x="169797" y="331788"/>
                    <a:pt x="141287" y="320065"/>
                    <a:pt x="141287" y="305737"/>
                  </a:cubicBezTo>
                  <a:cubicBezTo>
                    <a:pt x="141287" y="305737"/>
                    <a:pt x="141287" y="305737"/>
                    <a:pt x="141287" y="280988"/>
                  </a:cubicBezTo>
                  <a:close/>
                  <a:moveTo>
                    <a:pt x="17462" y="249238"/>
                  </a:moveTo>
                  <a:cubicBezTo>
                    <a:pt x="17462" y="263208"/>
                    <a:pt x="46108" y="274638"/>
                    <a:pt x="81265" y="274638"/>
                  </a:cubicBezTo>
                  <a:cubicBezTo>
                    <a:pt x="103401" y="274638"/>
                    <a:pt x="121631" y="270828"/>
                    <a:pt x="133350" y="263208"/>
                  </a:cubicBezTo>
                  <a:lnTo>
                    <a:pt x="133350" y="288608"/>
                  </a:lnTo>
                  <a:cubicBezTo>
                    <a:pt x="121631" y="294958"/>
                    <a:pt x="103401" y="300038"/>
                    <a:pt x="81265" y="300038"/>
                  </a:cubicBezTo>
                  <a:cubicBezTo>
                    <a:pt x="46108" y="300038"/>
                    <a:pt x="17462" y="288608"/>
                    <a:pt x="17462" y="274638"/>
                  </a:cubicBezTo>
                  <a:cubicBezTo>
                    <a:pt x="17462" y="274638"/>
                    <a:pt x="17462" y="274638"/>
                    <a:pt x="17462" y="249238"/>
                  </a:cubicBezTo>
                  <a:close/>
                  <a:moveTo>
                    <a:pt x="223837" y="226394"/>
                  </a:moveTo>
                  <a:lnTo>
                    <a:pt x="236313" y="228141"/>
                  </a:lnTo>
                  <a:lnTo>
                    <a:pt x="223837" y="255588"/>
                  </a:lnTo>
                  <a:close/>
                  <a:moveTo>
                    <a:pt x="204787" y="217488"/>
                  </a:moveTo>
                  <a:lnTo>
                    <a:pt x="223837" y="220641"/>
                  </a:lnTo>
                  <a:lnTo>
                    <a:pt x="223837" y="226394"/>
                  </a:lnTo>
                  <a:lnTo>
                    <a:pt x="205582" y="223838"/>
                  </a:lnTo>
                  <a:cubicBezTo>
                    <a:pt x="174457" y="223838"/>
                    <a:pt x="149225" y="232367"/>
                    <a:pt x="149225" y="242888"/>
                  </a:cubicBezTo>
                  <a:cubicBezTo>
                    <a:pt x="149225" y="253409"/>
                    <a:pt x="174457" y="261938"/>
                    <a:pt x="205582" y="261938"/>
                  </a:cubicBezTo>
                  <a:cubicBezTo>
                    <a:pt x="236707" y="261938"/>
                    <a:pt x="261939" y="253409"/>
                    <a:pt x="261939" y="242888"/>
                  </a:cubicBezTo>
                  <a:cubicBezTo>
                    <a:pt x="261939" y="237628"/>
                    <a:pt x="255631" y="232865"/>
                    <a:pt x="245433" y="229418"/>
                  </a:cubicBezTo>
                  <a:lnTo>
                    <a:pt x="236313" y="228141"/>
                  </a:lnTo>
                  <a:lnTo>
                    <a:pt x="238611" y="223086"/>
                  </a:lnTo>
                  <a:lnTo>
                    <a:pt x="249659" y="224914"/>
                  </a:lnTo>
                  <a:cubicBezTo>
                    <a:pt x="261160" y="229435"/>
                    <a:pt x="268287" y="235569"/>
                    <a:pt x="268287" y="242027"/>
                  </a:cubicBezTo>
                  <a:cubicBezTo>
                    <a:pt x="268287" y="242027"/>
                    <a:pt x="268287" y="242027"/>
                    <a:pt x="268287" y="267858"/>
                  </a:cubicBezTo>
                  <a:cubicBezTo>
                    <a:pt x="268287" y="282064"/>
                    <a:pt x="239777" y="293688"/>
                    <a:pt x="204787" y="293688"/>
                  </a:cubicBezTo>
                  <a:cubicBezTo>
                    <a:pt x="169797" y="293688"/>
                    <a:pt x="141287" y="282064"/>
                    <a:pt x="141287" y="267858"/>
                  </a:cubicBezTo>
                  <a:cubicBezTo>
                    <a:pt x="141287" y="267858"/>
                    <a:pt x="141287" y="267858"/>
                    <a:pt x="141287" y="242027"/>
                  </a:cubicBezTo>
                  <a:cubicBezTo>
                    <a:pt x="141287" y="229112"/>
                    <a:pt x="169797" y="217488"/>
                    <a:pt x="204787" y="217488"/>
                  </a:cubicBezTo>
                  <a:close/>
                  <a:moveTo>
                    <a:pt x="223837" y="195310"/>
                  </a:moveTo>
                  <a:lnTo>
                    <a:pt x="223837" y="211770"/>
                  </a:lnTo>
                  <a:lnTo>
                    <a:pt x="192182" y="209562"/>
                  </a:lnTo>
                  <a:cubicBezTo>
                    <a:pt x="177431" y="210691"/>
                    <a:pt x="163490" y="213916"/>
                    <a:pt x="153115" y="219075"/>
                  </a:cubicBezTo>
                  <a:lnTo>
                    <a:pt x="153115" y="211336"/>
                  </a:lnTo>
                  <a:cubicBezTo>
                    <a:pt x="153115" y="207466"/>
                    <a:pt x="150522" y="203597"/>
                    <a:pt x="149225" y="199727"/>
                  </a:cubicBezTo>
                  <a:cubicBezTo>
                    <a:pt x="157006" y="202307"/>
                    <a:pt x="167380" y="203597"/>
                    <a:pt x="177755" y="203597"/>
                  </a:cubicBezTo>
                  <a:cubicBezTo>
                    <a:pt x="195262" y="203597"/>
                    <a:pt x="211148" y="200695"/>
                    <a:pt x="222658" y="196019"/>
                  </a:cubicBezTo>
                  <a:close/>
                  <a:moveTo>
                    <a:pt x="80962" y="192088"/>
                  </a:moveTo>
                  <a:lnTo>
                    <a:pt x="80963" y="192088"/>
                  </a:lnTo>
                  <a:lnTo>
                    <a:pt x="80963" y="206375"/>
                  </a:lnTo>
                  <a:lnTo>
                    <a:pt x="74852" y="192932"/>
                  </a:lnTo>
                  <a:close/>
                  <a:moveTo>
                    <a:pt x="80963" y="185738"/>
                  </a:moveTo>
                  <a:lnTo>
                    <a:pt x="125833" y="192800"/>
                  </a:lnTo>
                  <a:cubicBezTo>
                    <a:pt x="137334" y="197234"/>
                    <a:pt x="144462" y="203474"/>
                    <a:pt x="144462" y="210700"/>
                  </a:cubicBezTo>
                  <a:cubicBezTo>
                    <a:pt x="144462" y="210700"/>
                    <a:pt x="144462" y="210700"/>
                    <a:pt x="144462" y="223838"/>
                  </a:cubicBezTo>
                  <a:cubicBezTo>
                    <a:pt x="137982" y="229093"/>
                    <a:pt x="132798" y="235662"/>
                    <a:pt x="132798" y="242231"/>
                  </a:cubicBezTo>
                  <a:lnTo>
                    <a:pt x="132798" y="251428"/>
                  </a:lnTo>
                  <a:cubicBezTo>
                    <a:pt x="121135" y="257997"/>
                    <a:pt x="102992" y="261938"/>
                    <a:pt x="80962" y="261938"/>
                  </a:cubicBezTo>
                  <a:cubicBezTo>
                    <a:pt x="45972" y="261938"/>
                    <a:pt x="17462" y="251428"/>
                    <a:pt x="17462" y="236976"/>
                  </a:cubicBezTo>
                  <a:cubicBezTo>
                    <a:pt x="17462" y="236976"/>
                    <a:pt x="17462" y="236976"/>
                    <a:pt x="17462" y="210700"/>
                  </a:cubicBezTo>
                  <a:cubicBezTo>
                    <a:pt x="17462" y="203474"/>
                    <a:pt x="24589" y="197234"/>
                    <a:pt x="36091" y="192800"/>
                  </a:cubicBezTo>
                  <a:lnTo>
                    <a:pt x="72209" y="187116"/>
                  </a:lnTo>
                  <a:lnTo>
                    <a:pt x="74852" y="192932"/>
                  </a:lnTo>
                  <a:lnTo>
                    <a:pt x="40551" y="197668"/>
                  </a:lnTo>
                  <a:cubicBezTo>
                    <a:pt x="30209" y="201115"/>
                    <a:pt x="23812" y="205878"/>
                    <a:pt x="23812" y="211138"/>
                  </a:cubicBezTo>
                  <a:cubicBezTo>
                    <a:pt x="23812" y="221659"/>
                    <a:pt x="49399" y="230188"/>
                    <a:pt x="80962" y="230188"/>
                  </a:cubicBezTo>
                  <a:cubicBezTo>
                    <a:pt x="112525" y="230188"/>
                    <a:pt x="138112" y="221659"/>
                    <a:pt x="138112" y="211138"/>
                  </a:cubicBezTo>
                  <a:cubicBezTo>
                    <a:pt x="138112" y="205878"/>
                    <a:pt x="131715" y="201115"/>
                    <a:pt x="121373" y="197668"/>
                  </a:cubicBezTo>
                  <a:lnTo>
                    <a:pt x="80963" y="192088"/>
                  </a:lnTo>
                  <a:close/>
                  <a:moveTo>
                    <a:pt x="241300" y="157163"/>
                  </a:moveTo>
                  <a:lnTo>
                    <a:pt x="304800" y="157163"/>
                  </a:lnTo>
                  <a:lnTo>
                    <a:pt x="304800" y="220663"/>
                  </a:lnTo>
                  <a:lnTo>
                    <a:pt x="239712" y="220663"/>
                  </a:lnTo>
                  <a:lnTo>
                    <a:pt x="238611" y="223086"/>
                  </a:lnTo>
                  <a:lnTo>
                    <a:pt x="223837" y="220641"/>
                  </a:lnTo>
                  <a:lnTo>
                    <a:pt x="223837" y="211770"/>
                  </a:lnTo>
                  <a:lnTo>
                    <a:pt x="236113" y="212626"/>
                  </a:lnTo>
                  <a:cubicBezTo>
                    <a:pt x="238707" y="208756"/>
                    <a:pt x="241300" y="206177"/>
                    <a:pt x="241300" y="203597"/>
                  </a:cubicBezTo>
                  <a:cubicBezTo>
                    <a:pt x="241300" y="177800"/>
                    <a:pt x="241300" y="177800"/>
                    <a:pt x="241300" y="177800"/>
                  </a:cubicBezTo>
                  <a:cubicBezTo>
                    <a:pt x="241300" y="181347"/>
                    <a:pt x="239517" y="184733"/>
                    <a:pt x="236295" y="187816"/>
                  </a:cubicBezTo>
                  <a:lnTo>
                    <a:pt x="223837" y="195310"/>
                  </a:lnTo>
                  <a:lnTo>
                    <a:pt x="223837" y="182139"/>
                  </a:lnTo>
                  <a:lnTo>
                    <a:pt x="236299" y="174564"/>
                  </a:lnTo>
                  <a:cubicBezTo>
                    <a:pt x="239518" y="171450"/>
                    <a:pt x="241300" y="168031"/>
                    <a:pt x="241300" y="164449"/>
                  </a:cubicBezTo>
                  <a:close/>
                  <a:moveTo>
                    <a:pt x="114300" y="139700"/>
                  </a:moveTo>
                  <a:cubicBezTo>
                    <a:pt x="114300" y="152726"/>
                    <a:pt x="142810" y="164449"/>
                    <a:pt x="177800" y="164449"/>
                  </a:cubicBezTo>
                  <a:cubicBezTo>
                    <a:pt x="212790" y="164449"/>
                    <a:pt x="241300" y="152726"/>
                    <a:pt x="241300" y="139700"/>
                  </a:cubicBezTo>
                  <a:cubicBezTo>
                    <a:pt x="241300" y="139700"/>
                    <a:pt x="241300" y="139700"/>
                    <a:pt x="241300" y="150141"/>
                  </a:cubicBezTo>
                  <a:lnTo>
                    <a:pt x="241300" y="157163"/>
                  </a:lnTo>
                  <a:lnTo>
                    <a:pt x="223837" y="157163"/>
                  </a:lnTo>
                  <a:lnTo>
                    <a:pt x="223837" y="182139"/>
                  </a:lnTo>
                  <a:lnTo>
                    <a:pt x="222671" y="182847"/>
                  </a:lnTo>
                  <a:cubicBezTo>
                    <a:pt x="211170" y="187569"/>
                    <a:pt x="195295" y="190500"/>
                    <a:pt x="177800" y="190500"/>
                  </a:cubicBezTo>
                  <a:cubicBezTo>
                    <a:pt x="142810" y="190500"/>
                    <a:pt x="114300" y="178777"/>
                    <a:pt x="114300" y="164449"/>
                  </a:cubicBezTo>
                  <a:cubicBezTo>
                    <a:pt x="114300" y="164449"/>
                    <a:pt x="114300" y="164449"/>
                    <a:pt x="114300" y="139700"/>
                  </a:cubicBezTo>
                  <a:close/>
                  <a:moveTo>
                    <a:pt x="0" y="107950"/>
                  </a:moveTo>
                  <a:lnTo>
                    <a:pt x="80963" y="107950"/>
                  </a:lnTo>
                  <a:lnTo>
                    <a:pt x="80963" y="185738"/>
                  </a:lnTo>
                  <a:lnTo>
                    <a:pt x="80962" y="185738"/>
                  </a:lnTo>
                  <a:lnTo>
                    <a:pt x="72209" y="187116"/>
                  </a:lnTo>
                  <a:lnTo>
                    <a:pt x="65088" y="171450"/>
                  </a:lnTo>
                  <a:lnTo>
                    <a:pt x="0" y="171450"/>
                  </a:lnTo>
                  <a:close/>
                  <a:moveTo>
                    <a:pt x="174625" y="82988"/>
                  </a:moveTo>
                  <a:lnTo>
                    <a:pt x="174625" y="98425"/>
                  </a:lnTo>
                  <a:lnTo>
                    <a:pt x="168293" y="83863"/>
                  </a:lnTo>
                  <a:close/>
                  <a:moveTo>
                    <a:pt x="177800" y="76200"/>
                  </a:moveTo>
                  <a:cubicBezTo>
                    <a:pt x="212790" y="76200"/>
                    <a:pt x="241300" y="86491"/>
                    <a:pt x="241300" y="100642"/>
                  </a:cubicBezTo>
                  <a:cubicBezTo>
                    <a:pt x="241300" y="100642"/>
                    <a:pt x="241300" y="100642"/>
                    <a:pt x="241300" y="126371"/>
                  </a:cubicBezTo>
                  <a:cubicBezTo>
                    <a:pt x="241300" y="140522"/>
                    <a:pt x="212790" y="150813"/>
                    <a:pt x="177800" y="150813"/>
                  </a:cubicBezTo>
                  <a:cubicBezTo>
                    <a:pt x="142810" y="150813"/>
                    <a:pt x="114300" y="140522"/>
                    <a:pt x="114300" y="126371"/>
                  </a:cubicBezTo>
                  <a:cubicBezTo>
                    <a:pt x="114300" y="126371"/>
                    <a:pt x="114300" y="126371"/>
                    <a:pt x="114300" y="100642"/>
                  </a:cubicBezTo>
                  <a:cubicBezTo>
                    <a:pt x="114300" y="93567"/>
                    <a:pt x="121427" y="87456"/>
                    <a:pt x="132929" y="83115"/>
                  </a:cubicBezTo>
                  <a:lnTo>
                    <a:pt x="165768" y="78054"/>
                  </a:lnTo>
                  <a:lnTo>
                    <a:pt x="168293" y="83863"/>
                  </a:lnTo>
                  <a:lnTo>
                    <a:pt x="137389" y="88130"/>
                  </a:lnTo>
                  <a:cubicBezTo>
                    <a:pt x="127047" y="91577"/>
                    <a:pt x="120650" y="96340"/>
                    <a:pt x="120650" y="101600"/>
                  </a:cubicBezTo>
                  <a:cubicBezTo>
                    <a:pt x="120650" y="112121"/>
                    <a:pt x="146237" y="120650"/>
                    <a:pt x="177800" y="120650"/>
                  </a:cubicBezTo>
                  <a:cubicBezTo>
                    <a:pt x="209363" y="120650"/>
                    <a:pt x="234950" y="112121"/>
                    <a:pt x="234950" y="101600"/>
                  </a:cubicBezTo>
                  <a:cubicBezTo>
                    <a:pt x="234950" y="91079"/>
                    <a:pt x="209363" y="82550"/>
                    <a:pt x="177800" y="82550"/>
                  </a:cubicBezTo>
                  <a:lnTo>
                    <a:pt x="174625" y="82988"/>
                  </a:lnTo>
                  <a:lnTo>
                    <a:pt x="174625" y="76689"/>
                  </a:lnTo>
                  <a:close/>
                  <a:moveTo>
                    <a:pt x="92075" y="0"/>
                  </a:moveTo>
                  <a:lnTo>
                    <a:pt x="174625" y="0"/>
                  </a:lnTo>
                  <a:lnTo>
                    <a:pt x="174625" y="76689"/>
                  </a:lnTo>
                  <a:lnTo>
                    <a:pt x="165768" y="78054"/>
                  </a:lnTo>
                  <a:lnTo>
                    <a:pt x="158750" y="61913"/>
                  </a:lnTo>
                  <a:lnTo>
                    <a:pt x="92075" y="619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71" name="Google Shape;771;p30"/>
            <p:cNvSpPr/>
            <p:nvPr/>
          </p:nvSpPr>
          <p:spPr>
            <a:xfrm>
              <a:off x="7239888" y="2554581"/>
              <a:ext cx="471231" cy="512956"/>
            </a:xfrm>
            <a:custGeom>
              <a:rect b="b" l="l" r="r" t="t"/>
              <a:pathLst>
                <a:path extrusionOk="0" h="331788" w="304800">
                  <a:moveTo>
                    <a:pt x="141287" y="280988"/>
                  </a:moveTo>
                  <a:cubicBezTo>
                    <a:pt x="141287" y="295316"/>
                    <a:pt x="169797" y="305737"/>
                    <a:pt x="204787" y="305737"/>
                  </a:cubicBezTo>
                  <a:cubicBezTo>
                    <a:pt x="239777" y="305737"/>
                    <a:pt x="268287" y="295316"/>
                    <a:pt x="268287" y="280988"/>
                  </a:cubicBezTo>
                  <a:cubicBezTo>
                    <a:pt x="268287" y="280988"/>
                    <a:pt x="268287" y="280988"/>
                    <a:pt x="268287" y="305737"/>
                  </a:cubicBezTo>
                  <a:cubicBezTo>
                    <a:pt x="268287" y="320065"/>
                    <a:pt x="239777" y="331788"/>
                    <a:pt x="204787" y="331788"/>
                  </a:cubicBezTo>
                  <a:cubicBezTo>
                    <a:pt x="169797" y="331788"/>
                    <a:pt x="141287" y="320065"/>
                    <a:pt x="141287" y="305737"/>
                  </a:cubicBezTo>
                  <a:cubicBezTo>
                    <a:pt x="141287" y="305737"/>
                    <a:pt x="141287" y="305737"/>
                    <a:pt x="141287" y="280988"/>
                  </a:cubicBezTo>
                  <a:close/>
                  <a:moveTo>
                    <a:pt x="17462" y="249238"/>
                  </a:moveTo>
                  <a:cubicBezTo>
                    <a:pt x="17462" y="263208"/>
                    <a:pt x="46108" y="274638"/>
                    <a:pt x="81265" y="274638"/>
                  </a:cubicBezTo>
                  <a:cubicBezTo>
                    <a:pt x="103401" y="274638"/>
                    <a:pt x="121631" y="270828"/>
                    <a:pt x="133350" y="263208"/>
                  </a:cubicBezTo>
                  <a:lnTo>
                    <a:pt x="133350" y="288608"/>
                  </a:lnTo>
                  <a:cubicBezTo>
                    <a:pt x="121631" y="294958"/>
                    <a:pt x="103401" y="300038"/>
                    <a:pt x="81265" y="300038"/>
                  </a:cubicBezTo>
                  <a:cubicBezTo>
                    <a:pt x="46108" y="300038"/>
                    <a:pt x="17462" y="288608"/>
                    <a:pt x="17462" y="274638"/>
                  </a:cubicBezTo>
                  <a:cubicBezTo>
                    <a:pt x="17462" y="274638"/>
                    <a:pt x="17462" y="274638"/>
                    <a:pt x="17462" y="249238"/>
                  </a:cubicBezTo>
                  <a:close/>
                  <a:moveTo>
                    <a:pt x="223837" y="226394"/>
                  </a:moveTo>
                  <a:lnTo>
                    <a:pt x="236313" y="228141"/>
                  </a:lnTo>
                  <a:lnTo>
                    <a:pt x="223837" y="255588"/>
                  </a:lnTo>
                  <a:close/>
                  <a:moveTo>
                    <a:pt x="204787" y="217488"/>
                  </a:moveTo>
                  <a:lnTo>
                    <a:pt x="223837" y="220641"/>
                  </a:lnTo>
                  <a:lnTo>
                    <a:pt x="223837" y="226394"/>
                  </a:lnTo>
                  <a:lnTo>
                    <a:pt x="205582" y="223838"/>
                  </a:lnTo>
                  <a:cubicBezTo>
                    <a:pt x="174457" y="223838"/>
                    <a:pt x="149225" y="232367"/>
                    <a:pt x="149225" y="242888"/>
                  </a:cubicBezTo>
                  <a:cubicBezTo>
                    <a:pt x="149225" y="253409"/>
                    <a:pt x="174457" y="261938"/>
                    <a:pt x="205582" y="261938"/>
                  </a:cubicBezTo>
                  <a:cubicBezTo>
                    <a:pt x="236707" y="261938"/>
                    <a:pt x="261939" y="253409"/>
                    <a:pt x="261939" y="242888"/>
                  </a:cubicBezTo>
                  <a:cubicBezTo>
                    <a:pt x="261939" y="237628"/>
                    <a:pt x="255631" y="232865"/>
                    <a:pt x="245433" y="229418"/>
                  </a:cubicBezTo>
                  <a:lnTo>
                    <a:pt x="236313" y="228141"/>
                  </a:lnTo>
                  <a:lnTo>
                    <a:pt x="238611" y="223086"/>
                  </a:lnTo>
                  <a:lnTo>
                    <a:pt x="249659" y="224914"/>
                  </a:lnTo>
                  <a:cubicBezTo>
                    <a:pt x="261160" y="229435"/>
                    <a:pt x="268287" y="235569"/>
                    <a:pt x="268287" y="242027"/>
                  </a:cubicBezTo>
                  <a:cubicBezTo>
                    <a:pt x="268287" y="242027"/>
                    <a:pt x="268287" y="242027"/>
                    <a:pt x="268287" y="267858"/>
                  </a:cubicBezTo>
                  <a:cubicBezTo>
                    <a:pt x="268287" y="282064"/>
                    <a:pt x="239777" y="293688"/>
                    <a:pt x="204787" y="293688"/>
                  </a:cubicBezTo>
                  <a:cubicBezTo>
                    <a:pt x="169797" y="293688"/>
                    <a:pt x="141287" y="282064"/>
                    <a:pt x="141287" y="267858"/>
                  </a:cubicBezTo>
                  <a:cubicBezTo>
                    <a:pt x="141287" y="267858"/>
                    <a:pt x="141287" y="267858"/>
                    <a:pt x="141287" y="242027"/>
                  </a:cubicBezTo>
                  <a:cubicBezTo>
                    <a:pt x="141287" y="229112"/>
                    <a:pt x="169797" y="217488"/>
                    <a:pt x="204787" y="217488"/>
                  </a:cubicBezTo>
                  <a:close/>
                  <a:moveTo>
                    <a:pt x="223837" y="195310"/>
                  </a:moveTo>
                  <a:lnTo>
                    <a:pt x="223837" y="211770"/>
                  </a:lnTo>
                  <a:lnTo>
                    <a:pt x="192182" y="209562"/>
                  </a:lnTo>
                  <a:cubicBezTo>
                    <a:pt x="177431" y="210691"/>
                    <a:pt x="163490" y="213916"/>
                    <a:pt x="153115" y="219075"/>
                  </a:cubicBezTo>
                  <a:lnTo>
                    <a:pt x="153115" y="211336"/>
                  </a:lnTo>
                  <a:cubicBezTo>
                    <a:pt x="153115" y="207466"/>
                    <a:pt x="150522" y="203597"/>
                    <a:pt x="149225" y="199727"/>
                  </a:cubicBezTo>
                  <a:cubicBezTo>
                    <a:pt x="157006" y="202307"/>
                    <a:pt x="167380" y="203597"/>
                    <a:pt x="177755" y="203597"/>
                  </a:cubicBezTo>
                  <a:cubicBezTo>
                    <a:pt x="195262" y="203597"/>
                    <a:pt x="211148" y="200695"/>
                    <a:pt x="222658" y="196019"/>
                  </a:cubicBezTo>
                  <a:close/>
                  <a:moveTo>
                    <a:pt x="80962" y="192088"/>
                  </a:moveTo>
                  <a:lnTo>
                    <a:pt x="80963" y="192088"/>
                  </a:lnTo>
                  <a:lnTo>
                    <a:pt x="80963" y="206375"/>
                  </a:lnTo>
                  <a:lnTo>
                    <a:pt x="74852" y="192932"/>
                  </a:lnTo>
                  <a:close/>
                  <a:moveTo>
                    <a:pt x="80963" y="185738"/>
                  </a:moveTo>
                  <a:lnTo>
                    <a:pt x="125833" y="192800"/>
                  </a:lnTo>
                  <a:cubicBezTo>
                    <a:pt x="137334" y="197234"/>
                    <a:pt x="144462" y="203474"/>
                    <a:pt x="144462" y="210700"/>
                  </a:cubicBezTo>
                  <a:cubicBezTo>
                    <a:pt x="144462" y="210700"/>
                    <a:pt x="144462" y="210700"/>
                    <a:pt x="144462" y="223838"/>
                  </a:cubicBezTo>
                  <a:cubicBezTo>
                    <a:pt x="137982" y="229093"/>
                    <a:pt x="132798" y="235662"/>
                    <a:pt x="132798" y="242231"/>
                  </a:cubicBezTo>
                  <a:lnTo>
                    <a:pt x="132798" y="251428"/>
                  </a:lnTo>
                  <a:cubicBezTo>
                    <a:pt x="121135" y="257997"/>
                    <a:pt x="102992" y="261938"/>
                    <a:pt x="80962" y="261938"/>
                  </a:cubicBezTo>
                  <a:cubicBezTo>
                    <a:pt x="45972" y="261938"/>
                    <a:pt x="17462" y="251428"/>
                    <a:pt x="17462" y="236976"/>
                  </a:cubicBezTo>
                  <a:cubicBezTo>
                    <a:pt x="17462" y="236976"/>
                    <a:pt x="17462" y="236976"/>
                    <a:pt x="17462" y="210700"/>
                  </a:cubicBezTo>
                  <a:cubicBezTo>
                    <a:pt x="17462" y="203474"/>
                    <a:pt x="24589" y="197234"/>
                    <a:pt x="36091" y="192800"/>
                  </a:cubicBezTo>
                  <a:lnTo>
                    <a:pt x="72209" y="187116"/>
                  </a:lnTo>
                  <a:lnTo>
                    <a:pt x="74852" y="192932"/>
                  </a:lnTo>
                  <a:lnTo>
                    <a:pt x="40551" y="197668"/>
                  </a:lnTo>
                  <a:cubicBezTo>
                    <a:pt x="30209" y="201115"/>
                    <a:pt x="23812" y="205878"/>
                    <a:pt x="23812" y="211138"/>
                  </a:cubicBezTo>
                  <a:cubicBezTo>
                    <a:pt x="23812" y="221659"/>
                    <a:pt x="49399" y="230188"/>
                    <a:pt x="80962" y="230188"/>
                  </a:cubicBezTo>
                  <a:cubicBezTo>
                    <a:pt x="112525" y="230188"/>
                    <a:pt x="138112" y="221659"/>
                    <a:pt x="138112" y="211138"/>
                  </a:cubicBezTo>
                  <a:cubicBezTo>
                    <a:pt x="138112" y="205878"/>
                    <a:pt x="131715" y="201115"/>
                    <a:pt x="121373" y="197668"/>
                  </a:cubicBezTo>
                  <a:lnTo>
                    <a:pt x="80963" y="192088"/>
                  </a:lnTo>
                  <a:close/>
                  <a:moveTo>
                    <a:pt x="241300" y="157163"/>
                  </a:moveTo>
                  <a:lnTo>
                    <a:pt x="304800" y="157163"/>
                  </a:lnTo>
                  <a:lnTo>
                    <a:pt x="304800" y="220663"/>
                  </a:lnTo>
                  <a:lnTo>
                    <a:pt x="239712" y="220663"/>
                  </a:lnTo>
                  <a:lnTo>
                    <a:pt x="238611" y="223086"/>
                  </a:lnTo>
                  <a:lnTo>
                    <a:pt x="223837" y="220641"/>
                  </a:lnTo>
                  <a:lnTo>
                    <a:pt x="223837" y="211770"/>
                  </a:lnTo>
                  <a:lnTo>
                    <a:pt x="236113" y="212626"/>
                  </a:lnTo>
                  <a:cubicBezTo>
                    <a:pt x="238707" y="208756"/>
                    <a:pt x="241300" y="206177"/>
                    <a:pt x="241300" y="203597"/>
                  </a:cubicBezTo>
                  <a:cubicBezTo>
                    <a:pt x="241300" y="177800"/>
                    <a:pt x="241300" y="177800"/>
                    <a:pt x="241300" y="177800"/>
                  </a:cubicBezTo>
                  <a:cubicBezTo>
                    <a:pt x="241300" y="181347"/>
                    <a:pt x="239517" y="184733"/>
                    <a:pt x="236295" y="187816"/>
                  </a:cubicBezTo>
                  <a:lnTo>
                    <a:pt x="223837" y="195310"/>
                  </a:lnTo>
                  <a:lnTo>
                    <a:pt x="223837" y="182139"/>
                  </a:lnTo>
                  <a:lnTo>
                    <a:pt x="236299" y="174564"/>
                  </a:lnTo>
                  <a:cubicBezTo>
                    <a:pt x="239518" y="171450"/>
                    <a:pt x="241300" y="168031"/>
                    <a:pt x="241300" y="164449"/>
                  </a:cubicBezTo>
                  <a:close/>
                  <a:moveTo>
                    <a:pt x="114300" y="139700"/>
                  </a:moveTo>
                  <a:cubicBezTo>
                    <a:pt x="114300" y="152726"/>
                    <a:pt x="142810" y="164449"/>
                    <a:pt x="177800" y="164449"/>
                  </a:cubicBezTo>
                  <a:cubicBezTo>
                    <a:pt x="212790" y="164449"/>
                    <a:pt x="241300" y="152726"/>
                    <a:pt x="241300" y="139700"/>
                  </a:cubicBezTo>
                  <a:cubicBezTo>
                    <a:pt x="241300" y="139700"/>
                    <a:pt x="241300" y="139700"/>
                    <a:pt x="241300" y="150141"/>
                  </a:cubicBezTo>
                  <a:lnTo>
                    <a:pt x="241300" y="157163"/>
                  </a:lnTo>
                  <a:lnTo>
                    <a:pt x="223837" y="157163"/>
                  </a:lnTo>
                  <a:lnTo>
                    <a:pt x="223837" y="182139"/>
                  </a:lnTo>
                  <a:lnTo>
                    <a:pt x="222671" y="182847"/>
                  </a:lnTo>
                  <a:cubicBezTo>
                    <a:pt x="211170" y="187569"/>
                    <a:pt x="195295" y="190500"/>
                    <a:pt x="177800" y="190500"/>
                  </a:cubicBezTo>
                  <a:cubicBezTo>
                    <a:pt x="142810" y="190500"/>
                    <a:pt x="114300" y="178777"/>
                    <a:pt x="114300" y="164449"/>
                  </a:cubicBezTo>
                  <a:cubicBezTo>
                    <a:pt x="114300" y="164449"/>
                    <a:pt x="114300" y="164449"/>
                    <a:pt x="114300" y="139700"/>
                  </a:cubicBezTo>
                  <a:close/>
                  <a:moveTo>
                    <a:pt x="0" y="107950"/>
                  </a:moveTo>
                  <a:lnTo>
                    <a:pt x="80963" y="107950"/>
                  </a:lnTo>
                  <a:lnTo>
                    <a:pt x="80963" y="185738"/>
                  </a:lnTo>
                  <a:lnTo>
                    <a:pt x="80962" y="185738"/>
                  </a:lnTo>
                  <a:lnTo>
                    <a:pt x="72209" y="187116"/>
                  </a:lnTo>
                  <a:lnTo>
                    <a:pt x="65088" y="171450"/>
                  </a:lnTo>
                  <a:lnTo>
                    <a:pt x="0" y="171450"/>
                  </a:lnTo>
                  <a:close/>
                  <a:moveTo>
                    <a:pt x="174625" y="82988"/>
                  </a:moveTo>
                  <a:lnTo>
                    <a:pt x="174625" y="98425"/>
                  </a:lnTo>
                  <a:lnTo>
                    <a:pt x="168293" y="83863"/>
                  </a:lnTo>
                  <a:close/>
                  <a:moveTo>
                    <a:pt x="177800" y="76200"/>
                  </a:moveTo>
                  <a:cubicBezTo>
                    <a:pt x="212790" y="76200"/>
                    <a:pt x="241300" y="86491"/>
                    <a:pt x="241300" y="100642"/>
                  </a:cubicBezTo>
                  <a:cubicBezTo>
                    <a:pt x="241300" y="100642"/>
                    <a:pt x="241300" y="100642"/>
                    <a:pt x="241300" y="126371"/>
                  </a:cubicBezTo>
                  <a:cubicBezTo>
                    <a:pt x="241300" y="140522"/>
                    <a:pt x="212790" y="150813"/>
                    <a:pt x="177800" y="150813"/>
                  </a:cubicBezTo>
                  <a:cubicBezTo>
                    <a:pt x="142810" y="150813"/>
                    <a:pt x="114300" y="140522"/>
                    <a:pt x="114300" y="126371"/>
                  </a:cubicBezTo>
                  <a:cubicBezTo>
                    <a:pt x="114300" y="126371"/>
                    <a:pt x="114300" y="126371"/>
                    <a:pt x="114300" y="100642"/>
                  </a:cubicBezTo>
                  <a:cubicBezTo>
                    <a:pt x="114300" y="93567"/>
                    <a:pt x="121427" y="87456"/>
                    <a:pt x="132929" y="83115"/>
                  </a:cubicBezTo>
                  <a:lnTo>
                    <a:pt x="165768" y="78054"/>
                  </a:lnTo>
                  <a:lnTo>
                    <a:pt x="168293" y="83863"/>
                  </a:lnTo>
                  <a:lnTo>
                    <a:pt x="137389" y="88130"/>
                  </a:lnTo>
                  <a:cubicBezTo>
                    <a:pt x="127047" y="91577"/>
                    <a:pt x="120650" y="96340"/>
                    <a:pt x="120650" y="101600"/>
                  </a:cubicBezTo>
                  <a:cubicBezTo>
                    <a:pt x="120650" y="112121"/>
                    <a:pt x="146237" y="120650"/>
                    <a:pt x="177800" y="120650"/>
                  </a:cubicBezTo>
                  <a:cubicBezTo>
                    <a:pt x="209363" y="120650"/>
                    <a:pt x="234950" y="112121"/>
                    <a:pt x="234950" y="101600"/>
                  </a:cubicBezTo>
                  <a:cubicBezTo>
                    <a:pt x="234950" y="91079"/>
                    <a:pt x="209363" y="82550"/>
                    <a:pt x="177800" y="82550"/>
                  </a:cubicBezTo>
                  <a:lnTo>
                    <a:pt x="174625" y="82988"/>
                  </a:lnTo>
                  <a:lnTo>
                    <a:pt x="174625" y="76689"/>
                  </a:lnTo>
                  <a:close/>
                  <a:moveTo>
                    <a:pt x="92075" y="0"/>
                  </a:moveTo>
                  <a:lnTo>
                    <a:pt x="174625" y="0"/>
                  </a:lnTo>
                  <a:lnTo>
                    <a:pt x="174625" y="76689"/>
                  </a:lnTo>
                  <a:lnTo>
                    <a:pt x="165768" y="78054"/>
                  </a:lnTo>
                  <a:lnTo>
                    <a:pt x="158750" y="61913"/>
                  </a:lnTo>
                  <a:lnTo>
                    <a:pt x="92075" y="619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72" name="Google Shape;772;p30"/>
            <p:cNvSpPr/>
            <p:nvPr/>
          </p:nvSpPr>
          <p:spPr>
            <a:xfrm>
              <a:off x="10016951" y="2554581"/>
              <a:ext cx="471231" cy="512956"/>
            </a:xfrm>
            <a:custGeom>
              <a:rect b="b" l="l" r="r" t="t"/>
              <a:pathLst>
                <a:path extrusionOk="0" h="331788" w="304800">
                  <a:moveTo>
                    <a:pt x="141287" y="280988"/>
                  </a:moveTo>
                  <a:cubicBezTo>
                    <a:pt x="141287" y="295316"/>
                    <a:pt x="169797" y="305737"/>
                    <a:pt x="204787" y="305737"/>
                  </a:cubicBezTo>
                  <a:cubicBezTo>
                    <a:pt x="239777" y="305737"/>
                    <a:pt x="268287" y="295316"/>
                    <a:pt x="268287" y="280988"/>
                  </a:cubicBezTo>
                  <a:cubicBezTo>
                    <a:pt x="268287" y="280988"/>
                    <a:pt x="268287" y="280988"/>
                    <a:pt x="268287" y="305737"/>
                  </a:cubicBezTo>
                  <a:cubicBezTo>
                    <a:pt x="268287" y="320065"/>
                    <a:pt x="239777" y="331788"/>
                    <a:pt x="204787" y="331788"/>
                  </a:cubicBezTo>
                  <a:cubicBezTo>
                    <a:pt x="169797" y="331788"/>
                    <a:pt x="141287" y="320065"/>
                    <a:pt x="141287" y="305737"/>
                  </a:cubicBezTo>
                  <a:cubicBezTo>
                    <a:pt x="141287" y="305737"/>
                    <a:pt x="141287" y="305737"/>
                    <a:pt x="141287" y="280988"/>
                  </a:cubicBezTo>
                  <a:close/>
                  <a:moveTo>
                    <a:pt x="17462" y="249238"/>
                  </a:moveTo>
                  <a:cubicBezTo>
                    <a:pt x="17462" y="263208"/>
                    <a:pt x="46108" y="274638"/>
                    <a:pt x="81265" y="274638"/>
                  </a:cubicBezTo>
                  <a:cubicBezTo>
                    <a:pt x="103401" y="274638"/>
                    <a:pt x="121631" y="270828"/>
                    <a:pt x="133350" y="263208"/>
                  </a:cubicBezTo>
                  <a:lnTo>
                    <a:pt x="133350" y="288608"/>
                  </a:lnTo>
                  <a:cubicBezTo>
                    <a:pt x="121631" y="294958"/>
                    <a:pt x="103401" y="300038"/>
                    <a:pt x="81265" y="300038"/>
                  </a:cubicBezTo>
                  <a:cubicBezTo>
                    <a:pt x="46108" y="300038"/>
                    <a:pt x="17462" y="288608"/>
                    <a:pt x="17462" y="274638"/>
                  </a:cubicBezTo>
                  <a:cubicBezTo>
                    <a:pt x="17462" y="274638"/>
                    <a:pt x="17462" y="274638"/>
                    <a:pt x="17462" y="249238"/>
                  </a:cubicBezTo>
                  <a:close/>
                  <a:moveTo>
                    <a:pt x="223837" y="226394"/>
                  </a:moveTo>
                  <a:lnTo>
                    <a:pt x="236313" y="228141"/>
                  </a:lnTo>
                  <a:lnTo>
                    <a:pt x="223837" y="255588"/>
                  </a:lnTo>
                  <a:close/>
                  <a:moveTo>
                    <a:pt x="204787" y="217488"/>
                  </a:moveTo>
                  <a:lnTo>
                    <a:pt x="223837" y="220641"/>
                  </a:lnTo>
                  <a:lnTo>
                    <a:pt x="223837" y="226394"/>
                  </a:lnTo>
                  <a:lnTo>
                    <a:pt x="205582" y="223838"/>
                  </a:lnTo>
                  <a:cubicBezTo>
                    <a:pt x="174457" y="223838"/>
                    <a:pt x="149225" y="232367"/>
                    <a:pt x="149225" y="242888"/>
                  </a:cubicBezTo>
                  <a:cubicBezTo>
                    <a:pt x="149225" y="253409"/>
                    <a:pt x="174457" y="261938"/>
                    <a:pt x="205582" y="261938"/>
                  </a:cubicBezTo>
                  <a:cubicBezTo>
                    <a:pt x="236707" y="261938"/>
                    <a:pt x="261939" y="253409"/>
                    <a:pt x="261939" y="242888"/>
                  </a:cubicBezTo>
                  <a:cubicBezTo>
                    <a:pt x="261939" y="237628"/>
                    <a:pt x="255631" y="232865"/>
                    <a:pt x="245433" y="229418"/>
                  </a:cubicBezTo>
                  <a:lnTo>
                    <a:pt x="236313" y="228141"/>
                  </a:lnTo>
                  <a:lnTo>
                    <a:pt x="238611" y="223086"/>
                  </a:lnTo>
                  <a:lnTo>
                    <a:pt x="249659" y="224914"/>
                  </a:lnTo>
                  <a:cubicBezTo>
                    <a:pt x="261160" y="229435"/>
                    <a:pt x="268287" y="235569"/>
                    <a:pt x="268287" y="242027"/>
                  </a:cubicBezTo>
                  <a:cubicBezTo>
                    <a:pt x="268287" y="242027"/>
                    <a:pt x="268287" y="242027"/>
                    <a:pt x="268287" y="267858"/>
                  </a:cubicBezTo>
                  <a:cubicBezTo>
                    <a:pt x="268287" y="282064"/>
                    <a:pt x="239777" y="293688"/>
                    <a:pt x="204787" y="293688"/>
                  </a:cubicBezTo>
                  <a:cubicBezTo>
                    <a:pt x="169797" y="293688"/>
                    <a:pt x="141287" y="282064"/>
                    <a:pt x="141287" y="267858"/>
                  </a:cubicBezTo>
                  <a:cubicBezTo>
                    <a:pt x="141287" y="267858"/>
                    <a:pt x="141287" y="267858"/>
                    <a:pt x="141287" y="242027"/>
                  </a:cubicBezTo>
                  <a:cubicBezTo>
                    <a:pt x="141287" y="229112"/>
                    <a:pt x="169797" y="217488"/>
                    <a:pt x="204787" y="217488"/>
                  </a:cubicBezTo>
                  <a:close/>
                  <a:moveTo>
                    <a:pt x="223837" y="195310"/>
                  </a:moveTo>
                  <a:lnTo>
                    <a:pt x="223837" y="211770"/>
                  </a:lnTo>
                  <a:lnTo>
                    <a:pt x="192182" y="209562"/>
                  </a:lnTo>
                  <a:cubicBezTo>
                    <a:pt x="177431" y="210691"/>
                    <a:pt x="163490" y="213916"/>
                    <a:pt x="153115" y="219075"/>
                  </a:cubicBezTo>
                  <a:lnTo>
                    <a:pt x="153115" y="211336"/>
                  </a:lnTo>
                  <a:cubicBezTo>
                    <a:pt x="153115" y="207466"/>
                    <a:pt x="150522" y="203597"/>
                    <a:pt x="149225" y="199727"/>
                  </a:cubicBezTo>
                  <a:cubicBezTo>
                    <a:pt x="157006" y="202307"/>
                    <a:pt x="167380" y="203597"/>
                    <a:pt x="177755" y="203597"/>
                  </a:cubicBezTo>
                  <a:cubicBezTo>
                    <a:pt x="195262" y="203597"/>
                    <a:pt x="211148" y="200695"/>
                    <a:pt x="222658" y="196019"/>
                  </a:cubicBezTo>
                  <a:close/>
                  <a:moveTo>
                    <a:pt x="80962" y="192088"/>
                  </a:moveTo>
                  <a:lnTo>
                    <a:pt x="80963" y="192088"/>
                  </a:lnTo>
                  <a:lnTo>
                    <a:pt x="80963" y="206375"/>
                  </a:lnTo>
                  <a:lnTo>
                    <a:pt x="74852" y="192932"/>
                  </a:lnTo>
                  <a:close/>
                  <a:moveTo>
                    <a:pt x="80963" y="185738"/>
                  </a:moveTo>
                  <a:lnTo>
                    <a:pt x="125833" y="192800"/>
                  </a:lnTo>
                  <a:cubicBezTo>
                    <a:pt x="137334" y="197234"/>
                    <a:pt x="144462" y="203474"/>
                    <a:pt x="144462" y="210700"/>
                  </a:cubicBezTo>
                  <a:cubicBezTo>
                    <a:pt x="144462" y="210700"/>
                    <a:pt x="144462" y="210700"/>
                    <a:pt x="144462" y="223838"/>
                  </a:cubicBezTo>
                  <a:cubicBezTo>
                    <a:pt x="137982" y="229093"/>
                    <a:pt x="132798" y="235662"/>
                    <a:pt x="132798" y="242231"/>
                  </a:cubicBezTo>
                  <a:lnTo>
                    <a:pt x="132798" y="251428"/>
                  </a:lnTo>
                  <a:cubicBezTo>
                    <a:pt x="121135" y="257997"/>
                    <a:pt x="102992" y="261938"/>
                    <a:pt x="80962" y="261938"/>
                  </a:cubicBezTo>
                  <a:cubicBezTo>
                    <a:pt x="45972" y="261938"/>
                    <a:pt x="17462" y="251428"/>
                    <a:pt x="17462" y="236976"/>
                  </a:cubicBezTo>
                  <a:cubicBezTo>
                    <a:pt x="17462" y="236976"/>
                    <a:pt x="17462" y="236976"/>
                    <a:pt x="17462" y="210700"/>
                  </a:cubicBezTo>
                  <a:cubicBezTo>
                    <a:pt x="17462" y="203474"/>
                    <a:pt x="24589" y="197234"/>
                    <a:pt x="36091" y="192800"/>
                  </a:cubicBezTo>
                  <a:lnTo>
                    <a:pt x="72209" y="187116"/>
                  </a:lnTo>
                  <a:lnTo>
                    <a:pt x="74852" y="192932"/>
                  </a:lnTo>
                  <a:lnTo>
                    <a:pt x="40551" y="197668"/>
                  </a:lnTo>
                  <a:cubicBezTo>
                    <a:pt x="30209" y="201115"/>
                    <a:pt x="23812" y="205878"/>
                    <a:pt x="23812" y="211138"/>
                  </a:cubicBezTo>
                  <a:cubicBezTo>
                    <a:pt x="23812" y="221659"/>
                    <a:pt x="49399" y="230188"/>
                    <a:pt x="80962" y="230188"/>
                  </a:cubicBezTo>
                  <a:cubicBezTo>
                    <a:pt x="112525" y="230188"/>
                    <a:pt x="138112" y="221659"/>
                    <a:pt x="138112" y="211138"/>
                  </a:cubicBezTo>
                  <a:cubicBezTo>
                    <a:pt x="138112" y="205878"/>
                    <a:pt x="131715" y="201115"/>
                    <a:pt x="121373" y="197668"/>
                  </a:cubicBezTo>
                  <a:lnTo>
                    <a:pt x="80963" y="192088"/>
                  </a:lnTo>
                  <a:close/>
                  <a:moveTo>
                    <a:pt x="241300" y="157163"/>
                  </a:moveTo>
                  <a:lnTo>
                    <a:pt x="304800" y="157163"/>
                  </a:lnTo>
                  <a:lnTo>
                    <a:pt x="304800" y="220663"/>
                  </a:lnTo>
                  <a:lnTo>
                    <a:pt x="239712" y="220663"/>
                  </a:lnTo>
                  <a:lnTo>
                    <a:pt x="238611" y="223086"/>
                  </a:lnTo>
                  <a:lnTo>
                    <a:pt x="223837" y="220641"/>
                  </a:lnTo>
                  <a:lnTo>
                    <a:pt x="223837" y="211770"/>
                  </a:lnTo>
                  <a:lnTo>
                    <a:pt x="236113" y="212626"/>
                  </a:lnTo>
                  <a:cubicBezTo>
                    <a:pt x="238707" y="208756"/>
                    <a:pt x="241300" y="206177"/>
                    <a:pt x="241300" y="203597"/>
                  </a:cubicBezTo>
                  <a:cubicBezTo>
                    <a:pt x="241300" y="177800"/>
                    <a:pt x="241300" y="177800"/>
                    <a:pt x="241300" y="177800"/>
                  </a:cubicBezTo>
                  <a:cubicBezTo>
                    <a:pt x="241300" y="181347"/>
                    <a:pt x="239517" y="184733"/>
                    <a:pt x="236295" y="187816"/>
                  </a:cubicBezTo>
                  <a:lnTo>
                    <a:pt x="223837" y="195310"/>
                  </a:lnTo>
                  <a:lnTo>
                    <a:pt x="223837" y="182139"/>
                  </a:lnTo>
                  <a:lnTo>
                    <a:pt x="236299" y="174564"/>
                  </a:lnTo>
                  <a:cubicBezTo>
                    <a:pt x="239518" y="171450"/>
                    <a:pt x="241300" y="168031"/>
                    <a:pt x="241300" y="164449"/>
                  </a:cubicBezTo>
                  <a:close/>
                  <a:moveTo>
                    <a:pt x="114300" y="139700"/>
                  </a:moveTo>
                  <a:cubicBezTo>
                    <a:pt x="114300" y="152726"/>
                    <a:pt x="142810" y="164449"/>
                    <a:pt x="177800" y="164449"/>
                  </a:cubicBezTo>
                  <a:cubicBezTo>
                    <a:pt x="212790" y="164449"/>
                    <a:pt x="241300" y="152726"/>
                    <a:pt x="241300" y="139700"/>
                  </a:cubicBezTo>
                  <a:cubicBezTo>
                    <a:pt x="241300" y="139700"/>
                    <a:pt x="241300" y="139700"/>
                    <a:pt x="241300" y="150141"/>
                  </a:cubicBezTo>
                  <a:lnTo>
                    <a:pt x="241300" y="157163"/>
                  </a:lnTo>
                  <a:lnTo>
                    <a:pt x="223837" y="157163"/>
                  </a:lnTo>
                  <a:lnTo>
                    <a:pt x="223837" y="182139"/>
                  </a:lnTo>
                  <a:lnTo>
                    <a:pt x="222671" y="182847"/>
                  </a:lnTo>
                  <a:cubicBezTo>
                    <a:pt x="211170" y="187569"/>
                    <a:pt x="195295" y="190500"/>
                    <a:pt x="177800" y="190500"/>
                  </a:cubicBezTo>
                  <a:cubicBezTo>
                    <a:pt x="142810" y="190500"/>
                    <a:pt x="114300" y="178777"/>
                    <a:pt x="114300" y="164449"/>
                  </a:cubicBezTo>
                  <a:cubicBezTo>
                    <a:pt x="114300" y="164449"/>
                    <a:pt x="114300" y="164449"/>
                    <a:pt x="114300" y="139700"/>
                  </a:cubicBezTo>
                  <a:close/>
                  <a:moveTo>
                    <a:pt x="0" y="107950"/>
                  </a:moveTo>
                  <a:lnTo>
                    <a:pt x="80963" y="107950"/>
                  </a:lnTo>
                  <a:lnTo>
                    <a:pt x="80963" y="185738"/>
                  </a:lnTo>
                  <a:lnTo>
                    <a:pt x="80962" y="185738"/>
                  </a:lnTo>
                  <a:lnTo>
                    <a:pt x="72209" y="187116"/>
                  </a:lnTo>
                  <a:lnTo>
                    <a:pt x="65088" y="171450"/>
                  </a:lnTo>
                  <a:lnTo>
                    <a:pt x="0" y="171450"/>
                  </a:lnTo>
                  <a:close/>
                  <a:moveTo>
                    <a:pt x="174625" y="82988"/>
                  </a:moveTo>
                  <a:lnTo>
                    <a:pt x="174625" y="98425"/>
                  </a:lnTo>
                  <a:lnTo>
                    <a:pt x="168293" y="83863"/>
                  </a:lnTo>
                  <a:close/>
                  <a:moveTo>
                    <a:pt x="177800" y="76200"/>
                  </a:moveTo>
                  <a:cubicBezTo>
                    <a:pt x="212790" y="76200"/>
                    <a:pt x="241300" y="86491"/>
                    <a:pt x="241300" y="100642"/>
                  </a:cubicBezTo>
                  <a:cubicBezTo>
                    <a:pt x="241300" y="100642"/>
                    <a:pt x="241300" y="100642"/>
                    <a:pt x="241300" y="126371"/>
                  </a:cubicBezTo>
                  <a:cubicBezTo>
                    <a:pt x="241300" y="140522"/>
                    <a:pt x="212790" y="150813"/>
                    <a:pt x="177800" y="150813"/>
                  </a:cubicBezTo>
                  <a:cubicBezTo>
                    <a:pt x="142810" y="150813"/>
                    <a:pt x="114300" y="140522"/>
                    <a:pt x="114300" y="126371"/>
                  </a:cubicBezTo>
                  <a:cubicBezTo>
                    <a:pt x="114300" y="126371"/>
                    <a:pt x="114300" y="126371"/>
                    <a:pt x="114300" y="100642"/>
                  </a:cubicBezTo>
                  <a:cubicBezTo>
                    <a:pt x="114300" y="93567"/>
                    <a:pt x="121427" y="87456"/>
                    <a:pt x="132929" y="83115"/>
                  </a:cubicBezTo>
                  <a:lnTo>
                    <a:pt x="165768" y="78054"/>
                  </a:lnTo>
                  <a:lnTo>
                    <a:pt x="168293" y="83863"/>
                  </a:lnTo>
                  <a:lnTo>
                    <a:pt x="137389" y="88130"/>
                  </a:lnTo>
                  <a:cubicBezTo>
                    <a:pt x="127047" y="91577"/>
                    <a:pt x="120650" y="96340"/>
                    <a:pt x="120650" y="101600"/>
                  </a:cubicBezTo>
                  <a:cubicBezTo>
                    <a:pt x="120650" y="112121"/>
                    <a:pt x="146237" y="120650"/>
                    <a:pt x="177800" y="120650"/>
                  </a:cubicBezTo>
                  <a:cubicBezTo>
                    <a:pt x="209363" y="120650"/>
                    <a:pt x="234950" y="112121"/>
                    <a:pt x="234950" y="101600"/>
                  </a:cubicBezTo>
                  <a:cubicBezTo>
                    <a:pt x="234950" y="91079"/>
                    <a:pt x="209363" y="82550"/>
                    <a:pt x="177800" y="82550"/>
                  </a:cubicBezTo>
                  <a:lnTo>
                    <a:pt x="174625" y="82988"/>
                  </a:lnTo>
                  <a:lnTo>
                    <a:pt x="174625" y="76689"/>
                  </a:lnTo>
                  <a:close/>
                  <a:moveTo>
                    <a:pt x="92075" y="0"/>
                  </a:moveTo>
                  <a:lnTo>
                    <a:pt x="174625" y="0"/>
                  </a:lnTo>
                  <a:lnTo>
                    <a:pt x="174625" y="76689"/>
                  </a:lnTo>
                  <a:lnTo>
                    <a:pt x="165768" y="78054"/>
                  </a:lnTo>
                  <a:lnTo>
                    <a:pt x="158750" y="61913"/>
                  </a:lnTo>
                  <a:lnTo>
                    <a:pt x="92075" y="619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773" name="Google Shape;773;p30"/>
          <p:cNvSpPr/>
          <p:nvPr/>
        </p:nvSpPr>
        <p:spPr>
          <a:xfrm>
            <a:off x="1058590" y="4333708"/>
            <a:ext cx="1696923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74" name="Google Shape;774;p30"/>
          <p:cNvSpPr/>
          <p:nvPr/>
        </p:nvSpPr>
        <p:spPr>
          <a:xfrm>
            <a:off x="9413138" y="4333708"/>
            <a:ext cx="1696923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75" name="Google Shape;775;p30"/>
          <p:cNvSpPr/>
          <p:nvPr/>
        </p:nvSpPr>
        <p:spPr>
          <a:xfrm>
            <a:off x="6627041" y="4333708"/>
            <a:ext cx="1696923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76" name="Google Shape;776;p30"/>
          <p:cNvSpPr/>
          <p:nvPr/>
        </p:nvSpPr>
        <p:spPr>
          <a:xfrm>
            <a:off x="3810122" y="4333708"/>
            <a:ext cx="1696923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2" name="Google Shape;782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5" y="4609250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83" name="Google Shape;783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68974" y="121919"/>
            <a:ext cx="630364" cy="75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4" name="Google Shape;784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322894" y="265977"/>
            <a:ext cx="389826" cy="466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785" name="Google Shape;785;p3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408494" y="965637"/>
            <a:ext cx="318706" cy="3817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6" name="Google Shape;786;p31"/>
          <p:cNvGrpSpPr/>
          <p:nvPr/>
        </p:nvGrpSpPr>
        <p:grpSpPr>
          <a:xfrm>
            <a:off x="3963057" y="1713545"/>
            <a:ext cx="4277360" cy="700336"/>
            <a:chOff x="1036906" y="2154702"/>
            <a:chExt cx="4277360" cy="700336"/>
          </a:xfrm>
        </p:grpSpPr>
        <p:sp>
          <p:nvSpPr>
            <p:cNvPr id="787" name="Google Shape;787;p31"/>
            <p:cNvSpPr/>
            <p:nvPr/>
          </p:nvSpPr>
          <p:spPr>
            <a:xfrm flipH="1">
              <a:off x="1036907" y="2369292"/>
              <a:ext cx="609000" cy="426438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rgbClr val="4DA8FA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</a:t>
              </a:r>
              <a:endParaRPr sz="2800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788" name="Google Shape;788;p31"/>
            <p:cNvSpPr/>
            <p:nvPr/>
          </p:nvSpPr>
          <p:spPr>
            <a:xfrm flipH="1">
              <a:off x="1036906" y="2154702"/>
              <a:ext cx="4277360" cy="70033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045197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SUNDAY</a:t>
              </a:r>
              <a:endParaRPr b="1" sz="3600">
                <a:solidFill>
                  <a:srgbClr val="045197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789" name="Google Shape;789;p31"/>
          <p:cNvSpPr txBox="1"/>
          <p:nvPr/>
        </p:nvSpPr>
        <p:spPr>
          <a:xfrm>
            <a:off x="3963057" y="2823617"/>
            <a:ext cx="4277360" cy="174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A complex idea can be conveyed with just a single still image, namely making it possible to absorb large amounts of data quickly.</a:t>
            </a:r>
            <a:endParaRPr sz="16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32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796" name="Google Shape;796;p32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797" name="Google Shape;797;p32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798" name="Google Shape;798;p32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799" name="Google Shape;799;p32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800" name="Google Shape;800;p32"/>
          <p:cNvSpPr txBox="1"/>
          <p:nvPr/>
        </p:nvSpPr>
        <p:spPr>
          <a:xfrm>
            <a:off x="863599" y="248922"/>
            <a:ext cx="35722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801" name="Google Shape;801;p32"/>
          <p:cNvGrpSpPr/>
          <p:nvPr/>
        </p:nvGrpSpPr>
        <p:grpSpPr>
          <a:xfrm>
            <a:off x="760848" y="2030303"/>
            <a:ext cx="10872352" cy="3799358"/>
            <a:chOff x="760848" y="1634063"/>
            <a:chExt cx="10872352" cy="3799358"/>
          </a:xfrm>
        </p:grpSpPr>
        <p:sp>
          <p:nvSpPr>
            <p:cNvPr id="802" name="Google Shape;802;p32"/>
            <p:cNvSpPr txBox="1"/>
            <p:nvPr/>
          </p:nvSpPr>
          <p:spPr>
            <a:xfrm>
              <a:off x="8861929" y="2369005"/>
              <a:ext cx="2771271" cy="6852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3" name="Google Shape;803;p32"/>
            <p:cNvSpPr txBox="1"/>
            <p:nvPr/>
          </p:nvSpPr>
          <p:spPr>
            <a:xfrm>
              <a:off x="8863725" y="2036477"/>
              <a:ext cx="1261884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515189" y="2868286"/>
              <a:ext cx="1161621" cy="116162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5" name="Google Shape;805;p32"/>
            <p:cNvSpPr/>
            <p:nvPr/>
          </p:nvSpPr>
          <p:spPr>
            <a:xfrm>
              <a:off x="5152182" y="2505279"/>
              <a:ext cx="1887635" cy="1887635"/>
            </a:xfrm>
            <a:prstGeom prst="ellipse">
              <a:avLst/>
            </a:prstGeom>
            <a:noFill/>
            <a:ln cap="flat" cmpd="sng" w="28575">
              <a:solidFill>
                <a:srgbClr val="C7CDD4"/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6" name="Google Shape;806;p32"/>
            <p:cNvSpPr/>
            <p:nvPr/>
          </p:nvSpPr>
          <p:spPr>
            <a:xfrm>
              <a:off x="6751744" y="2892601"/>
              <a:ext cx="377527" cy="377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4861777" y="2214874"/>
              <a:ext cx="2468446" cy="2468446"/>
            </a:xfrm>
            <a:prstGeom prst="ellipse">
              <a:avLst/>
            </a:prstGeom>
            <a:noFill/>
            <a:ln cap="flat" cmpd="sng" w="28575">
              <a:solidFill>
                <a:srgbClr val="C7CDD4"/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4571371" y="1924468"/>
              <a:ext cx="3049256" cy="3049256"/>
            </a:xfrm>
            <a:prstGeom prst="ellipse">
              <a:avLst/>
            </a:prstGeom>
            <a:noFill/>
            <a:ln cap="flat" cmpd="sng" w="28575">
              <a:solidFill>
                <a:srgbClr val="C7CDD4"/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4906032" y="2554379"/>
              <a:ext cx="377527" cy="37752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6719230" y="4555541"/>
              <a:ext cx="377527" cy="37752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4280966" y="1634063"/>
              <a:ext cx="3630067" cy="3630067"/>
            </a:xfrm>
            <a:prstGeom prst="ellipse">
              <a:avLst/>
            </a:prstGeom>
            <a:noFill/>
            <a:ln cap="flat" cmpd="sng" w="28575">
              <a:solidFill>
                <a:srgbClr val="C7CDD4"/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4575812" y="4467401"/>
              <a:ext cx="377527" cy="37752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3" name="Google Shape;813;p32"/>
            <p:cNvSpPr txBox="1"/>
            <p:nvPr/>
          </p:nvSpPr>
          <p:spPr>
            <a:xfrm>
              <a:off x="6755527" y="2925476"/>
              <a:ext cx="3834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01</a:t>
              </a:r>
              <a:endParaRPr/>
            </a:p>
          </p:txBody>
        </p:sp>
        <p:sp>
          <p:nvSpPr>
            <p:cNvPr id="814" name="Google Shape;814;p32"/>
            <p:cNvSpPr txBox="1"/>
            <p:nvPr/>
          </p:nvSpPr>
          <p:spPr>
            <a:xfrm>
              <a:off x="4901326" y="2586809"/>
              <a:ext cx="3834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02</a:t>
              </a:r>
              <a:endParaRPr/>
            </a:p>
          </p:txBody>
        </p:sp>
        <p:sp>
          <p:nvSpPr>
            <p:cNvPr id="815" name="Google Shape;815;p32"/>
            <p:cNvSpPr txBox="1"/>
            <p:nvPr/>
          </p:nvSpPr>
          <p:spPr>
            <a:xfrm>
              <a:off x="6721661" y="4593410"/>
              <a:ext cx="3834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03</a:t>
              </a:r>
              <a:endParaRPr/>
            </a:p>
          </p:txBody>
        </p:sp>
        <p:sp>
          <p:nvSpPr>
            <p:cNvPr id="816" name="Google Shape;816;p32"/>
            <p:cNvSpPr txBox="1"/>
            <p:nvPr/>
          </p:nvSpPr>
          <p:spPr>
            <a:xfrm>
              <a:off x="4579593" y="4500277"/>
              <a:ext cx="3834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04</a:t>
              </a:r>
              <a:endParaRPr/>
            </a:p>
          </p:txBody>
        </p:sp>
        <p:sp>
          <p:nvSpPr>
            <p:cNvPr id="817" name="Google Shape;817;p32"/>
            <p:cNvSpPr txBox="1"/>
            <p:nvPr/>
          </p:nvSpPr>
          <p:spPr>
            <a:xfrm>
              <a:off x="8472466" y="4748137"/>
              <a:ext cx="2771271" cy="6852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8" name="Google Shape;818;p32"/>
            <p:cNvSpPr txBox="1"/>
            <p:nvPr/>
          </p:nvSpPr>
          <p:spPr>
            <a:xfrm>
              <a:off x="8474262" y="4415609"/>
              <a:ext cx="1261884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19" name="Google Shape;819;p32"/>
            <p:cNvSpPr txBox="1"/>
            <p:nvPr/>
          </p:nvSpPr>
          <p:spPr>
            <a:xfrm>
              <a:off x="760848" y="2157337"/>
              <a:ext cx="2458361" cy="6852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20" name="Google Shape;820;p32"/>
            <p:cNvSpPr txBox="1"/>
            <p:nvPr/>
          </p:nvSpPr>
          <p:spPr>
            <a:xfrm>
              <a:off x="2020080" y="1824809"/>
              <a:ext cx="126188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21" name="Google Shape;821;p32"/>
            <p:cNvSpPr txBox="1"/>
            <p:nvPr/>
          </p:nvSpPr>
          <p:spPr>
            <a:xfrm>
              <a:off x="798203" y="4671940"/>
              <a:ext cx="2458361" cy="6852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22" name="Google Shape;822;p32"/>
            <p:cNvSpPr txBox="1"/>
            <p:nvPr/>
          </p:nvSpPr>
          <p:spPr>
            <a:xfrm>
              <a:off x="1994680" y="4339412"/>
              <a:ext cx="1261884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 HERE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823" name="Google Shape;823;p32"/>
            <p:cNvGrpSpPr/>
            <p:nvPr/>
          </p:nvGrpSpPr>
          <p:grpSpPr>
            <a:xfrm>
              <a:off x="5900161" y="3110424"/>
              <a:ext cx="390522" cy="323848"/>
              <a:chOff x="6289676" y="3660775"/>
              <a:chExt cx="260350" cy="215900"/>
            </a:xfrm>
          </p:grpSpPr>
          <p:sp>
            <p:nvSpPr>
              <p:cNvPr id="824" name="Google Shape;824;p32"/>
              <p:cNvSpPr/>
              <p:nvPr/>
            </p:nvSpPr>
            <p:spPr>
              <a:xfrm>
                <a:off x="6392864" y="3822700"/>
                <a:ext cx="53975" cy="5397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25" name="Google Shape;825;p32"/>
              <p:cNvSpPr/>
              <p:nvPr/>
            </p:nvSpPr>
            <p:spPr>
              <a:xfrm>
                <a:off x="6348414" y="3762375"/>
                <a:ext cx="142875" cy="52388"/>
              </a:xfrm>
              <a:custGeom>
                <a:rect b="b" l="l" r="r" t="t"/>
                <a:pathLst>
                  <a:path extrusionOk="0" h="20" w="54">
                    <a:moveTo>
                      <a:pt x="50" y="20"/>
                    </a:moveTo>
                    <a:cubicBezTo>
                      <a:pt x="48" y="20"/>
                      <a:pt x="47" y="19"/>
                      <a:pt x="46" y="18"/>
                    </a:cubicBezTo>
                    <a:cubicBezTo>
                      <a:pt x="42" y="12"/>
                      <a:pt x="35" y="8"/>
                      <a:pt x="27" y="8"/>
                    </a:cubicBezTo>
                    <a:cubicBezTo>
                      <a:pt x="19" y="8"/>
                      <a:pt x="12" y="12"/>
                      <a:pt x="8" y="18"/>
                    </a:cubicBezTo>
                    <a:cubicBezTo>
                      <a:pt x="6" y="20"/>
                      <a:pt x="4" y="20"/>
                      <a:pt x="2" y="19"/>
                    </a:cubicBezTo>
                    <a:cubicBezTo>
                      <a:pt x="0" y="17"/>
                      <a:pt x="0" y="15"/>
                      <a:pt x="1" y="13"/>
                    </a:cubicBezTo>
                    <a:cubicBezTo>
                      <a:pt x="7" y="5"/>
                      <a:pt x="17" y="0"/>
                      <a:pt x="27" y="0"/>
                    </a:cubicBezTo>
                    <a:cubicBezTo>
                      <a:pt x="37" y="0"/>
                      <a:pt x="47" y="5"/>
                      <a:pt x="53" y="13"/>
                    </a:cubicBezTo>
                    <a:cubicBezTo>
                      <a:pt x="54" y="15"/>
                      <a:pt x="54" y="17"/>
                      <a:pt x="52" y="19"/>
                    </a:cubicBezTo>
                    <a:cubicBezTo>
                      <a:pt x="51" y="19"/>
                      <a:pt x="50" y="20"/>
                      <a:pt x="50" y="2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26" name="Google Shape;826;p32"/>
              <p:cNvSpPr/>
              <p:nvPr/>
            </p:nvSpPr>
            <p:spPr>
              <a:xfrm>
                <a:off x="6289676" y="3660775"/>
                <a:ext cx="260350" cy="69850"/>
              </a:xfrm>
              <a:custGeom>
                <a:rect b="b" l="l" r="r" t="t"/>
                <a:pathLst>
                  <a:path extrusionOk="0" h="26" w="98">
                    <a:moveTo>
                      <a:pt x="4" y="26"/>
                    </a:moveTo>
                    <a:cubicBezTo>
                      <a:pt x="3" y="26"/>
                      <a:pt x="2" y="25"/>
                      <a:pt x="1" y="25"/>
                    </a:cubicBezTo>
                    <a:cubicBezTo>
                      <a:pt x="0" y="23"/>
                      <a:pt x="0" y="20"/>
                      <a:pt x="2" y="19"/>
                    </a:cubicBezTo>
                    <a:cubicBezTo>
                      <a:pt x="15" y="7"/>
                      <a:pt x="31" y="0"/>
                      <a:pt x="49" y="0"/>
                    </a:cubicBezTo>
                    <a:cubicBezTo>
                      <a:pt x="67" y="0"/>
                      <a:pt x="83" y="7"/>
                      <a:pt x="96" y="19"/>
                    </a:cubicBezTo>
                    <a:cubicBezTo>
                      <a:pt x="98" y="20"/>
                      <a:pt x="98" y="23"/>
                      <a:pt x="97" y="25"/>
                    </a:cubicBezTo>
                    <a:cubicBezTo>
                      <a:pt x="95" y="26"/>
                      <a:pt x="93" y="26"/>
                      <a:pt x="91" y="25"/>
                    </a:cubicBezTo>
                    <a:cubicBezTo>
                      <a:pt x="79" y="14"/>
                      <a:pt x="65" y="8"/>
                      <a:pt x="49" y="8"/>
                    </a:cubicBezTo>
                    <a:cubicBezTo>
                      <a:pt x="33" y="8"/>
                      <a:pt x="19" y="14"/>
                      <a:pt x="7" y="25"/>
                    </a:cubicBezTo>
                    <a:cubicBezTo>
                      <a:pt x="6" y="26"/>
                      <a:pt x="5" y="26"/>
                      <a:pt x="4" y="2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27" name="Google Shape;827;p32"/>
              <p:cNvSpPr/>
              <p:nvPr/>
            </p:nvSpPr>
            <p:spPr>
              <a:xfrm>
                <a:off x="6318251" y="3711575"/>
                <a:ext cx="203200" cy="60325"/>
              </a:xfrm>
              <a:custGeom>
                <a:rect b="b" l="l" r="r" t="t"/>
                <a:pathLst>
                  <a:path extrusionOk="0" h="23" w="76">
                    <a:moveTo>
                      <a:pt x="72" y="22"/>
                    </a:moveTo>
                    <a:cubicBezTo>
                      <a:pt x="71" y="22"/>
                      <a:pt x="70" y="22"/>
                      <a:pt x="69" y="21"/>
                    </a:cubicBezTo>
                    <a:cubicBezTo>
                      <a:pt x="61" y="13"/>
                      <a:pt x="50" y="8"/>
                      <a:pt x="38" y="8"/>
                    </a:cubicBezTo>
                    <a:cubicBezTo>
                      <a:pt x="26" y="8"/>
                      <a:pt x="15" y="13"/>
                      <a:pt x="7" y="21"/>
                    </a:cubicBezTo>
                    <a:cubicBezTo>
                      <a:pt x="5" y="23"/>
                      <a:pt x="3" y="23"/>
                      <a:pt x="1" y="21"/>
                    </a:cubicBezTo>
                    <a:cubicBezTo>
                      <a:pt x="0" y="19"/>
                      <a:pt x="0" y="17"/>
                      <a:pt x="1" y="15"/>
                    </a:cubicBezTo>
                    <a:cubicBezTo>
                      <a:pt x="11" y="6"/>
                      <a:pt x="24" y="0"/>
                      <a:pt x="38" y="0"/>
                    </a:cubicBezTo>
                    <a:cubicBezTo>
                      <a:pt x="52" y="0"/>
                      <a:pt x="65" y="6"/>
                      <a:pt x="75" y="15"/>
                    </a:cubicBezTo>
                    <a:cubicBezTo>
                      <a:pt x="76" y="17"/>
                      <a:pt x="76" y="19"/>
                      <a:pt x="75" y="21"/>
                    </a:cubicBezTo>
                    <a:cubicBezTo>
                      <a:pt x="74" y="22"/>
                      <a:pt x="73" y="22"/>
                      <a:pt x="72" y="2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828" name="Google Shape;828;p32"/>
            <p:cNvSpPr txBox="1"/>
            <p:nvPr/>
          </p:nvSpPr>
          <p:spPr>
            <a:xfrm>
              <a:off x="5699897" y="3501211"/>
              <a:ext cx="79220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Source</a:t>
              </a:r>
              <a:endParaRPr/>
            </a:p>
          </p:txBody>
        </p:sp>
        <p:grpSp>
          <p:nvGrpSpPr>
            <p:cNvPr id="829" name="Google Shape;829;p32"/>
            <p:cNvGrpSpPr/>
            <p:nvPr/>
          </p:nvGrpSpPr>
          <p:grpSpPr>
            <a:xfrm>
              <a:off x="8576731" y="2172759"/>
              <a:ext cx="214313" cy="341313"/>
              <a:chOff x="9728201" y="1546225"/>
              <a:chExt cx="214313" cy="341313"/>
            </a:xfrm>
          </p:grpSpPr>
          <p:sp>
            <p:nvSpPr>
              <p:cNvPr id="830" name="Google Shape;830;p32"/>
              <p:cNvSpPr/>
              <p:nvPr/>
            </p:nvSpPr>
            <p:spPr>
              <a:xfrm>
                <a:off x="9728201" y="1546225"/>
                <a:ext cx="214313" cy="341313"/>
              </a:xfrm>
              <a:custGeom>
                <a:rect b="b" l="l" r="r" t="t"/>
                <a:pathLst>
                  <a:path extrusionOk="0" h="128" w="80">
                    <a:moveTo>
                      <a:pt x="68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0" y="123"/>
                      <a:pt x="5" y="128"/>
                      <a:pt x="11" y="128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75" y="128"/>
                      <a:pt x="80" y="123"/>
                      <a:pt x="80" y="116"/>
                    </a:cubicBezTo>
                    <a:cubicBezTo>
                      <a:pt x="80" y="11"/>
                      <a:pt x="80" y="11"/>
                      <a:pt x="80" y="11"/>
                    </a:cubicBezTo>
                    <a:cubicBezTo>
                      <a:pt x="80" y="5"/>
                      <a:pt x="75" y="0"/>
                      <a:pt x="68" y="0"/>
                    </a:cubicBezTo>
                    <a:close/>
                    <a:moveTo>
                      <a:pt x="72" y="116"/>
                    </a:moveTo>
                    <a:cubicBezTo>
                      <a:pt x="72" y="118"/>
                      <a:pt x="70" y="120"/>
                      <a:pt x="68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9" y="120"/>
                      <a:pt x="8" y="118"/>
                      <a:pt x="8" y="116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68" y="8"/>
                      <a:pt x="68" y="8"/>
                      <a:pt x="68" y="8"/>
                    </a:cubicBezTo>
                    <a:cubicBezTo>
                      <a:pt x="70" y="8"/>
                      <a:pt x="72" y="9"/>
                      <a:pt x="72" y="11"/>
                    </a:cubicBezTo>
                    <a:lnTo>
                      <a:pt x="72" y="1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31" name="Google Shape;831;p32"/>
              <p:cNvSpPr/>
              <p:nvPr/>
            </p:nvSpPr>
            <p:spPr>
              <a:xfrm>
                <a:off x="9771064" y="1600200"/>
                <a:ext cx="128588" cy="223838"/>
              </a:xfrm>
              <a:custGeom>
                <a:rect b="b" l="l" r="r" t="t"/>
                <a:pathLst>
                  <a:path extrusionOk="0" h="84" w="48">
                    <a:moveTo>
                      <a:pt x="40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80"/>
                      <a:pt x="3" y="84"/>
                      <a:pt x="7" y="84"/>
                    </a:cubicBezTo>
                    <a:cubicBezTo>
                      <a:pt x="40" y="84"/>
                      <a:pt x="40" y="84"/>
                      <a:pt x="40" y="84"/>
                    </a:cubicBezTo>
                    <a:cubicBezTo>
                      <a:pt x="44" y="84"/>
                      <a:pt x="48" y="80"/>
                      <a:pt x="48" y="76"/>
                    </a:cubicBezTo>
                    <a:cubicBezTo>
                      <a:pt x="48" y="7"/>
                      <a:pt x="48" y="7"/>
                      <a:pt x="48" y="7"/>
                    </a:cubicBezTo>
                    <a:cubicBezTo>
                      <a:pt x="48" y="3"/>
                      <a:pt x="44" y="0"/>
                      <a:pt x="40" y="0"/>
                    </a:cubicBezTo>
                    <a:close/>
                    <a:moveTo>
                      <a:pt x="44" y="76"/>
                    </a:moveTo>
                    <a:cubicBezTo>
                      <a:pt x="44" y="78"/>
                      <a:pt x="42" y="80"/>
                      <a:pt x="40" y="80"/>
                    </a:cubicBezTo>
                    <a:cubicBezTo>
                      <a:pt x="7" y="80"/>
                      <a:pt x="7" y="80"/>
                      <a:pt x="7" y="80"/>
                    </a:cubicBezTo>
                    <a:cubicBezTo>
                      <a:pt x="5" y="80"/>
                      <a:pt x="4" y="78"/>
                      <a:pt x="4" y="7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42" y="4"/>
                      <a:pt x="44" y="5"/>
                      <a:pt x="44" y="7"/>
                    </a:cubicBezTo>
                    <a:lnTo>
                      <a:pt x="44" y="7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32" name="Google Shape;832;p32"/>
              <p:cNvSpPr/>
              <p:nvPr/>
            </p:nvSpPr>
            <p:spPr>
              <a:xfrm>
                <a:off x="9813926" y="1577975"/>
                <a:ext cx="42863" cy="11113"/>
              </a:xfrm>
              <a:custGeom>
                <a:rect b="b" l="l" r="r" t="t"/>
                <a:pathLst>
                  <a:path extrusionOk="0" h="4" w="16">
                    <a:moveTo>
                      <a:pt x="2" y="4"/>
                    </a:moveTo>
                    <a:cubicBezTo>
                      <a:pt x="14" y="4"/>
                      <a:pt x="14" y="4"/>
                      <a:pt x="14" y="4"/>
                    </a:cubicBezTo>
                    <a:cubicBezTo>
                      <a:pt x="15" y="4"/>
                      <a:pt x="16" y="3"/>
                      <a:pt x="16" y="2"/>
                    </a:cubicBezTo>
                    <a:cubicBezTo>
                      <a:pt x="16" y="1"/>
                      <a:pt x="15" y="0"/>
                      <a:pt x="14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33" name="Google Shape;833;p32"/>
              <p:cNvSpPr/>
              <p:nvPr/>
            </p:nvSpPr>
            <p:spPr>
              <a:xfrm>
                <a:off x="9825039" y="1835150"/>
                <a:ext cx="20638" cy="2063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834" name="Google Shape;834;p32"/>
            <p:cNvGrpSpPr/>
            <p:nvPr/>
          </p:nvGrpSpPr>
          <p:grpSpPr>
            <a:xfrm>
              <a:off x="3371324" y="1994958"/>
              <a:ext cx="255588" cy="341313"/>
              <a:chOff x="10390189" y="1546225"/>
              <a:chExt cx="255588" cy="341313"/>
            </a:xfrm>
          </p:grpSpPr>
          <p:sp>
            <p:nvSpPr>
              <p:cNvPr id="835" name="Google Shape;835;p32"/>
              <p:cNvSpPr/>
              <p:nvPr/>
            </p:nvSpPr>
            <p:spPr>
              <a:xfrm>
                <a:off x="10390189" y="1546225"/>
                <a:ext cx="255588" cy="341313"/>
              </a:xfrm>
              <a:custGeom>
                <a:rect b="b" l="l" r="r" t="t"/>
                <a:pathLst>
                  <a:path extrusionOk="0" h="128" w="96">
                    <a:moveTo>
                      <a:pt x="85" y="8"/>
                    </a:moveTo>
                    <a:cubicBezTo>
                      <a:pt x="86" y="8"/>
                      <a:pt x="88" y="9"/>
                      <a:pt x="88" y="11"/>
                    </a:cubicBezTo>
                    <a:cubicBezTo>
                      <a:pt x="88" y="117"/>
                      <a:pt x="88" y="117"/>
                      <a:pt x="88" y="117"/>
                    </a:cubicBezTo>
                    <a:cubicBezTo>
                      <a:pt x="88" y="118"/>
                      <a:pt x="86" y="120"/>
                      <a:pt x="85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9" y="120"/>
                      <a:pt x="8" y="118"/>
                      <a:pt x="8" y="117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85" y="8"/>
                      <a:pt x="85" y="8"/>
                      <a:pt x="85" y="8"/>
                    </a:cubicBezTo>
                    <a:moveTo>
                      <a:pt x="85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117"/>
                      <a:pt x="0" y="117"/>
                      <a:pt x="0" y="117"/>
                    </a:cubicBezTo>
                    <a:cubicBezTo>
                      <a:pt x="0" y="123"/>
                      <a:pt x="5" y="128"/>
                      <a:pt x="11" y="128"/>
                    </a:cubicBezTo>
                    <a:cubicBezTo>
                      <a:pt x="85" y="128"/>
                      <a:pt x="85" y="128"/>
                      <a:pt x="85" y="128"/>
                    </a:cubicBezTo>
                    <a:cubicBezTo>
                      <a:pt x="91" y="128"/>
                      <a:pt x="96" y="123"/>
                      <a:pt x="96" y="117"/>
                    </a:cubicBezTo>
                    <a:cubicBezTo>
                      <a:pt x="96" y="11"/>
                      <a:pt x="96" y="11"/>
                      <a:pt x="96" y="11"/>
                    </a:cubicBezTo>
                    <a:cubicBezTo>
                      <a:pt x="96" y="5"/>
                      <a:pt x="91" y="0"/>
                      <a:pt x="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36" name="Google Shape;836;p32"/>
              <p:cNvSpPr/>
              <p:nvPr/>
            </p:nvSpPr>
            <p:spPr>
              <a:xfrm>
                <a:off x="10433051" y="1589088"/>
                <a:ext cx="169863" cy="234950"/>
              </a:xfrm>
              <a:custGeom>
                <a:rect b="b" l="l" r="r" t="t"/>
                <a:pathLst>
                  <a:path extrusionOk="0" h="88" w="64">
                    <a:moveTo>
                      <a:pt x="57" y="4"/>
                    </a:moveTo>
                    <a:cubicBezTo>
                      <a:pt x="58" y="4"/>
                      <a:pt x="60" y="5"/>
                      <a:pt x="60" y="7"/>
                    </a:cubicBezTo>
                    <a:cubicBezTo>
                      <a:pt x="60" y="81"/>
                      <a:pt x="60" y="81"/>
                      <a:pt x="60" y="81"/>
                    </a:cubicBezTo>
                    <a:cubicBezTo>
                      <a:pt x="60" y="82"/>
                      <a:pt x="58" y="84"/>
                      <a:pt x="57" y="84"/>
                    </a:cubicBezTo>
                    <a:cubicBezTo>
                      <a:pt x="7" y="84"/>
                      <a:pt x="7" y="84"/>
                      <a:pt x="7" y="84"/>
                    </a:cubicBezTo>
                    <a:cubicBezTo>
                      <a:pt x="5" y="84"/>
                      <a:pt x="4" y="82"/>
                      <a:pt x="4" y="81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57" y="4"/>
                      <a:pt x="57" y="4"/>
                      <a:pt x="57" y="4"/>
                    </a:cubicBezTo>
                    <a:moveTo>
                      <a:pt x="5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81"/>
                      <a:pt x="0" y="81"/>
                      <a:pt x="0" y="81"/>
                    </a:cubicBezTo>
                    <a:cubicBezTo>
                      <a:pt x="0" y="85"/>
                      <a:pt x="3" y="88"/>
                      <a:pt x="7" y="88"/>
                    </a:cubicBezTo>
                    <a:cubicBezTo>
                      <a:pt x="57" y="88"/>
                      <a:pt x="57" y="88"/>
                      <a:pt x="57" y="88"/>
                    </a:cubicBezTo>
                    <a:cubicBezTo>
                      <a:pt x="61" y="88"/>
                      <a:pt x="64" y="85"/>
                      <a:pt x="64" y="81"/>
                    </a:cubicBezTo>
                    <a:cubicBezTo>
                      <a:pt x="64" y="7"/>
                      <a:pt x="64" y="7"/>
                      <a:pt x="64" y="7"/>
                    </a:cubicBezTo>
                    <a:cubicBezTo>
                      <a:pt x="64" y="3"/>
                      <a:pt x="61" y="0"/>
                      <a:pt x="5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37" name="Google Shape;837;p32"/>
              <p:cNvSpPr/>
              <p:nvPr/>
            </p:nvSpPr>
            <p:spPr>
              <a:xfrm>
                <a:off x="10507664" y="1835150"/>
                <a:ext cx="20638" cy="2063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838" name="Google Shape;838;p32"/>
            <p:cNvGrpSpPr/>
            <p:nvPr/>
          </p:nvGrpSpPr>
          <p:grpSpPr>
            <a:xfrm>
              <a:off x="7068492" y="2332624"/>
              <a:ext cx="1338908" cy="649565"/>
              <a:chOff x="7068492" y="2332624"/>
              <a:chExt cx="1338908" cy="649565"/>
            </a:xfrm>
          </p:grpSpPr>
          <p:cxnSp>
            <p:nvCxnSpPr>
              <p:cNvPr id="839" name="Google Shape;839;p32"/>
              <p:cNvCxnSpPr/>
              <p:nvPr/>
            </p:nvCxnSpPr>
            <p:spPr>
              <a:xfrm flipH="1" rot="10800000">
                <a:off x="7068492" y="2336800"/>
                <a:ext cx="640808" cy="645389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840" name="Google Shape;840;p32"/>
              <p:cNvCxnSpPr/>
              <p:nvPr/>
            </p:nvCxnSpPr>
            <p:spPr>
              <a:xfrm>
                <a:off x="7710671" y="2332624"/>
                <a:ext cx="696729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med" w="med" type="diamond"/>
              </a:ln>
            </p:spPr>
          </p:cxnSp>
        </p:grpSp>
        <p:grpSp>
          <p:nvGrpSpPr>
            <p:cNvPr id="841" name="Google Shape;841;p32"/>
            <p:cNvGrpSpPr/>
            <p:nvPr/>
          </p:nvGrpSpPr>
          <p:grpSpPr>
            <a:xfrm>
              <a:off x="3776133" y="2150533"/>
              <a:ext cx="1191156" cy="533206"/>
              <a:chOff x="3776133" y="2150533"/>
              <a:chExt cx="1191156" cy="533206"/>
            </a:xfrm>
          </p:grpSpPr>
          <p:cxnSp>
            <p:nvCxnSpPr>
              <p:cNvPr id="842" name="Google Shape;842;p32"/>
              <p:cNvCxnSpPr/>
              <p:nvPr/>
            </p:nvCxnSpPr>
            <p:spPr>
              <a:xfrm rot="10800000">
                <a:off x="4437866" y="2150533"/>
                <a:ext cx="529423" cy="533206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843" name="Google Shape;843;p32"/>
              <p:cNvCxnSpPr/>
              <p:nvPr/>
            </p:nvCxnSpPr>
            <p:spPr>
              <a:xfrm rot="10800000">
                <a:off x="3776133" y="2162507"/>
                <a:ext cx="659714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med" w="med" type="diamond"/>
              </a:ln>
            </p:spPr>
          </p:cxnSp>
        </p:grpSp>
        <p:grpSp>
          <p:nvGrpSpPr>
            <p:cNvPr id="844" name="Google Shape;844;p32"/>
            <p:cNvGrpSpPr/>
            <p:nvPr/>
          </p:nvGrpSpPr>
          <p:grpSpPr>
            <a:xfrm>
              <a:off x="3312122" y="4483242"/>
              <a:ext cx="400024" cy="374940"/>
              <a:chOff x="4836122" y="1968640"/>
              <a:chExt cx="400024" cy="374940"/>
            </a:xfrm>
          </p:grpSpPr>
          <p:sp>
            <p:nvSpPr>
              <p:cNvPr id="845" name="Google Shape;845;p32"/>
              <p:cNvSpPr/>
              <p:nvPr/>
            </p:nvSpPr>
            <p:spPr>
              <a:xfrm>
                <a:off x="4886290" y="2018808"/>
                <a:ext cx="301008" cy="199352"/>
              </a:xfrm>
              <a:custGeom>
                <a:rect b="b" l="l" r="r" t="t"/>
                <a:pathLst>
                  <a:path extrusionOk="0" h="64" w="96">
                    <a:moveTo>
                      <a:pt x="92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2"/>
                      <a:pt x="2" y="64"/>
                      <a:pt x="4" y="64"/>
                    </a:cubicBezTo>
                    <a:cubicBezTo>
                      <a:pt x="92" y="64"/>
                      <a:pt x="92" y="64"/>
                      <a:pt x="92" y="64"/>
                    </a:cubicBezTo>
                    <a:cubicBezTo>
                      <a:pt x="94" y="64"/>
                      <a:pt x="96" y="62"/>
                      <a:pt x="96" y="60"/>
                    </a:cubicBezTo>
                    <a:cubicBezTo>
                      <a:pt x="96" y="4"/>
                      <a:pt x="96" y="4"/>
                      <a:pt x="96" y="4"/>
                    </a:cubicBezTo>
                    <a:cubicBezTo>
                      <a:pt x="96" y="2"/>
                      <a:pt x="94" y="0"/>
                      <a:pt x="92" y="0"/>
                    </a:cubicBezTo>
                    <a:close/>
                    <a:moveTo>
                      <a:pt x="92" y="60"/>
                    </a:moveTo>
                    <a:cubicBezTo>
                      <a:pt x="4" y="60"/>
                      <a:pt x="4" y="60"/>
                      <a:pt x="4" y="6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92" y="4"/>
                      <a:pt x="92" y="4"/>
                      <a:pt x="92" y="4"/>
                    </a:cubicBezTo>
                    <a:lnTo>
                      <a:pt x="92" y="6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46" name="Google Shape;846;p32"/>
              <p:cNvSpPr/>
              <p:nvPr/>
            </p:nvSpPr>
            <p:spPr>
              <a:xfrm>
                <a:off x="4836122" y="1968640"/>
                <a:ext cx="400024" cy="374940"/>
              </a:xfrm>
              <a:custGeom>
                <a:rect b="b" l="l" r="r" t="t"/>
                <a:pathLst>
                  <a:path extrusionOk="0" h="120" w="128">
                    <a:moveTo>
                      <a:pt x="116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0" y="99"/>
                      <a:pt x="5" y="104"/>
                      <a:pt x="12" y="104"/>
                    </a:cubicBezTo>
                    <a:cubicBezTo>
                      <a:pt x="52" y="104"/>
                      <a:pt x="52" y="104"/>
                      <a:pt x="52" y="104"/>
                    </a:cubicBezTo>
                    <a:cubicBezTo>
                      <a:pt x="52" y="109"/>
                      <a:pt x="52" y="109"/>
                      <a:pt x="52" y="109"/>
                    </a:cubicBezTo>
                    <a:cubicBezTo>
                      <a:pt x="27" y="112"/>
                      <a:pt x="27" y="112"/>
                      <a:pt x="27" y="112"/>
                    </a:cubicBezTo>
                    <a:cubicBezTo>
                      <a:pt x="25" y="113"/>
                      <a:pt x="24" y="114"/>
                      <a:pt x="24" y="116"/>
                    </a:cubicBezTo>
                    <a:cubicBezTo>
                      <a:pt x="24" y="118"/>
                      <a:pt x="26" y="120"/>
                      <a:pt x="28" y="120"/>
                    </a:cubicBezTo>
                    <a:cubicBezTo>
                      <a:pt x="100" y="120"/>
                      <a:pt x="100" y="120"/>
                      <a:pt x="100" y="120"/>
                    </a:cubicBezTo>
                    <a:cubicBezTo>
                      <a:pt x="102" y="120"/>
                      <a:pt x="104" y="118"/>
                      <a:pt x="104" y="116"/>
                    </a:cubicBezTo>
                    <a:cubicBezTo>
                      <a:pt x="104" y="114"/>
                      <a:pt x="103" y="113"/>
                      <a:pt x="101" y="112"/>
                    </a:cubicBezTo>
                    <a:cubicBezTo>
                      <a:pt x="76" y="109"/>
                      <a:pt x="76" y="109"/>
                      <a:pt x="76" y="109"/>
                    </a:cubicBezTo>
                    <a:cubicBezTo>
                      <a:pt x="76" y="104"/>
                      <a:pt x="76" y="104"/>
                      <a:pt x="76" y="104"/>
                    </a:cubicBezTo>
                    <a:cubicBezTo>
                      <a:pt x="116" y="104"/>
                      <a:pt x="116" y="104"/>
                      <a:pt x="116" y="104"/>
                    </a:cubicBezTo>
                    <a:cubicBezTo>
                      <a:pt x="123" y="104"/>
                      <a:pt x="128" y="99"/>
                      <a:pt x="128" y="92"/>
                    </a:cubicBezTo>
                    <a:cubicBezTo>
                      <a:pt x="128" y="12"/>
                      <a:pt x="128" y="12"/>
                      <a:pt x="128" y="12"/>
                    </a:cubicBezTo>
                    <a:cubicBezTo>
                      <a:pt x="128" y="5"/>
                      <a:pt x="123" y="0"/>
                      <a:pt x="116" y="0"/>
                    </a:cubicBezTo>
                    <a:close/>
                    <a:moveTo>
                      <a:pt x="120" y="92"/>
                    </a:moveTo>
                    <a:cubicBezTo>
                      <a:pt x="120" y="94"/>
                      <a:pt x="118" y="96"/>
                      <a:pt x="116" y="96"/>
                    </a:cubicBezTo>
                    <a:cubicBezTo>
                      <a:pt x="80" y="96"/>
                      <a:pt x="80" y="96"/>
                      <a:pt x="80" y="96"/>
                    </a:cubicBezTo>
                    <a:cubicBezTo>
                      <a:pt x="48" y="96"/>
                      <a:pt x="48" y="96"/>
                      <a:pt x="48" y="96"/>
                    </a:cubicBezTo>
                    <a:cubicBezTo>
                      <a:pt x="12" y="96"/>
                      <a:pt x="12" y="96"/>
                      <a:pt x="12" y="96"/>
                    </a:cubicBezTo>
                    <a:cubicBezTo>
                      <a:pt x="10" y="96"/>
                      <a:pt x="8" y="94"/>
                      <a:pt x="8" y="92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0"/>
                      <a:pt x="10" y="8"/>
                      <a:pt x="12" y="8"/>
                    </a:cubicBezTo>
                    <a:cubicBezTo>
                      <a:pt x="116" y="8"/>
                      <a:pt x="116" y="8"/>
                      <a:pt x="116" y="8"/>
                    </a:cubicBezTo>
                    <a:cubicBezTo>
                      <a:pt x="118" y="8"/>
                      <a:pt x="120" y="10"/>
                      <a:pt x="120" y="12"/>
                    </a:cubicBezTo>
                    <a:lnTo>
                      <a:pt x="120" y="92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cxnSp>
          <p:nvCxnSpPr>
            <p:cNvPr id="847" name="Google Shape;847;p32"/>
            <p:cNvCxnSpPr/>
            <p:nvPr/>
          </p:nvCxnSpPr>
          <p:spPr>
            <a:xfrm rot="10800000">
              <a:off x="3877733" y="4677107"/>
              <a:ext cx="710514" cy="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miter lim="800000"/>
              <a:headEnd len="sm" w="sm" type="none"/>
              <a:tailEnd len="med" w="med" type="diamond"/>
            </a:ln>
          </p:spPr>
        </p:cxnSp>
        <p:cxnSp>
          <p:nvCxnSpPr>
            <p:cNvPr id="848" name="Google Shape;848;p32"/>
            <p:cNvCxnSpPr/>
            <p:nvPr/>
          </p:nvCxnSpPr>
          <p:spPr>
            <a:xfrm>
              <a:off x="7092604" y="4728691"/>
              <a:ext cx="882996" cy="0"/>
            </a:xfrm>
            <a:prstGeom prst="straightConnector1">
              <a:avLst/>
            </a:prstGeom>
            <a:noFill/>
            <a:ln cap="flat" cmpd="sng" w="19050">
              <a:solidFill>
                <a:schemeClr val="accent4"/>
              </a:solidFill>
              <a:prstDash val="solid"/>
              <a:miter lim="800000"/>
              <a:headEnd len="sm" w="sm" type="none"/>
              <a:tailEnd len="med" w="med" type="diamond"/>
            </a:ln>
          </p:spPr>
        </p:cxnSp>
        <p:grpSp>
          <p:nvGrpSpPr>
            <p:cNvPr id="849" name="Google Shape;849;p32"/>
            <p:cNvGrpSpPr/>
            <p:nvPr/>
          </p:nvGrpSpPr>
          <p:grpSpPr>
            <a:xfrm>
              <a:off x="8071381" y="4574999"/>
              <a:ext cx="437620" cy="291747"/>
              <a:chOff x="9358313" y="3649663"/>
              <a:chExt cx="581025" cy="387350"/>
            </a:xfrm>
          </p:grpSpPr>
          <p:sp>
            <p:nvSpPr>
              <p:cNvPr id="850" name="Google Shape;850;p32"/>
              <p:cNvSpPr/>
              <p:nvPr/>
            </p:nvSpPr>
            <p:spPr>
              <a:xfrm>
                <a:off x="9436101" y="3649663"/>
                <a:ext cx="425450" cy="309563"/>
              </a:xfrm>
              <a:custGeom>
                <a:rect b="b" l="l" r="r" t="t"/>
                <a:pathLst>
                  <a:path extrusionOk="0" h="267" w="367">
                    <a:moveTo>
                      <a:pt x="41" y="267"/>
                    </a:moveTo>
                    <a:cubicBezTo>
                      <a:pt x="325" y="267"/>
                      <a:pt x="325" y="267"/>
                      <a:pt x="325" y="267"/>
                    </a:cubicBezTo>
                    <a:cubicBezTo>
                      <a:pt x="337" y="267"/>
                      <a:pt x="346" y="263"/>
                      <a:pt x="355" y="255"/>
                    </a:cubicBezTo>
                    <a:cubicBezTo>
                      <a:pt x="363" y="247"/>
                      <a:pt x="367" y="237"/>
                      <a:pt x="367" y="225"/>
                    </a:cubicBezTo>
                    <a:cubicBezTo>
                      <a:pt x="367" y="42"/>
                      <a:pt x="367" y="42"/>
                      <a:pt x="367" y="42"/>
                    </a:cubicBezTo>
                    <a:cubicBezTo>
                      <a:pt x="367" y="30"/>
                      <a:pt x="363" y="20"/>
                      <a:pt x="355" y="12"/>
                    </a:cubicBezTo>
                    <a:cubicBezTo>
                      <a:pt x="346" y="4"/>
                      <a:pt x="337" y="0"/>
                      <a:pt x="325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30" y="0"/>
                      <a:pt x="20" y="4"/>
                      <a:pt x="12" y="12"/>
                    </a:cubicBezTo>
                    <a:cubicBezTo>
                      <a:pt x="4" y="20"/>
                      <a:pt x="0" y="30"/>
                      <a:pt x="0" y="42"/>
                    </a:cubicBezTo>
                    <a:cubicBezTo>
                      <a:pt x="0" y="225"/>
                      <a:pt x="0" y="225"/>
                      <a:pt x="0" y="225"/>
                    </a:cubicBezTo>
                    <a:cubicBezTo>
                      <a:pt x="0" y="237"/>
                      <a:pt x="4" y="247"/>
                      <a:pt x="12" y="255"/>
                    </a:cubicBezTo>
                    <a:cubicBezTo>
                      <a:pt x="20" y="263"/>
                      <a:pt x="30" y="267"/>
                      <a:pt x="41" y="267"/>
                    </a:cubicBezTo>
                    <a:close/>
                    <a:moveTo>
                      <a:pt x="33" y="42"/>
                    </a:moveTo>
                    <a:cubicBezTo>
                      <a:pt x="33" y="39"/>
                      <a:pt x="34" y="37"/>
                      <a:pt x="36" y="36"/>
                    </a:cubicBezTo>
                    <a:cubicBezTo>
                      <a:pt x="37" y="34"/>
                      <a:pt x="39" y="33"/>
                      <a:pt x="41" y="33"/>
                    </a:cubicBezTo>
                    <a:cubicBezTo>
                      <a:pt x="325" y="33"/>
                      <a:pt x="325" y="33"/>
                      <a:pt x="325" y="33"/>
                    </a:cubicBezTo>
                    <a:cubicBezTo>
                      <a:pt x="327" y="33"/>
                      <a:pt x="329" y="34"/>
                      <a:pt x="331" y="36"/>
                    </a:cubicBezTo>
                    <a:cubicBezTo>
                      <a:pt x="333" y="37"/>
                      <a:pt x="333" y="39"/>
                      <a:pt x="333" y="42"/>
                    </a:cubicBezTo>
                    <a:cubicBezTo>
                      <a:pt x="333" y="225"/>
                      <a:pt x="333" y="225"/>
                      <a:pt x="333" y="225"/>
                    </a:cubicBezTo>
                    <a:cubicBezTo>
                      <a:pt x="333" y="228"/>
                      <a:pt x="333" y="229"/>
                      <a:pt x="331" y="231"/>
                    </a:cubicBezTo>
                    <a:cubicBezTo>
                      <a:pt x="329" y="233"/>
                      <a:pt x="327" y="234"/>
                      <a:pt x="325" y="234"/>
                    </a:cubicBezTo>
                    <a:cubicBezTo>
                      <a:pt x="41" y="234"/>
                      <a:pt x="41" y="234"/>
                      <a:pt x="41" y="234"/>
                    </a:cubicBezTo>
                    <a:cubicBezTo>
                      <a:pt x="39" y="234"/>
                      <a:pt x="37" y="233"/>
                      <a:pt x="36" y="231"/>
                    </a:cubicBezTo>
                    <a:cubicBezTo>
                      <a:pt x="34" y="229"/>
                      <a:pt x="33" y="228"/>
                      <a:pt x="33" y="225"/>
                    </a:cubicBezTo>
                    <a:lnTo>
                      <a:pt x="33" y="42"/>
                    </a:lnTo>
                    <a:close/>
                    <a:moveTo>
                      <a:pt x="33" y="42"/>
                    </a:moveTo>
                    <a:cubicBezTo>
                      <a:pt x="33" y="42"/>
                      <a:pt x="33" y="42"/>
                      <a:pt x="33" y="42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51" name="Google Shape;851;p32"/>
              <p:cNvSpPr/>
              <p:nvPr/>
            </p:nvSpPr>
            <p:spPr>
              <a:xfrm>
                <a:off x="9358313" y="3979863"/>
                <a:ext cx="581025" cy="57150"/>
              </a:xfrm>
              <a:custGeom>
                <a:rect b="b" l="l" r="r" t="t"/>
                <a:pathLst>
                  <a:path extrusionOk="0" h="50" w="501">
                    <a:moveTo>
                      <a:pt x="459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32"/>
                      <a:pt x="4" y="38"/>
                      <a:pt x="12" y="42"/>
                    </a:cubicBezTo>
                    <a:cubicBezTo>
                      <a:pt x="20" y="47"/>
                      <a:pt x="30" y="50"/>
                      <a:pt x="42" y="50"/>
                    </a:cubicBezTo>
                    <a:cubicBezTo>
                      <a:pt x="459" y="50"/>
                      <a:pt x="459" y="50"/>
                      <a:pt x="459" y="50"/>
                    </a:cubicBezTo>
                    <a:cubicBezTo>
                      <a:pt x="470" y="50"/>
                      <a:pt x="480" y="47"/>
                      <a:pt x="488" y="42"/>
                    </a:cubicBezTo>
                    <a:cubicBezTo>
                      <a:pt x="496" y="38"/>
                      <a:pt x="501" y="32"/>
                      <a:pt x="501" y="25"/>
                    </a:cubicBezTo>
                    <a:cubicBezTo>
                      <a:pt x="501" y="0"/>
                      <a:pt x="501" y="0"/>
                      <a:pt x="501" y="0"/>
                    </a:cubicBezTo>
                    <a:lnTo>
                      <a:pt x="459" y="0"/>
                    </a:lnTo>
                    <a:close/>
                    <a:moveTo>
                      <a:pt x="271" y="25"/>
                    </a:moveTo>
                    <a:cubicBezTo>
                      <a:pt x="229" y="25"/>
                      <a:pt x="229" y="25"/>
                      <a:pt x="229" y="25"/>
                    </a:cubicBezTo>
                    <a:cubicBezTo>
                      <a:pt x="227" y="25"/>
                      <a:pt x="225" y="23"/>
                      <a:pt x="225" y="21"/>
                    </a:cubicBezTo>
                    <a:cubicBezTo>
                      <a:pt x="225" y="18"/>
                      <a:pt x="227" y="16"/>
                      <a:pt x="229" y="16"/>
                    </a:cubicBezTo>
                    <a:cubicBezTo>
                      <a:pt x="271" y="16"/>
                      <a:pt x="271" y="16"/>
                      <a:pt x="271" y="16"/>
                    </a:cubicBezTo>
                    <a:cubicBezTo>
                      <a:pt x="274" y="16"/>
                      <a:pt x="275" y="18"/>
                      <a:pt x="275" y="21"/>
                    </a:cubicBezTo>
                    <a:cubicBezTo>
                      <a:pt x="275" y="23"/>
                      <a:pt x="274" y="25"/>
                      <a:pt x="271" y="25"/>
                    </a:cubicBezTo>
                    <a:close/>
                    <a:moveTo>
                      <a:pt x="271" y="25"/>
                    </a:moveTo>
                    <a:cubicBezTo>
                      <a:pt x="271" y="25"/>
                      <a:pt x="271" y="25"/>
                      <a:pt x="271" y="25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-8460000">
            <a:off x="10850354" y="-710735"/>
            <a:ext cx="1497260" cy="240407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0" name="Google Shape;110;p15"/>
          <p:cNvGrpSpPr/>
          <p:nvPr/>
        </p:nvGrpSpPr>
        <p:grpSpPr>
          <a:xfrm>
            <a:off x="2314923" y="1252409"/>
            <a:ext cx="5368189" cy="4343960"/>
            <a:chOff x="2952848" y="1641909"/>
            <a:chExt cx="4425276" cy="3580950"/>
          </a:xfrm>
        </p:grpSpPr>
        <p:sp>
          <p:nvSpPr>
            <p:cNvPr id="111" name="Google Shape;111;p15">
              <a:hlinkClick action="ppaction://hlinksldjump" r:id="rId4"/>
            </p:cNvPr>
            <p:cNvSpPr/>
            <p:nvPr/>
          </p:nvSpPr>
          <p:spPr>
            <a:xfrm flipH="1">
              <a:off x="2952848" y="1741569"/>
              <a:ext cx="609000" cy="337250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</a:t>
              </a:r>
              <a:endParaRPr b="0" i="0" sz="20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2" name="Google Shape;112;p15">
              <a:hlinkClick action="ppaction://hlinksldjump" r:id="rId5"/>
            </p:cNvPr>
            <p:cNvSpPr/>
            <p:nvPr/>
          </p:nvSpPr>
          <p:spPr>
            <a:xfrm flipH="1">
              <a:off x="3112337" y="1641909"/>
              <a:ext cx="3656787" cy="48574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WEDNESDAY</a:t>
              </a:r>
              <a:endPara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3" name="Google Shape;113;p15">
              <a:hlinkClick action="ppaction://hlinksldjump" r:id="rId6"/>
            </p:cNvPr>
            <p:cNvSpPr/>
            <p:nvPr/>
          </p:nvSpPr>
          <p:spPr>
            <a:xfrm>
              <a:off x="6769124" y="2512752"/>
              <a:ext cx="609000" cy="337250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14400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2</a:t>
              </a:r>
              <a:endParaRPr b="0" i="0" sz="20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4" name="Google Shape;114;p15">
              <a:hlinkClick action="ppaction://hlinksldjump" r:id="rId7"/>
            </p:cNvPr>
            <p:cNvSpPr/>
            <p:nvPr/>
          </p:nvSpPr>
          <p:spPr>
            <a:xfrm>
              <a:off x="3587331" y="2423564"/>
              <a:ext cx="3656787" cy="48574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0" spcFirstLastPara="1" rIns="720000" wrap="square" tIns="0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FRIDAY</a:t>
              </a:r>
              <a:endPara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5" name="Google Shape;115;p15">
              <a:hlinkClick action="ppaction://hlinksldjump" r:id="rId8"/>
            </p:cNvPr>
            <p:cNvSpPr/>
            <p:nvPr/>
          </p:nvSpPr>
          <p:spPr>
            <a:xfrm flipH="1">
              <a:off x="2952848" y="3283935"/>
              <a:ext cx="609000" cy="337250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3</a:t>
              </a:r>
              <a:endParaRPr b="0" i="0" sz="20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6" name="Google Shape;116;p15">
              <a:hlinkClick action="ppaction://hlinksldjump" r:id="rId9"/>
            </p:cNvPr>
            <p:cNvSpPr/>
            <p:nvPr/>
          </p:nvSpPr>
          <p:spPr>
            <a:xfrm flipH="1">
              <a:off x="3112336" y="3194747"/>
              <a:ext cx="3656787" cy="48574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SATURDAY</a:t>
              </a:r>
              <a:endPara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7" name="Google Shape;117;p15">
              <a:hlinkClick action="ppaction://hlinksldjump" r:id="rId10"/>
            </p:cNvPr>
            <p:cNvSpPr/>
            <p:nvPr/>
          </p:nvSpPr>
          <p:spPr>
            <a:xfrm>
              <a:off x="6769124" y="4055118"/>
              <a:ext cx="609000" cy="337250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14400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</a:t>
              </a:r>
              <a:endParaRPr b="0" i="0" sz="20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8" name="Google Shape;118;p15">
              <a:hlinkClick action="ppaction://hlinksldjump" r:id="rId11"/>
            </p:cNvPr>
            <p:cNvSpPr/>
            <p:nvPr/>
          </p:nvSpPr>
          <p:spPr>
            <a:xfrm>
              <a:off x="3587331" y="3965930"/>
              <a:ext cx="3656787" cy="48574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0" spcFirstLastPara="1" rIns="720000" wrap="square" tIns="0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SUNDAY</a:t>
              </a:r>
              <a:endPara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19" name="Google Shape;119;p15"/>
            <p:cNvSpPr/>
            <p:nvPr/>
          </p:nvSpPr>
          <p:spPr>
            <a:xfrm flipH="1">
              <a:off x="2952848" y="4826301"/>
              <a:ext cx="609000" cy="337250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0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5</a:t>
              </a:r>
              <a:endParaRPr b="0" i="0" sz="20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 flipH="1">
              <a:off x="3112337" y="4737113"/>
              <a:ext cx="3656787" cy="48574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MONDAY</a:t>
              </a:r>
              <a:endPara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121" name="Google Shape;121;p15"/>
          <p:cNvSpPr txBox="1"/>
          <p:nvPr/>
        </p:nvSpPr>
        <p:spPr>
          <a:xfrm rot="-5400000">
            <a:off x="7992279" y="2671531"/>
            <a:ext cx="333655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000" u="none" cap="none" strike="noStrike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rPr>
              <a:t>CONTENTS</a:t>
            </a:r>
            <a:endParaRPr b="1" i="0" sz="4000" u="none" cap="none" strike="noStrike">
              <a:solidFill>
                <a:schemeClr val="accent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7" name="Google Shape;857;p33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858" name="Google Shape;858;p33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859" name="Google Shape;859;p33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860" name="Google Shape;860;p33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861" name="Google Shape;861;p33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862" name="Google Shape;862;p33"/>
          <p:cNvSpPr txBox="1"/>
          <p:nvPr/>
        </p:nvSpPr>
        <p:spPr>
          <a:xfrm>
            <a:off x="863600" y="248922"/>
            <a:ext cx="318922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863" name="Google Shape;863;p33"/>
          <p:cNvGrpSpPr/>
          <p:nvPr/>
        </p:nvGrpSpPr>
        <p:grpSpPr>
          <a:xfrm>
            <a:off x="1838566" y="2009155"/>
            <a:ext cx="3886345" cy="3454009"/>
            <a:chOff x="1658902" y="2218103"/>
            <a:chExt cx="3420187" cy="3039708"/>
          </a:xfrm>
        </p:grpSpPr>
        <p:sp>
          <p:nvSpPr>
            <p:cNvPr id="864" name="Google Shape;864;p33"/>
            <p:cNvSpPr/>
            <p:nvPr/>
          </p:nvSpPr>
          <p:spPr>
            <a:xfrm>
              <a:off x="1658902" y="2218103"/>
              <a:ext cx="2977116" cy="2977116"/>
            </a:xfrm>
            <a:prstGeom prst="ellipse">
              <a:avLst/>
            </a:prstGeom>
            <a:noFill/>
            <a:ln cap="flat" cmpd="sng" w="127000">
              <a:solidFill>
                <a:srgbClr val="D8D8D8">
                  <a:alpha val="4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65" name="Google Shape;865;p33"/>
            <p:cNvSpPr/>
            <p:nvPr/>
          </p:nvSpPr>
          <p:spPr>
            <a:xfrm>
              <a:off x="1841428" y="2400629"/>
              <a:ext cx="2612065" cy="2612065"/>
            </a:xfrm>
            <a:prstGeom prst="ellipse">
              <a:avLst/>
            </a:prstGeom>
            <a:noFill/>
            <a:ln cap="flat" cmpd="sng" w="127000">
              <a:solidFill>
                <a:srgbClr val="D8D8D8">
                  <a:alpha val="4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66" name="Google Shape;866;p33"/>
            <p:cNvSpPr/>
            <p:nvPr/>
          </p:nvSpPr>
          <p:spPr>
            <a:xfrm>
              <a:off x="2022748" y="2581949"/>
              <a:ext cx="2249424" cy="2249424"/>
            </a:xfrm>
            <a:prstGeom prst="ellipse">
              <a:avLst/>
            </a:prstGeom>
            <a:noFill/>
            <a:ln cap="flat" cmpd="sng" w="127000">
              <a:solidFill>
                <a:srgbClr val="D8D8D8">
                  <a:alpha val="4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67" name="Google Shape;867;p33"/>
            <p:cNvSpPr/>
            <p:nvPr/>
          </p:nvSpPr>
          <p:spPr>
            <a:xfrm>
              <a:off x="2205628" y="2764829"/>
              <a:ext cx="1883664" cy="1883664"/>
            </a:xfrm>
            <a:prstGeom prst="ellipse">
              <a:avLst/>
            </a:prstGeom>
            <a:noFill/>
            <a:ln cap="rnd" cmpd="sng" w="127000">
              <a:solidFill>
                <a:srgbClr val="D8D8D8">
                  <a:alpha val="4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68" name="Google Shape;868;p33"/>
            <p:cNvSpPr/>
            <p:nvPr/>
          </p:nvSpPr>
          <p:spPr>
            <a:xfrm>
              <a:off x="1658902" y="2218103"/>
              <a:ext cx="2977116" cy="2977116"/>
            </a:xfrm>
            <a:prstGeom prst="arc">
              <a:avLst>
                <a:gd fmla="val 16200000" name="adj1"/>
                <a:gd fmla="val 19807030" name="adj2"/>
              </a:avLst>
            </a:prstGeom>
            <a:noFill/>
            <a:ln cap="rnd" cmpd="sng" w="1270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69" name="Google Shape;869;p33"/>
            <p:cNvSpPr/>
            <p:nvPr/>
          </p:nvSpPr>
          <p:spPr>
            <a:xfrm>
              <a:off x="1841428" y="2400628"/>
              <a:ext cx="2612065" cy="2612065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rnd" cmpd="sng" w="1270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70" name="Google Shape;870;p33"/>
            <p:cNvSpPr/>
            <p:nvPr/>
          </p:nvSpPr>
          <p:spPr>
            <a:xfrm>
              <a:off x="2022748" y="2581949"/>
              <a:ext cx="2249424" cy="2249424"/>
            </a:xfrm>
            <a:prstGeom prst="arc">
              <a:avLst>
                <a:gd fmla="val 16200000" name="adj1"/>
                <a:gd fmla="val 1964076" name="adj2"/>
              </a:avLst>
            </a:prstGeom>
            <a:noFill/>
            <a:ln cap="rnd" cmpd="sng" w="1270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71" name="Google Shape;871;p33"/>
            <p:cNvSpPr/>
            <p:nvPr/>
          </p:nvSpPr>
          <p:spPr>
            <a:xfrm>
              <a:off x="2205628" y="2764829"/>
              <a:ext cx="1883664" cy="1883664"/>
            </a:xfrm>
            <a:prstGeom prst="arc">
              <a:avLst>
                <a:gd fmla="val 16200000" name="adj1"/>
                <a:gd fmla="val 7010434" name="adj2"/>
              </a:avLst>
            </a:prstGeom>
            <a:noFill/>
            <a:ln cap="rnd" cmpd="sng" w="1270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72" name="Google Shape;872;p33"/>
            <p:cNvSpPr/>
            <p:nvPr/>
          </p:nvSpPr>
          <p:spPr>
            <a:xfrm flipH="1">
              <a:off x="1658902" y="3417167"/>
              <a:ext cx="1727127" cy="1840644"/>
            </a:xfrm>
            <a:custGeom>
              <a:rect b="b" l="l" r="r" t="t"/>
              <a:pathLst>
                <a:path extrusionOk="0" h="1020" w="957">
                  <a:moveTo>
                    <a:pt x="704" y="152"/>
                  </a:moveTo>
                  <a:cubicBezTo>
                    <a:pt x="723" y="197"/>
                    <a:pt x="736" y="251"/>
                    <a:pt x="743" y="313"/>
                  </a:cubicBezTo>
                  <a:cubicBezTo>
                    <a:pt x="750" y="327"/>
                    <a:pt x="755" y="342"/>
                    <a:pt x="757" y="359"/>
                  </a:cubicBezTo>
                  <a:cubicBezTo>
                    <a:pt x="761" y="381"/>
                    <a:pt x="760" y="406"/>
                    <a:pt x="756" y="428"/>
                  </a:cubicBezTo>
                  <a:cubicBezTo>
                    <a:pt x="751" y="452"/>
                    <a:pt x="742" y="473"/>
                    <a:pt x="729" y="490"/>
                  </a:cubicBezTo>
                  <a:cubicBezTo>
                    <a:pt x="722" y="500"/>
                    <a:pt x="713" y="508"/>
                    <a:pt x="704" y="513"/>
                  </a:cubicBezTo>
                  <a:cubicBezTo>
                    <a:pt x="704" y="476"/>
                    <a:pt x="704" y="476"/>
                    <a:pt x="704" y="476"/>
                  </a:cubicBezTo>
                  <a:cubicBezTo>
                    <a:pt x="730" y="445"/>
                    <a:pt x="739" y="384"/>
                    <a:pt x="724" y="341"/>
                  </a:cubicBezTo>
                  <a:cubicBezTo>
                    <a:pt x="718" y="320"/>
                    <a:pt x="710" y="310"/>
                    <a:pt x="704" y="308"/>
                  </a:cubicBezTo>
                  <a:lnTo>
                    <a:pt x="704" y="152"/>
                  </a:lnTo>
                  <a:close/>
                  <a:moveTo>
                    <a:pt x="704" y="731"/>
                  </a:moveTo>
                  <a:cubicBezTo>
                    <a:pt x="815" y="772"/>
                    <a:pt x="957" y="791"/>
                    <a:pt x="953" y="925"/>
                  </a:cubicBezTo>
                  <a:cubicBezTo>
                    <a:pt x="952" y="956"/>
                    <a:pt x="940" y="988"/>
                    <a:pt x="921" y="1020"/>
                  </a:cubicBezTo>
                  <a:cubicBezTo>
                    <a:pt x="704" y="1020"/>
                    <a:pt x="704" y="1020"/>
                    <a:pt x="704" y="1020"/>
                  </a:cubicBezTo>
                  <a:lnTo>
                    <a:pt x="704" y="731"/>
                  </a:lnTo>
                  <a:close/>
                  <a:moveTo>
                    <a:pt x="478" y="16"/>
                  </a:moveTo>
                  <a:cubicBezTo>
                    <a:pt x="588" y="0"/>
                    <a:pt x="661" y="52"/>
                    <a:pt x="704" y="152"/>
                  </a:cubicBezTo>
                  <a:cubicBezTo>
                    <a:pt x="704" y="308"/>
                    <a:pt x="704" y="308"/>
                    <a:pt x="704" y="308"/>
                  </a:cubicBezTo>
                  <a:cubicBezTo>
                    <a:pt x="693" y="305"/>
                    <a:pt x="684" y="321"/>
                    <a:pt x="680" y="350"/>
                  </a:cubicBezTo>
                  <a:cubicBezTo>
                    <a:pt x="675" y="381"/>
                    <a:pt x="674" y="429"/>
                    <a:pt x="679" y="494"/>
                  </a:cubicBezTo>
                  <a:cubicBezTo>
                    <a:pt x="688" y="491"/>
                    <a:pt x="697" y="484"/>
                    <a:pt x="704" y="476"/>
                  </a:cubicBezTo>
                  <a:cubicBezTo>
                    <a:pt x="704" y="513"/>
                    <a:pt x="704" y="513"/>
                    <a:pt x="704" y="513"/>
                  </a:cubicBezTo>
                  <a:cubicBezTo>
                    <a:pt x="700" y="515"/>
                    <a:pt x="696" y="517"/>
                    <a:pt x="692" y="519"/>
                  </a:cubicBezTo>
                  <a:cubicBezTo>
                    <a:pt x="684" y="535"/>
                    <a:pt x="675" y="552"/>
                    <a:pt x="665" y="566"/>
                  </a:cubicBezTo>
                  <a:cubicBezTo>
                    <a:pt x="654" y="594"/>
                    <a:pt x="635" y="619"/>
                    <a:pt x="614" y="640"/>
                  </a:cubicBezTo>
                  <a:cubicBezTo>
                    <a:pt x="621" y="675"/>
                    <a:pt x="640" y="705"/>
                    <a:pt x="684" y="723"/>
                  </a:cubicBezTo>
                  <a:cubicBezTo>
                    <a:pt x="690" y="726"/>
                    <a:pt x="697" y="728"/>
                    <a:pt x="704" y="731"/>
                  </a:cubicBezTo>
                  <a:cubicBezTo>
                    <a:pt x="704" y="1020"/>
                    <a:pt x="704" y="1020"/>
                    <a:pt x="704" y="1020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478" y="984"/>
                    <a:pt x="478" y="984"/>
                    <a:pt x="478" y="984"/>
                  </a:cubicBezTo>
                  <a:cubicBezTo>
                    <a:pt x="479" y="984"/>
                    <a:pt x="479" y="984"/>
                    <a:pt x="480" y="984"/>
                  </a:cubicBezTo>
                  <a:cubicBezTo>
                    <a:pt x="487" y="984"/>
                    <a:pt x="493" y="977"/>
                    <a:pt x="493" y="969"/>
                  </a:cubicBezTo>
                  <a:cubicBezTo>
                    <a:pt x="493" y="961"/>
                    <a:pt x="487" y="955"/>
                    <a:pt x="480" y="955"/>
                  </a:cubicBezTo>
                  <a:cubicBezTo>
                    <a:pt x="479" y="955"/>
                    <a:pt x="479" y="955"/>
                    <a:pt x="478" y="955"/>
                  </a:cubicBezTo>
                  <a:cubicBezTo>
                    <a:pt x="478" y="945"/>
                    <a:pt x="478" y="945"/>
                    <a:pt x="478" y="945"/>
                  </a:cubicBezTo>
                  <a:cubicBezTo>
                    <a:pt x="479" y="945"/>
                    <a:pt x="479" y="945"/>
                    <a:pt x="480" y="945"/>
                  </a:cubicBezTo>
                  <a:cubicBezTo>
                    <a:pt x="487" y="945"/>
                    <a:pt x="493" y="938"/>
                    <a:pt x="493" y="930"/>
                  </a:cubicBezTo>
                  <a:cubicBezTo>
                    <a:pt x="493" y="922"/>
                    <a:pt x="487" y="916"/>
                    <a:pt x="480" y="916"/>
                  </a:cubicBezTo>
                  <a:cubicBezTo>
                    <a:pt x="479" y="916"/>
                    <a:pt x="479" y="916"/>
                    <a:pt x="478" y="916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556" y="871"/>
                    <a:pt x="598" y="831"/>
                    <a:pt x="661" y="751"/>
                  </a:cubicBezTo>
                  <a:cubicBezTo>
                    <a:pt x="625" y="737"/>
                    <a:pt x="602" y="703"/>
                    <a:pt x="589" y="663"/>
                  </a:cubicBezTo>
                  <a:cubicBezTo>
                    <a:pt x="553" y="691"/>
                    <a:pt x="514" y="709"/>
                    <a:pt x="485" y="709"/>
                  </a:cubicBezTo>
                  <a:cubicBezTo>
                    <a:pt x="483" y="709"/>
                    <a:pt x="481" y="709"/>
                    <a:pt x="479" y="709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8" y="613"/>
                    <a:pt x="478" y="613"/>
                    <a:pt x="478" y="613"/>
                  </a:cubicBezTo>
                  <a:cubicBezTo>
                    <a:pt x="479" y="613"/>
                    <a:pt x="479" y="613"/>
                    <a:pt x="479" y="613"/>
                  </a:cubicBezTo>
                  <a:cubicBezTo>
                    <a:pt x="493" y="613"/>
                    <a:pt x="503" y="634"/>
                    <a:pt x="519" y="628"/>
                  </a:cubicBezTo>
                  <a:cubicBezTo>
                    <a:pt x="555" y="615"/>
                    <a:pt x="571" y="591"/>
                    <a:pt x="571" y="565"/>
                  </a:cubicBezTo>
                  <a:cubicBezTo>
                    <a:pt x="571" y="529"/>
                    <a:pt x="525" y="512"/>
                    <a:pt x="478" y="512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531" y="470"/>
                    <a:pt x="566" y="485"/>
                    <a:pt x="587" y="502"/>
                  </a:cubicBezTo>
                  <a:cubicBezTo>
                    <a:pt x="588" y="503"/>
                    <a:pt x="590" y="504"/>
                    <a:pt x="591" y="506"/>
                  </a:cubicBezTo>
                  <a:cubicBezTo>
                    <a:pt x="644" y="538"/>
                    <a:pt x="663" y="405"/>
                    <a:pt x="664" y="319"/>
                  </a:cubicBezTo>
                  <a:cubicBezTo>
                    <a:pt x="580" y="314"/>
                    <a:pt x="531" y="271"/>
                    <a:pt x="478" y="235"/>
                  </a:cubicBezTo>
                  <a:lnTo>
                    <a:pt x="478" y="16"/>
                  </a:lnTo>
                  <a:close/>
                  <a:moveTo>
                    <a:pt x="253" y="143"/>
                  </a:moveTo>
                  <a:cubicBezTo>
                    <a:pt x="281" y="83"/>
                    <a:pt x="325" y="38"/>
                    <a:pt x="395" y="35"/>
                  </a:cubicBezTo>
                  <a:cubicBezTo>
                    <a:pt x="408" y="31"/>
                    <a:pt x="422" y="27"/>
                    <a:pt x="437" y="25"/>
                  </a:cubicBezTo>
                  <a:cubicBezTo>
                    <a:pt x="451" y="21"/>
                    <a:pt x="465" y="18"/>
                    <a:pt x="478" y="16"/>
                  </a:cubicBezTo>
                  <a:cubicBezTo>
                    <a:pt x="478" y="235"/>
                    <a:pt x="478" y="235"/>
                    <a:pt x="478" y="235"/>
                  </a:cubicBezTo>
                  <a:cubicBezTo>
                    <a:pt x="461" y="223"/>
                    <a:pt x="444" y="212"/>
                    <a:pt x="425" y="204"/>
                  </a:cubicBezTo>
                  <a:cubicBezTo>
                    <a:pt x="378" y="183"/>
                    <a:pt x="333" y="179"/>
                    <a:pt x="316" y="207"/>
                  </a:cubicBezTo>
                  <a:cubicBezTo>
                    <a:pt x="303" y="228"/>
                    <a:pt x="296" y="254"/>
                    <a:pt x="294" y="284"/>
                  </a:cubicBezTo>
                  <a:cubicBezTo>
                    <a:pt x="294" y="285"/>
                    <a:pt x="294" y="287"/>
                    <a:pt x="294" y="289"/>
                  </a:cubicBezTo>
                  <a:cubicBezTo>
                    <a:pt x="290" y="370"/>
                    <a:pt x="303" y="542"/>
                    <a:pt x="362" y="506"/>
                  </a:cubicBezTo>
                  <a:cubicBezTo>
                    <a:pt x="364" y="504"/>
                    <a:pt x="365" y="503"/>
                    <a:pt x="367" y="502"/>
                  </a:cubicBezTo>
                  <a:cubicBezTo>
                    <a:pt x="388" y="485"/>
                    <a:pt x="423" y="469"/>
                    <a:pt x="477" y="478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478" y="512"/>
                    <a:pt x="478" y="512"/>
                    <a:pt x="478" y="512"/>
                  </a:cubicBezTo>
                  <a:cubicBezTo>
                    <a:pt x="432" y="512"/>
                    <a:pt x="384" y="529"/>
                    <a:pt x="382" y="561"/>
                  </a:cubicBezTo>
                  <a:cubicBezTo>
                    <a:pt x="380" y="588"/>
                    <a:pt x="400" y="615"/>
                    <a:pt x="438" y="628"/>
                  </a:cubicBezTo>
                  <a:cubicBezTo>
                    <a:pt x="454" y="634"/>
                    <a:pt x="464" y="613"/>
                    <a:pt x="478" y="613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7" y="709"/>
                    <a:pt x="475" y="709"/>
                    <a:pt x="472" y="709"/>
                  </a:cubicBezTo>
                  <a:cubicBezTo>
                    <a:pt x="444" y="709"/>
                    <a:pt x="405" y="692"/>
                    <a:pt x="370" y="665"/>
                  </a:cubicBezTo>
                  <a:cubicBezTo>
                    <a:pt x="357" y="704"/>
                    <a:pt x="334" y="737"/>
                    <a:pt x="298" y="751"/>
                  </a:cubicBezTo>
                  <a:cubicBezTo>
                    <a:pt x="358" y="841"/>
                    <a:pt x="407" y="878"/>
                    <a:pt x="478" y="901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478" y="916"/>
                    <a:pt x="478" y="916"/>
                    <a:pt x="478" y="916"/>
                  </a:cubicBezTo>
                  <a:cubicBezTo>
                    <a:pt x="471" y="916"/>
                    <a:pt x="466" y="923"/>
                    <a:pt x="466" y="930"/>
                  </a:cubicBezTo>
                  <a:cubicBezTo>
                    <a:pt x="466" y="938"/>
                    <a:pt x="471" y="944"/>
                    <a:pt x="478" y="945"/>
                  </a:cubicBezTo>
                  <a:cubicBezTo>
                    <a:pt x="478" y="955"/>
                    <a:pt x="478" y="955"/>
                    <a:pt x="478" y="955"/>
                  </a:cubicBezTo>
                  <a:cubicBezTo>
                    <a:pt x="471" y="956"/>
                    <a:pt x="466" y="962"/>
                    <a:pt x="466" y="969"/>
                  </a:cubicBezTo>
                  <a:cubicBezTo>
                    <a:pt x="466" y="977"/>
                    <a:pt x="471" y="983"/>
                    <a:pt x="478" y="984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253" y="1020"/>
                    <a:pt x="253" y="1020"/>
                    <a:pt x="253" y="1020"/>
                  </a:cubicBezTo>
                  <a:cubicBezTo>
                    <a:pt x="253" y="730"/>
                    <a:pt x="253" y="730"/>
                    <a:pt x="253" y="730"/>
                  </a:cubicBezTo>
                  <a:cubicBezTo>
                    <a:pt x="260" y="728"/>
                    <a:pt x="266" y="726"/>
                    <a:pt x="272" y="723"/>
                  </a:cubicBezTo>
                  <a:cubicBezTo>
                    <a:pt x="317" y="704"/>
                    <a:pt x="336" y="675"/>
                    <a:pt x="342" y="640"/>
                  </a:cubicBezTo>
                  <a:cubicBezTo>
                    <a:pt x="322" y="619"/>
                    <a:pt x="304" y="595"/>
                    <a:pt x="293" y="569"/>
                  </a:cubicBezTo>
                  <a:cubicBezTo>
                    <a:pt x="282" y="554"/>
                    <a:pt x="273" y="537"/>
                    <a:pt x="265" y="519"/>
                  </a:cubicBezTo>
                  <a:cubicBezTo>
                    <a:pt x="261" y="517"/>
                    <a:pt x="257" y="516"/>
                    <a:pt x="253" y="513"/>
                  </a:cubicBezTo>
                  <a:cubicBezTo>
                    <a:pt x="253" y="477"/>
                    <a:pt x="253" y="477"/>
                    <a:pt x="253" y="477"/>
                  </a:cubicBezTo>
                  <a:cubicBezTo>
                    <a:pt x="260" y="485"/>
                    <a:pt x="269" y="491"/>
                    <a:pt x="278" y="494"/>
                  </a:cubicBezTo>
                  <a:cubicBezTo>
                    <a:pt x="283" y="431"/>
                    <a:pt x="283" y="374"/>
                    <a:pt x="276" y="341"/>
                  </a:cubicBezTo>
                  <a:cubicBezTo>
                    <a:pt x="271" y="317"/>
                    <a:pt x="262" y="308"/>
                    <a:pt x="253" y="310"/>
                  </a:cubicBezTo>
                  <a:lnTo>
                    <a:pt x="253" y="143"/>
                  </a:lnTo>
                  <a:close/>
                  <a:moveTo>
                    <a:pt x="214" y="313"/>
                  </a:moveTo>
                  <a:cubicBezTo>
                    <a:pt x="214" y="313"/>
                    <a:pt x="214" y="313"/>
                    <a:pt x="214" y="313"/>
                  </a:cubicBezTo>
                  <a:cubicBezTo>
                    <a:pt x="218" y="258"/>
                    <a:pt x="229" y="195"/>
                    <a:pt x="253" y="143"/>
                  </a:cubicBezTo>
                  <a:cubicBezTo>
                    <a:pt x="253" y="310"/>
                    <a:pt x="253" y="310"/>
                    <a:pt x="253" y="310"/>
                  </a:cubicBezTo>
                  <a:cubicBezTo>
                    <a:pt x="246" y="312"/>
                    <a:pt x="238" y="323"/>
                    <a:pt x="233" y="339"/>
                  </a:cubicBezTo>
                  <a:cubicBezTo>
                    <a:pt x="217" y="383"/>
                    <a:pt x="226" y="445"/>
                    <a:pt x="253" y="477"/>
                  </a:cubicBezTo>
                  <a:cubicBezTo>
                    <a:pt x="253" y="513"/>
                    <a:pt x="253" y="513"/>
                    <a:pt x="253" y="513"/>
                  </a:cubicBezTo>
                  <a:cubicBezTo>
                    <a:pt x="243" y="508"/>
                    <a:pt x="235" y="500"/>
                    <a:pt x="227" y="490"/>
                  </a:cubicBezTo>
                  <a:cubicBezTo>
                    <a:pt x="214" y="473"/>
                    <a:pt x="206" y="452"/>
                    <a:pt x="201" y="428"/>
                  </a:cubicBezTo>
                  <a:cubicBezTo>
                    <a:pt x="196" y="406"/>
                    <a:pt x="195" y="381"/>
                    <a:pt x="199" y="359"/>
                  </a:cubicBezTo>
                  <a:cubicBezTo>
                    <a:pt x="202" y="342"/>
                    <a:pt x="206" y="326"/>
                    <a:pt x="214" y="313"/>
                  </a:cubicBezTo>
                  <a:moveTo>
                    <a:pt x="253" y="1020"/>
                  </a:moveTo>
                  <a:cubicBezTo>
                    <a:pt x="35" y="1020"/>
                    <a:pt x="35" y="1020"/>
                    <a:pt x="35" y="1020"/>
                  </a:cubicBezTo>
                  <a:cubicBezTo>
                    <a:pt x="16" y="988"/>
                    <a:pt x="4" y="956"/>
                    <a:pt x="3" y="925"/>
                  </a:cubicBezTo>
                  <a:cubicBezTo>
                    <a:pt x="0" y="791"/>
                    <a:pt x="142" y="772"/>
                    <a:pt x="253" y="730"/>
                  </a:cubicBezTo>
                  <a:lnTo>
                    <a:pt x="253" y="102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73" name="Google Shape;873;p33"/>
            <p:cNvSpPr/>
            <p:nvPr/>
          </p:nvSpPr>
          <p:spPr>
            <a:xfrm>
              <a:off x="4272172" y="2367900"/>
              <a:ext cx="692328" cy="692328"/>
            </a:xfrm>
            <a:prstGeom prst="ellipse">
              <a:avLst/>
            </a:prstGeom>
            <a:solidFill>
              <a:schemeClr val="lt1"/>
            </a:solidFill>
            <a:ln cap="flat" cmpd="sng" w="5715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9BFC4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35%</a:t>
              </a:r>
              <a:endParaRPr/>
            </a:p>
          </p:txBody>
        </p:sp>
        <p:sp>
          <p:nvSpPr>
            <p:cNvPr id="874" name="Google Shape;874;p33"/>
            <p:cNvSpPr/>
            <p:nvPr/>
          </p:nvSpPr>
          <p:spPr>
            <a:xfrm>
              <a:off x="4386761" y="3243408"/>
              <a:ext cx="692328" cy="692328"/>
            </a:xfrm>
            <a:prstGeom prst="ellipse">
              <a:avLst/>
            </a:prstGeom>
            <a:solidFill>
              <a:schemeClr val="lt1"/>
            </a:solidFill>
            <a:ln cap="flat" cmpd="sng" w="571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50%</a:t>
              </a:r>
              <a:endParaRPr/>
            </a:p>
          </p:txBody>
        </p:sp>
        <p:sp>
          <p:nvSpPr>
            <p:cNvPr id="875" name="Google Shape;875;p33"/>
            <p:cNvSpPr/>
            <p:nvPr/>
          </p:nvSpPr>
          <p:spPr>
            <a:xfrm>
              <a:off x="4034351" y="4047954"/>
              <a:ext cx="692328" cy="692328"/>
            </a:xfrm>
            <a:prstGeom prst="ellipse">
              <a:avLst/>
            </a:prstGeom>
            <a:solidFill>
              <a:schemeClr val="lt1"/>
            </a:solidFill>
            <a:ln cap="flat" cmpd="sng" w="5715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0A3E6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65%</a:t>
              </a:r>
              <a:endParaRPr/>
            </a:p>
          </p:txBody>
        </p:sp>
        <p:sp>
          <p:nvSpPr>
            <p:cNvPr id="876" name="Google Shape;876;p33"/>
            <p:cNvSpPr/>
            <p:nvPr/>
          </p:nvSpPr>
          <p:spPr>
            <a:xfrm>
              <a:off x="3261401" y="4531104"/>
              <a:ext cx="692328" cy="692328"/>
            </a:xfrm>
            <a:prstGeom prst="ellipse">
              <a:avLst/>
            </a:prstGeom>
            <a:solidFill>
              <a:schemeClr val="lt1"/>
            </a:solidFill>
            <a:ln cap="flat" cmpd="sng" w="571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56DCA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90%</a:t>
              </a:r>
              <a:endParaRPr/>
            </a:p>
          </p:txBody>
        </p:sp>
      </p:grpSp>
      <p:grpSp>
        <p:nvGrpSpPr>
          <p:cNvPr id="877" name="Google Shape;877;p33"/>
          <p:cNvGrpSpPr/>
          <p:nvPr/>
        </p:nvGrpSpPr>
        <p:grpSpPr>
          <a:xfrm>
            <a:off x="6415777" y="1421452"/>
            <a:ext cx="3957581" cy="733034"/>
            <a:chOff x="6632065" y="1190017"/>
            <a:chExt cx="3482878" cy="645108"/>
          </a:xfrm>
        </p:grpSpPr>
        <p:sp>
          <p:nvSpPr>
            <p:cNvPr id="878" name="Google Shape;878;p33"/>
            <p:cNvSpPr/>
            <p:nvPr/>
          </p:nvSpPr>
          <p:spPr>
            <a:xfrm>
              <a:off x="7072328" y="1190017"/>
              <a:ext cx="3042615" cy="2371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PERSON HERE</a:t>
              </a:r>
              <a:endParaRPr b="1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79" name="Google Shape;879;p33"/>
            <p:cNvSpPr/>
            <p:nvPr/>
          </p:nvSpPr>
          <p:spPr>
            <a:xfrm>
              <a:off x="6632065" y="1242334"/>
              <a:ext cx="654856" cy="5927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056DCA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01</a:t>
              </a:r>
              <a:endParaRPr/>
            </a:p>
          </p:txBody>
        </p:sp>
      </p:grpSp>
      <p:grpSp>
        <p:nvGrpSpPr>
          <p:cNvPr id="880" name="Google Shape;880;p33"/>
          <p:cNvGrpSpPr/>
          <p:nvPr/>
        </p:nvGrpSpPr>
        <p:grpSpPr>
          <a:xfrm>
            <a:off x="6415777" y="2887569"/>
            <a:ext cx="3957581" cy="733034"/>
            <a:chOff x="6632065" y="2480276"/>
            <a:chExt cx="3482878" cy="645108"/>
          </a:xfrm>
        </p:grpSpPr>
        <p:sp>
          <p:nvSpPr>
            <p:cNvPr id="881" name="Google Shape;881;p33"/>
            <p:cNvSpPr/>
            <p:nvPr/>
          </p:nvSpPr>
          <p:spPr>
            <a:xfrm>
              <a:off x="7072328" y="2480276"/>
              <a:ext cx="3042615" cy="2371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PERSON HERE</a:t>
              </a:r>
              <a:endParaRPr b="1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82" name="Google Shape;882;p33"/>
            <p:cNvSpPr/>
            <p:nvPr/>
          </p:nvSpPr>
          <p:spPr>
            <a:xfrm>
              <a:off x="6632065" y="2532593"/>
              <a:ext cx="654856" cy="5927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00A3E6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02</a:t>
              </a:r>
              <a:endParaRPr/>
            </a:p>
          </p:txBody>
        </p:sp>
      </p:grpSp>
      <p:grpSp>
        <p:nvGrpSpPr>
          <p:cNvPr id="883" name="Google Shape;883;p33"/>
          <p:cNvGrpSpPr/>
          <p:nvPr/>
        </p:nvGrpSpPr>
        <p:grpSpPr>
          <a:xfrm>
            <a:off x="6415777" y="4157671"/>
            <a:ext cx="3957581" cy="733034"/>
            <a:chOff x="6632065" y="3598032"/>
            <a:chExt cx="3482878" cy="645108"/>
          </a:xfrm>
        </p:grpSpPr>
        <p:sp>
          <p:nvSpPr>
            <p:cNvPr id="884" name="Google Shape;884;p33"/>
            <p:cNvSpPr/>
            <p:nvPr/>
          </p:nvSpPr>
          <p:spPr>
            <a:xfrm>
              <a:off x="7072328" y="3598032"/>
              <a:ext cx="3042615" cy="2371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PERSON HERE</a:t>
              </a:r>
              <a:endParaRPr b="1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85" name="Google Shape;885;p33"/>
            <p:cNvSpPr/>
            <p:nvPr/>
          </p:nvSpPr>
          <p:spPr>
            <a:xfrm>
              <a:off x="6632065" y="3650349"/>
              <a:ext cx="654856" cy="5927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03</a:t>
              </a:r>
              <a:endParaRPr/>
            </a:p>
          </p:txBody>
        </p:sp>
      </p:grpSp>
      <p:grpSp>
        <p:nvGrpSpPr>
          <p:cNvPr id="886" name="Google Shape;886;p33"/>
          <p:cNvGrpSpPr/>
          <p:nvPr/>
        </p:nvGrpSpPr>
        <p:grpSpPr>
          <a:xfrm>
            <a:off x="6415777" y="5470999"/>
            <a:ext cx="3957581" cy="733034"/>
            <a:chOff x="6632065" y="4753830"/>
            <a:chExt cx="3482878" cy="645108"/>
          </a:xfrm>
        </p:grpSpPr>
        <p:sp>
          <p:nvSpPr>
            <p:cNvPr id="887" name="Google Shape;887;p33"/>
            <p:cNvSpPr/>
            <p:nvPr/>
          </p:nvSpPr>
          <p:spPr>
            <a:xfrm>
              <a:off x="7072328" y="4753830"/>
              <a:ext cx="3042615" cy="2371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PERSON HERE</a:t>
              </a:r>
              <a:endParaRPr b="1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888" name="Google Shape;888;p33"/>
            <p:cNvSpPr/>
            <p:nvPr/>
          </p:nvSpPr>
          <p:spPr>
            <a:xfrm>
              <a:off x="6632065" y="4806147"/>
              <a:ext cx="654856" cy="5927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39BFC4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04</a:t>
              </a:r>
              <a:endParaRPr/>
            </a:p>
          </p:txBody>
        </p:sp>
      </p:grpSp>
      <p:sp>
        <p:nvSpPr>
          <p:cNvPr id="889" name="Google Shape;889;p33"/>
          <p:cNvSpPr/>
          <p:nvPr/>
        </p:nvSpPr>
        <p:spPr>
          <a:xfrm>
            <a:off x="6916046" y="1672366"/>
            <a:ext cx="458596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890" name="Google Shape;890;p33"/>
          <p:cNvSpPr/>
          <p:nvPr/>
        </p:nvSpPr>
        <p:spPr>
          <a:xfrm>
            <a:off x="6997565" y="3131427"/>
            <a:ext cx="458596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891" name="Google Shape;891;p33"/>
          <p:cNvSpPr/>
          <p:nvPr/>
        </p:nvSpPr>
        <p:spPr>
          <a:xfrm>
            <a:off x="6997564" y="4406077"/>
            <a:ext cx="458596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892" name="Google Shape;892;p33"/>
          <p:cNvSpPr/>
          <p:nvPr/>
        </p:nvSpPr>
        <p:spPr>
          <a:xfrm>
            <a:off x="6997565" y="5742368"/>
            <a:ext cx="4748290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8" name="Google Shape;898;p34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899" name="Google Shape;899;p34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900" name="Google Shape;900;p34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01" name="Google Shape;901;p34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902" name="Google Shape;902;p34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903" name="Google Shape;903;p34"/>
          <p:cNvSpPr txBox="1"/>
          <p:nvPr/>
        </p:nvSpPr>
        <p:spPr>
          <a:xfrm>
            <a:off x="863599" y="248922"/>
            <a:ext cx="324573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904" name="Google Shape;904;p34"/>
          <p:cNvGrpSpPr/>
          <p:nvPr/>
        </p:nvGrpSpPr>
        <p:grpSpPr>
          <a:xfrm>
            <a:off x="719666" y="1190625"/>
            <a:ext cx="10753197" cy="4984392"/>
            <a:chOff x="719667" y="1190625"/>
            <a:chExt cx="10753197" cy="4984392"/>
          </a:xfrm>
        </p:grpSpPr>
        <p:sp>
          <p:nvSpPr>
            <p:cNvPr id="905" name="Google Shape;905;p34"/>
            <p:cNvSpPr/>
            <p:nvPr/>
          </p:nvSpPr>
          <p:spPr>
            <a:xfrm>
              <a:off x="4089816" y="1597951"/>
              <a:ext cx="4315855" cy="4315855"/>
            </a:xfrm>
            <a:prstGeom prst="pie">
              <a:avLst>
                <a:gd fmla="val 7281410" name="adj1"/>
                <a:gd fmla="val 9070711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06" name="Google Shape;906;p34"/>
            <p:cNvSpPr/>
            <p:nvPr/>
          </p:nvSpPr>
          <p:spPr>
            <a:xfrm rot="6734800">
              <a:off x="4574249" y="2082383"/>
              <a:ext cx="3346989" cy="3346989"/>
            </a:xfrm>
            <a:prstGeom prst="pie">
              <a:avLst>
                <a:gd fmla="val 7871380" name="adj1"/>
                <a:gd fmla="val 18986575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07" name="Google Shape;907;p34"/>
            <p:cNvSpPr/>
            <p:nvPr/>
          </p:nvSpPr>
          <p:spPr>
            <a:xfrm>
              <a:off x="4221934" y="1730069"/>
              <a:ext cx="4051619" cy="4051619"/>
            </a:xfrm>
            <a:prstGeom prst="pie">
              <a:avLst>
                <a:gd fmla="val 11099129" name="adj1"/>
                <a:gd fmla="val 14598766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908" name="Google Shape;908;p34"/>
            <p:cNvGrpSpPr/>
            <p:nvPr/>
          </p:nvGrpSpPr>
          <p:grpSpPr>
            <a:xfrm rot="10800000">
              <a:off x="6521719" y="5221463"/>
              <a:ext cx="893798" cy="250365"/>
              <a:chOff x="2901397" y="1460250"/>
              <a:chExt cx="930338" cy="220268"/>
            </a:xfrm>
          </p:grpSpPr>
          <p:cxnSp>
            <p:nvCxnSpPr>
              <p:cNvPr id="909" name="Google Shape;909;p34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910" name="Google Shape;910;p34"/>
              <p:cNvCxnSpPr/>
              <p:nvPr/>
            </p:nvCxnSpPr>
            <p:spPr>
              <a:xfrm rot="10800000">
                <a:off x="2901397" y="1463917"/>
                <a:ext cx="691284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sp>
          <p:nvSpPr>
            <p:cNvPr id="911" name="Google Shape;911;p34"/>
            <p:cNvSpPr txBox="1"/>
            <p:nvPr/>
          </p:nvSpPr>
          <p:spPr>
            <a:xfrm>
              <a:off x="6791083" y="5577717"/>
              <a:ext cx="65562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accent4"/>
                </a:buClr>
                <a:buSzPts val="2000"/>
                <a:buFont typeface="Arial"/>
                <a:buNone/>
              </a:pPr>
              <a:r>
                <a:rPr b="1" i="0" lang="tr-TR" sz="2000" u="none" cap="none" strike="noStrike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100%</a:t>
              </a:r>
              <a:endParaRPr/>
            </a:p>
          </p:txBody>
        </p:sp>
        <p:grpSp>
          <p:nvGrpSpPr>
            <p:cNvPr id="912" name="Google Shape;912;p34"/>
            <p:cNvGrpSpPr/>
            <p:nvPr/>
          </p:nvGrpSpPr>
          <p:grpSpPr>
            <a:xfrm>
              <a:off x="3761911" y="2160325"/>
              <a:ext cx="893798" cy="250365"/>
              <a:chOff x="2901397" y="1460250"/>
              <a:chExt cx="930338" cy="220268"/>
            </a:xfrm>
          </p:grpSpPr>
          <p:cxnSp>
            <p:nvCxnSpPr>
              <p:cNvPr id="913" name="Google Shape;913;p34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914" name="Google Shape;914;p34"/>
              <p:cNvCxnSpPr/>
              <p:nvPr/>
            </p:nvCxnSpPr>
            <p:spPr>
              <a:xfrm rot="10800000">
                <a:off x="2901397" y="1463917"/>
                <a:ext cx="691284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sp>
          <p:nvSpPr>
            <p:cNvPr id="915" name="Google Shape;915;p34"/>
            <p:cNvSpPr txBox="1"/>
            <p:nvPr/>
          </p:nvSpPr>
          <p:spPr>
            <a:xfrm>
              <a:off x="3852856" y="1791449"/>
              <a:ext cx="512961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000"/>
                <a:buFont typeface="Arial"/>
                <a:buNone/>
              </a:pPr>
              <a:r>
                <a:rPr b="1" i="0" lang="tr-TR" sz="2000" u="none" cap="none" strike="noStrike">
                  <a:solidFill>
                    <a:schemeClr val="accent2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20%</a:t>
              </a:r>
              <a:endParaRPr/>
            </a:p>
          </p:txBody>
        </p:sp>
        <p:grpSp>
          <p:nvGrpSpPr>
            <p:cNvPr id="916" name="Google Shape;916;p34"/>
            <p:cNvGrpSpPr/>
            <p:nvPr/>
          </p:nvGrpSpPr>
          <p:grpSpPr>
            <a:xfrm flipH="1">
              <a:off x="7589441" y="2393081"/>
              <a:ext cx="893798" cy="254605"/>
              <a:chOff x="2901397" y="1460250"/>
              <a:chExt cx="930338" cy="220268"/>
            </a:xfrm>
          </p:grpSpPr>
          <p:cxnSp>
            <p:nvCxnSpPr>
              <p:cNvPr id="917" name="Google Shape;917;p34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918" name="Google Shape;918;p34"/>
              <p:cNvCxnSpPr/>
              <p:nvPr/>
            </p:nvCxnSpPr>
            <p:spPr>
              <a:xfrm rot="10800000">
                <a:off x="2901397" y="1463918"/>
                <a:ext cx="691284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sp>
          <p:nvSpPr>
            <p:cNvPr id="919" name="Google Shape;919;p34"/>
            <p:cNvSpPr txBox="1"/>
            <p:nvPr/>
          </p:nvSpPr>
          <p:spPr>
            <a:xfrm>
              <a:off x="7908697" y="2026325"/>
              <a:ext cx="512961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2000"/>
                <a:buFont typeface="Arial"/>
                <a:buNone/>
              </a:pPr>
              <a:r>
                <a:rPr b="1" i="0" lang="tr-TR" sz="2000" u="none" cap="none" strike="noStrike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50%</a:t>
              </a:r>
              <a:endParaRPr/>
            </a:p>
          </p:txBody>
        </p:sp>
        <p:grpSp>
          <p:nvGrpSpPr>
            <p:cNvPr id="920" name="Google Shape;920;p34"/>
            <p:cNvGrpSpPr/>
            <p:nvPr/>
          </p:nvGrpSpPr>
          <p:grpSpPr>
            <a:xfrm>
              <a:off x="3835310" y="4267278"/>
              <a:ext cx="893798" cy="250365"/>
              <a:chOff x="2901397" y="1460250"/>
              <a:chExt cx="930338" cy="220268"/>
            </a:xfrm>
          </p:grpSpPr>
          <p:cxnSp>
            <p:nvCxnSpPr>
              <p:cNvPr id="921" name="Google Shape;921;p34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922" name="Google Shape;922;p34"/>
              <p:cNvCxnSpPr/>
              <p:nvPr/>
            </p:nvCxnSpPr>
            <p:spPr>
              <a:xfrm rot="10800000">
                <a:off x="2901397" y="1463917"/>
                <a:ext cx="691284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sp>
          <p:nvSpPr>
            <p:cNvPr id="923" name="Google Shape;923;p34"/>
            <p:cNvSpPr txBox="1"/>
            <p:nvPr/>
          </p:nvSpPr>
          <p:spPr>
            <a:xfrm>
              <a:off x="3926255" y="3887941"/>
              <a:ext cx="512961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000"/>
                <a:buFont typeface="Arial"/>
                <a:buNone/>
              </a:pPr>
              <a:r>
                <a:rPr b="1" i="0" lang="tr-TR" sz="2000" u="none" cap="none" strike="noStrike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10%</a:t>
              </a:r>
              <a:endParaRPr/>
            </a:p>
          </p:txBody>
        </p:sp>
        <p:sp>
          <p:nvSpPr>
            <p:cNvPr id="924" name="Google Shape;924;p34"/>
            <p:cNvSpPr/>
            <p:nvPr/>
          </p:nvSpPr>
          <p:spPr>
            <a:xfrm>
              <a:off x="2756350" y="3320432"/>
              <a:ext cx="448924" cy="448924"/>
            </a:xfrm>
            <a:custGeom>
              <a:rect b="b" l="l" r="r" t="t"/>
              <a:pathLst>
                <a:path extrusionOk="0" h="68" w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8" y="67"/>
                    <a:pt x="27" y="68"/>
                    <a:pt x="26" y="68"/>
                  </a:cubicBezTo>
                  <a:cubicBezTo>
                    <a:pt x="26" y="68"/>
                    <a:pt x="26" y="68"/>
                    <a:pt x="26" y="68"/>
                  </a:cubicBezTo>
                  <a:cubicBezTo>
                    <a:pt x="25" y="67"/>
                    <a:pt x="24" y="66"/>
                    <a:pt x="24" y="6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25" name="Google Shape;925;p34"/>
            <p:cNvSpPr/>
            <p:nvPr/>
          </p:nvSpPr>
          <p:spPr>
            <a:xfrm>
              <a:off x="2719651" y="1190625"/>
              <a:ext cx="396354" cy="489873"/>
            </a:xfrm>
            <a:custGeom>
              <a:rect b="b" l="l" r="r" t="t"/>
              <a:pathLst>
                <a:path extrusionOk="0" h="51" w="41">
                  <a:moveTo>
                    <a:pt x="41" y="47"/>
                  </a:moveTo>
                  <a:cubicBezTo>
                    <a:pt x="41" y="49"/>
                    <a:pt x="39" y="51"/>
                    <a:pt x="37" y="51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1" y="23"/>
                    <a:pt x="3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8"/>
                    <a:pt x="12" y="0"/>
                    <a:pt x="20" y="0"/>
                  </a:cubicBezTo>
                  <a:cubicBezTo>
                    <a:pt x="29" y="0"/>
                    <a:pt x="36" y="8"/>
                    <a:pt x="36" y="16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39" y="23"/>
                    <a:pt x="41" y="25"/>
                    <a:pt x="41" y="27"/>
                  </a:cubicBezTo>
                  <a:lnTo>
                    <a:pt x="41" y="47"/>
                  </a:lnTo>
                  <a:close/>
                  <a:moveTo>
                    <a:pt x="29" y="23"/>
                  </a:moveTo>
                  <a:cubicBezTo>
                    <a:pt x="29" y="16"/>
                    <a:pt x="29" y="16"/>
                    <a:pt x="29" y="16"/>
                  </a:cubicBezTo>
                  <a:cubicBezTo>
                    <a:pt x="29" y="11"/>
                    <a:pt x="25" y="7"/>
                    <a:pt x="20" y="7"/>
                  </a:cubicBezTo>
                  <a:cubicBezTo>
                    <a:pt x="15" y="7"/>
                    <a:pt x="11" y="11"/>
                    <a:pt x="11" y="16"/>
                  </a:cubicBezTo>
                  <a:cubicBezTo>
                    <a:pt x="11" y="23"/>
                    <a:pt x="11" y="23"/>
                    <a:pt x="11" y="23"/>
                  </a:cubicBezTo>
                  <a:lnTo>
                    <a:pt x="29" y="2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26" name="Google Shape;926;p34"/>
            <p:cNvSpPr/>
            <p:nvPr/>
          </p:nvSpPr>
          <p:spPr>
            <a:xfrm>
              <a:off x="8973235" y="1465992"/>
              <a:ext cx="499234" cy="430500"/>
            </a:xfrm>
            <a:custGeom>
              <a:rect b="b" l="l" r="r" t="t"/>
              <a:pathLst>
                <a:path extrusionOk="0" h="55" w="64">
                  <a:moveTo>
                    <a:pt x="64" y="51"/>
                  </a:moveTo>
                  <a:cubicBezTo>
                    <a:pt x="64" y="53"/>
                    <a:pt x="62" y="55"/>
                    <a:pt x="60" y="55"/>
                  </a:cubicBezTo>
                  <a:cubicBezTo>
                    <a:pt x="49" y="55"/>
                    <a:pt x="49" y="55"/>
                    <a:pt x="49" y="55"/>
                  </a:cubicBezTo>
                  <a:cubicBezTo>
                    <a:pt x="47" y="55"/>
                    <a:pt x="45" y="53"/>
                    <a:pt x="45" y="51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38"/>
                    <a:pt x="47" y="36"/>
                    <a:pt x="49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39" y="36"/>
                    <a:pt x="41" y="38"/>
                    <a:pt x="41" y="40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1" y="53"/>
                    <a:pt x="39" y="55"/>
                    <a:pt x="37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4" y="55"/>
                    <a:pt x="23" y="53"/>
                    <a:pt x="23" y="51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8"/>
                    <a:pt x="24" y="36"/>
                    <a:pt x="26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6"/>
                    <a:pt x="18" y="38"/>
                    <a:pt x="18" y="40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3"/>
                    <a:pt x="17" y="55"/>
                    <a:pt x="15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1" y="55"/>
                    <a:pt x="0" y="53"/>
                    <a:pt x="0" y="51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38"/>
                    <a:pt x="1" y="36"/>
                    <a:pt x="3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27"/>
                    <a:pt x="9" y="25"/>
                    <a:pt x="11" y="2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4" y="18"/>
                    <a:pt x="23" y="17"/>
                    <a:pt x="23" y="15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9" y="0"/>
                    <a:pt x="41" y="1"/>
                    <a:pt x="41" y="3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41" y="17"/>
                    <a:pt x="39" y="18"/>
                    <a:pt x="37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5" y="25"/>
                    <a:pt x="57" y="27"/>
                    <a:pt x="57" y="30"/>
                  </a:cubicBezTo>
                  <a:cubicBezTo>
                    <a:pt x="57" y="36"/>
                    <a:pt x="57" y="36"/>
                    <a:pt x="57" y="36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2" y="36"/>
                    <a:pt x="64" y="38"/>
                    <a:pt x="64" y="40"/>
                  </a:cubicBezTo>
                  <a:lnTo>
                    <a:pt x="64" y="5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27" name="Google Shape;927;p34"/>
            <p:cNvSpPr/>
            <p:nvPr/>
          </p:nvSpPr>
          <p:spPr>
            <a:xfrm>
              <a:off x="7937672" y="4524174"/>
              <a:ext cx="456354" cy="460004"/>
            </a:xfrm>
            <a:custGeom>
              <a:rect b="b" l="l" r="r" t="t"/>
              <a:pathLst>
                <a:path extrusionOk="0" h="58" w="58">
                  <a:moveTo>
                    <a:pt x="29" y="58"/>
                  </a:moveTo>
                  <a:cubicBezTo>
                    <a:pt x="20" y="58"/>
                    <a:pt x="12" y="54"/>
                    <a:pt x="6" y="47"/>
                  </a:cubicBezTo>
                  <a:cubicBezTo>
                    <a:pt x="6" y="47"/>
                    <a:pt x="6" y="46"/>
                    <a:pt x="7" y="46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40"/>
                    <a:pt x="12" y="40"/>
                    <a:pt x="13" y="40"/>
                  </a:cubicBezTo>
                  <a:cubicBezTo>
                    <a:pt x="13" y="40"/>
                    <a:pt x="13" y="40"/>
                    <a:pt x="14" y="41"/>
                  </a:cubicBezTo>
                  <a:cubicBezTo>
                    <a:pt x="17" y="45"/>
                    <a:pt x="23" y="48"/>
                    <a:pt x="29" y="48"/>
                  </a:cubicBezTo>
                  <a:cubicBezTo>
                    <a:pt x="40" y="48"/>
                    <a:pt x="48" y="39"/>
                    <a:pt x="48" y="29"/>
                  </a:cubicBezTo>
                  <a:cubicBezTo>
                    <a:pt x="48" y="18"/>
                    <a:pt x="40" y="9"/>
                    <a:pt x="29" y="9"/>
                  </a:cubicBezTo>
                  <a:cubicBezTo>
                    <a:pt x="24" y="9"/>
                    <a:pt x="19" y="11"/>
                    <a:pt x="16" y="14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2" y="20"/>
                    <a:pt x="22" y="21"/>
                    <a:pt x="21" y="22"/>
                  </a:cubicBezTo>
                  <a:cubicBezTo>
                    <a:pt x="21" y="23"/>
                    <a:pt x="20" y="24"/>
                    <a:pt x="19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2" y="2"/>
                    <a:pt x="3" y="2"/>
                    <a:pt x="4" y="3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4" y="3"/>
                    <a:pt x="21" y="0"/>
                    <a:pt x="29" y="0"/>
                  </a:cubicBezTo>
                  <a:cubicBezTo>
                    <a:pt x="45" y="0"/>
                    <a:pt x="58" y="13"/>
                    <a:pt x="58" y="29"/>
                  </a:cubicBezTo>
                  <a:cubicBezTo>
                    <a:pt x="58" y="45"/>
                    <a:pt x="45" y="58"/>
                    <a:pt x="29" y="58"/>
                  </a:cubicBezTo>
                  <a:close/>
                  <a:moveTo>
                    <a:pt x="34" y="35"/>
                  </a:moveTo>
                  <a:cubicBezTo>
                    <a:pt x="34" y="35"/>
                    <a:pt x="33" y="36"/>
                    <a:pt x="33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0" y="36"/>
                    <a:pt x="19" y="35"/>
                    <a:pt x="19" y="35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20" y="31"/>
                    <a:pt x="20" y="31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9" y="17"/>
                    <a:pt x="29" y="17"/>
                    <a:pt x="30" y="17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3" y="17"/>
                    <a:pt x="34" y="17"/>
                    <a:pt x="34" y="18"/>
                  </a:cubicBezTo>
                  <a:lnTo>
                    <a:pt x="34" y="3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928" name="Google Shape;928;p34"/>
            <p:cNvSpPr/>
            <p:nvPr/>
          </p:nvSpPr>
          <p:spPr>
            <a:xfrm>
              <a:off x="4838485" y="2346619"/>
              <a:ext cx="2818517" cy="281851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929" name="Google Shape;929;p34"/>
            <p:cNvGrpSpPr/>
            <p:nvPr/>
          </p:nvGrpSpPr>
          <p:grpSpPr>
            <a:xfrm>
              <a:off x="5190800" y="2698934"/>
              <a:ext cx="2113888" cy="2113888"/>
              <a:chOff x="1828800" y="2114550"/>
              <a:chExt cx="1828800" cy="1828800"/>
            </a:xfrm>
          </p:grpSpPr>
          <p:sp>
            <p:nvSpPr>
              <p:cNvPr id="930" name="Google Shape;930;p34"/>
              <p:cNvSpPr/>
              <p:nvPr/>
            </p:nvSpPr>
            <p:spPr>
              <a:xfrm>
                <a:off x="1828800" y="2114550"/>
                <a:ext cx="1828800" cy="18288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grpSp>
            <p:nvGrpSpPr>
              <p:cNvPr id="931" name="Google Shape;931;p34"/>
              <p:cNvGrpSpPr/>
              <p:nvPr/>
            </p:nvGrpSpPr>
            <p:grpSpPr>
              <a:xfrm>
                <a:off x="2057400" y="2343150"/>
                <a:ext cx="1371600" cy="1371600"/>
                <a:chOff x="2057400" y="2343150"/>
                <a:chExt cx="1371600" cy="1371600"/>
              </a:xfrm>
            </p:grpSpPr>
            <p:sp>
              <p:nvSpPr>
                <p:cNvPr id="932" name="Google Shape;932;p34"/>
                <p:cNvSpPr/>
                <p:nvPr/>
              </p:nvSpPr>
              <p:spPr>
                <a:xfrm>
                  <a:off x="2057400" y="2343150"/>
                  <a:ext cx="1371600" cy="1371600"/>
                </a:xfrm>
                <a:prstGeom prst="ellipse">
                  <a:avLst/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933" name="Google Shape;933;p34"/>
                <p:cNvSpPr/>
                <p:nvPr/>
              </p:nvSpPr>
              <p:spPr>
                <a:xfrm>
                  <a:off x="2453775" y="2739525"/>
                  <a:ext cx="578850" cy="578850"/>
                </a:xfrm>
                <a:custGeom>
                  <a:rect b="b" l="l" r="r" t="t"/>
                  <a:pathLst>
                    <a:path extrusionOk="0" h="384" w="384">
                      <a:moveTo>
                        <a:pt x="384" y="192"/>
                      </a:moveTo>
                      <a:cubicBezTo>
                        <a:pt x="384" y="298"/>
                        <a:pt x="298" y="384"/>
                        <a:pt x="192" y="384"/>
                      </a:cubicBezTo>
                      <a:cubicBezTo>
                        <a:pt x="86" y="384"/>
                        <a:pt x="0" y="298"/>
                        <a:pt x="0" y="192"/>
                      </a:cubicBezTo>
                      <a:cubicBezTo>
                        <a:pt x="0" y="86"/>
                        <a:pt x="86" y="0"/>
                        <a:pt x="192" y="0"/>
                      </a:cubicBezTo>
                      <a:cubicBezTo>
                        <a:pt x="298" y="0"/>
                        <a:pt x="384" y="86"/>
                        <a:pt x="384" y="192"/>
                      </a:cubicBezTo>
                      <a:close/>
                      <a:moveTo>
                        <a:pt x="255" y="135"/>
                      </a:moveTo>
                      <a:cubicBezTo>
                        <a:pt x="256" y="135"/>
                        <a:pt x="257" y="130"/>
                        <a:pt x="258" y="129"/>
                      </a:cubicBezTo>
                      <a:cubicBezTo>
                        <a:pt x="260" y="127"/>
                        <a:pt x="262" y="126"/>
                        <a:pt x="264" y="125"/>
                      </a:cubicBezTo>
                      <a:cubicBezTo>
                        <a:pt x="268" y="124"/>
                        <a:pt x="272" y="123"/>
                        <a:pt x="277" y="122"/>
                      </a:cubicBezTo>
                      <a:cubicBezTo>
                        <a:pt x="281" y="121"/>
                        <a:pt x="286" y="121"/>
                        <a:pt x="289" y="125"/>
                      </a:cubicBezTo>
                      <a:cubicBezTo>
                        <a:pt x="289" y="124"/>
                        <a:pt x="295" y="119"/>
                        <a:pt x="295" y="119"/>
                      </a:cubicBezTo>
                      <a:cubicBezTo>
                        <a:pt x="298" y="118"/>
                        <a:pt x="301" y="118"/>
                        <a:pt x="303" y="116"/>
                      </a:cubicBezTo>
                      <a:cubicBezTo>
                        <a:pt x="303" y="115"/>
                        <a:pt x="303" y="110"/>
                        <a:pt x="303" y="110"/>
                      </a:cubicBezTo>
                      <a:cubicBezTo>
                        <a:pt x="299" y="111"/>
                        <a:pt x="298" y="107"/>
                        <a:pt x="297" y="103"/>
                      </a:cubicBezTo>
                      <a:cubicBezTo>
                        <a:pt x="297" y="104"/>
                        <a:pt x="297" y="104"/>
                        <a:pt x="296" y="105"/>
                      </a:cubicBezTo>
                      <a:cubicBezTo>
                        <a:pt x="296" y="102"/>
                        <a:pt x="291" y="104"/>
                        <a:pt x="290" y="104"/>
                      </a:cubicBezTo>
                      <a:cubicBezTo>
                        <a:pt x="284" y="102"/>
                        <a:pt x="285" y="98"/>
                        <a:pt x="283" y="94"/>
                      </a:cubicBezTo>
                      <a:cubicBezTo>
                        <a:pt x="282" y="92"/>
                        <a:pt x="279" y="91"/>
                        <a:pt x="278" y="89"/>
                      </a:cubicBezTo>
                      <a:cubicBezTo>
                        <a:pt x="277" y="87"/>
                        <a:pt x="277" y="84"/>
                        <a:pt x="274" y="84"/>
                      </a:cubicBezTo>
                      <a:cubicBezTo>
                        <a:pt x="273" y="84"/>
                        <a:pt x="270" y="89"/>
                        <a:pt x="270" y="89"/>
                      </a:cubicBezTo>
                      <a:cubicBezTo>
                        <a:pt x="267" y="88"/>
                        <a:pt x="266" y="89"/>
                        <a:pt x="265" y="90"/>
                      </a:cubicBezTo>
                      <a:cubicBezTo>
                        <a:pt x="263" y="91"/>
                        <a:pt x="262" y="91"/>
                        <a:pt x="260" y="92"/>
                      </a:cubicBezTo>
                      <a:cubicBezTo>
                        <a:pt x="265" y="90"/>
                        <a:pt x="258" y="88"/>
                        <a:pt x="256" y="88"/>
                      </a:cubicBezTo>
                      <a:cubicBezTo>
                        <a:pt x="260" y="87"/>
                        <a:pt x="258" y="83"/>
                        <a:pt x="256" y="82"/>
                      </a:cubicBezTo>
                      <a:cubicBezTo>
                        <a:pt x="256" y="82"/>
                        <a:pt x="257" y="82"/>
                        <a:pt x="257" y="82"/>
                      </a:cubicBezTo>
                      <a:cubicBezTo>
                        <a:pt x="257" y="79"/>
                        <a:pt x="250" y="77"/>
                        <a:pt x="247" y="76"/>
                      </a:cubicBezTo>
                      <a:cubicBezTo>
                        <a:pt x="245" y="74"/>
                        <a:pt x="233" y="72"/>
                        <a:pt x="231" y="73"/>
                      </a:cubicBezTo>
                      <a:cubicBezTo>
                        <a:pt x="228" y="75"/>
                        <a:pt x="231" y="80"/>
                        <a:pt x="231" y="83"/>
                      </a:cubicBezTo>
                      <a:cubicBezTo>
                        <a:pt x="232" y="86"/>
                        <a:pt x="228" y="86"/>
                        <a:pt x="228" y="89"/>
                      </a:cubicBezTo>
                      <a:cubicBezTo>
                        <a:pt x="228" y="93"/>
                        <a:pt x="236" y="92"/>
                        <a:pt x="234" y="98"/>
                      </a:cubicBezTo>
                      <a:cubicBezTo>
                        <a:pt x="233" y="102"/>
                        <a:pt x="228" y="102"/>
                        <a:pt x="226" y="105"/>
                      </a:cubicBezTo>
                      <a:cubicBezTo>
                        <a:pt x="224" y="108"/>
                        <a:pt x="227" y="112"/>
                        <a:pt x="229" y="114"/>
                      </a:cubicBezTo>
                      <a:cubicBezTo>
                        <a:pt x="231" y="115"/>
                        <a:pt x="225" y="118"/>
                        <a:pt x="224" y="118"/>
                      </a:cubicBezTo>
                      <a:cubicBezTo>
                        <a:pt x="220" y="120"/>
                        <a:pt x="217" y="114"/>
                        <a:pt x="216" y="110"/>
                      </a:cubicBezTo>
                      <a:cubicBezTo>
                        <a:pt x="215" y="108"/>
                        <a:pt x="215" y="104"/>
                        <a:pt x="212" y="103"/>
                      </a:cubicBezTo>
                      <a:cubicBezTo>
                        <a:pt x="210" y="102"/>
                        <a:pt x="206" y="102"/>
                        <a:pt x="205" y="103"/>
                      </a:cubicBezTo>
                      <a:cubicBezTo>
                        <a:pt x="203" y="99"/>
                        <a:pt x="198" y="98"/>
                        <a:pt x="194" y="97"/>
                      </a:cubicBezTo>
                      <a:cubicBezTo>
                        <a:pt x="189" y="95"/>
                        <a:pt x="185" y="95"/>
                        <a:pt x="180" y="96"/>
                      </a:cubicBezTo>
                      <a:cubicBezTo>
                        <a:pt x="181" y="95"/>
                        <a:pt x="179" y="88"/>
                        <a:pt x="175" y="89"/>
                      </a:cubicBezTo>
                      <a:cubicBezTo>
                        <a:pt x="176" y="86"/>
                        <a:pt x="176" y="84"/>
                        <a:pt x="176" y="81"/>
                      </a:cubicBezTo>
                      <a:cubicBezTo>
                        <a:pt x="177" y="79"/>
                        <a:pt x="178" y="77"/>
                        <a:pt x="179" y="75"/>
                      </a:cubicBezTo>
                      <a:cubicBezTo>
                        <a:pt x="180" y="74"/>
                        <a:pt x="185" y="69"/>
                        <a:pt x="183" y="68"/>
                      </a:cubicBezTo>
                      <a:cubicBezTo>
                        <a:pt x="188" y="69"/>
                        <a:pt x="193" y="69"/>
                        <a:pt x="196" y="66"/>
                      </a:cubicBezTo>
                      <a:cubicBezTo>
                        <a:pt x="198" y="63"/>
                        <a:pt x="199" y="60"/>
                        <a:pt x="202" y="57"/>
                      </a:cubicBezTo>
                      <a:cubicBezTo>
                        <a:pt x="205" y="53"/>
                        <a:pt x="209" y="58"/>
                        <a:pt x="212" y="58"/>
                      </a:cubicBezTo>
                      <a:cubicBezTo>
                        <a:pt x="217" y="59"/>
                        <a:pt x="217" y="53"/>
                        <a:pt x="214" y="51"/>
                      </a:cubicBezTo>
                      <a:cubicBezTo>
                        <a:pt x="218" y="51"/>
                        <a:pt x="215" y="45"/>
                        <a:pt x="213" y="44"/>
                      </a:cubicBezTo>
                      <a:cubicBezTo>
                        <a:pt x="211" y="43"/>
                        <a:pt x="202" y="46"/>
                        <a:pt x="207" y="47"/>
                      </a:cubicBezTo>
                      <a:cubicBezTo>
                        <a:pt x="206" y="47"/>
                        <a:pt x="200" y="59"/>
                        <a:pt x="196" y="53"/>
                      </a:cubicBezTo>
                      <a:cubicBezTo>
                        <a:pt x="195" y="52"/>
                        <a:pt x="195" y="47"/>
                        <a:pt x="193" y="46"/>
                      </a:cubicBezTo>
                      <a:cubicBezTo>
                        <a:pt x="190" y="46"/>
                        <a:pt x="189" y="49"/>
                        <a:pt x="188" y="50"/>
                      </a:cubicBezTo>
                      <a:cubicBezTo>
                        <a:pt x="190" y="47"/>
                        <a:pt x="181" y="45"/>
                        <a:pt x="180" y="44"/>
                      </a:cubicBezTo>
                      <a:cubicBezTo>
                        <a:pt x="183" y="42"/>
                        <a:pt x="180" y="39"/>
                        <a:pt x="178" y="38"/>
                      </a:cubicBezTo>
                      <a:cubicBezTo>
                        <a:pt x="176" y="36"/>
                        <a:pt x="169" y="35"/>
                        <a:pt x="168" y="37"/>
                      </a:cubicBezTo>
                      <a:cubicBezTo>
                        <a:pt x="163" y="43"/>
                        <a:pt x="173" y="44"/>
                        <a:pt x="175" y="45"/>
                      </a:cubicBezTo>
                      <a:cubicBezTo>
                        <a:pt x="176" y="46"/>
                        <a:pt x="179" y="48"/>
                        <a:pt x="177" y="49"/>
                      </a:cubicBezTo>
                      <a:cubicBezTo>
                        <a:pt x="176" y="50"/>
                        <a:pt x="171" y="51"/>
                        <a:pt x="171" y="52"/>
                      </a:cubicBezTo>
                      <a:cubicBezTo>
                        <a:pt x="169" y="54"/>
                        <a:pt x="172" y="57"/>
                        <a:pt x="170" y="59"/>
                      </a:cubicBezTo>
                      <a:cubicBezTo>
                        <a:pt x="168" y="57"/>
                        <a:pt x="168" y="53"/>
                        <a:pt x="166" y="50"/>
                      </a:cubicBezTo>
                      <a:cubicBezTo>
                        <a:pt x="168" y="53"/>
                        <a:pt x="157" y="52"/>
                        <a:pt x="157" y="52"/>
                      </a:cubicBezTo>
                      <a:cubicBezTo>
                        <a:pt x="154" y="52"/>
                        <a:pt x="148" y="54"/>
                        <a:pt x="145" y="50"/>
                      </a:cubicBezTo>
                      <a:cubicBezTo>
                        <a:pt x="144" y="49"/>
                        <a:pt x="144" y="44"/>
                        <a:pt x="146" y="45"/>
                      </a:cubicBezTo>
                      <a:cubicBezTo>
                        <a:pt x="144" y="43"/>
                        <a:pt x="142" y="41"/>
                        <a:pt x="141" y="40"/>
                      </a:cubicBezTo>
                      <a:cubicBezTo>
                        <a:pt x="132" y="43"/>
                        <a:pt x="125" y="47"/>
                        <a:pt x="117" y="51"/>
                      </a:cubicBezTo>
                      <a:cubicBezTo>
                        <a:pt x="118" y="51"/>
                        <a:pt x="119" y="51"/>
                        <a:pt x="120" y="50"/>
                      </a:cubicBezTo>
                      <a:cubicBezTo>
                        <a:pt x="122" y="50"/>
                        <a:pt x="124" y="48"/>
                        <a:pt x="126" y="47"/>
                      </a:cubicBezTo>
                      <a:cubicBezTo>
                        <a:pt x="128" y="46"/>
                        <a:pt x="134" y="43"/>
                        <a:pt x="136" y="46"/>
                      </a:cubicBezTo>
                      <a:cubicBezTo>
                        <a:pt x="137" y="45"/>
                        <a:pt x="137" y="45"/>
                        <a:pt x="138" y="44"/>
                      </a:cubicBezTo>
                      <a:cubicBezTo>
                        <a:pt x="139" y="46"/>
                        <a:pt x="141" y="48"/>
                        <a:pt x="143" y="51"/>
                      </a:cubicBezTo>
                      <a:cubicBezTo>
                        <a:pt x="141" y="50"/>
                        <a:pt x="137" y="50"/>
                        <a:pt x="135" y="50"/>
                      </a:cubicBezTo>
                      <a:cubicBezTo>
                        <a:pt x="133" y="51"/>
                        <a:pt x="130" y="51"/>
                        <a:pt x="130" y="53"/>
                      </a:cubicBezTo>
                      <a:cubicBezTo>
                        <a:pt x="130" y="55"/>
                        <a:pt x="131" y="57"/>
                        <a:pt x="131" y="58"/>
                      </a:cubicBezTo>
                      <a:cubicBezTo>
                        <a:pt x="128" y="56"/>
                        <a:pt x="125" y="52"/>
                        <a:pt x="121" y="51"/>
                      </a:cubicBezTo>
                      <a:cubicBezTo>
                        <a:pt x="119" y="51"/>
                        <a:pt x="117" y="51"/>
                        <a:pt x="115" y="52"/>
                      </a:cubicBezTo>
                      <a:cubicBezTo>
                        <a:pt x="91" y="65"/>
                        <a:pt x="71" y="84"/>
                        <a:pt x="56" y="107"/>
                      </a:cubicBezTo>
                      <a:cubicBezTo>
                        <a:pt x="57" y="108"/>
                        <a:pt x="58" y="109"/>
                        <a:pt x="59" y="109"/>
                      </a:cubicBezTo>
                      <a:cubicBezTo>
                        <a:pt x="62" y="110"/>
                        <a:pt x="59" y="117"/>
                        <a:pt x="64" y="113"/>
                      </a:cubicBezTo>
                      <a:cubicBezTo>
                        <a:pt x="66" y="115"/>
                        <a:pt x="66" y="116"/>
                        <a:pt x="65" y="118"/>
                      </a:cubicBezTo>
                      <a:cubicBezTo>
                        <a:pt x="65" y="118"/>
                        <a:pt x="75" y="124"/>
                        <a:pt x="76" y="125"/>
                      </a:cubicBezTo>
                      <a:cubicBezTo>
                        <a:pt x="78" y="126"/>
                        <a:pt x="80" y="128"/>
                        <a:pt x="81" y="130"/>
                      </a:cubicBezTo>
                      <a:cubicBezTo>
                        <a:pt x="82" y="132"/>
                        <a:pt x="80" y="134"/>
                        <a:pt x="79" y="135"/>
                      </a:cubicBezTo>
                      <a:cubicBezTo>
                        <a:pt x="78" y="134"/>
                        <a:pt x="75" y="130"/>
                        <a:pt x="74" y="131"/>
                      </a:cubicBezTo>
                      <a:cubicBezTo>
                        <a:pt x="73" y="133"/>
                        <a:pt x="74" y="139"/>
                        <a:pt x="77" y="139"/>
                      </a:cubicBezTo>
                      <a:cubicBezTo>
                        <a:pt x="73" y="139"/>
                        <a:pt x="75" y="155"/>
                        <a:pt x="74" y="158"/>
                      </a:cubicBezTo>
                      <a:cubicBezTo>
                        <a:pt x="74" y="158"/>
                        <a:pt x="74" y="158"/>
                        <a:pt x="74" y="158"/>
                      </a:cubicBezTo>
                      <a:cubicBezTo>
                        <a:pt x="73" y="161"/>
                        <a:pt x="76" y="173"/>
                        <a:pt x="81" y="172"/>
                      </a:cubicBezTo>
                      <a:cubicBezTo>
                        <a:pt x="78" y="172"/>
                        <a:pt x="87" y="184"/>
                        <a:pt x="88" y="185"/>
                      </a:cubicBezTo>
                      <a:cubicBezTo>
                        <a:pt x="91" y="187"/>
                        <a:pt x="95" y="188"/>
                        <a:pt x="97" y="192"/>
                      </a:cubicBezTo>
                      <a:cubicBezTo>
                        <a:pt x="100" y="195"/>
                        <a:pt x="100" y="201"/>
                        <a:pt x="103" y="203"/>
                      </a:cubicBezTo>
                      <a:cubicBezTo>
                        <a:pt x="102" y="206"/>
                        <a:pt x="108" y="210"/>
                        <a:pt x="108" y="214"/>
                      </a:cubicBezTo>
                      <a:cubicBezTo>
                        <a:pt x="108" y="214"/>
                        <a:pt x="107" y="214"/>
                        <a:pt x="107" y="215"/>
                      </a:cubicBezTo>
                      <a:cubicBezTo>
                        <a:pt x="108" y="218"/>
                        <a:pt x="113" y="218"/>
                        <a:pt x="115" y="221"/>
                      </a:cubicBezTo>
                      <a:cubicBezTo>
                        <a:pt x="116" y="223"/>
                        <a:pt x="115" y="228"/>
                        <a:pt x="118" y="227"/>
                      </a:cubicBezTo>
                      <a:cubicBezTo>
                        <a:pt x="118" y="222"/>
                        <a:pt x="115" y="216"/>
                        <a:pt x="112" y="212"/>
                      </a:cubicBezTo>
                      <a:cubicBezTo>
                        <a:pt x="110" y="209"/>
                        <a:pt x="109" y="207"/>
                        <a:pt x="108" y="204"/>
                      </a:cubicBezTo>
                      <a:cubicBezTo>
                        <a:pt x="106" y="202"/>
                        <a:pt x="106" y="199"/>
                        <a:pt x="105" y="197"/>
                      </a:cubicBezTo>
                      <a:cubicBezTo>
                        <a:pt x="106" y="197"/>
                        <a:pt x="112" y="199"/>
                        <a:pt x="111" y="200"/>
                      </a:cubicBezTo>
                      <a:cubicBezTo>
                        <a:pt x="109" y="205"/>
                        <a:pt x="119" y="214"/>
                        <a:pt x="122" y="217"/>
                      </a:cubicBezTo>
                      <a:cubicBezTo>
                        <a:pt x="123" y="218"/>
                        <a:pt x="128" y="225"/>
                        <a:pt x="125" y="225"/>
                      </a:cubicBezTo>
                      <a:cubicBezTo>
                        <a:pt x="129" y="225"/>
                        <a:pt x="133" y="230"/>
                        <a:pt x="135" y="233"/>
                      </a:cubicBezTo>
                      <a:cubicBezTo>
                        <a:pt x="137" y="236"/>
                        <a:pt x="136" y="241"/>
                        <a:pt x="138" y="245"/>
                      </a:cubicBezTo>
                      <a:cubicBezTo>
                        <a:pt x="139" y="250"/>
                        <a:pt x="146" y="252"/>
                        <a:pt x="150" y="255"/>
                      </a:cubicBezTo>
                      <a:cubicBezTo>
                        <a:pt x="154" y="256"/>
                        <a:pt x="157" y="259"/>
                        <a:pt x="160" y="260"/>
                      </a:cubicBezTo>
                      <a:cubicBezTo>
                        <a:pt x="166" y="262"/>
                        <a:pt x="167" y="260"/>
                        <a:pt x="171" y="260"/>
                      </a:cubicBezTo>
                      <a:cubicBezTo>
                        <a:pt x="178" y="259"/>
                        <a:pt x="179" y="266"/>
                        <a:pt x="184" y="269"/>
                      </a:cubicBezTo>
                      <a:cubicBezTo>
                        <a:pt x="187" y="270"/>
                        <a:pt x="194" y="273"/>
                        <a:pt x="198" y="271"/>
                      </a:cubicBezTo>
                      <a:cubicBezTo>
                        <a:pt x="196" y="272"/>
                        <a:pt x="203" y="282"/>
                        <a:pt x="204" y="283"/>
                      </a:cubicBezTo>
                      <a:cubicBezTo>
                        <a:pt x="206" y="286"/>
                        <a:pt x="210" y="287"/>
                        <a:pt x="213" y="290"/>
                      </a:cubicBezTo>
                      <a:cubicBezTo>
                        <a:pt x="213" y="290"/>
                        <a:pt x="214" y="289"/>
                        <a:pt x="214" y="288"/>
                      </a:cubicBezTo>
                      <a:cubicBezTo>
                        <a:pt x="213" y="291"/>
                        <a:pt x="218" y="296"/>
                        <a:pt x="221" y="296"/>
                      </a:cubicBezTo>
                      <a:cubicBezTo>
                        <a:pt x="223" y="295"/>
                        <a:pt x="224" y="290"/>
                        <a:pt x="224" y="288"/>
                      </a:cubicBezTo>
                      <a:cubicBezTo>
                        <a:pt x="219" y="290"/>
                        <a:pt x="215" y="288"/>
                        <a:pt x="212" y="283"/>
                      </a:cubicBezTo>
                      <a:cubicBezTo>
                        <a:pt x="211" y="282"/>
                        <a:pt x="207" y="275"/>
                        <a:pt x="211" y="275"/>
                      </a:cubicBezTo>
                      <a:cubicBezTo>
                        <a:pt x="216" y="275"/>
                        <a:pt x="212" y="271"/>
                        <a:pt x="212" y="268"/>
                      </a:cubicBezTo>
                      <a:cubicBezTo>
                        <a:pt x="211" y="264"/>
                        <a:pt x="208" y="262"/>
                        <a:pt x="206" y="259"/>
                      </a:cubicBezTo>
                      <a:cubicBezTo>
                        <a:pt x="205" y="262"/>
                        <a:pt x="200" y="261"/>
                        <a:pt x="198" y="259"/>
                      </a:cubicBezTo>
                      <a:cubicBezTo>
                        <a:pt x="198" y="259"/>
                        <a:pt x="197" y="261"/>
                        <a:pt x="197" y="262"/>
                      </a:cubicBezTo>
                      <a:cubicBezTo>
                        <a:pt x="196" y="262"/>
                        <a:pt x="195" y="262"/>
                        <a:pt x="194" y="261"/>
                      </a:cubicBezTo>
                      <a:cubicBezTo>
                        <a:pt x="194" y="258"/>
                        <a:pt x="194" y="255"/>
                        <a:pt x="195" y="251"/>
                      </a:cubicBezTo>
                      <a:cubicBezTo>
                        <a:pt x="196" y="247"/>
                        <a:pt x="205" y="238"/>
                        <a:pt x="194" y="239"/>
                      </a:cubicBezTo>
                      <a:cubicBezTo>
                        <a:pt x="190" y="239"/>
                        <a:pt x="188" y="240"/>
                        <a:pt x="187" y="244"/>
                      </a:cubicBezTo>
                      <a:cubicBezTo>
                        <a:pt x="186" y="247"/>
                        <a:pt x="186" y="249"/>
                        <a:pt x="183" y="251"/>
                      </a:cubicBezTo>
                      <a:cubicBezTo>
                        <a:pt x="181" y="252"/>
                        <a:pt x="173" y="251"/>
                        <a:pt x="171" y="250"/>
                      </a:cubicBezTo>
                      <a:cubicBezTo>
                        <a:pt x="166" y="247"/>
                        <a:pt x="163" y="239"/>
                        <a:pt x="163" y="234"/>
                      </a:cubicBezTo>
                      <a:cubicBezTo>
                        <a:pt x="163" y="227"/>
                        <a:pt x="166" y="221"/>
                        <a:pt x="163" y="215"/>
                      </a:cubicBezTo>
                      <a:cubicBezTo>
                        <a:pt x="164" y="213"/>
                        <a:pt x="166" y="211"/>
                        <a:pt x="168" y="210"/>
                      </a:cubicBezTo>
                      <a:cubicBezTo>
                        <a:pt x="169" y="209"/>
                        <a:pt x="171" y="210"/>
                        <a:pt x="172" y="207"/>
                      </a:cubicBezTo>
                      <a:cubicBezTo>
                        <a:pt x="171" y="207"/>
                        <a:pt x="170" y="206"/>
                        <a:pt x="170" y="206"/>
                      </a:cubicBezTo>
                      <a:cubicBezTo>
                        <a:pt x="173" y="208"/>
                        <a:pt x="180" y="203"/>
                        <a:pt x="184" y="206"/>
                      </a:cubicBezTo>
                      <a:cubicBezTo>
                        <a:pt x="186" y="207"/>
                        <a:pt x="188" y="208"/>
                        <a:pt x="189" y="205"/>
                      </a:cubicBezTo>
                      <a:cubicBezTo>
                        <a:pt x="189" y="205"/>
                        <a:pt x="187" y="202"/>
                        <a:pt x="188" y="200"/>
                      </a:cubicBezTo>
                      <a:cubicBezTo>
                        <a:pt x="189" y="204"/>
                        <a:pt x="192" y="205"/>
                        <a:pt x="196" y="202"/>
                      </a:cubicBezTo>
                      <a:cubicBezTo>
                        <a:pt x="197" y="203"/>
                        <a:pt x="201" y="203"/>
                        <a:pt x="204" y="204"/>
                      </a:cubicBezTo>
                      <a:cubicBezTo>
                        <a:pt x="207" y="206"/>
                        <a:pt x="207" y="209"/>
                        <a:pt x="211" y="205"/>
                      </a:cubicBezTo>
                      <a:cubicBezTo>
                        <a:pt x="213" y="208"/>
                        <a:pt x="213" y="208"/>
                        <a:pt x="214" y="211"/>
                      </a:cubicBezTo>
                      <a:cubicBezTo>
                        <a:pt x="214" y="214"/>
                        <a:pt x="216" y="221"/>
                        <a:pt x="218" y="222"/>
                      </a:cubicBezTo>
                      <a:cubicBezTo>
                        <a:pt x="224" y="225"/>
                        <a:pt x="222" y="217"/>
                        <a:pt x="222" y="214"/>
                      </a:cubicBezTo>
                      <a:cubicBezTo>
                        <a:pt x="222" y="213"/>
                        <a:pt x="222" y="205"/>
                        <a:pt x="221" y="205"/>
                      </a:cubicBezTo>
                      <a:cubicBezTo>
                        <a:pt x="213" y="203"/>
                        <a:pt x="216" y="197"/>
                        <a:pt x="221" y="193"/>
                      </a:cubicBezTo>
                      <a:cubicBezTo>
                        <a:pt x="222" y="192"/>
                        <a:pt x="227" y="190"/>
                        <a:pt x="230" y="188"/>
                      </a:cubicBezTo>
                      <a:cubicBezTo>
                        <a:pt x="232" y="186"/>
                        <a:pt x="235" y="183"/>
                        <a:pt x="234" y="179"/>
                      </a:cubicBezTo>
                      <a:cubicBezTo>
                        <a:pt x="235" y="179"/>
                        <a:pt x="236" y="178"/>
                        <a:pt x="236" y="177"/>
                      </a:cubicBezTo>
                      <a:cubicBezTo>
                        <a:pt x="236" y="177"/>
                        <a:pt x="233" y="174"/>
                        <a:pt x="232" y="175"/>
                      </a:cubicBezTo>
                      <a:cubicBezTo>
                        <a:pt x="234" y="174"/>
                        <a:pt x="234" y="172"/>
                        <a:pt x="233" y="171"/>
                      </a:cubicBezTo>
                      <a:cubicBezTo>
                        <a:pt x="235" y="169"/>
                        <a:pt x="234" y="166"/>
                        <a:pt x="236" y="165"/>
                      </a:cubicBezTo>
                      <a:cubicBezTo>
                        <a:pt x="239" y="169"/>
                        <a:pt x="245" y="165"/>
                        <a:pt x="242" y="162"/>
                      </a:cubicBezTo>
                      <a:cubicBezTo>
                        <a:pt x="244" y="158"/>
                        <a:pt x="250" y="160"/>
                        <a:pt x="252" y="157"/>
                      </a:cubicBezTo>
                      <a:cubicBezTo>
                        <a:pt x="255" y="158"/>
                        <a:pt x="253" y="153"/>
                        <a:pt x="255" y="150"/>
                      </a:cubicBezTo>
                      <a:cubicBezTo>
                        <a:pt x="256" y="148"/>
                        <a:pt x="259" y="148"/>
                        <a:pt x="262" y="147"/>
                      </a:cubicBezTo>
                      <a:cubicBezTo>
                        <a:pt x="262" y="147"/>
                        <a:pt x="268" y="143"/>
                        <a:pt x="266" y="143"/>
                      </a:cubicBezTo>
                      <a:cubicBezTo>
                        <a:pt x="270" y="144"/>
                        <a:pt x="279" y="139"/>
                        <a:pt x="272" y="135"/>
                      </a:cubicBezTo>
                      <a:cubicBezTo>
                        <a:pt x="273" y="133"/>
                        <a:pt x="270" y="132"/>
                        <a:pt x="268" y="132"/>
                      </a:cubicBezTo>
                      <a:cubicBezTo>
                        <a:pt x="269" y="131"/>
                        <a:pt x="272" y="132"/>
                        <a:pt x="273" y="131"/>
                      </a:cubicBezTo>
                      <a:cubicBezTo>
                        <a:pt x="276" y="129"/>
                        <a:pt x="274" y="128"/>
                        <a:pt x="271" y="127"/>
                      </a:cubicBezTo>
                      <a:cubicBezTo>
                        <a:pt x="268" y="126"/>
                        <a:pt x="263" y="128"/>
                        <a:pt x="261" y="130"/>
                      </a:cubicBezTo>
                      <a:cubicBezTo>
                        <a:pt x="259" y="132"/>
                        <a:pt x="257" y="134"/>
                        <a:pt x="255" y="135"/>
                      </a:cubicBezTo>
                      <a:close/>
                      <a:moveTo>
                        <a:pt x="308" y="302"/>
                      </a:moveTo>
                      <a:cubicBezTo>
                        <a:pt x="306" y="301"/>
                        <a:pt x="303" y="301"/>
                        <a:pt x="301" y="300"/>
                      </a:cubicBezTo>
                      <a:cubicBezTo>
                        <a:pt x="299" y="300"/>
                        <a:pt x="298" y="299"/>
                        <a:pt x="295" y="298"/>
                      </a:cubicBezTo>
                      <a:cubicBezTo>
                        <a:pt x="296" y="293"/>
                        <a:pt x="290" y="292"/>
                        <a:pt x="287" y="289"/>
                      </a:cubicBezTo>
                      <a:cubicBezTo>
                        <a:pt x="284" y="287"/>
                        <a:pt x="282" y="284"/>
                        <a:pt x="277" y="285"/>
                      </a:cubicBezTo>
                      <a:cubicBezTo>
                        <a:pt x="276" y="285"/>
                        <a:pt x="271" y="287"/>
                        <a:pt x="272" y="288"/>
                      </a:cubicBezTo>
                      <a:cubicBezTo>
                        <a:pt x="269" y="285"/>
                        <a:pt x="268" y="284"/>
                        <a:pt x="263" y="282"/>
                      </a:cubicBezTo>
                      <a:cubicBezTo>
                        <a:pt x="259" y="281"/>
                        <a:pt x="257" y="276"/>
                        <a:pt x="253" y="281"/>
                      </a:cubicBezTo>
                      <a:cubicBezTo>
                        <a:pt x="251" y="283"/>
                        <a:pt x="252" y="286"/>
                        <a:pt x="251" y="288"/>
                      </a:cubicBezTo>
                      <a:cubicBezTo>
                        <a:pt x="247" y="285"/>
                        <a:pt x="254" y="282"/>
                        <a:pt x="251" y="279"/>
                      </a:cubicBezTo>
                      <a:cubicBezTo>
                        <a:pt x="248" y="275"/>
                        <a:pt x="243" y="281"/>
                        <a:pt x="240" y="282"/>
                      </a:cubicBezTo>
                      <a:cubicBezTo>
                        <a:pt x="239" y="284"/>
                        <a:pt x="237" y="284"/>
                        <a:pt x="236" y="286"/>
                      </a:cubicBezTo>
                      <a:cubicBezTo>
                        <a:pt x="235" y="287"/>
                        <a:pt x="234" y="290"/>
                        <a:pt x="233" y="291"/>
                      </a:cubicBezTo>
                      <a:cubicBezTo>
                        <a:pt x="233" y="289"/>
                        <a:pt x="228" y="290"/>
                        <a:pt x="228" y="288"/>
                      </a:cubicBezTo>
                      <a:cubicBezTo>
                        <a:pt x="229" y="294"/>
                        <a:pt x="229" y="301"/>
                        <a:pt x="230" y="307"/>
                      </a:cubicBezTo>
                      <a:cubicBezTo>
                        <a:pt x="231" y="310"/>
                        <a:pt x="230" y="316"/>
                        <a:pt x="227" y="319"/>
                      </a:cubicBezTo>
                      <a:cubicBezTo>
                        <a:pt x="224" y="321"/>
                        <a:pt x="221" y="324"/>
                        <a:pt x="220" y="329"/>
                      </a:cubicBezTo>
                      <a:cubicBezTo>
                        <a:pt x="220" y="332"/>
                        <a:pt x="220" y="334"/>
                        <a:pt x="223" y="335"/>
                      </a:cubicBezTo>
                      <a:cubicBezTo>
                        <a:pt x="223" y="339"/>
                        <a:pt x="219" y="342"/>
                        <a:pt x="219" y="346"/>
                      </a:cubicBezTo>
                      <a:cubicBezTo>
                        <a:pt x="219" y="346"/>
                        <a:pt x="220" y="348"/>
                        <a:pt x="220" y="350"/>
                      </a:cubicBezTo>
                      <a:cubicBezTo>
                        <a:pt x="254" y="344"/>
                        <a:pt x="285" y="327"/>
                        <a:pt x="308" y="302"/>
                      </a:cubicBezTo>
                      <a:close/>
                    </a:path>
                  </a:pathLst>
                </a:custGeom>
                <a:solidFill>
                  <a:srgbClr val="3F3F3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</p:grpSp>
        <p:grpSp>
          <p:nvGrpSpPr>
            <p:cNvPr id="934" name="Google Shape;934;p34"/>
            <p:cNvGrpSpPr/>
            <p:nvPr/>
          </p:nvGrpSpPr>
          <p:grpSpPr>
            <a:xfrm>
              <a:off x="719667" y="1744271"/>
              <a:ext cx="2818676" cy="858195"/>
              <a:chOff x="719667" y="1744271"/>
              <a:chExt cx="2818676" cy="858195"/>
            </a:xfrm>
          </p:grpSpPr>
          <p:sp>
            <p:nvSpPr>
              <p:cNvPr id="935" name="Google Shape;935;p34"/>
              <p:cNvSpPr txBox="1"/>
              <p:nvPr/>
            </p:nvSpPr>
            <p:spPr>
              <a:xfrm flipH="1">
                <a:off x="2307237" y="1744271"/>
                <a:ext cx="1231106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2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b="1" sz="2000">
                  <a:solidFill>
                    <a:schemeClr val="accent2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36" name="Google Shape;936;p34"/>
              <p:cNvSpPr/>
              <p:nvPr/>
            </p:nvSpPr>
            <p:spPr>
              <a:xfrm>
                <a:off x="719667" y="2140801"/>
                <a:ext cx="281867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37" name="Google Shape;937;p34"/>
            <p:cNvGrpSpPr/>
            <p:nvPr/>
          </p:nvGrpSpPr>
          <p:grpSpPr>
            <a:xfrm>
              <a:off x="719667" y="4133489"/>
              <a:ext cx="2818676" cy="858195"/>
              <a:chOff x="719667" y="1744271"/>
              <a:chExt cx="2818676" cy="858195"/>
            </a:xfrm>
          </p:grpSpPr>
          <p:sp>
            <p:nvSpPr>
              <p:cNvPr id="938" name="Google Shape;938;p34"/>
              <p:cNvSpPr txBox="1"/>
              <p:nvPr/>
            </p:nvSpPr>
            <p:spPr>
              <a:xfrm flipH="1">
                <a:off x="2307237" y="1744271"/>
                <a:ext cx="1231106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rgbClr val="056DCA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b="1" sz="2000">
                  <a:solidFill>
                    <a:srgbClr val="056DCA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39" name="Google Shape;939;p34"/>
              <p:cNvSpPr/>
              <p:nvPr/>
            </p:nvSpPr>
            <p:spPr>
              <a:xfrm>
                <a:off x="719667" y="2140801"/>
                <a:ext cx="281867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40" name="Google Shape;940;p34"/>
            <p:cNvGrpSpPr/>
            <p:nvPr/>
          </p:nvGrpSpPr>
          <p:grpSpPr>
            <a:xfrm>
              <a:off x="8672822" y="2002396"/>
              <a:ext cx="2800042" cy="858195"/>
              <a:chOff x="719667" y="1744271"/>
              <a:chExt cx="2818676" cy="858195"/>
            </a:xfrm>
          </p:grpSpPr>
          <p:sp>
            <p:nvSpPr>
              <p:cNvPr id="941" name="Google Shape;941;p34"/>
              <p:cNvSpPr txBox="1"/>
              <p:nvPr/>
            </p:nvSpPr>
            <p:spPr>
              <a:xfrm flipH="1">
                <a:off x="719667" y="1744271"/>
                <a:ext cx="123929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42" name="Google Shape;942;p34"/>
              <p:cNvSpPr/>
              <p:nvPr/>
            </p:nvSpPr>
            <p:spPr>
              <a:xfrm>
                <a:off x="719667" y="2140801"/>
                <a:ext cx="281867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43" name="Google Shape;943;p34"/>
            <p:cNvGrpSpPr/>
            <p:nvPr/>
          </p:nvGrpSpPr>
          <p:grpSpPr>
            <a:xfrm>
              <a:off x="7819101" y="5174269"/>
              <a:ext cx="3653762" cy="1000748"/>
              <a:chOff x="719667" y="1744271"/>
              <a:chExt cx="3653762" cy="1000748"/>
            </a:xfrm>
          </p:grpSpPr>
          <p:sp>
            <p:nvSpPr>
              <p:cNvPr id="944" name="Google Shape;944;p34"/>
              <p:cNvSpPr txBox="1"/>
              <p:nvPr/>
            </p:nvSpPr>
            <p:spPr>
              <a:xfrm flipH="1">
                <a:off x="719667" y="1744271"/>
                <a:ext cx="3653762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rgbClr val="39BFC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HERE</a:t>
                </a:r>
                <a:endParaRPr b="1" sz="2000">
                  <a:solidFill>
                    <a:srgbClr val="39BFC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45" name="Google Shape;945;p34"/>
              <p:cNvSpPr/>
              <p:nvPr/>
            </p:nvSpPr>
            <p:spPr>
              <a:xfrm>
                <a:off x="719667" y="2140801"/>
                <a:ext cx="3653762" cy="604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1" name="Google Shape;951;p35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952" name="Google Shape;952;p35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953" name="Google Shape;953;p35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54" name="Google Shape;954;p35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955" name="Google Shape;955;p35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956" name="Google Shape;956;p35"/>
          <p:cNvSpPr txBox="1"/>
          <p:nvPr/>
        </p:nvSpPr>
        <p:spPr>
          <a:xfrm>
            <a:off x="863600" y="248922"/>
            <a:ext cx="407689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57" name="Google Shape;957;p35"/>
          <p:cNvSpPr txBox="1"/>
          <p:nvPr/>
        </p:nvSpPr>
        <p:spPr>
          <a:xfrm>
            <a:off x="8048891" y="2479015"/>
            <a:ext cx="300549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STAGE HERE</a:t>
            </a:r>
            <a:endParaRPr b="1" sz="20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58" name="Google Shape;958;p35"/>
          <p:cNvSpPr txBox="1"/>
          <p:nvPr/>
        </p:nvSpPr>
        <p:spPr>
          <a:xfrm>
            <a:off x="8063213" y="4286314"/>
            <a:ext cx="300549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STAGE HERE</a:t>
            </a:r>
            <a:endParaRPr b="1" sz="20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59" name="Google Shape;959;p35"/>
          <p:cNvSpPr txBox="1"/>
          <p:nvPr/>
        </p:nvSpPr>
        <p:spPr>
          <a:xfrm>
            <a:off x="1129285" y="4294548"/>
            <a:ext cx="300549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STAGE HERE</a:t>
            </a:r>
            <a:endParaRPr b="1" sz="20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60" name="Google Shape;960;p35"/>
          <p:cNvSpPr txBox="1"/>
          <p:nvPr/>
        </p:nvSpPr>
        <p:spPr>
          <a:xfrm>
            <a:off x="1114963" y="2500953"/>
            <a:ext cx="300549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STAGE HERE</a:t>
            </a:r>
            <a:endParaRPr b="1" sz="20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961" name="Google Shape;961;p35"/>
          <p:cNvGrpSpPr/>
          <p:nvPr/>
        </p:nvGrpSpPr>
        <p:grpSpPr>
          <a:xfrm>
            <a:off x="4374945" y="2143759"/>
            <a:ext cx="3455372" cy="3318024"/>
            <a:chOff x="4313985" y="2143759"/>
            <a:chExt cx="3455372" cy="3318024"/>
          </a:xfrm>
        </p:grpSpPr>
        <p:grpSp>
          <p:nvGrpSpPr>
            <p:cNvPr id="962" name="Google Shape;962;p35"/>
            <p:cNvGrpSpPr/>
            <p:nvPr/>
          </p:nvGrpSpPr>
          <p:grpSpPr>
            <a:xfrm>
              <a:off x="4359383" y="2180900"/>
              <a:ext cx="1394463" cy="1793361"/>
              <a:chOff x="3232913" y="1543496"/>
              <a:chExt cx="1077642" cy="1385911"/>
            </a:xfrm>
          </p:grpSpPr>
          <p:sp>
            <p:nvSpPr>
              <p:cNvPr id="963" name="Google Shape;963;p35"/>
              <p:cNvSpPr/>
              <p:nvPr/>
            </p:nvSpPr>
            <p:spPr>
              <a:xfrm rot="10800000">
                <a:off x="3232913" y="1543496"/>
                <a:ext cx="1077642" cy="1385911"/>
              </a:xfrm>
              <a:custGeom>
                <a:rect b="b" l="l" r="r" t="t"/>
                <a:pathLst>
                  <a:path extrusionOk="0" h="1438889" w="1118836">
                    <a:moveTo>
                      <a:pt x="548270" y="0"/>
                    </a:moveTo>
                    <a:lnTo>
                      <a:pt x="721662" y="346785"/>
                    </a:lnTo>
                    <a:cubicBezTo>
                      <a:pt x="951885" y="413972"/>
                      <a:pt x="1118836" y="627225"/>
                      <a:pt x="1118836" y="879471"/>
                    </a:cubicBezTo>
                    <a:cubicBezTo>
                      <a:pt x="1118836" y="1188429"/>
                      <a:pt x="868376" y="1438889"/>
                      <a:pt x="559418" y="1438889"/>
                    </a:cubicBezTo>
                    <a:cubicBezTo>
                      <a:pt x="250460" y="1438889"/>
                      <a:pt x="0" y="1188429"/>
                      <a:pt x="0" y="879471"/>
                    </a:cubicBezTo>
                    <a:cubicBezTo>
                      <a:pt x="0" y="636984"/>
                      <a:pt x="154283" y="430531"/>
                      <a:pt x="370781" y="354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64" name="Google Shape;964;p35"/>
              <p:cNvSpPr txBox="1"/>
              <p:nvPr/>
            </p:nvSpPr>
            <p:spPr>
              <a:xfrm>
                <a:off x="3545786" y="1888715"/>
                <a:ext cx="442363" cy="2973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5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01</a:t>
                </a:r>
                <a:endParaRPr sz="25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65" name="Google Shape;965;p35"/>
            <p:cNvGrpSpPr/>
            <p:nvPr/>
          </p:nvGrpSpPr>
          <p:grpSpPr>
            <a:xfrm>
              <a:off x="5937862" y="2143759"/>
              <a:ext cx="1793361" cy="1394463"/>
              <a:chOff x="4452763" y="1514794"/>
              <a:chExt cx="1385911" cy="1077642"/>
            </a:xfrm>
          </p:grpSpPr>
          <p:sp>
            <p:nvSpPr>
              <p:cNvPr id="966" name="Google Shape;966;p35"/>
              <p:cNvSpPr/>
              <p:nvPr/>
            </p:nvSpPr>
            <p:spPr>
              <a:xfrm rot="-5400000">
                <a:off x="4606897" y="1360659"/>
                <a:ext cx="1077642" cy="1385911"/>
              </a:xfrm>
              <a:custGeom>
                <a:rect b="b" l="l" r="r" t="t"/>
                <a:pathLst>
                  <a:path extrusionOk="0" h="1438889" w="1118836">
                    <a:moveTo>
                      <a:pt x="548270" y="0"/>
                    </a:moveTo>
                    <a:lnTo>
                      <a:pt x="721662" y="346785"/>
                    </a:lnTo>
                    <a:cubicBezTo>
                      <a:pt x="951885" y="413972"/>
                      <a:pt x="1118836" y="627225"/>
                      <a:pt x="1118836" y="879471"/>
                    </a:cubicBezTo>
                    <a:cubicBezTo>
                      <a:pt x="1118836" y="1188429"/>
                      <a:pt x="868376" y="1438889"/>
                      <a:pt x="559418" y="1438889"/>
                    </a:cubicBezTo>
                    <a:cubicBezTo>
                      <a:pt x="250460" y="1438889"/>
                      <a:pt x="0" y="1188429"/>
                      <a:pt x="0" y="879471"/>
                    </a:cubicBezTo>
                    <a:cubicBezTo>
                      <a:pt x="0" y="636984"/>
                      <a:pt x="154283" y="430531"/>
                      <a:pt x="370781" y="35497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67" name="Google Shape;967;p35"/>
              <p:cNvSpPr txBox="1"/>
              <p:nvPr/>
            </p:nvSpPr>
            <p:spPr>
              <a:xfrm>
                <a:off x="5108140" y="1888714"/>
                <a:ext cx="442363" cy="2973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5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02</a:t>
                </a:r>
                <a:endParaRPr sz="25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68" name="Google Shape;968;p35"/>
            <p:cNvGrpSpPr/>
            <p:nvPr/>
          </p:nvGrpSpPr>
          <p:grpSpPr>
            <a:xfrm>
              <a:off x="6374894" y="3668422"/>
              <a:ext cx="1394463" cy="1793361"/>
              <a:chOff x="4790502" y="2693054"/>
              <a:chExt cx="1077642" cy="1385911"/>
            </a:xfrm>
          </p:grpSpPr>
          <p:sp>
            <p:nvSpPr>
              <p:cNvPr id="969" name="Google Shape;969;p35"/>
              <p:cNvSpPr/>
              <p:nvPr/>
            </p:nvSpPr>
            <p:spPr>
              <a:xfrm>
                <a:off x="4790502" y="2693054"/>
                <a:ext cx="1077642" cy="1385911"/>
              </a:xfrm>
              <a:custGeom>
                <a:rect b="b" l="l" r="r" t="t"/>
                <a:pathLst>
                  <a:path extrusionOk="0" h="1438889" w="1118836">
                    <a:moveTo>
                      <a:pt x="548270" y="0"/>
                    </a:moveTo>
                    <a:lnTo>
                      <a:pt x="721662" y="346785"/>
                    </a:lnTo>
                    <a:cubicBezTo>
                      <a:pt x="951885" y="413972"/>
                      <a:pt x="1118836" y="627225"/>
                      <a:pt x="1118836" y="879471"/>
                    </a:cubicBezTo>
                    <a:cubicBezTo>
                      <a:pt x="1118836" y="1188429"/>
                      <a:pt x="868376" y="1438889"/>
                      <a:pt x="559418" y="1438889"/>
                    </a:cubicBezTo>
                    <a:cubicBezTo>
                      <a:pt x="250460" y="1438889"/>
                      <a:pt x="0" y="1188429"/>
                      <a:pt x="0" y="879471"/>
                    </a:cubicBezTo>
                    <a:cubicBezTo>
                      <a:pt x="0" y="636984"/>
                      <a:pt x="154283" y="430531"/>
                      <a:pt x="370781" y="35497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70" name="Google Shape;970;p35"/>
              <p:cNvSpPr txBox="1"/>
              <p:nvPr/>
            </p:nvSpPr>
            <p:spPr>
              <a:xfrm>
                <a:off x="5108141" y="3363299"/>
                <a:ext cx="442363" cy="2973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5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04</a:t>
                </a:r>
                <a:endParaRPr sz="25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971" name="Google Shape;971;p35"/>
            <p:cNvGrpSpPr/>
            <p:nvPr/>
          </p:nvGrpSpPr>
          <p:grpSpPr>
            <a:xfrm>
              <a:off x="4313985" y="4035570"/>
              <a:ext cx="1793361" cy="1394463"/>
              <a:chOff x="3197830" y="2976787"/>
              <a:chExt cx="1385911" cy="1077642"/>
            </a:xfrm>
          </p:grpSpPr>
          <p:sp>
            <p:nvSpPr>
              <p:cNvPr id="972" name="Google Shape;972;p35"/>
              <p:cNvSpPr/>
              <p:nvPr/>
            </p:nvSpPr>
            <p:spPr>
              <a:xfrm rot="5400000">
                <a:off x="3351964" y="2822652"/>
                <a:ext cx="1077642" cy="1385911"/>
              </a:xfrm>
              <a:custGeom>
                <a:rect b="b" l="l" r="r" t="t"/>
                <a:pathLst>
                  <a:path extrusionOk="0" h="1438889" w="1118836">
                    <a:moveTo>
                      <a:pt x="548270" y="0"/>
                    </a:moveTo>
                    <a:lnTo>
                      <a:pt x="721662" y="346785"/>
                    </a:lnTo>
                    <a:cubicBezTo>
                      <a:pt x="951885" y="413972"/>
                      <a:pt x="1118836" y="627225"/>
                      <a:pt x="1118836" y="879471"/>
                    </a:cubicBezTo>
                    <a:cubicBezTo>
                      <a:pt x="1118836" y="1188429"/>
                      <a:pt x="868376" y="1438889"/>
                      <a:pt x="559418" y="1438889"/>
                    </a:cubicBezTo>
                    <a:cubicBezTo>
                      <a:pt x="250460" y="1438889"/>
                      <a:pt x="0" y="1188429"/>
                      <a:pt x="0" y="879471"/>
                    </a:cubicBezTo>
                    <a:cubicBezTo>
                      <a:pt x="0" y="636984"/>
                      <a:pt x="154283" y="430531"/>
                      <a:pt x="370781" y="3549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73" name="Google Shape;973;p35"/>
              <p:cNvSpPr txBox="1"/>
              <p:nvPr/>
            </p:nvSpPr>
            <p:spPr>
              <a:xfrm>
                <a:off x="3545786" y="3363298"/>
                <a:ext cx="442363" cy="2973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5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03</a:t>
                </a:r>
                <a:endParaRPr sz="25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  <p:sp>
        <p:nvSpPr>
          <p:cNvPr id="974" name="Google Shape;974;p35"/>
          <p:cNvSpPr/>
          <p:nvPr/>
        </p:nvSpPr>
        <p:spPr>
          <a:xfrm>
            <a:off x="8002253" y="2808730"/>
            <a:ext cx="33312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75" name="Google Shape;975;p35"/>
          <p:cNvSpPr/>
          <p:nvPr/>
        </p:nvSpPr>
        <p:spPr>
          <a:xfrm>
            <a:off x="8002253" y="4599575"/>
            <a:ext cx="33312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76" name="Google Shape;976;p35"/>
          <p:cNvSpPr/>
          <p:nvPr/>
        </p:nvSpPr>
        <p:spPr>
          <a:xfrm>
            <a:off x="789255" y="2808729"/>
            <a:ext cx="33312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77" name="Google Shape;977;p35"/>
          <p:cNvSpPr/>
          <p:nvPr/>
        </p:nvSpPr>
        <p:spPr>
          <a:xfrm>
            <a:off x="803577" y="4602325"/>
            <a:ext cx="33312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Go ahead and replace it with your own text.</a:t>
            </a:r>
            <a:endParaRPr sz="14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" name="Google Shape;983;p36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984" name="Google Shape;984;p36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985" name="Google Shape;985;p36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86" name="Google Shape;986;p36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987" name="Google Shape;987;p36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988" name="Google Shape;988;p36"/>
          <p:cNvSpPr txBox="1"/>
          <p:nvPr/>
        </p:nvSpPr>
        <p:spPr>
          <a:xfrm>
            <a:off x="863600" y="248922"/>
            <a:ext cx="325802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989" name="Google Shape;989;p36"/>
          <p:cNvGrpSpPr/>
          <p:nvPr/>
        </p:nvGrpSpPr>
        <p:grpSpPr>
          <a:xfrm>
            <a:off x="1297308" y="1223835"/>
            <a:ext cx="9613068" cy="5664645"/>
            <a:chOff x="1307468" y="1193355"/>
            <a:chExt cx="9613068" cy="5664645"/>
          </a:xfrm>
        </p:grpSpPr>
        <p:grpSp>
          <p:nvGrpSpPr>
            <p:cNvPr id="990" name="Google Shape;990;p36"/>
            <p:cNvGrpSpPr/>
            <p:nvPr/>
          </p:nvGrpSpPr>
          <p:grpSpPr>
            <a:xfrm>
              <a:off x="4943510" y="1193355"/>
              <a:ext cx="2390994" cy="5664645"/>
              <a:chOff x="1669143" y="1193355"/>
              <a:chExt cx="2390994" cy="5664645"/>
            </a:xfrm>
          </p:grpSpPr>
          <p:sp>
            <p:nvSpPr>
              <p:cNvPr id="991" name="Google Shape;991;p36"/>
              <p:cNvSpPr/>
              <p:nvPr/>
            </p:nvSpPr>
            <p:spPr>
              <a:xfrm rot="2503140">
                <a:off x="3627463" y="4508311"/>
                <a:ext cx="215412" cy="735030"/>
              </a:xfrm>
              <a:custGeom>
                <a:rect b="b" l="l" r="r" t="t"/>
                <a:pathLst>
                  <a:path extrusionOk="0" h="735030" w="215412">
                    <a:moveTo>
                      <a:pt x="0" y="0"/>
                    </a:moveTo>
                    <a:cubicBezTo>
                      <a:pt x="118969" y="0"/>
                      <a:pt x="215412" y="164542"/>
                      <a:pt x="215412" y="367515"/>
                    </a:cubicBezTo>
                    <a:cubicBezTo>
                      <a:pt x="215412" y="570488"/>
                      <a:pt x="118969" y="735030"/>
                      <a:pt x="0" y="7350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2" name="Google Shape;992;p36"/>
              <p:cNvSpPr/>
              <p:nvPr/>
            </p:nvSpPr>
            <p:spPr>
              <a:xfrm rot="2503140">
                <a:off x="3627463" y="3583323"/>
                <a:ext cx="215412" cy="735030"/>
              </a:xfrm>
              <a:custGeom>
                <a:rect b="b" l="l" r="r" t="t"/>
                <a:pathLst>
                  <a:path extrusionOk="0" h="735030" w="215412">
                    <a:moveTo>
                      <a:pt x="0" y="0"/>
                    </a:moveTo>
                    <a:cubicBezTo>
                      <a:pt x="118969" y="0"/>
                      <a:pt x="215412" y="164542"/>
                      <a:pt x="215412" y="367515"/>
                    </a:cubicBezTo>
                    <a:cubicBezTo>
                      <a:pt x="215412" y="570488"/>
                      <a:pt x="118969" y="735030"/>
                      <a:pt x="0" y="7350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3" name="Google Shape;993;p36"/>
              <p:cNvSpPr/>
              <p:nvPr/>
            </p:nvSpPr>
            <p:spPr>
              <a:xfrm rot="2503140">
                <a:off x="3627464" y="1719767"/>
                <a:ext cx="215412" cy="735030"/>
              </a:xfrm>
              <a:custGeom>
                <a:rect b="b" l="l" r="r" t="t"/>
                <a:pathLst>
                  <a:path extrusionOk="0" h="735030" w="215412">
                    <a:moveTo>
                      <a:pt x="0" y="0"/>
                    </a:moveTo>
                    <a:cubicBezTo>
                      <a:pt x="118969" y="0"/>
                      <a:pt x="215412" y="164542"/>
                      <a:pt x="215412" y="367515"/>
                    </a:cubicBezTo>
                    <a:cubicBezTo>
                      <a:pt x="215412" y="570488"/>
                      <a:pt x="118969" y="735030"/>
                      <a:pt x="0" y="7350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4" name="Google Shape;994;p36"/>
              <p:cNvSpPr/>
              <p:nvPr/>
            </p:nvSpPr>
            <p:spPr>
              <a:xfrm>
                <a:off x="1669143" y="1193355"/>
                <a:ext cx="1451428" cy="4252686"/>
              </a:xfrm>
              <a:prstGeom prst="roundRect">
                <a:avLst>
                  <a:gd fmla="val 25667" name="adj"/>
                </a:avLst>
              </a:prstGeom>
              <a:solidFill>
                <a:srgbClr val="E3E6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5" name="Google Shape;995;p36"/>
              <p:cNvSpPr/>
              <p:nvPr/>
            </p:nvSpPr>
            <p:spPr>
              <a:xfrm>
                <a:off x="2220685" y="5443621"/>
                <a:ext cx="348343" cy="1414379"/>
              </a:xfrm>
              <a:prstGeom prst="rect">
                <a:avLst/>
              </a:prstGeom>
              <a:solidFill>
                <a:srgbClr val="E3E6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6" name="Google Shape;996;p36"/>
              <p:cNvSpPr/>
              <p:nvPr/>
            </p:nvSpPr>
            <p:spPr>
              <a:xfrm>
                <a:off x="2039256" y="1548955"/>
                <a:ext cx="711200" cy="711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7" name="Google Shape;997;p36"/>
              <p:cNvSpPr/>
              <p:nvPr/>
            </p:nvSpPr>
            <p:spPr>
              <a:xfrm>
                <a:off x="2039256" y="2522622"/>
                <a:ext cx="711200" cy="711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8" name="Google Shape;998;p36"/>
              <p:cNvSpPr/>
              <p:nvPr/>
            </p:nvSpPr>
            <p:spPr>
              <a:xfrm>
                <a:off x="2039256" y="3496289"/>
                <a:ext cx="711200" cy="711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999" name="Google Shape;999;p36"/>
              <p:cNvSpPr/>
              <p:nvPr/>
            </p:nvSpPr>
            <p:spPr>
              <a:xfrm>
                <a:off x="2039256" y="4469955"/>
                <a:ext cx="711200" cy="711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grpSp>
            <p:nvGrpSpPr>
              <p:cNvPr id="1000" name="Google Shape;1000;p36"/>
              <p:cNvGrpSpPr/>
              <p:nvPr/>
            </p:nvGrpSpPr>
            <p:grpSpPr>
              <a:xfrm>
                <a:off x="3226916" y="1548955"/>
                <a:ext cx="747207" cy="3632198"/>
                <a:chOff x="3226916" y="2097314"/>
                <a:chExt cx="874485" cy="3795487"/>
              </a:xfrm>
            </p:grpSpPr>
            <p:sp>
              <p:nvSpPr>
                <p:cNvPr id="1001" name="Google Shape;1001;p36"/>
                <p:cNvSpPr/>
                <p:nvPr/>
              </p:nvSpPr>
              <p:spPr>
                <a:xfrm flipH="1" rot="10800000">
                  <a:off x="3226916" y="2097314"/>
                  <a:ext cx="874485" cy="874486"/>
                </a:xfrm>
                <a:custGeom>
                  <a:rect b="b" l="l" r="r" t="t"/>
                  <a:pathLst>
                    <a:path extrusionOk="0" h="1474690" w="1474689">
                      <a:moveTo>
                        <a:pt x="0" y="0"/>
                      </a:moveTo>
                      <a:lnTo>
                        <a:pt x="210178" y="0"/>
                      </a:lnTo>
                      <a:lnTo>
                        <a:pt x="1474689" y="1264512"/>
                      </a:lnTo>
                      <a:lnTo>
                        <a:pt x="1474689" y="1474690"/>
                      </a:lnTo>
                      <a:lnTo>
                        <a:pt x="0" y="14746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7CDD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1002" name="Google Shape;1002;p36"/>
                <p:cNvSpPr/>
                <p:nvPr/>
              </p:nvSpPr>
              <p:spPr>
                <a:xfrm flipH="1" rot="10800000">
                  <a:off x="3226916" y="3070981"/>
                  <a:ext cx="874485" cy="874486"/>
                </a:xfrm>
                <a:custGeom>
                  <a:rect b="b" l="l" r="r" t="t"/>
                  <a:pathLst>
                    <a:path extrusionOk="0" h="1474690" w="1474689">
                      <a:moveTo>
                        <a:pt x="0" y="0"/>
                      </a:moveTo>
                      <a:lnTo>
                        <a:pt x="210178" y="0"/>
                      </a:lnTo>
                      <a:lnTo>
                        <a:pt x="1474689" y="1264512"/>
                      </a:lnTo>
                      <a:lnTo>
                        <a:pt x="1474689" y="1474690"/>
                      </a:lnTo>
                      <a:lnTo>
                        <a:pt x="0" y="14746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7CDD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1003" name="Google Shape;1003;p36"/>
                <p:cNvSpPr/>
                <p:nvPr/>
              </p:nvSpPr>
              <p:spPr>
                <a:xfrm flipH="1" rot="10800000">
                  <a:off x="3226916" y="4044648"/>
                  <a:ext cx="874485" cy="874486"/>
                </a:xfrm>
                <a:custGeom>
                  <a:rect b="b" l="l" r="r" t="t"/>
                  <a:pathLst>
                    <a:path extrusionOk="0" h="1474690" w="1474689">
                      <a:moveTo>
                        <a:pt x="0" y="0"/>
                      </a:moveTo>
                      <a:lnTo>
                        <a:pt x="210178" y="0"/>
                      </a:lnTo>
                      <a:lnTo>
                        <a:pt x="1474689" y="1264512"/>
                      </a:lnTo>
                      <a:lnTo>
                        <a:pt x="1474689" y="1474690"/>
                      </a:lnTo>
                      <a:lnTo>
                        <a:pt x="0" y="14746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7CDD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  <p:sp>
              <p:nvSpPr>
                <p:cNvPr id="1004" name="Google Shape;1004;p36"/>
                <p:cNvSpPr/>
                <p:nvPr/>
              </p:nvSpPr>
              <p:spPr>
                <a:xfrm flipH="1" rot="10800000">
                  <a:off x="3226916" y="5018315"/>
                  <a:ext cx="874485" cy="874486"/>
                </a:xfrm>
                <a:custGeom>
                  <a:rect b="b" l="l" r="r" t="t"/>
                  <a:pathLst>
                    <a:path extrusionOk="0" h="1474690" w="1474689">
                      <a:moveTo>
                        <a:pt x="0" y="0"/>
                      </a:moveTo>
                      <a:lnTo>
                        <a:pt x="210178" y="0"/>
                      </a:lnTo>
                      <a:lnTo>
                        <a:pt x="1474689" y="1264512"/>
                      </a:lnTo>
                      <a:lnTo>
                        <a:pt x="1474689" y="1474690"/>
                      </a:lnTo>
                      <a:lnTo>
                        <a:pt x="0" y="14746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7CDD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endParaRPr>
                </a:p>
              </p:txBody>
            </p:sp>
          </p:grpSp>
          <p:sp>
            <p:nvSpPr>
              <p:cNvPr id="1005" name="Google Shape;1005;p36"/>
              <p:cNvSpPr/>
              <p:nvPr/>
            </p:nvSpPr>
            <p:spPr>
              <a:xfrm rot="2503140">
                <a:off x="3627464" y="2651544"/>
                <a:ext cx="215412" cy="735030"/>
              </a:xfrm>
              <a:custGeom>
                <a:rect b="b" l="l" r="r" t="t"/>
                <a:pathLst>
                  <a:path extrusionOk="0" h="735030" w="215412">
                    <a:moveTo>
                      <a:pt x="0" y="0"/>
                    </a:moveTo>
                    <a:cubicBezTo>
                      <a:pt x="118969" y="0"/>
                      <a:pt x="215412" y="164542"/>
                      <a:pt x="215412" y="367515"/>
                    </a:cubicBezTo>
                    <a:cubicBezTo>
                      <a:pt x="215412" y="570488"/>
                      <a:pt x="118969" y="735030"/>
                      <a:pt x="0" y="7350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006" name="Google Shape;1006;p36"/>
              <p:cNvSpPr/>
              <p:nvPr/>
            </p:nvSpPr>
            <p:spPr>
              <a:xfrm>
                <a:off x="2257249" y="1675141"/>
                <a:ext cx="368354" cy="458828"/>
              </a:xfrm>
              <a:custGeom>
                <a:rect b="b" l="l" r="r" t="t"/>
                <a:pathLst>
                  <a:path extrusionOk="0" h="338138" w="271462">
                    <a:moveTo>
                      <a:pt x="79065" y="301625"/>
                    </a:moveTo>
                    <a:cubicBezTo>
                      <a:pt x="73799" y="301625"/>
                      <a:pt x="69850" y="305753"/>
                      <a:pt x="69850" y="312632"/>
                    </a:cubicBezTo>
                    <a:cubicBezTo>
                      <a:pt x="69850" y="318136"/>
                      <a:pt x="73799" y="322263"/>
                      <a:pt x="79065" y="322263"/>
                    </a:cubicBezTo>
                    <a:cubicBezTo>
                      <a:pt x="79065" y="322263"/>
                      <a:pt x="79065" y="322263"/>
                      <a:pt x="114610" y="322263"/>
                    </a:cubicBezTo>
                    <a:cubicBezTo>
                      <a:pt x="119875" y="322263"/>
                      <a:pt x="123825" y="318136"/>
                      <a:pt x="123825" y="312632"/>
                    </a:cubicBezTo>
                    <a:cubicBezTo>
                      <a:pt x="123825" y="305753"/>
                      <a:pt x="119875" y="301625"/>
                      <a:pt x="114610" y="301625"/>
                    </a:cubicBezTo>
                    <a:cubicBezTo>
                      <a:pt x="114610" y="301625"/>
                      <a:pt x="114610" y="301625"/>
                      <a:pt x="79065" y="301625"/>
                    </a:cubicBezTo>
                    <a:close/>
                    <a:moveTo>
                      <a:pt x="166687" y="152400"/>
                    </a:moveTo>
                    <a:lnTo>
                      <a:pt x="166687" y="166688"/>
                    </a:lnTo>
                    <a:lnTo>
                      <a:pt x="171450" y="166688"/>
                    </a:lnTo>
                    <a:lnTo>
                      <a:pt x="171450" y="193676"/>
                    </a:lnTo>
                    <a:lnTo>
                      <a:pt x="166687" y="193676"/>
                    </a:lnTo>
                    <a:lnTo>
                      <a:pt x="166687" y="207963"/>
                    </a:lnTo>
                    <a:lnTo>
                      <a:pt x="193675" y="207963"/>
                    </a:lnTo>
                    <a:lnTo>
                      <a:pt x="193675" y="193676"/>
                    </a:lnTo>
                    <a:lnTo>
                      <a:pt x="190500" y="193676"/>
                    </a:lnTo>
                    <a:lnTo>
                      <a:pt x="190500" y="152400"/>
                    </a:lnTo>
                    <a:close/>
                    <a:moveTo>
                      <a:pt x="179388" y="125413"/>
                    </a:moveTo>
                    <a:cubicBezTo>
                      <a:pt x="173250" y="125413"/>
                      <a:pt x="168275" y="130033"/>
                      <a:pt x="168275" y="135732"/>
                    </a:cubicBezTo>
                    <a:cubicBezTo>
                      <a:pt x="168275" y="141431"/>
                      <a:pt x="173250" y="146051"/>
                      <a:pt x="179388" y="146051"/>
                    </a:cubicBezTo>
                    <a:cubicBezTo>
                      <a:pt x="185526" y="146051"/>
                      <a:pt x="190501" y="141431"/>
                      <a:pt x="190501" y="135732"/>
                    </a:cubicBezTo>
                    <a:cubicBezTo>
                      <a:pt x="190501" y="130033"/>
                      <a:pt x="185526" y="125413"/>
                      <a:pt x="179388" y="125413"/>
                    </a:cubicBezTo>
                    <a:close/>
                    <a:moveTo>
                      <a:pt x="180975" y="88900"/>
                    </a:moveTo>
                    <a:cubicBezTo>
                      <a:pt x="230808" y="88900"/>
                      <a:pt x="271462" y="124384"/>
                      <a:pt x="271462" y="169069"/>
                    </a:cubicBezTo>
                    <a:cubicBezTo>
                      <a:pt x="271462" y="212439"/>
                      <a:pt x="230808" y="249238"/>
                      <a:pt x="180975" y="249238"/>
                    </a:cubicBezTo>
                    <a:cubicBezTo>
                      <a:pt x="162614" y="249238"/>
                      <a:pt x="145566" y="243981"/>
                      <a:pt x="131141" y="236096"/>
                    </a:cubicBezTo>
                    <a:cubicBezTo>
                      <a:pt x="119338" y="243981"/>
                      <a:pt x="104912" y="242667"/>
                      <a:pt x="97044" y="242667"/>
                    </a:cubicBezTo>
                    <a:cubicBezTo>
                      <a:pt x="94421" y="241353"/>
                      <a:pt x="94421" y="238724"/>
                      <a:pt x="95732" y="237410"/>
                    </a:cubicBezTo>
                    <a:cubicBezTo>
                      <a:pt x="103601" y="232153"/>
                      <a:pt x="107535" y="225582"/>
                      <a:pt x="110158" y="219011"/>
                    </a:cubicBezTo>
                    <a:cubicBezTo>
                      <a:pt x="97044" y="205868"/>
                      <a:pt x="90487" y="187469"/>
                      <a:pt x="90487" y="169069"/>
                    </a:cubicBezTo>
                    <a:cubicBezTo>
                      <a:pt x="90487" y="124384"/>
                      <a:pt x="131141" y="88900"/>
                      <a:pt x="180975" y="88900"/>
                    </a:cubicBezTo>
                    <a:close/>
                    <a:moveTo>
                      <a:pt x="37042" y="0"/>
                    </a:moveTo>
                    <a:cubicBezTo>
                      <a:pt x="37042" y="0"/>
                      <a:pt x="37042" y="0"/>
                      <a:pt x="162719" y="0"/>
                    </a:cubicBezTo>
                    <a:cubicBezTo>
                      <a:pt x="182563" y="0"/>
                      <a:pt x="198438" y="17171"/>
                      <a:pt x="198438" y="38304"/>
                    </a:cubicBezTo>
                    <a:cubicBezTo>
                      <a:pt x="198438" y="38304"/>
                      <a:pt x="198438" y="38304"/>
                      <a:pt x="198438" y="67363"/>
                    </a:cubicBezTo>
                    <a:cubicBezTo>
                      <a:pt x="193147" y="67363"/>
                      <a:pt x="186532" y="66042"/>
                      <a:pt x="181240" y="66042"/>
                    </a:cubicBezTo>
                    <a:cubicBezTo>
                      <a:pt x="175949" y="66042"/>
                      <a:pt x="170657" y="67363"/>
                      <a:pt x="165365" y="67363"/>
                    </a:cubicBezTo>
                    <a:cubicBezTo>
                      <a:pt x="165365" y="67363"/>
                      <a:pt x="165365" y="67363"/>
                      <a:pt x="165365" y="51513"/>
                    </a:cubicBezTo>
                    <a:cubicBezTo>
                      <a:pt x="165365" y="51513"/>
                      <a:pt x="165365" y="51513"/>
                      <a:pt x="34396" y="51513"/>
                    </a:cubicBezTo>
                    <a:cubicBezTo>
                      <a:pt x="34396" y="51513"/>
                      <a:pt x="33073" y="51513"/>
                      <a:pt x="33073" y="51513"/>
                    </a:cubicBezTo>
                    <a:cubicBezTo>
                      <a:pt x="33073" y="51513"/>
                      <a:pt x="33073" y="51513"/>
                      <a:pt x="33073" y="286625"/>
                    </a:cubicBezTo>
                    <a:cubicBezTo>
                      <a:pt x="33073" y="286625"/>
                      <a:pt x="34396" y="286625"/>
                      <a:pt x="34396" y="286625"/>
                    </a:cubicBezTo>
                    <a:cubicBezTo>
                      <a:pt x="34396" y="286625"/>
                      <a:pt x="34396" y="286625"/>
                      <a:pt x="165365" y="286625"/>
                    </a:cubicBezTo>
                    <a:cubicBezTo>
                      <a:pt x="165365" y="286625"/>
                      <a:pt x="165365" y="286625"/>
                      <a:pt x="165365" y="270775"/>
                    </a:cubicBezTo>
                    <a:cubicBezTo>
                      <a:pt x="170657" y="270775"/>
                      <a:pt x="175949" y="272096"/>
                      <a:pt x="181240" y="272096"/>
                    </a:cubicBezTo>
                    <a:cubicBezTo>
                      <a:pt x="186532" y="272096"/>
                      <a:pt x="193147" y="270775"/>
                      <a:pt x="198438" y="270775"/>
                    </a:cubicBezTo>
                    <a:cubicBezTo>
                      <a:pt x="198438" y="270775"/>
                      <a:pt x="198438" y="270775"/>
                      <a:pt x="198438" y="299834"/>
                    </a:cubicBezTo>
                    <a:cubicBezTo>
                      <a:pt x="198438" y="320967"/>
                      <a:pt x="182563" y="338138"/>
                      <a:pt x="162719" y="338138"/>
                    </a:cubicBezTo>
                    <a:cubicBezTo>
                      <a:pt x="162719" y="338138"/>
                      <a:pt x="162719" y="338138"/>
                      <a:pt x="37042" y="338138"/>
                    </a:cubicBezTo>
                    <a:cubicBezTo>
                      <a:pt x="17198" y="338138"/>
                      <a:pt x="0" y="320967"/>
                      <a:pt x="0" y="299834"/>
                    </a:cubicBezTo>
                    <a:cubicBezTo>
                      <a:pt x="0" y="299834"/>
                      <a:pt x="0" y="299834"/>
                      <a:pt x="0" y="38304"/>
                    </a:cubicBezTo>
                    <a:cubicBezTo>
                      <a:pt x="0" y="17171"/>
                      <a:pt x="17198" y="0"/>
                      <a:pt x="370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007" name="Google Shape;1007;p36"/>
              <p:cNvSpPr/>
              <p:nvPr/>
            </p:nvSpPr>
            <p:spPr>
              <a:xfrm>
                <a:off x="2257249" y="2648808"/>
                <a:ext cx="368354" cy="458828"/>
              </a:xfrm>
              <a:custGeom>
                <a:rect b="b" l="l" r="r" t="t"/>
                <a:pathLst>
                  <a:path extrusionOk="0" h="338138" w="271462">
                    <a:moveTo>
                      <a:pt x="79065" y="301625"/>
                    </a:moveTo>
                    <a:cubicBezTo>
                      <a:pt x="73799" y="301625"/>
                      <a:pt x="69850" y="305753"/>
                      <a:pt x="69850" y="312632"/>
                    </a:cubicBezTo>
                    <a:cubicBezTo>
                      <a:pt x="69850" y="318136"/>
                      <a:pt x="73799" y="322263"/>
                      <a:pt x="79065" y="322263"/>
                    </a:cubicBezTo>
                    <a:cubicBezTo>
                      <a:pt x="79065" y="322263"/>
                      <a:pt x="79065" y="322263"/>
                      <a:pt x="114610" y="322263"/>
                    </a:cubicBezTo>
                    <a:cubicBezTo>
                      <a:pt x="119875" y="322263"/>
                      <a:pt x="123825" y="318136"/>
                      <a:pt x="123825" y="312632"/>
                    </a:cubicBezTo>
                    <a:cubicBezTo>
                      <a:pt x="123825" y="305753"/>
                      <a:pt x="119875" y="301625"/>
                      <a:pt x="114610" y="301625"/>
                    </a:cubicBezTo>
                    <a:cubicBezTo>
                      <a:pt x="114610" y="301625"/>
                      <a:pt x="114610" y="301625"/>
                      <a:pt x="79065" y="301625"/>
                    </a:cubicBezTo>
                    <a:close/>
                    <a:moveTo>
                      <a:pt x="166687" y="152400"/>
                    </a:moveTo>
                    <a:lnTo>
                      <a:pt x="166687" y="166688"/>
                    </a:lnTo>
                    <a:lnTo>
                      <a:pt x="171450" y="166688"/>
                    </a:lnTo>
                    <a:lnTo>
                      <a:pt x="171450" y="193676"/>
                    </a:lnTo>
                    <a:lnTo>
                      <a:pt x="166687" y="193676"/>
                    </a:lnTo>
                    <a:lnTo>
                      <a:pt x="166687" y="207963"/>
                    </a:lnTo>
                    <a:lnTo>
                      <a:pt x="193675" y="207963"/>
                    </a:lnTo>
                    <a:lnTo>
                      <a:pt x="193675" y="193676"/>
                    </a:lnTo>
                    <a:lnTo>
                      <a:pt x="190500" y="193676"/>
                    </a:lnTo>
                    <a:lnTo>
                      <a:pt x="190500" y="152400"/>
                    </a:lnTo>
                    <a:close/>
                    <a:moveTo>
                      <a:pt x="179388" y="125413"/>
                    </a:moveTo>
                    <a:cubicBezTo>
                      <a:pt x="173250" y="125413"/>
                      <a:pt x="168275" y="130033"/>
                      <a:pt x="168275" y="135732"/>
                    </a:cubicBezTo>
                    <a:cubicBezTo>
                      <a:pt x="168275" y="141431"/>
                      <a:pt x="173250" y="146051"/>
                      <a:pt x="179388" y="146051"/>
                    </a:cubicBezTo>
                    <a:cubicBezTo>
                      <a:pt x="185526" y="146051"/>
                      <a:pt x="190501" y="141431"/>
                      <a:pt x="190501" y="135732"/>
                    </a:cubicBezTo>
                    <a:cubicBezTo>
                      <a:pt x="190501" y="130033"/>
                      <a:pt x="185526" y="125413"/>
                      <a:pt x="179388" y="125413"/>
                    </a:cubicBezTo>
                    <a:close/>
                    <a:moveTo>
                      <a:pt x="180975" y="88900"/>
                    </a:moveTo>
                    <a:cubicBezTo>
                      <a:pt x="230808" y="88900"/>
                      <a:pt x="271462" y="124384"/>
                      <a:pt x="271462" y="169069"/>
                    </a:cubicBezTo>
                    <a:cubicBezTo>
                      <a:pt x="271462" y="212439"/>
                      <a:pt x="230808" y="249238"/>
                      <a:pt x="180975" y="249238"/>
                    </a:cubicBezTo>
                    <a:cubicBezTo>
                      <a:pt x="162614" y="249238"/>
                      <a:pt x="145566" y="243981"/>
                      <a:pt x="131141" y="236096"/>
                    </a:cubicBezTo>
                    <a:cubicBezTo>
                      <a:pt x="119338" y="243981"/>
                      <a:pt x="104912" y="242667"/>
                      <a:pt x="97044" y="242667"/>
                    </a:cubicBezTo>
                    <a:cubicBezTo>
                      <a:pt x="94421" y="241353"/>
                      <a:pt x="94421" y="238724"/>
                      <a:pt x="95732" y="237410"/>
                    </a:cubicBezTo>
                    <a:cubicBezTo>
                      <a:pt x="103601" y="232153"/>
                      <a:pt x="107535" y="225582"/>
                      <a:pt x="110158" y="219011"/>
                    </a:cubicBezTo>
                    <a:cubicBezTo>
                      <a:pt x="97044" y="205868"/>
                      <a:pt x="90487" y="187469"/>
                      <a:pt x="90487" y="169069"/>
                    </a:cubicBezTo>
                    <a:cubicBezTo>
                      <a:pt x="90487" y="124384"/>
                      <a:pt x="131141" y="88900"/>
                      <a:pt x="180975" y="88900"/>
                    </a:cubicBezTo>
                    <a:close/>
                    <a:moveTo>
                      <a:pt x="37042" y="0"/>
                    </a:moveTo>
                    <a:cubicBezTo>
                      <a:pt x="37042" y="0"/>
                      <a:pt x="37042" y="0"/>
                      <a:pt x="162719" y="0"/>
                    </a:cubicBezTo>
                    <a:cubicBezTo>
                      <a:pt x="182563" y="0"/>
                      <a:pt x="198438" y="17171"/>
                      <a:pt x="198438" y="38304"/>
                    </a:cubicBezTo>
                    <a:cubicBezTo>
                      <a:pt x="198438" y="38304"/>
                      <a:pt x="198438" y="38304"/>
                      <a:pt x="198438" y="67363"/>
                    </a:cubicBezTo>
                    <a:cubicBezTo>
                      <a:pt x="193147" y="67363"/>
                      <a:pt x="186532" y="66042"/>
                      <a:pt x="181240" y="66042"/>
                    </a:cubicBezTo>
                    <a:cubicBezTo>
                      <a:pt x="175949" y="66042"/>
                      <a:pt x="170657" y="67363"/>
                      <a:pt x="165365" y="67363"/>
                    </a:cubicBezTo>
                    <a:cubicBezTo>
                      <a:pt x="165365" y="67363"/>
                      <a:pt x="165365" y="67363"/>
                      <a:pt x="165365" y="51513"/>
                    </a:cubicBezTo>
                    <a:cubicBezTo>
                      <a:pt x="165365" y="51513"/>
                      <a:pt x="165365" y="51513"/>
                      <a:pt x="34396" y="51513"/>
                    </a:cubicBezTo>
                    <a:cubicBezTo>
                      <a:pt x="34396" y="51513"/>
                      <a:pt x="33073" y="51513"/>
                      <a:pt x="33073" y="51513"/>
                    </a:cubicBezTo>
                    <a:cubicBezTo>
                      <a:pt x="33073" y="51513"/>
                      <a:pt x="33073" y="51513"/>
                      <a:pt x="33073" y="286625"/>
                    </a:cubicBezTo>
                    <a:cubicBezTo>
                      <a:pt x="33073" y="286625"/>
                      <a:pt x="34396" y="286625"/>
                      <a:pt x="34396" y="286625"/>
                    </a:cubicBezTo>
                    <a:cubicBezTo>
                      <a:pt x="34396" y="286625"/>
                      <a:pt x="34396" y="286625"/>
                      <a:pt x="165365" y="286625"/>
                    </a:cubicBezTo>
                    <a:cubicBezTo>
                      <a:pt x="165365" y="286625"/>
                      <a:pt x="165365" y="286625"/>
                      <a:pt x="165365" y="270775"/>
                    </a:cubicBezTo>
                    <a:cubicBezTo>
                      <a:pt x="170657" y="270775"/>
                      <a:pt x="175949" y="272096"/>
                      <a:pt x="181240" y="272096"/>
                    </a:cubicBezTo>
                    <a:cubicBezTo>
                      <a:pt x="186532" y="272096"/>
                      <a:pt x="193147" y="270775"/>
                      <a:pt x="198438" y="270775"/>
                    </a:cubicBezTo>
                    <a:cubicBezTo>
                      <a:pt x="198438" y="270775"/>
                      <a:pt x="198438" y="270775"/>
                      <a:pt x="198438" y="299834"/>
                    </a:cubicBezTo>
                    <a:cubicBezTo>
                      <a:pt x="198438" y="320967"/>
                      <a:pt x="182563" y="338138"/>
                      <a:pt x="162719" y="338138"/>
                    </a:cubicBezTo>
                    <a:cubicBezTo>
                      <a:pt x="162719" y="338138"/>
                      <a:pt x="162719" y="338138"/>
                      <a:pt x="37042" y="338138"/>
                    </a:cubicBezTo>
                    <a:cubicBezTo>
                      <a:pt x="17198" y="338138"/>
                      <a:pt x="0" y="320967"/>
                      <a:pt x="0" y="299834"/>
                    </a:cubicBezTo>
                    <a:cubicBezTo>
                      <a:pt x="0" y="299834"/>
                      <a:pt x="0" y="299834"/>
                      <a:pt x="0" y="38304"/>
                    </a:cubicBezTo>
                    <a:cubicBezTo>
                      <a:pt x="0" y="17171"/>
                      <a:pt x="17198" y="0"/>
                      <a:pt x="370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008" name="Google Shape;1008;p36"/>
              <p:cNvSpPr/>
              <p:nvPr/>
            </p:nvSpPr>
            <p:spPr>
              <a:xfrm>
                <a:off x="2257249" y="3622475"/>
                <a:ext cx="368354" cy="458828"/>
              </a:xfrm>
              <a:custGeom>
                <a:rect b="b" l="l" r="r" t="t"/>
                <a:pathLst>
                  <a:path extrusionOk="0" h="338138" w="271462">
                    <a:moveTo>
                      <a:pt x="79065" y="301625"/>
                    </a:moveTo>
                    <a:cubicBezTo>
                      <a:pt x="73799" y="301625"/>
                      <a:pt x="69850" y="305753"/>
                      <a:pt x="69850" y="312632"/>
                    </a:cubicBezTo>
                    <a:cubicBezTo>
                      <a:pt x="69850" y="318136"/>
                      <a:pt x="73799" y="322263"/>
                      <a:pt x="79065" y="322263"/>
                    </a:cubicBezTo>
                    <a:cubicBezTo>
                      <a:pt x="79065" y="322263"/>
                      <a:pt x="79065" y="322263"/>
                      <a:pt x="114610" y="322263"/>
                    </a:cubicBezTo>
                    <a:cubicBezTo>
                      <a:pt x="119875" y="322263"/>
                      <a:pt x="123825" y="318136"/>
                      <a:pt x="123825" y="312632"/>
                    </a:cubicBezTo>
                    <a:cubicBezTo>
                      <a:pt x="123825" y="305753"/>
                      <a:pt x="119875" y="301625"/>
                      <a:pt x="114610" y="301625"/>
                    </a:cubicBezTo>
                    <a:cubicBezTo>
                      <a:pt x="114610" y="301625"/>
                      <a:pt x="114610" y="301625"/>
                      <a:pt x="79065" y="301625"/>
                    </a:cubicBezTo>
                    <a:close/>
                    <a:moveTo>
                      <a:pt x="166687" y="152400"/>
                    </a:moveTo>
                    <a:lnTo>
                      <a:pt x="166687" y="166688"/>
                    </a:lnTo>
                    <a:lnTo>
                      <a:pt x="171450" y="166688"/>
                    </a:lnTo>
                    <a:lnTo>
                      <a:pt x="171450" y="193676"/>
                    </a:lnTo>
                    <a:lnTo>
                      <a:pt x="166687" y="193676"/>
                    </a:lnTo>
                    <a:lnTo>
                      <a:pt x="166687" y="207963"/>
                    </a:lnTo>
                    <a:lnTo>
                      <a:pt x="193675" y="207963"/>
                    </a:lnTo>
                    <a:lnTo>
                      <a:pt x="193675" y="193676"/>
                    </a:lnTo>
                    <a:lnTo>
                      <a:pt x="190500" y="193676"/>
                    </a:lnTo>
                    <a:lnTo>
                      <a:pt x="190500" y="152400"/>
                    </a:lnTo>
                    <a:close/>
                    <a:moveTo>
                      <a:pt x="179388" y="125413"/>
                    </a:moveTo>
                    <a:cubicBezTo>
                      <a:pt x="173250" y="125413"/>
                      <a:pt x="168275" y="130033"/>
                      <a:pt x="168275" y="135732"/>
                    </a:cubicBezTo>
                    <a:cubicBezTo>
                      <a:pt x="168275" y="141431"/>
                      <a:pt x="173250" y="146051"/>
                      <a:pt x="179388" y="146051"/>
                    </a:cubicBezTo>
                    <a:cubicBezTo>
                      <a:pt x="185526" y="146051"/>
                      <a:pt x="190501" y="141431"/>
                      <a:pt x="190501" y="135732"/>
                    </a:cubicBezTo>
                    <a:cubicBezTo>
                      <a:pt x="190501" y="130033"/>
                      <a:pt x="185526" y="125413"/>
                      <a:pt x="179388" y="125413"/>
                    </a:cubicBezTo>
                    <a:close/>
                    <a:moveTo>
                      <a:pt x="180975" y="88900"/>
                    </a:moveTo>
                    <a:cubicBezTo>
                      <a:pt x="230808" y="88900"/>
                      <a:pt x="271462" y="124384"/>
                      <a:pt x="271462" y="169069"/>
                    </a:cubicBezTo>
                    <a:cubicBezTo>
                      <a:pt x="271462" y="212439"/>
                      <a:pt x="230808" y="249238"/>
                      <a:pt x="180975" y="249238"/>
                    </a:cubicBezTo>
                    <a:cubicBezTo>
                      <a:pt x="162614" y="249238"/>
                      <a:pt x="145566" y="243981"/>
                      <a:pt x="131141" y="236096"/>
                    </a:cubicBezTo>
                    <a:cubicBezTo>
                      <a:pt x="119338" y="243981"/>
                      <a:pt x="104912" y="242667"/>
                      <a:pt x="97044" y="242667"/>
                    </a:cubicBezTo>
                    <a:cubicBezTo>
                      <a:pt x="94421" y="241353"/>
                      <a:pt x="94421" y="238724"/>
                      <a:pt x="95732" y="237410"/>
                    </a:cubicBezTo>
                    <a:cubicBezTo>
                      <a:pt x="103601" y="232153"/>
                      <a:pt x="107535" y="225582"/>
                      <a:pt x="110158" y="219011"/>
                    </a:cubicBezTo>
                    <a:cubicBezTo>
                      <a:pt x="97044" y="205868"/>
                      <a:pt x="90487" y="187469"/>
                      <a:pt x="90487" y="169069"/>
                    </a:cubicBezTo>
                    <a:cubicBezTo>
                      <a:pt x="90487" y="124384"/>
                      <a:pt x="131141" y="88900"/>
                      <a:pt x="180975" y="88900"/>
                    </a:cubicBezTo>
                    <a:close/>
                    <a:moveTo>
                      <a:pt x="37042" y="0"/>
                    </a:moveTo>
                    <a:cubicBezTo>
                      <a:pt x="37042" y="0"/>
                      <a:pt x="37042" y="0"/>
                      <a:pt x="162719" y="0"/>
                    </a:cubicBezTo>
                    <a:cubicBezTo>
                      <a:pt x="182563" y="0"/>
                      <a:pt x="198438" y="17171"/>
                      <a:pt x="198438" y="38304"/>
                    </a:cubicBezTo>
                    <a:cubicBezTo>
                      <a:pt x="198438" y="38304"/>
                      <a:pt x="198438" y="38304"/>
                      <a:pt x="198438" y="67363"/>
                    </a:cubicBezTo>
                    <a:cubicBezTo>
                      <a:pt x="193147" y="67363"/>
                      <a:pt x="186532" y="66042"/>
                      <a:pt x="181240" y="66042"/>
                    </a:cubicBezTo>
                    <a:cubicBezTo>
                      <a:pt x="175949" y="66042"/>
                      <a:pt x="170657" y="67363"/>
                      <a:pt x="165365" y="67363"/>
                    </a:cubicBezTo>
                    <a:cubicBezTo>
                      <a:pt x="165365" y="67363"/>
                      <a:pt x="165365" y="67363"/>
                      <a:pt x="165365" y="51513"/>
                    </a:cubicBezTo>
                    <a:cubicBezTo>
                      <a:pt x="165365" y="51513"/>
                      <a:pt x="165365" y="51513"/>
                      <a:pt x="34396" y="51513"/>
                    </a:cubicBezTo>
                    <a:cubicBezTo>
                      <a:pt x="34396" y="51513"/>
                      <a:pt x="33073" y="51513"/>
                      <a:pt x="33073" y="51513"/>
                    </a:cubicBezTo>
                    <a:cubicBezTo>
                      <a:pt x="33073" y="51513"/>
                      <a:pt x="33073" y="51513"/>
                      <a:pt x="33073" y="286625"/>
                    </a:cubicBezTo>
                    <a:cubicBezTo>
                      <a:pt x="33073" y="286625"/>
                      <a:pt x="34396" y="286625"/>
                      <a:pt x="34396" y="286625"/>
                    </a:cubicBezTo>
                    <a:cubicBezTo>
                      <a:pt x="34396" y="286625"/>
                      <a:pt x="34396" y="286625"/>
                      <a:pt x="165365" y="286625"/>
                    </a:cubicBezTo>
                    <a:cubicBezTo>
                      <a:pt x="165365" y="286625"/>
                      <a:pt x="165365" y="286625"/>
                      <a:pt x="165365" y="270775"/>
                    </a:cubicBezTo>
                    <a:cubicBezTo>
                      <a:pt x="170657" y="270775"/>
                      <a:pt x="175949" y="272096"/>
                      <a:pt x="181240" y="272096"/>
                    </a:cubicBezTo>
                    <a:cubicBezTo>
                      <a:pt x="186532" y="272096"/>
                      <a:pt x="193147" y="270775"/>
                      <a:pt x="198438" y="270775"/>
                    </a:cubicBezTo>
                    <a:cubicBezTo>
                      <a:pt x="198438" y="270775"/>
                      <a:pt x="198438" y="270775"/>
                      <a:pt x="198438" y="299834"/>
                    </a:cubicBezTo>
                    <a:cubicBezTo>
                      <a:pt x="198438" y="320967"/>
                      <a:pt x="182563" y="338138"/>
                      <a:pt x="162719" y="338138"/>
                    </a:cubicBezTo>
                    <a:cubicBezTo>
                      <a:pt x="162719" y="338138"/>
                      <a:pt x="162719" y="338138"/>
                      <a:pt x="37042" y="338138"/>
                    </a:cubicBezTo>
                    <a:cubicBezTo>
                      <a:pt x="17198" y="338138"/>
                      <a:pt x="0" y="320967"/>
                      <a:pt x="0" y="299834"/>
                    </a:cubicBezTo>
                    <a:cubicBezTo>
                      <a:pt x="0" y="299834"/>
                      <a:pt x="0" y="299834"/>
                      <a:pt x="0" y="38304"/>
                    </a:cubicBezTo>
                    <a:cubicBezTo>
                      <a:pt x="0" y="17171"/>
                      <a:pt x="17198" y="0"/>
                      <a:pt x="370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009" name="Google Shape;1009;p36"/>
              <p:cNvSpPr/>
              <p:nvPr/>
            </p:nvSpPr>
            <p:spPr>
              <a:xfrm>
                <a:off x="2257249" y="4596141"/>
                <a:ext cx="368354" cy="458828"/>
              </a:xfrm>
              <a:custGeom>
                <a:rect b="b" l="l" r="r" t="t"/>
                <a:pathLst>
                  <a:path extrusionOk="0" h="338138" w="271462">
                    <a:moveTo>
                      <a:pt x="79065" y="301625"/>
                    </a:moveTo>
                    <a:cubicBezTo>
                      <a:pt x="73799" y="301625"/>
                      <a:pt x="69850" y="305753"/>
                      <a:pt x="69850" y="312632"/>
                    </a:cubicBezTo>
                    <a:cubicBezTo>
                      <a:pt x="69850" y="318136"/>
                      <a:pt x="73799" y="322263"/>
                      <a:pt x="79065" y="322263"/>
                    </a:cubicBezTo>
                    <a:cubicBezTo>
                      <a:pt x="79065" y="322263"/>
                      <a:pt x="79065" y="322263"/>
                      <a:pt x="114610" y="322263"/>
                    </a:cubicBezTo>
                    <a:cubicBezTo>
                      <a:pt x="119875" y="322263"/>
                      <a:pt x="123825" y="318136"/>
                      <a:pt x="123825" y="312632"/>
                    </a:cubicBezTo>
                    <a:cubicBezTo>
                      <a:pt x="123825" y="305753"/>
                      <a:pt x="119875" y="301625"/>
                      <a:pt x="114610" y="301625"/>
                    </a:cubicBezTo>
                    <a:cubicBezTo>
                      <a:pt x="114610" y="301625"/>
                      <a:pt x="114610" y="301625"/>
                      <a:pt x="79065" y="301625"/>
                    </a:cubicBezTo>
                    <a:close/>
                    <a:moveTo>
                      <a:pt x="166687" y="152400"/>
                    </a:moveTo>
                    <a:lnTo>
                      <a:pt x="166687" y="166688"/>
                    </a:lnTo>
                    <a:lnTo>
                      <a:pt x="171450" y="166688"/>
                    </a:lnTo>
                    <a:lnTo>
                      <a:pt x="171450" y="193676"/>
                    </a:lnTo>
                    <a:lnTo>
                      <a:pt x="166687" y="193676"/>
                    </a:lnTo>
                    <a:lnTo>
                      <a:pt x="166687" y="207963"/>
                    </a:lnTo>
                    <a:lnTo>
                      <a:pt x="193675" y="207963"/>
                    </a:lnTo>
                    <a:lnTo>
                      <a:pt x="193675" y="193676"/>
                    </a:lnTo>
                    <a:lnTo>
                      <a:pt x="190500" y="193676"/>
                    </a:lnTo>
                    <a:lnTo>
                      <a:pt x="190500" y="152400"/>
                    </a:lnTo>
                    <a:close/>
                    <a:moveTo>
                      <a:pt x="179388" y="125413"/>
                    </a:moveTo>
                    <a:cubicBezTo>
                      <a:pt x="173250" y="125413"/>
                      <a:pt x="168275" y="130033"/>
                      <a:pt x="168275" y="135732"/>
                    </a:cubicBezTo>
                    <a:cubicBezTo>
                      <a:pt x="168275" y="141431"/>
                      <a:pt x="173250" y="146051"/>
                      <a:pt x="179388" y="146051"/>
                    </a:cubicBezTo>
                    <a:cubicBezTo>
                      <a:pt x="185526" y="146051"/>
                      <a:pt x="190501" y="141431"/>
                      <a:pt x="190501" y="135732"/>
                    </a:cubicBezTo>
                    <a:cubicBezTo>
                      <a:pt x="190501" y="130033"/>
                      <a:pt x="185526" y="125413"/>
                      <a:pt x="179388" y="125413"/>
                    </a:cubicBezTo>
                    <a:close/>
                    <a:moveTo>
                      <a:pt x="180975" y="88900"/>
                    </a:moveTo>
                    <a:cubicBezTo>
                      <a:pt x="230808" y="88900"/>
                      <a:pt x="271462" y="124384"/>
                      <a:pt x="271462" y="169069"/>
                    </a:cubicBezTo>
                    <a:cubicBezTo>
                      <a:pt x="271462" y="212439"/>
                      <a:pt x="230808" y="249238"/>
                      <a:pt x="180975" y="249238"/>
                    </a:cubicBezTo>
                    <a:cubicBezTo>
                      <a:pt x="162614" y="249238"/>
                      <a:pt x="145566" y="243981"/>
                      <a:pt x="131141" y="236096"/>
                    </a:cubicBezTo>
                    <a:cubicBezTo>
                      <a:pt x="119338" y="243981"/>
                      <a:pt x="104912" y="242667"/>
                      <a:pt x="97044" y="242667"/>
                    </a:cubicBezTo>
                    <a:cubicBezTo>
                      <a:pt x="94421" y="241353"/>
                      <a:pt x="94421" y="238724"/>
                      <a:pt x="95732" y="237410"/>
                    </a:cubicBezTo>
                    <a:cubicBezTo>
                      <a:pt x="103601" y="232153"/>
                      <a:pt x="107535" y="225582"/>
                      <a:pt x="110158" y="219011"/>
                    </a:cubicBezTo>
                    <a:cubicBezTo>
                      <a:pt x="97044" y="205868"/>
                      <a:pt x="90487" y="187469"/>
                      <a:pt x="90487" y="169069"/>
                    </a:cubicBezTo>
                    <a:cubicBezTo>
                      <a:pt x="90487" y="124384"/>
                      <a:pt x="131141" y="88900"/>
                      <a:pt x="180975" y="88900"/>
                    </a:cubicBezTo>
                    <a:close/>
                    <a:moveTo>
                      <a:pt x="37042" y="0"/>
                    </a:moveTo>
                    <a:cubicBezTo>
                      <a:pt x="37042" y="0"/>
                      <a:pt x="37042" y="0"/>
                      <a:pt x="162719" y="0"/>
                    </a:cubicBezTo>
                    <a:cubicBezTo>
                      <a:pt x="182563" y="0"/>
                      <a:pt x="198438" y="17171"/>
                      <a:pt x="198438" y="38304"/>
                    </a:cubicBezTo>
                    <a:cubicBezTo>
                      <a:pt x="198438" y="38304"/>
                      <a:pt x="198438" y="38304"/>
                      <a:pt x="198438" y="67363"/>
                    </a:cubicBezTo>
                    <a:cubicBezTo>
                      <a:pt x="193147" y="67363"/>
                      <a:pt x="186532" y="66042"/>
                      <a:pt x="181240" y="66042"/>
                    </a:cubicBezTo>
                    <a:cubicBezTo>
                      <a:pt x="175949" y="66042"/>
                      <a:pt x="170657" y="67363"/>
                      <a:pt x="165365" y="67363"/>
                    </a:cubicBezTo>
                    <a:cubicBezTo>
                      <a:pt x="165365" y="67363"/>
                      <a:pt x="165365" y="67363"/>
                      <a:pt x="165365" y="51513"/>
                    </a:cubicBezTo>
                    <a:cubicBezTo>
                      <a:pt x="165365" y="51513"/>
                      <a:pt x="165365" y="51513"/>
                      <a:pt x="34396" y="51513"/>
                    </a:cubicBezTo>
                    <a:cubicBezTo>
                      <a:pt x="34396" y="51513"/>
                      <a:pt x="33073" y="51513"/>
                      <a:pt x="33073" y="51513"/>
                    </a:cubicBezTo>
                    <a:cubicBezTo>
                      <a:pt x="33073" y="51513"/>
                      <a:pt x="33073" y="51513"/>
                      <a:pt x="33073" y="286625"/>
                    </a:cubicBezTo>
                    <a:cubicBezTo>
                      <a:pt x="33073" y="286625"/>
                      <a:pt x="34396" y="286625"/>
                      <a:pt x="34396" y="286625"/>
                    </a:cubicBezTo>
                    <a:cubicBezTo>
                      <a:pt x="34396" y="286625"/>
                      <a:pt x="34396" y="286625"/>
                      <a:pt x="165365" y="286625"/>
                    </a:cubicBezTo>
                    <a:cubicBezTo>
                      <a:pt x="165365" y="286625"/>
                      <a:pt x="165365" y="286625"/>
                      <a:pt x="165365" y="270775"/>
                    </a:cubicBezTo>
                    <a:cubicBezTo>
                      <a:pt x="170657" y="270775"/>
                      <a:pt x="175949" y="272096"/>
                      <a:pt x="181240" y="272096"/>
                    </a:cubicBezTo>
                    <a:cubicBezTo>
                      <a:pt x="186532" y="272096"/>
                      <a:pt x="193147" y="270775"/>
                      <a:pt x="198438" y="270775"/>
                    </a:cubicBezTo>
                    <a:cubicBezTo>
                      <a:pt x="198438" y="270775"/>
                      <a:pt x="198438" y="270775"/>
                      <a:pt x="198438" y="299834"/>
                    </a:cubicBezTo>
                    <a:cubicBezTo>
                      <a:pt x="198438" y="320967"/>
                      <a:pt x="182563" y="338138"/>
                      <a:pt x="162719" y="338138"/>
                    </a:cubicBezTo>
                    <a:cubicBezTo>
                      <a:pt x="162719" y="338138"/>
                      <a:pt x="162719" y="338138"/>
                      <a:pt x="37042" y="338138"/>
                    </a:cubicBezTo>
                    <a:cubicBezTo>
                      <a:pt x="17198" y="338138"/>
                      <a:pt x="0" y="320967"/>
                      <a:pt x="0" y="299834"/>
                    </a:cubicBezTo>
                    <a:cubicBezTo>
                      <a:pt x="0" y="299834"/>
                      <a:pt x="0" y="299834"/>
                      <a:pt x="0" y="38304"/>
                    </a:cubicBezTo>
                    <a:cubicBezTo>
                      <a:pt x="0" y="17171"/>
                      <a:pt x="17198" y="0"/>
                      <a:pt x="370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1010" name="Google Shape;1010;p36"/>
            <p:cNvGrpSpPr/>
            <p:nvPr/>
          </p:nvGrpSpPr>
          <p:grpSpPr>
            <a:xfrm>
              <a:off x="8170814" y="1980197"/>
              <a:ext cx="2749722" cy="3524384"/>
              <a:chOff x="8170814" y="1912116"/>
              <a:chExt cx="2749722" cy="3524384"/>
            </a:xfrm>
          </p:grpSpPr>
          <p:grpSp>
            <p:nvGrpSpPr>
              <p:cNvPr id="1011" name="Google Shape;1011;p36"/>
              <p:cNvGrpSpPr/>
              <p:nvPr/>
            </p:nvGrpSpPr>
            <p:grpSpPr>
              <a:xfrm>
                <a:off x="8170814" y="1912116"/>
                <a:ext cx="2611177" cy="3524384"/>
                <a:chOff x="1193500" y="1491637"/>
                <a:chExt cx="3761195" cy="3524384"/>
              </a:xfrm>
            </p:grpSpPr>
            <p:grpSp>
              <p:nvGrpSpPr>
                <p:cNvPr id="1012" name="Google Shape;1012;p36"/>
                <p:cNvGrpSpPr/>
                <p:nvPr/>
              </p:nvGrpSpPr>
              <p:grpSpPr>
                <a:xfrm>
                  <a:off x="1193500" y="1491637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13" name="Google Shape;1013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14" name="Google Shape;1014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  <p:grpSp>
              <p:nvGrpSpPr>
                <p:cNvPr id="1015" name="Google Shape;1015;p36"/>
                <p:cNvGrpSpPr/>
                <p:nvPr/>
              </p:nvGrpSpPr>
              <p:grpSpPr>
                <a:xfrm>
                  <a:off x="1193500" y="2815545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16" name="Google Shape;1016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17" name="Google Shape;1017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2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2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  <p:grpSp>
              <p:nvGrpSpPr>
                <p:cNvPr id="1018" name="Google Shape;1018;p36"/>
                <p:cNvGrpSpPr/>
                <p:nvPr/>
              </p:nvGrpSpPr>
              <p:grpSpPr>
                <a:xfrm>
                  <a:off x="1193500" y="4139453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19" name="Google Shape;1019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20" name="Google Shape;1020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5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5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cxnSp>
            <p:nvCxnSpPr>
              <p:cNvPr id="1021" name="Google Shape;1021;p36"/>
              <p:cNvCxnSpPr/>
              <p:nvPr/>
            </p:nvCxnSpPr>
            <p:spPr>
              <a:xfrm>
                <a:off x="8472264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022" name="Google Shape;1022;p36"/>
              <p:cNvCxnSpPr/>
              <p:nvPr/>
            </p:nvCxnSpPr>
            <p:spPr>
              <a:xfrm>
                <a:off x="8472264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1023" name="Google Shape;1023;p36"/>
            <p:cNvGrpSpPr/>
            <p:nvPr/>
          </p:nvGrpSpPr>
          <p:grpSpPr>
            <a:xfrm>
              <a:off x="1307468" y="1980197"/>
              <a:ext cx="2713719" cy="3524384"/>
              <a:chOff x="1307468" y="1697288"/>
              <a:chExt cx="2713719" cy="3524384"/>
            </a:xfrm>
          </p:grpSpPr>
          <p:grpSp>
            <p:nvGrpSpPr>
              <p:cNvPr id="1024" name="Google Shape;1024;p36"/>
              <p:cNvGrpSpPr/>
              <p:nvPr/>
            </p:nvGrpSpPr>
            <p:grpSpPr>
              <a:xfrm>
                <a:off x="1410010" y="1697288"/>
                <a:ext cx="2611177" cy="3524384"/>
                <a:chOff x="1193500" y="1491637"/>
                <a:chExt cx="3761195" cy="3524384"/>
              </a:xfrm>
            </p:grpSpPr>
            <p:grpSp>
              <p:nvGrpSpPr>
                <p:cNvPr id="1025" name="Google Shape;1025;p36"/>
                <p:cNvGrpSpPr/>
                <p:nvPr/>
              </p:nvGrpSpPr>
              <p:grpSpPr>
                <a:xfrm>
                  <a:off x="1193500" y="1491637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26" name="Google Shape;1026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27" name="Google Shape;1027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  <p:grpSp>
              <p:nvGrpSpPr>
                <p:cNvPr id="1028" name="Google Shape;1028;p36"/>
                <p:cNvGrpSpPr/>
                <p:nvPr/>
              </p:nvGrpSpPr>
              <p:grpSpPr>
                <a:xfrm>
                  <a:off x="1193500" y="2815545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29" name="Google Shape;1029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30" name="Google Shape;1030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2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2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  <p:grpSp>
              <p:nvGrpSpPr>
                <p:cNvPr id="1031" name="Google Shape;1031;p36"/>
                <p:cNvGrpSpPr/>
                <p:nvPr/>
              </p:nvGrpSpPr>
              <p:grpSpPr>
                <a:xfrm>
                  <a:off x="1193500" y="4139453"/>
                  <a:ext cx="3761195" cy="876568"/>
                  <a:chOff x="1317257" y="1824875"/>
                  <a:chExt cx="3761195" cy="876568"/>
                </a:xfrm>
              </p:grpSpPr>
              <p:sp>
                <p:nvSpPr>
                  <p:cNvPr id="1032" name="Google Shape;1032;p36"/>
                  <p:cNvSpPr txBox="1"/>
                  <p:nvPr/>
                </p:nvSpPr>
                <p:spPr>
                  <a:xfrm>
                    <a:off x="1317257" y="219361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1400">
                        <a:solidFill>
                          <a:schemeClr val="dk1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Go ahead and replace it with your own text.</a:t>
                    </a:r>
                    <a:endParaRPr sz="1400">
                      <a:solidFill>
                        <a:schemeClr val="dk1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  <p:sp>
                <p:nvSpPr>
                  <p:cNvPr id="1033" name="Google Shape;1033;p3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2000">
                        <a:solidFill>
                          <a:schemeClr val="accent5"/>
                        </a:solidFill>
                        <a:latin typeface="Book Antiqua"/>
                        <a:ea typeface="Book Antiqua"/>
                        <a:cs typeface="Book Antiqua"/>
                        <a:sym typeface="Book Antiqua"/>
                      </a:rPr>
                      <a:t>STEP HERE</a:t>
                    </a:r>
                    <a:endParaRPr b="1" sz="2000">
                      <a:solidFill>
                        <a:schemeClr val="accent5"/>
                      </a:solidFill>
                      <a:latin typeface="Book Antiqua"/>
                      <a:ea typeface="Book Antiqua"/>
                      <a:cs typeface="Book Antiqua"/>
                      <a:sym typeface="Book Antiqua"/>
                    </a:endParaRPr>
                  </a:p>
                </p:txBody>
              </p:sp>
            </p:grpSp>
          </p:grpSp>
          <p:grpSp>
            <p:nvGrpSpPr>
              <p:cNvPr id="1034" name="Google Shape;1034;p36"/>
              <p:cNvGrpSpPr/>
              <p:nvPr/>
            </p:nvGrpSpPr>
            <p:grpSpPr>
              <a:xfrm>
                <a:off x="1307468" y="2710116"/>
                <a:ext cx="2448272" cy="1338747"/>
                <a:chOff x="1307468" y="2924944"/>
                <a:chExt cx="2448272" cy="1338747"/>
              </a:xfrm>
            </p:grpSpPr>
            <p:cxnSp>
              <p:nvCxnSpPr>
                <p:cNvPr id="1035" name="Google Shape;1035;p36"/>
                <p:cNvCxnSpPr/>
                <p:nvPr/>
              </p:nvCxnSpPr>
              <p:spPr>
                <a:xfrm>
                  <a:off x="1307468" y="2924944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cxnSp>
              <p:nvCxnSpPr>
                <p:cNvPr id="1036" name="Google Shape;1036;p36"/>
                <p:cNvCxnSpPr/>
                <p:nvPr/>
              </p:nvCxnSpPr>
              <p:spPr>
                <a:xfrm>
                  <a:off x="1307468" y="4263691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Google Shape;1042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625" y="4882504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3" name="Google Shape;1043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-57750" y="-959430"/>
            <a:ext cx="12312046" cy="29518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4" name="Google Shape;1044;p37"/>
          <p:cNvSpPr txBox="1"/>
          <p:nvPr/>
        </p:nvSpPr>
        <p:spPr>
          <a:xfrm>
            <a:off x="3046796" y="2541446"/>
            <a:ext cx="610295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000">
                <a:solidFill>
                  <a:srgbClr val="595959"/>
                </a:solidFill>
                <a:latin typeface="Book Antiqua"/>
                <a:ea typeface="Book Antiqua"/>
                <a:cs typeface="Book Antiqua"/>
                <a:sym typeface="Book Antiqua"/>
              </a:rPr>
              <a:t>THANK YOU!</a:t>
            </a:r>
            <a:endParaRPr b="1" sz="6000">
              <a:solidFill>
                <a:srgbClr val="595959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045" name="Google Shape;1045;p37"/>
          <p:cNvSpPr/>
          <p:nvPr/>
        </p:nvSpPr>
        <p:spPr>
          <a:xfrm>
            <a:off x="2933700" y="2306719"/>
            <a:ext cx="6324600" cy="1714500"/>
          </a:xfrm>
          <a:custGeom>
            <a:rect b="b" l="l" r="r" t="t"/>
            <a:pathLst>
              <a:path extrusionOk="0" h="1714500" w="6324600">
                <a:moveTo>
                  <a:pt x="0" y="0"/>
                </a:moveTo>
                <a:lnTo>
                  <a:pt x="2228850" y="0"/>
                </a:lnTo>
                <a:lnTo>
                  <a:pt x="2228850" y="46463"/>
                </a:lnTo>
                <a:lnTo>
                  <a:pt x="46463" y="46463"/>
                </a:lnTo>
                <a:lnTo>
                  <a:pt x="46463" y="1668037"/>
                </a:lnTo>
                <a:lnTo>
                  <a:pt x="6278137" y="1668037"/>
                </a:lnTo>
                <a:lnTo>
                  <a:pt x="6278137" y="46463"/>
                </a:lnTo>
                <a:lnTo>
                  <a:pt x="4095750" y="46463"/>
                </a:lnTo>
                <a:lnTo>
                  <a:pt x="4095750" y="0"/>
                </a:lnTo>
                <a:lnTo>
                  <a:pt x="6324600" y="0"/>
                </a:lnTo>
                <a:lnTo>
                  <a:pt x="6324600" y="1714500"/>
                </a:lnTo>
                <a:lnTo>
                  <a:pt x="0" y="17145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1046" name="Google Shape;1046;p37"/>
          <p:cNvGrpSpPr/>
          <p:nvPr/>
        </p:nvGrpSpPr>
        <p:grpSpPr>
          <a:xfrm>
            <a:off x="3799778" y="3710069"/>
            <a:ext cx="4410772" cy="546100"/>
            <a:chOff x="3799778" y="2940050"/>
            <a:chExt cx="4410772" cy="546100"/>
          </a:xfrm>
        </p:grpSpPr>
        <p:sp>
          <p:nvSpPr>
            <p:cNvPr id="1047" name="Google Shape;1047;p37"/>
            <p:cNvSpPr/>
            <p:nvPr/>
          </p:nvSpPr>
          <p:spPr>
            <a:xfrm>
              <a:off x="3981450" y="2940050"/>
              <a:ext cx="4229100" cy="546100"/>
            </a:xfrm>
            <a:prstGeom prst="rect">
              <a:avLst/>
            </a:prstGeom>
            <a:solidFill>
              <a:srgbClr val="4DA8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048" name="Google Shape;1048;p37"/>
            <p:cNvSpPr txBox="1"/>
            <p:nvPr/>
          </p:nvSpPr>
          <p:spPr>
            <a:xfrm>
              <a:off x="3799778" y="2951490"/>
              <a:ext cx="42291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Powered by </a:t>
              </a:r>
              <a:r>
                <a:rPr b="1" lang="tr-TR" sz="14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Freepptbackgrounds.net</a:t>
              </a:r>
              <a:endParaRPr b="1" sz="14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pic>
        <p:nvPicPr>
          <p:cNvPr id="1049" name="Google Shape;1049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564107" y="3186198"/>
            <a:ext cx="180412" cy="2160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0" name="Google Shape;1050;p3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007166" y="2529723"/>
            <a:ext cx="318706" cy="381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1" name="Google Shape;1051;p3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0111137" y="3219838"/>
            <a:ext cx="409276" cy="490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2" name="Google Shape;1052;p3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rot="10800000">
            <a:off x="330465" y="2911470"/>
            <a:ext cx="224874" cy="269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3" name="Google Shape;1053;p3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11245513" y="2639496"/>
            <a:ext cx="318706" cy="3817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38"/>
          <p:cNvSpPr txBox="1"/>
          <p:nvPr/>
        </p:nvSpPr>
        <p:spPr>
          <a:xfrm>
            <a:off x="632897" y="1627433"/>
            <a:ext cx="11041772" cy="3547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07">
                <a:solidFill>
                  <a:srgbClr val="FF940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Copyright (C) 2020 Free Powerpoint Template and Google Slides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u="sng">
                <a:solidFill>
                  <a:schemeClr val="hlink"/>
                </a:solidFill>
                <a:latin typeface="Book Antiqua"/>
                <a:ea typeface="Book Antiqua"/>
                <a:cs typeface="Book Antiqua"/>
                <a:sym typeface="Book Antiqua"/>
                <a:hlinkClick r:id="rId3"/>
              </a:rPr>
              <a:t>www.Freepptbackgrounds.net</a:t>
            </a:r>
            <a:endParaRPr b="1" sz="2400">
              <a:solidFill>
                <a:srgbClr val="7F7F7F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Book Antiqua"/>
                <a:ea typeface="Book Antiqua"/>
                <a:cs typeface="Book Antiqua"/>
                <a:sym typeface="Book Antiqua"/>
              </a:rPr>
              <a:t>This background, diagrams, charts, template or google slides was downloaded from freepptbackgrounds.net website</a:t>
            </a:r>
            <a:endParaRPr sz="1398">
              <a:solidFill>
                <a:srgbClr val="7F7F7F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Book Antiqua"/>
                <a:ea typeface="Book Antiqua"/>
                <a:cs typeface="Book Antiqua"/>
                <a:sym typeface="Book Antiqua"/>
              </a:rPr>
              <a:t>The resource on Internet where you can download free Presentation backgrounds for your next and new presentation.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Thank you!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Free ppt backgrounds</a:t>
            </a:r>
            <a:endParaRPr b="1" sz="15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>
              <a:solidFill>
                <a:srgbClr val="7F7F7F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Book Antiqua"/>
                <a:ea typeface="Book Antiqua"/>
                <a:cs typeface="Book Antiqua"/>
                <a:sym typeface="Book Antiqua"/>
              </a:rPr>
              <a:t>If you liked this PPT, feel free to leave us your feedback or testimonial sending an email to</a:t>
            </a:r>
            <a:endParaRPr sz="1398">
              <a:solidFill>
                <a:srgbClr val="7F7F7F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 u="sng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/>
              </a:rPr>
              <a:t>info@freepptbackgrounds.net</a:t>
            </a:r>
            <a:r>
              <a:rPr b="1"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tr-TR" sz="1398">
                <a:solidFill>
                  <a:srgbClr val="7F7F7F"/>
                </a:solidFill>
                <a:latin typeface="Book Antiqua"/>
                <a:ea typeface="Book Antiqua"/>
                <a:cs typeface="Book Antiqua"/>
                <a:sym typeface="Book Antiqua"/>
              </a:rPr>
              <a:t>or posting a comment in our website: </a:t>
            </a:r>
            <a:r>
              <a:rPr b="1"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60" name="Google Shape;1060;p38"/>
          <p:cNvSpPr txBox="1"/>
          <p:nvPr/>
        </p:nvSpPr>
        <p:spPr>
          <a:xfrm>
            <a:off x="1655051" y="5828107"/>
            <a:ext cx="7293643" cy="354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website</a:t>
            </a:r>
            <a:r>
              <a:rPr b="1" lang="tr-TR" sz="1707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b="1" lang="tr-TR" sz="1707" u="sng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5"/>
              </a:rPr>
              <a:t>https://www.freepptbackgrounds.net</a:t>
            </a:r>
            <a:endParaRPr b="1" sz="1707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061" name="Google Shape;1061;p38"/>
          <p:cNvGrpSpPr/>
          <p:nvPr/>
        </p:nvGrpSpPr>
        <p:grpSpPr>
          <a:xfrm>
            <a:off x="9311581" y="5828110"/>
            <a:ext cx="1335801" cy="354906"/>
            <a:chOff x="8158550" y="5010841"/>
            <a:chExt cx="1336431" cy="355073"/>
          </a:xfrm>
        </p:grpSpPr>
        <p:sp>
          <p:nvSpPr>
            <p:cNvPr id="1062" name="Google Shape;1062;p38"/>
            <p:cNvSpPr/>
            <p:nvPr/>
          </p:nvSpPr>
          <p:spPr>
            <a:xfrm>
              <a:off x="8158550" y="5010841"/>
              <a:ext cx="1336431" cy="342900"/>
            </a:xfrm>
            <a:prstGeom prst="roundRect">
              <a:avLst>
                <a:gd fmla="val 16667" name="adj"/>
              </a:avLst>
            </a:prstGeom>
            <a:solidFill>
              <a:srgbClr val="B9EDFD"/>
            </a:solidFill>
            <a:ln>
              <a:noFill/>
            </a:ln>
            <a:effectLst>
              <a:reflection blurRad="0" dir="0" dist="0" endA="300" endPos="35000" kx="0" rotWithShape="0" algn="bl" stA="52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rgbClr val="FF0000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3" name="Google Shape;1063;p38">
              <a:hlinkClick r:id="rId6"/>
            </p:cNvPr>
            <p:cNvSpPr txBox="1"/>
            <p:nvPr/>
          </p:nvSpPr>
          <p:spPr>
            <a:xfrm>
              <a:off x="8278621" y="5010841"/>
              <a:ext cx="1105876" cy="3550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707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Visit us</a:t>
              </a:r>
              <a:endParaRPr b="1" sz="1707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064" name="Google Shape;1064;p38"/>
          <p:cNvSpPr/>
          <p:nvPr/>
        </p:nvSpPr>
        <p:spPr>
          <a:xfrm>
            <a:off x="2875" y="1617"/>
            <a:ext cx="12186254" cy="1275611"/>
          </a:xfrm>
          <a:prstGeom prst="rect">
            <a:avLst/>
          </a:prstGeom>
          <a:solidFill>
            <a:srgbClr val="FF940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65" name="Google Shape;1065;p38"/>
          <p:cNvSpPr txBox="1"/>
          <p:nvPr/>
        </p:nvSpPr>
        <p:spPr>
          <a:xfrm>
            <a:off x="3625382" y="785338"/>
            <a:ext cx="4686001" cy="27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«Free </a:t>
            </a:r>
            <a:r>
              <a:rPr b="1" i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Powerpoint</a:t>
            </a:r>
            <a:r>
              <a:rPr i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templates and Google </a:t>
            </a:r>
            <a:r>
              <a:rPr b="1" i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Slides</a:t>
            </a:r>
            <a:r>
              <a:rPr i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»</a:t>
            </a:r>
            <a:endParaRPr i="1"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66" name="Google Shape;1066;p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576538" y="152703"/>
            <a:ext cx="2783689" cy="583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5" y="4609250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68974" y="121919"/>
            <a:ext cx="630364" cy="75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322894" y="265977"/>
            <a:ext cx="389826" cy="466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408494" y="965637"/>
            <a:ext cx="318706" cy="3817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1" name="Google Shape;131;p16"/>
          <p:cNvGrpSpPr/>
          <p:nvPr/>
        </p:nvGrpSpPr>
        <p:grpSpPr>
          <a:xfrm>
            <a:off x="3963057" y="1713545"/>
            <a:ext cx="4277360" cy="700336"/>
            <a:chOff x="1036906" y="2154702"/>
            <a:chExt cx="4277360" cy="700336"/>
          </a:xfrm>
        </p:grpSpPr>
        <p:sp>
          <p:nvSpPr>
            <p:cNvPr id="132" name="Google Shape;132;p16"/>
            <p:cNvSpPr/>
            <p:nvPr/>
          </p:nvSpPr>
          <p:spPr>
            <a:xfrm flipH="1">
              <a:off x="1036907" y="2369292"/>
              <a:ext cx="609000" cy="426438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rgbClr val="4DA8FA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</a:t>
              </a:r>
              <a:endParaRPr b="0" i="0" sz="2800" u="none" cap="none" strike="noStrike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33" name="Google Shape;133;p16"/>
            <p:cNvSpPr/>
            <p:nvPr/>
          </p:nvSpPr>
          <p:spPr>
            <a:xfrm flipH="1">
              <a:off x="1036906" y="2154702"/>
              <a:ext cx="4277360" cy="70033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200" u="none" cap="none" strike="noStrike">
                  <a:solidFill>
                    <a:srgbClr val="045197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WEDNESDAY</a:t>
              </a:r>
              <a:endParaRPr b="1" i="0" sz="3600" u="none" cap="none" strike="noStrike">
                <a:solidFill>
                  <a:srgbClr val="045197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134" name="Google Shape;134;p16"/>
          <p:cNvSpPr txBox="1"/>
          <p:nvPr/>
        </p:nvSpPr>
        <p:spPr>
          <a:xfrm>
            <a:off x="3963057" y="2823617"/>
            <a:ext cx="4277360" cy="174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A complex idea can be conveyed with just a single still image, namely making it possible to absorb large amounts of data quickly.</a:t>
            </a:r>
            <a:endParaRPr b="0" i="0" sz="1600" u="none" cap="none" strike="noStrike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7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141" name="Google Shape;141;p17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142" name="Google Shape;142;p17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43" name="Google Shape;143;p17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144" name="Google Shape;144;p17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145" name="Google Shape;145;p17"/>
          <p:cNvSpPr txBox="1"/>
          <p:nvPr/>
        </p:nvSpPr>
        <p:spPr>
          <a:xfrm>
            <a:off x="863600" y="248922"/>
            <a:ext cx="323832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146" name="Google Shape;146;p17"/>
          <p:cNvGrpSpPr/>
          <p:nvPr/>
        </p:nvGrpSpPr>
        <p:grpSpPr>
          <a:xfrm>
            <a:off x="873239" y="1844824"/>
            <a:ext cx="10431420" cy="4277766"/>
            <a:chOff x="873239" y="822624"/>
            <a:chExt cx="10431420" cy="4277766"/>
          </a:xfrm>
        </p:grpSpPr>
        <p:grpSp>
          <p:nvGrpSpPr>
            <p:cNvPr id="147" name="Google Shape;147;p17"/>
            <p:cNvGrpSpPr/>
            <p:nvPr/>
          </p:nvGrpSpPr>
          <p:grpSpPr>
            <a:xfrm>
              <a:off x="4896238" y="1517657"/>
              <a:ext cx="3855784" cy="1903072"/>
              <a:chOff x="4896238" y="1517657"/>
              <a:chExt cx="3855784" cy="1903072"/>
            </a:xfrm>
          </p:grpSpPr>
          <p:sp>
            <p:nvSpPr>
              <p:cNvPr id="148" name="Google Shape;148;p17"/>
              <p:cNvSpPr/>
              <p:nvPr/>
            </p:nvSpPr>
            <p:spPr>
              <a:xfrm>
                <a:off x="5491981" y="2278884"/>
                <a:ext cx="2788409" cy="810872"/>
              </a:xfrm>
              <a:custGeom>
                <a:rect b="b" l="l" r="r" t="t"/>
                <a:pathLst>
                  <a:path extrusionOk="0" h="98" w="337">
                    <a:moveTo>
                      <a:pt x="0" y="98"/>
                    </a:moveTo>
                    <a:lnTo>
                      <a:pt x="337" y="98"/>
                    </a:lnTo>
                    <a:lnTo>
                      <a:pt x="281" y="0"/>
                    </a:lnTo>
                    <a:lnTo>
                      <a:pt x="0" y="0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49" name="Google Shape;149;p17"/>
              <p:cNvSpPr/>
              <p:nvPr/>
            </p:nvSpPr>
            <p:spPr>
              <a:xfrm>
                <a:off x="5351322" y="2899452"/>
                <a:ext cx="2167841" cy="521277"/>
              </a:xfrm>
              <a:custGeom>
                <a:rect b="b" l="l" r="r" t="t"/>
                <a:pathLst>
                  <a:path extrusionOk="0" h="63" w="262">
                    <a:moveTo>
                      <a:pt x="0" y="63"/>
                    </a:moveTo>
                    <a:lnTo>
                      <a:pt x="224" y="63"/>
                    </a:lnTo>
                    <a:lnTo>
                      <a:pt x="262" y="0"/>
                    </a:lnTo>
                    <a:lnTo>
                      <a:pt x="0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7B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0" name="Google Shape;150;p17"/>
              <p:cNvSpPr/>
              <p:nvPr/>
            </p:nvSpPr>
            <p:spPr>
              <a:xfrm>
                <a:off x="5027352" y="2899452"/>
                <a:ext cx="1770684" cy="521277"/>
              </a:xfrm>
              <a:custGeom>
                <a:rect b="b" l="l" r="r" t="t"/>
                <a:pathLst>
                  <a:path extrusionOk="0" h="63" w="263">
                    <a:moveTo>
                      <a:pt x="0" y="63"/>
                    </a:moveTo>
                    <a:lnTo>
                      <a:pt x="225" y="63"/>
                    </a:lnTo>
                    <a:lnTo>
                      <a:pt x="263" y="0"/>
                    </a:lnTo>
                    <a:lnTo>
                      <a:pt x="0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A3E6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1" name="Google Shape;151;p17"/>
              <p:cNvSpPr/>
              <p:nvPr/>
            </p:nvSpPr>
            <p:spPr>
              <a:xfrm>
                <a:off x="4896238" y="2278884"/>
                <a:ext cx="2796681" cy="537826"/>
              </a:xfrm>
              <a:custGeom>
                <a:rect b="b" l="l" r="r" t="t"/>
                <a:pathLst>
                  <a:path extrusionOk="0" h="65" w="338">
                    <a:moveTo>
                      <a:pt x="0" y="65"/>
                    </a:moveTo>
                    <a:lnTo>
                      <a:pt x="338" y="65"/>
                    </a:lnTo>
                    <a:lnTo>
                      <a:pt x="263" y="0"/>
                    </a:lnTo>
                    <a:lnTo>
                      <a:pt x="0" y="0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A3E6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02</a:t>
                </a:r>
                <a:endParaRPr b="1" sz="16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2" name="Google Shape;152;p17"/>
              <p:cNvSpPr/>
              <p:nvPr/>
            </p:nvSpPr>
            <p:spPr>
              <a:xfrm>
                <a:off x="7568808" y="2105129"/>
                <a:ext cx="1183214" cy="1174937"/>
              </a:xfrm>
              <a:prstGeom prst="ellipse">
                <a:avLst/>
              </a:prstGeom>
              <a:solidFill>
                <a:srgbClr val="00A3E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3" name="Google Shape;153;p17"/>
              <p:cNvSpPr/>
              <p:nvPr/>
            </p:nvSpPr>
            <p:spPr>
              <a:xfrm>
                <a:off x="7692919" y="2229239"/>
                <a:ext cx="934988" cy="93498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00A3E6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02</a:t>
                </a:r>
                <a:endParaRPr/>
              </a:p>
            </p:txBody>
          </p:sp>
          <p:sp>
            <p:nvSpPr>
              <p:cNvPr id="154" name="Google Shape;154;p17"/>
              <p:cNvSpPr/>
              <p:nvPr/>
            </p:nvSpPr>
            <p:spPr>
              <a:xfrm>
                <a:off x="8181099" y="1583851"/>
                <a:ext cx="16548" cy="604019"/>
              </a:xfrm>
              <a:custGeom>
                <a:rect b="b" l="l" r="r" t="t"/>
                <a:pathLst>
                  <a:path extrusionOk="0" h="35"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35"/>
                      <a:pt x="1" y="35"/>
                      <a:pt x="1" y="35"/>
                    </a:cubicBezTo>
                    <a:cubicBezTo>
                      <a:pt x="1" y="35"/>
                      <a:pt x="1" y="35"/>
                      <a:pt x="0" y="35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5" name="Google Shape;155;p17"/>
              <p:cNvSpPr/>
              <p:nvPr/>
            </p:nvSpPr>
            <p:spPr>
              <a:xfrm>
                <a:off x="8106629" y="1517657"/>
                <a:ext cx="157212" cy="15721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156" name="Google Shape;156;p17"/>
            <p:cNvGrpSpPr/>
            <p:nvPr/>
          </p:nvGrpSpPr>
          <p:grpSpPr>
            <a:xfrm>
              <a:off x="3439978" y="822624"/>
              <a:ext cx="3822683" cy="1679666"/>
              <a:chOff x="3439978" y="822624"/>
              <a:chExt cx="3822683" cy="1679666"/>
            </a:xfrm>
          </p:grpSpPr>
          <p:sp>
            <p:nvSpPr>
              <p:cNvPr id="157" name="Google Shape;157;p17"/>
              <p:cNvSpPr/>
              <p:nvPr/>
            </p:nvSpPr>
            <p:spPr>
              <a:xfrm>
                <a:off x="3994353" y="1848626"/>
                <a:ext cx="16548" cy="587471"/>
              </a:xfrm>
              <a:custGeom>
                <a:rect b="b" l="l" r="r" t="t"/>
                <a:pathLst>
                  <a:path extrusionOk="0" h="34" w="1">
                    <a:moveTo>
                      <a:pt x="0" y="34"/>
                    </a:moveTo>
                    <a:cubicBezTo>
                      <a:pt x="0" y="34"/>
                      <a:pt x="0" y="34"/>
                      <a:pt x="0" y="3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33"/>
                      <a:pt x="1" y="33"/>
                      <a:pt x="1" y="33"/>
                    </a:cubicBezTo>
                    <a:cubicBezTo>
                      <a:pt x="1" y="34"/>
                      <a:pt x="0" y="34"/>
                      <a:pt x="0" y="3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8" name="Google Shape;158;p17"/>
              <p:cNvSpPr/>
              <p:nvPr/>
            </p:nvSpPr>
            <p:spPr>
              <a:xfrm>
                <a:off x="3928159" y="2345078"/>
                <a:ext cx="157212" cy="15721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59" name="Google Shape;159;p17"/>
              <p:cNvSpPr/>
              <p:nvPr/>
            </p:nvSpPr>
            <p:spPr>
              <a:xfrm>
                <a:off x="3878514" y="979837"/>
                <a:ext cx="2788409" cy="810872"/>
              </a:xfrm>
              <a:custGeom>
                <a:rect b="b" l="l" r="r" t="t"/>
                <a:pathLst>
                  <a:path extrusionOk="0" h="98" w="337">
                    <a:moveTo>
                      <a:pt x="337" y="98"/>
                    </a:moveTo>
                    <a:lnTo>
                      <a:pt x="0" y="98"/>
                    </a:lnTo>
                    <a:lnTo>
                      <a:pt x="56" y="0"/>
                    </a:lnTo>
                    <a:lnTo>
                      <a:pt x="337" y="0"/>
                    </a:lnTo>
                    <a:lnTo>
                      <a:pt x="337" y="98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0" name="Google Shape;160;p17"/>
              <p:cNvSpPr/>
              <p:nvPr/>
            </p:nvSpPr>
            <p:spPr>
              <a:xfrm>
                <a:off x="4639740" y="1600400"/>
                <a:ext cx="2167841" cy="521277"/>
              </a:xfrm>
              <a:custGeom>
                <a:rect b="b" l="l" r="r" t="t"/>
                <a:pathLst>
                  <a:path extrusionOk="0" h="63" w="262">
                    <a:moveTo>
                      <a:pt x="262" y="63"/>
                    </a:moveTo>
                    <a:lnTo>
                      <a:pt x="38" y="63"/>
                    </a:lnTo>
                    <a:lnTo>
                      <a:pt x="0" y="0"/>
                    </a:lnTo>
                    <a:lnTo>
                      <a:pt x="262" y="0"/>
                    </a:lnTo>
                    <a:lnTo>
                      <a:pt x="262" y="63"/>
                    </a:lnTo>
                    <a:close/>
                  </a:path>
                </a:pathLst>
              </a:custGeom>
              <a:solidFill>
                <a:srgbClr val="04519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1" name="Google Shape;161;p17"/>
              <p:cNvSpPr/>
              <p:nvPr/>
            </p:nvSpPr>
            <p:spPr>
              <a:xfrm>
                <a:off x="5217661" y="1600400"/>
                <a:ext cx="1770684" cy="521277"/>
              </a:xfrm>
              <a:custGeom>
                <a:rect b="b" l="l" r="r" t="t"/>
                <a:pathLst>
                  <a:path extrusionOk="0" h="63" w="263">
                    <a:moveTo>
                      <a:pt x="263" y="63"/>
                    </a:moveTo>
                    <a:lnTo>
                      <a:pt x="38" y="63"/>
                    </a:lnTo>
                    <a:lnTo>
                      <a:pt x="0" y="0"/>
                    </a:lnTo>
                    <a:lnTo>
                      <a:pt x="263" y="0"/>
                    </a:lnTo>
                    <a:lnTo>
                      <a:pt x="263" y="63"/>
                    </a:lnTo>
                    <a:close/>
                  </a:path>
                </a:pathLst>
              </a:custGeom>
              <a:solidFill>
                <a:srgbClr val="056DCA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2" name="Google Shape;162;p17"/>
              <p:cNvSpPr/>
              <p:nvPr/>
            </p:nvSpPr>
            <p:spPr>
              <a:xfrm>
                <a:off x="4465980" y="979837"/>
                <a:ext cx="2796681" cy="537826"/>
              </a:xfrm>
              <a:custGeom>
                <a:rect b="b" l="l" r="r" t="t"/>
                <a:pathLst>
                  <a:path extrusionOk="0" h="65" w="338">
                    <a:moveTo>
                      <a:pt x="338" y="65"/>
                    </a:moveTo>
                    <a:lnTo>
                      <a:pt x="0" y="65"/>
                    </a:lnTo>
                    <a:lnTo>
                      <a:pt x="75" y="0"/>
                    </a:lnTo>
                    <a:lnTo>
                      <a:pt x="338" y="0"/>
                    </a:lnTo>
                    <a:lnTo>
                      <a:pt x="338" y="65"/>
                    </a:lnTo>
                    <a:close/>
                  </a:path>
                </a:pathLst>
              </a:custGeom>
              <a:solidFill>
                <a:srgbClr val="056DCA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01</a:t>
                </a:r>
                <a:endParaRPr b="1" sz="16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3" name="Google Shape;163;p17"/>
              <p:cNvSpPr/>
              <p:nvPr/>
            </p:nvSpPr>
            <p:spPr>
              <a:xfrm>
                <a:off x="3439978" y="822624"/>
                <a:ext cx="1133568" cy="1125292"/>
              </a:xfrm>
              <a:prstGeom prst="ellipse">
                <a:avLst/>
              </a:prstGeom>
              <a:solidFill>
                <a:srgbClr val="056D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4" name="Google Shape;164;p17"/>
              <p:cNvSpPr/>
              <p:nvPr/>
            </p:nvSpPr>
            <p:spPr>
              <a:xfrm>
                <a:off x="3547546" y="930192"/>
                <a:ext cx="901891" cy="89361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056DCA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01</a:t>
                </a:r>
                <a:endParaRPr/>
              </a:p>
            </p:txBody>
          </p:sp>
        </p:grpSp>
        <p:grpSp>
          <p:nvGrpSpPr>
            <p:cNvPr id="165" name="Google Shape;165;p17"/>
            <p:cNvGrpSpPr/>
            <p:nvPr/>
          </p:nvGrpSpPr>
          <p:grpSpPr>
            <a:xfrm>
              <a:off x="3456527" y="3437273"/>
              <a:ext cx="3806134" cy="1663117"/>
              <a:chOff x="3456527" y="3437273"/>
              <a:chExt cx="3806134" cy="1663117"/>
            </a:xfrm>
          </p:grpSpPr>
          <p:sp>
            <p:nvSpPr>
              <p:cNvPr id="166" name="Google Shape;166;p17"/>
              <p:cNvSpPr/>
              <p:nvPr/>
            </p:nvSpPr>
            <p:spPr>
              <a:xfrm>
                <a:off x="3878514" y="3577937"/>
                <a:ext cx="2788409" cy="810872"/>
              </a:xfrm>
              <a:custGeom>
                <a:rect b="b" l="l" r="r" t="t"/>
                <a:pathLst>
                  <a:path extrusionOk="0" h="98" w="337">
                    <a:moveTo>
                      <a:pt x="337" y="98"/>
                    </a:moveTo>
                    <a:lnTo>
                      <a:pt x="0" y="98"/>
                    </a:lnTo>
                    <a:lnTo>
                      <a:pt x="56" y="0"/>
                    </a:lnTo>
                    <a:lnTo>
                      <a:pt x="337" y="0"/>
                    </a:lnTo>
                    <a:lnTo>
                      <a:pt x="337" y="98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7" name="Google Shape;167;p17"/>
              <p:cNvSpPr/>
              <p:nvPr/>
            </p:nvSpPr>
            <p:spPr>
              <a:xfrm>
                <a:off x="4639740" y="4198499"/>
                <a:ext cx="2167841" cy="537826"/>
              </a:xfrm>
              <a:custGeom>
                <a:rect b="b" l="l" r="r" t="t"/>
                <a:pathLst>
                  <a:path extrusionOk="0" h="65" w="262">
                    <a:moveTo>
                      <a:pt x="262" y="65"/>
                    </a:moveTo>
                    <a:lnTo>
                      <a:pt x="38" y="65"/>
                    </a:lnTo>
                    <a:lnTo>
                      <a:pt x="0" y="0"/>
                    </a:lnTo>
                    <a:lnTo>
                      <a:pt x="262" y="0"/>
                    </a:lnTo>
                    <a:lnTo>
                      <a:pt x="262" y="65"/>
                    </a:lnTo>
                    <a:close/>
                  </a:path>
                </a:pathLst>
              </a:custGeom>
              <a:solidFill>
                <a:srgbClr val="0084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8" name="Google Shape;168;p17"/>
              <p:cNvSpPr/>
              <p:nvPr/>
            </p:nvSpPr>
            <p:spPr>
              <a:xfrm>
                <a:off x="5217661" y="4198499"/>
                <a:ext cx="1770684" cy="537826"/>
              </a:xfrm>
              <a:custGeom>
                <a:rect b="b" l="l" r="r" t="t"/>
                <a:pathLst>
                  <a:path extrusionOk="0" h="65" w="263">
                    <a:moveTo>
                      <a:pt x="263" y="65"/>
                    </a:moveTo>
                    <a:lnTo>
                      <a:pt x="38" y="65"/>
                    </a:lnTo>
                    <a:lnTo>
                      <a:pt x="0" y="0"/>
                    </a:lnTo>
                    <a:lnTo>
                      <a:pt x="263" y="0"/>
                    </a:lnTo>
                    <a:lnTo>
                      <a:pt x="263" y="6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69" name="Google Shape;169;p17"/>
              <p:cNvSpPr/>
              <p:nvPr/>
            </p:nvSpPr>
            <p:spPr>
              <a:xfrm>
                <a:off x="4465980" y="3577937"/>
                <a:ext cx="2796681" cy="537826"/>
              </a:xfrm>
              <a:custGeom>
                <a:rect b="b" l="l" r="r" t="t"/>
                <a:pathLst>
                  <a:path extrusionOk="0" h="65" w="338">
                    <a:moveTo>
                      <a:pt x="338" y="65"/>
                    </a:moveTo>
                    <a:lnTo>
                      <a:pt x="0" y="65"/>
                    </a:lnTo>
                    <a:lnTo>
                      <a:pt x="75" y="0"/>
                    </a:lnTo>
                    <a:lnTo>
                      <a:pt x="338" y="0"/>
                    </a:lnTo>
                    <a:lnTo>
                      <a:pt x="338" y="6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03</a:t>
                </a:r>
                <a:endParaRPr b="1" sz="16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70" name="Google Shape;170;p17"/>
              <p:cNvSpPr/>
              <p:nvPr/>
            </p:nvSpPr>
            <p:spPr>
              <a:xfrm>
                <a:off x="3456527" y="3437273"/>
                <a:ext cx="1117020" cy="110874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71" name="Google Shape;171;p17"/>
              <p:cNvSpPr/>
              <p:nvPr/>
            </p:nvSpPr>
            <p:spPr>
              <a:xfrm>
                <a:off x="3580642" y="3561388"/>
                <a:ext cx="868794" cy="86051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1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03</a:t>
                </a:r>
                <a:endParaRPr/>
              </a:p>
            </p:txBody>
          </p:sp>
          <p:sp>
            <p:nvSpPr>
              <p:cNvPr id="172" name="Google Shape;172;p17"/>
              <p:cNvSpPr/>
              <p:nvPr/>
            </p:nvSpPr>
            <p:spPr>
              <a:xfrm>
                <a:off x="4010901" y="4463274"/>
                <a:ext cx="41374" cy="570923"/>
              </a:xfrm>
              <a:custGeom>
                <a:rect b="b" l="l" r="r" t="t"/>
                <a:pathLst>
                  <a:path extrusionOk="0" h="33" w="2">
                    <a:moveTo>
                      <a:pt x="1" y="33"/>
                    </a:moveTo>
                    <a:cubicBezTo>
                      <a:pt x="1" y="33"/>
                      <a:pt x="0" y="33"/>
                      <a:pt x="0" y="3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2" y="33"/>
                      <a:pt x="1" y="33"/>
                      <a:pt x="1" y="3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73" name="Google Shape;173;p17"/>
              <p:cNvSpPr/>
              <p:nvPr/>
            </p:nvSpPr>
            <p:spPr>
              <a:xfrm>
                <a:off x="3961256" y="4943178"/>
                <a:ext cx="140664" cy="1572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174" name="Google Shape;174;p17"/>
            <p:cNvGrpSpPr/>
            <p:nvPr/>
          </p:nvGrpSpPr>
          <p:grpSpPr>
            <a:xfrm>
              <a:off x="9029250" y="2398395"/>
              <a:ext cx="2275409" cy="1405679"/>
              <a:chOff x="9149183" y="1903956"/>
              <a:chExt cx="2275409" cy="1405679"/>
            </a:xfrm>
          </p:grpSpPr>
          <p:sp>
            <p:nvSpPr>
              <p:cNvPr id="175" name="Google Shape;175;p17"/>
              <p:cNvSpPr txBox="1"/>
              <p:nvPr/>
            </p:nvSpPr>
            <p:spPr>
              <a:xfrm>
                <a:off x="9149183" y="1903956"/>
                <a:ext cx="2275409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2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02</a:t>
                </a:r>
                <a:endParaRPr b="1" sz="2000">
                  <a:solidFill>
                    <a:schemeClr val="accent2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76" name="Google Shape;176;p17"/>
              <p:cNvSpPr/>
              <p:nvPr/>
            </p:nvSpPr>
            <p:spPr>
              <a:xfrm>
                <a:off x="9149183" y="2373994"/>
                <a:ext cx="2275409" cy="9356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rgbClr val="000000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177" name="Google Shape;177;p17"/>
            <p:cNvGrpSpPr/>
            <p:nvPr/>
          </p:nvGrpSpPr>
          <p:grpSpPr>
            <a:xfrm>
              <a:off x="873239" y="1066245"/>
              <a:ext cx="2278881" cy="1405679"/>
              <a:chOff x="226567" y="1979542"/>
              <a:chExt cx="2278881" cy="1405679"/>
            </a:xfrm>
          </p:grpSpPr>
          <p:sp>
            <p:nvSpPr>
              <p:cNvPr id="178" name="Google Shape;178;p17"/>
              <p:cNvSpPr txBox="1"/>
              <p:nvPr/>
            </p:nvSpPr>
            <p:spPr>
              <a:xfrm>
                <a:off x="226567" y="1979542"/>
                <a:ext cx="227888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01</a:t>
                </a:r>
                <a:endParaRPr b="1" sz="20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79" name="Google Shape;179;p17"/>
              <p:cNvSpPr/>
              <p:nvPr/>
            </p:nvSpPr>
            <p:spPr>
              <a:xfrm>
                <a:off x="226567" y="2449580"/>
                <a:ext cx="2278881" cy="9356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rgbClr val="000000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180" name="Google Shape;180;p17"/>
            <p:cNvGrpSpPr/>
            <p:nvPr/>
          </p:nvGrpSpPr>
          <p:grpSpPr>
            <a:xfrm>
              <a:off x="909716" y="3664345"/>
              <a:ext cx="2242404" cy="1405679"/>
              <a:chOff x="226567" y="4072373"/>
              <a:chExt cx="2242404" cy="1405679"/>
            </a:xfrm>
          </p:grpSpPr>
          <p:sp>
            <p:nvSpPr>
              <p:cNvPr id="181" name="Google Shape;181;p17"/>
              <p:cNvSpPr txBox="1"/>
              <p:nvPr/>
            </p:nvSpPr>
            <p:spPr>
              <a:xfrm>
                <a:off x="226567" y="4072373"/>
                <a:ext cx="224240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3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TITLE 03</a:t>
                </a:r>
                <a:endParaRPr b="1" sz="20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82" name="Google Shape;182;p17"/>
              <p:cNvSpPr/>
              <p:nvPr/>
            </p:nvSpPr>
            <p:spPr>
              <a:xfrm>
                <a:off x="226567" y="4542411"/>
                <a:ext cx="2242404" cy="9356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rgbClr val="000000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18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189" name="Google Shape;189;p18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190" name="Google Shape;190;p18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191" name="Google Shape;191;p18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192" name="Google Shape;192;p18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193" name="Google Shape;193;p18"/>
          <p:cNvSpPr txBox="1"/>
          <p:nvPr/>
        </p:nvSpPr>
        <p:spPr>
          <a:xfrm>
            <a:off x="863599" y="248922"/>
            <a:ext cx="339681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194" name="Google Shape;194;p18"/>
          <p:cNvGrpSpPr/>
          <p:nvPr/>
        </p:nvGrpSpPr>
        <p:grpSpPr>
          <a:xfrm>
            <a:off x="1286910" y="1797932"/>
            <a:ext cx="9618180" cy="3851028"/>
            <a:chOff x="4465638" y="3763963"/>
            <a:chExt cx="15451137" cy="6186487"/>
          </a:xfrm>
        </p:grpSpPr>
        <p:sp>
          <p:nvSpPr>
            <p:cNvPr id="195" name="Google Shape;195;p18"/>
            <p:cNvSpPr/>
            <p:nvPr/>
          </p:nvSpPr>
          <p:spPr>
            <a:xfrm>
              <a:off x="4465638" y="6907213"/>
              <a:ext cx="3556000" cy="2428875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175" y="0"/>
                    <a:pt x="4508" y="6511"/>
                    <a:pt x="3163" y="12415"/>
                  </a:cubicBezTo>
                  <a:cubicBezTo>
                    <a:pt x="2426" y="15650"/>
                    <a:pt x="1360" y="18729"/>
                    <a:pt x="0" y="21599"/>
                  </a:cubicBezTo>
                  <a:lnTo>
                    <a:pt x="21600" y="21599"/>
                  </a:lnTo>
                  <a:cubicBezTo>
                    <a:pt x="20239" y="18729"/>
                    <a:pt x="19173" y="15650"/>
                    <a:pt x="18436" y="12415"/>
                  </a:cubicBezTo>
                  <a:cubicBezTo>
                    <a:pt x="17091" y="6511"/>
                    <a:pt x="15424" y="0"/>
                    <a:pt x="10800" y="0"/>
                  </a:cubicBez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96" name="Google Shape;196;p18"/>
            <p:cNvSpPr/>
            <p:nvPr/>
          </p:nvSpPr>
          <p:spPr>
            <a:xfrm>
              <a:off x="6850063" y="5532438"/>
              <a:ext cx="3556000" cy="3803650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149" y="0"/>
                    <a:pt x="4045" y="4019"/>
                    <a:pt x="3163" y="7928"/>
                  </a:cubicBezTo>
                  <a:cubicBezTo>
                    <a:pt x="2135" y="12489"/>
                    <a:pt x="1080" y="17046"/>
                    <a:pt x="0" y="21600"/>
                  </a:cubicBezTo>
                  <a:lnTo>
                    <a:pt x="21600" y="21600"/>
                  </a:lnTo>
                  <a:cubicBezTo>
                    <a:pt x="20519" y="17046"/>
                    <a:pt x="19464" y="12489"/>
                    <a:pt x="18436" y="7928"/>
                  </a:cubicBezTo>
                  <a:cubicBezTo>
                    <a:pt x="17554" y="4019"/>
                    <a:pt x="15450" y="0"/>
                    <a:pt x="10800" y="0"/>
                  </a:cubicBez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97" name="Google Shape;197;p18"/>
            <p:cNvSpPr/>
            <p:nvPr/>
          </p:nvSpPr>
          <p:spPr>
            <a:xfrm>
              <a:off x="9242425" y="7621588"/>
              <a:ext cx="3556000" cy="1714500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5879" y="0"/>
                    <a:pt x="5931" y="11296"/>
                    <a:pt x="3163" y="17598"/>
                  </a:cubicBezTo>
                  <a:cubicBezTo>
                    <a:pt x="2360" y="19429"/>
                    <a:pt x="1260" y="20819"/>
                    <a:pt x="0" y="21600"/>
                  </a:cubicBezTo>
                  <a:lnTo>
                    <a:pt x="21600" y="21600"/>
                  </a:lnTo>
                  <a:cubicBezTo>
                    <a:pt x="20339" y="20819"/>
                    <a:pt x="19239" y="19429"/>
                    <a:pt x="18436" y="17598"/>
                  </a:cubicBezTo>
                  <a:cubicBezTo>
                    <a:pt x="15668" y="11296"/>
                    <a:pt x="15720" y="0"/>
                    <a:pt x="10800" y="0"/>
                  </a:cubicBez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98" name="Google Shape;198;p18"/>
            <p:cNvSpPr/>
            <p:nvPr/>
          </p:nvSpPr>
          <p:spPr>
            <a:xfrm>
              <a:off x="11550650" y="6473825"/>
              <a:ext cx="3556000" cy="2862263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174" y="0"/>
                    <a:pt x="4243" y="5400"/>
                    <a:pt x="3163" y="10538"/>
                  </a:cubicBezTo>
                  <a:cubicBezTo>
                    <a:pt x="2368" y="14322"/>
                    <a:pt x="1309" y="18015"/>
                    <a:pt x="0" y="21600"/>
                  </a:cubicBezTo>
                  <a:lnTo>
                    <a:pt x="21600" y="21600"/>
                  </a:lnTo>
                  <a:cubicBezTo>
                    <a:pt x="20290" y="18015"/>
                    <a:pt x="19231" y="14322"/>
                    <a:pt x="18436" y="10538"/>
                  </a:cubicBezTo>
                  <a:cubicBezTo>
                    <a:pt x="17356" y="5400"/>
                    <a:pt x="15425" y="0"/>
                    <a:pt x="10800" y="0"/>
                  </a:cubicBez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99" name="Google Shape;199;p18"/>
            <p:cNvSpPr/>
            <p:nvPr/>
          </p:nvSpPr>
          <p:spPr>
            <a:xfrm>
              <a:off x="13950950" y="7437438"/>
              <a:ext cx="3556000" cy="1898650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056" y="0"/>
                    <a:pt x="5367" y="9280"/>
                    <a:pt x="3163" y="15885"/>
                  </a:cubicBezTo>
                  <a:cubicBezTo>
                    <a:pt x="2408" y="18148"/>
                    <a:pt x="1324" y="20101"/>
                    <a:pt x="0" y="21600"/>
                  </a:cubicBezTo>
                  <a:lnTo>
                    <a:pt x="21600" y="21600"/>
                  </a:lnTo>
                  <a:cubicBezTo>
                    <a:pt x="20275" y="20101"/>
                    <a:pt x="19191" y="18148"/>
                    <a:pt x="18436" y="15885"/>
                  </a:cubicBezTo>
                  <a:cubicBezTo>
                    <a:pt x="16232" y="9280"/>
                    <a:pt x="15543" y="0"/>
                    <a:pt x="10800" y="0"/>
                  </a:cubicBezTo>
                  <a:close/>
                </a:path>
              </a:pathLst>
            </a:custGeom>
            <a:solidFill>
              <a:schemeClr val="accent5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0" name="Google Shape;200;p18"/>
            <p:cNvSpPr/>
            <p:nvPr/>
          </p:nvSpPr>
          <p:spPr>
            <a:xfrm>
              <a:off x="16360775" y="6907213"/>
              <a:ext cx="3556000" cy="2428875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175" y="0"/>
                    <a:pt x="4508" y="6511"/>
                    <a:pt x="3163" y="12415"/>
                  </a:cubicBezTo>
                  <a:cubicBezTo>
                    <a:pt x="2426" y="15650"/>
                    <a:pt x="1360" y="18729"/>
                    <a:pt x="0" y="21599"/>
                  </a:cubicBezTo>
                  <a:lnTo>
                    <a:pt x="21600" y="21599"/>
                  </a:lnTo>
                  <a:cubicBezTo>
                    <a:pt x="20239" y="18729"/>
                    <a:pt x="19173" y="15650"/>
                    <a:pt x="18436" y="12415"/>
                  </a:cubicBezTo>
                  <a:cubicBezTo>
                    <a:pt x="17091" y="6511"/>
                    <a:pt x="15424" y="0"/>
                    <a:pt x="10800" y="0"/>
                  </a:cubicBezTo>
                  <a:close/>
                </a:path>
              </a:pathLst>
            </a:custGeom>
            <a:solidFill>
              <a:schemeClr val="accent6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1" name="Google Shape;201;p18"/>
            <p:cNvSpPr/>
            <p:nvPr/>
          </p:nvSpPr>
          <p:spPr>
            <a:xfrm>
              <a:off x="5613400" y="9521825"/>
              <a:ext cx="1258888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2" name="Google Shape;202;p18"/>
            <p:cNvSpPr/>
            <p:nvPr/>
          </p:nvSpPr>
          <p:spPr>
            <a:xfrm>
              <a:off x="7999413" y="9521825"/>
              <a:ext cx="1258887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3" name="Google Shape;203;p18"/>
            <p:cNvSpPr/>
            <p:nvPr/>
          </p:nvSpPr>
          <p:spPr>
            <a:xfrm>
              <a:off x="10406063" y="9521825"/>
              <a:ext cx="1260475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4" name="Google Shape;204;p18"/>
            <p:cNvSpPr/>
            <p:nvPr/>
          </p:nvSpPr>
          <p:spPr>
            <a:xfrm>
              <a:off x="12725400" y="9521825"/>
              <a:ext cx="1258888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5" name="Google Shape;205;p18"/>
            <p:cNvSpPr/>
            <p:nvPr/>
          </p:nvSpPr>
          <p:spPr>
            <a:xfrm>
              <a:off x="15116175" y="9521825"/>
              <a:ext cx="1258888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6" name="Google Shape;206;p18"/>
            <p:cNvSpPr/>
            <p:nvPr/>
          </p:nvSpPr>
          <p:spPr>
            <a:xfrm>
              <a:off x="17505363" y="9521825"/>
              <a:ext cx="1260475" cy="428625"/>
            </a:xfrm>
            <a:custGeom>
              <a:rect b="b" l="l" r="r" t="t"/>
              <a:pathLst>
                <a:path extrusionOk="0" h="21600" w="21600">
                  <a:moveTo>
                    <a:pt x="0" y="21600"/>
                  </a:move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DATA</a:t>
              </a:r>
              <a:endParaRPr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7" name="Google Shape;207;p18"/>
            <p:cNvSpPr/>
            <p:nvPr/>
          </p:nvSpPr>
          <p:spPr>
            <a:xfrm>
              <a:off x="5683250" y="5456238"/>
              <a:ext cx="1119188" cy="1257300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599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9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08" name="Google Shape;208;p18"/>
            <p:cNvSpPr/>
            <p:nvPr/>
          </p:nvSpPr>
          <p:spPr>
            <a:xfrm>
              <a:off x="5891213" y="5729288"/>
              <a:ext cx="679450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145</a:t>
              </a:r>
              <a:endParaRPr/>
            </a:p>
          </p:txBody>
        </p:sp>
        <p:sp>
          <p:nvSpPr>
            <p:cNvPr id="209" name="Google Shape;209;p18"/>
            <p:cNvSpPr/>
            <p:nvPr/>
          </p:nvSpPr>
          <p:spPr>
            <a:xfrm>
              <a:off x="7997825" y="3763963"/>
              <a:ext cx="1265238" cy="1420812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600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8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10" name="Google Shape;210;p18"/>
            <p:cNvSpPr/>
            <p:nvPr/>
          </p:nvSpPr>
          <p:spPr>
            <a:xfrm>
              <a:off x="8135938" y="4119563"/>
              <a:ext cx="962025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7.450</a:t>
              </a:r>
              <a:endParaRPr/>
            </a:p>
          </p:txBody>
        </p:sp>
        <p:sp>
          <p:nvSpPr>
            <p:cNvPr id="211" name="Google Shape;211;p18"/>
            <p:cNvSpPr/>
            <p:nvPr/>
          </p:nvSpPr>
          <p:spPr>
            <a:xfrm>
              <a:off x="10431463" y="6069013"/>
              <a:ext cx="1119187" cy="1257300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599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9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12" name="Google Shape;212;p18"/>
            <p:cNvSpPr/>
            <p:nvPr/>
          </p:nvSpPr>
          <p:spPr>
            <a:xfrm>
              <a:off x="10731500" y="6342063"/>
              <a:ext cx="492125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80</a:t>
              </a:r>
              <a:endParaRPr/>
            </a:p>
          </p:txBody>
        </p:sp>
        <p:sp>
          <p:nvSpPr>
            <p:cNvPr id="213" name="Google Shape;213;p18"/>
            <p:cNvSpPr/>
            <p:nvPr/>
          </p:nvSpPr>
          <p:spPr>
            <a:xfrm>
              <a:off x="12649200" y="4903788"/>
              <a:ext cx="1120775" cy="1257300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599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9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14" name="Google Shape;214;p18"/>
            <p:cNvSpPr/>
            <p:nvPr/>
          </p:nvSpPr>
          <p:spPr>
            <a:xfrm>
              <a:off x="12857163" y="5176838"/>
              <a:ext cx="679450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300</a:t>
              </a:r>
              <a:endParaRPr/>
            </a:p>
          </p:txBody>
        </p:sp>
        <p:sp>
          <p:nvSpPr>
            <p:cNvPr id="215" name="Google Shape;215;p18"/>
            <p:cNvSpPr/>
            <p:nvPr/>
          </p:nvSpPr>
          <p:spPr>
            <a:xfrm>
              <a:off x="15035213" y="5845175"/>
              <a:ext cx="1119187" cy="1258888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599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9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16" name="Google Shape;216;p18"/>
            <p:cNvSpPr/>
            <p:nvPr/>
          </p:nvSpPr>
          <p:spPr>
            <a:xfrm>
              <a:off x="15336838" y="6118225"/>
              <a:ext cx="490537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65</a:t>
              </a:r>
              <a:endParaRPr/>
            </a:p>
          </p:txBody>
        </p:sp>
        <p:sp>
          <p:nvSpPr>
            <p:cNvPr id="217" name="Google Shape;217;p18"/>
            <p:cNvSpPr/>
            <p:nvPr/>
          </p:nvSpPr>
          <p:spPr>
            <a:xfrm>
              <a:off x="17395825" y="5364163"/>
              <a:ext cx="1119188" cy="1257300"/>
            </a:xfrm>
            <a:custGeom>
              <a:rect b="b" l="l" r="r" t="t"/>
              <a:pathLst>
                <a:path extrusionOk="0" h="21541" w="19679">
                  <a:moveTo>
                    <a:pt x="9839" y="0"/>
                  </a:moveTo>
                  <a:cubicBezTo>
                    <a:pt x="7320" y="0"/>
                    <a:pt x="4802" y="936"/>
                    <a:pt x="2881" y="2808"/>
                  </a:cubicBezTo>
                  <a:cubicBezTo>
                    <a:pt x="-961" y="6553"/>
                    <a:pt x="-961" y="12624"/>
                    <a:pt x="2881" y="16368"/>
                  </a:cubicBezTo>
                  <a:cubicBezTo>
                    <a:pt x="4235" y="17687"/>
                    <a:pt x="5883" y="18532"/>
                    <a:pt x="7620" y="18921"/>
                  </a:cubicBezTo>
                  <a:cubicBezTo>
                    <a:pt x="8538" y="20485"/>
                    <a:pt x="10394" y="21599"/>
                    <a:pt x="12225" y="21538"/>
                  </a:cubicBezTo>
                  <a:cubicBezTo>
                    <a:pt x="12337" y="21535"/>
                    <a:pt x="12449" y="21523"/>
                    <a:pt x="12557" y="21510"/>
                  </a:cubicBezTo>
                  <a:cubicBezTo>
                    <a:pt x="11832" y="20830"/>
                    <a:pt x="11266" y="20009"/>
                    <a:pt x="10921" y="19113"/>
                  </a:cubicBezTo>
                  <a:cubicBezTo>
                    <a:pt x="13067" y="18883"/>
                    <a:pt x="15151" y="17972"/>
                    <a:pt x="16796" y="16368"/>
                  </a:cubicBezTo>
                  <a:cubicBezTo>
                    <a:pt x="20639" y="12624"/>
                    <a:pt x="20638" y="6553"/>
                    <a:pt x="16796" y="2808"/>
                  </a:cubicBezTo>
                  <a:cubicBezTo>
                    <a:pt x="14875" y="936"/>
                    <a:pt x="12357" y="0"/>
                    <a:pt x="98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18" name="Google Shape;218;p18"/>
            <p:cNvSpPr/>
            <p:nvPr/>
          </p:nvSpPr>
          <p:spPr>
            <a:xfrm>
              <a:off x="17602200" y="5637213"/>
              <a:ext cx="681038" cy="55880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Book Antiqua"/>
                <a:buNone/>
              </a:pPr>
              <a:r>
                <a:rPr lang="tr-TR" sz="1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245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9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225" name="Google Shape;225;p19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226" name="Google Shape;226;p19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27" name="Google Shape;227;p19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28" name="Google Shape;228;p19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229" name="Google Shape;229;p19"/>
          <p:cNvSpPr txBox="1"/>
          <p:nvPr/>
        </p:nvSpPr>
        <p:spPr>
          <a:xfrm>
            <a:off x="863600" y="248922"/>
            <a:ext cx="314440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230" name="Google Shape;230;p19"/>
          <p:cNvGrpSpPr/>
          <p:nvPr/>
        </p:nvGrpSpPr>
        <p:grpSpPr>
          <a:xfrm>
            <a:off x="3226548" y="1230313"/>
            <a:ext cx="5844428" cy="7323137"/>
            <a:chOff x="3226548" y="1230313"/>
            <a:chExt cx="5844428" cy="7323137"/>
          </a:xfrm>
        </p:grpSpPr>
        <p:grpSp>
          <p:nvGrpSpPr>
            <p:cNvPr id="231" name="Google Shape;231;p19"/>
            <p:cNvGrpSpPr/>
            <p:nvPr/>
          </p:nvGrpSpPr>
          <p:grpSpPr>
            <a:xfrm>
              <a:off x="5888038" y="1230313"/>
              <a:ext cx="354013" cy="7323137"/>
              <a:chOff x="5888038" y="1230313"/>
              <a:chExt cx="354013" cy="7323137"/>
            </a:xfrm>
          </p:grpSpPr>
          <p:sp>
            <p:nvSpPr>
              <p:cNvPr id="232" name="Google Shape;232;p19"/>
              <p:cNvSpPr/>
              <p:nvPr/>
            </p:nvSpPr>
            <p:spPr>
              <a:xfrm>
                <a:off x="5916613" y="1384300"/>
                <a:ext cx="300038" cy="7169150"/>
              </a:xfrm>
              <a:prstGeom prst="rect">
                <a:avLst/>
              </a:prstGeom>
              <a:gradFill>
                <a:gsLst>
                  <a:gs pos="0">
                    <a:schemeClr val="lt2"/>
                  </a:gs>
                  <a:gs pos="15000">
                    <a:schemeClr val="lt2"/>
                  </a:gs>
                  <a:gs pos="100000">
                    <a:srgbClr val="F6F6F6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33" name="Google Shape;233;p19"/>
              <p:cNvSpPr/>
              <p:nvPr/>
            </p:nvSpPr>
            <p:spPr>
              <a:xfrm>
                <a:off x="5888038" y="1230313"/>
                <a:ext cx="354013" cy="255588"/>
              </a:xfrm>
              <a:prstGeom prst="rect">
                <a:avLst/>
              </a:prstGeom>
              <a:gradFill>
                <a:gsLst>
                  <a:gs pos="0">
                    <a:schemeClr val="dk2"/>
                  </a:gs>
                  <a:gs pos="15000">
                    <a:schemeClr val="dk2"/>
                  </a:gs>
                  <a:gs pos="100000">
                    <a:srgbClr val="ACB5BF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34" name="Google Shape;234;p19"/>
            <p:cNvSpPr/>
            <p:nvPr/>
          </p:nvSpPr>
          <p:spPr>
            <a:xfrm>
              <a:off x="5916613" y="2390775"/>
              <a:ext cx="300038" cy="287338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46000">
                  <a:schemeClr val="dk2"/>
                </a:gs>
                <a:gs pos="100000">
                  <a:srgbClr val="ACB5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35" name="Google Shape;235;p19"/>
            <p:cNvSpPr/>
            <p:nvPr/>
          </p:nvSpPr>
          <p:spPr>
            <a:xfrm>
              <a:off x="5916613" y="4572000"/>
              <a:ext cx="300038" cy="290513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46000">
                  <a:schemeClr val="dk2"/>
                </a:gs>
                <a:gs pos="100000">
                  <a:srgbClr val="ACB5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236" name="Google Shape;236;p19"/>
            <p:cNvGrpSpPr/>
            <p:nvPr/>
          </p:nvGrpSpPr>
          <p:grpSpPr>
            <a:xfrm>
              <a:off x="3494088" y="3925888"/>
              <a:ext cx="3324225" cy="884238"/>
              <a:chOff x="3494088" y="3925888"/>
              <a:chExt cx="3324225" cy="884238"/>
            </a:xfrm>
          </p:grpSpPr>
          <p:sp>
            <p:nvSpPr>
              <p:cNvPr id="237" name="Google Shape;237;p19"/>
              <p:cNvSpPr/>
              <p:nvPr/>
            </p:nvSpPr>
            <p:spPr>
              <a:xfrm>
                <a:off x="3494088" y="3925888"/>
                <a:ext cx="3324225" cy="884238"/>
              </a:xfrm>
              <a:custGeom>
                <a:rect b="b" l="l" r="r" t="t"/>
                <a:pathLst>
                  <a:path extrusionOk="0" h="341" w="1282">
                    <a:moveTo>
                      <a:pt x="1282" y="311"/>
                    </a:moveTo>
                    <a:cubicBezTo>
                      <a:pt x="1282" y="327"/>
                      <a:pt x="1268" y="341"/>
                      <a:pt x="1252" y="341"/>
                    </a:cubicBezTo>
                    <a:cubicBezTo>
                      <a:pt x="30" y="341"/>
                      <a:pt x="30" y="341"/>
                      <a:pt x="30" y="341"/>
                    </a:cubicBezTo>
                    <a:cubicBezTo>
                      <a:pt x="13" y="341"/>
                      <a:pt x="0" y="327"/>
                      <a:pt x="0" y="311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1252" y="0"/>
                      <a:pt x="1252" y="0"/>
                      <a:pt x="1252" y="0"/>
                    </a:cubicBezTo>
                    <a:cubicBezTo>
                      <a:pt x="1268" y="0"/>
                      <a:pt x="1282" y="13"/>
                      <a:pt x="1282" y="30"/>
                    </a:cubicBezTo>
                    <a:lnTo>
                      <a:pt x="1282" y="31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38" name="Google Shape;238;p19"/>
              <p:cNvSpPr/>
              <p:nvPr/>
            </p:nvSpPr>
            <p:spPr>
              <a:xfrm>
                <a:off x="3590926" y="4010025"/>
                <a:ext cx="3128963" cy="714375"/>
              </a:xfrm>
              <a:custGeom>
                <a:rect b="b" l="l" r="r" t="t"/>
                <a:pathLst>
                  <a:path extrusionOk="0" h="276" w="1207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252"/>
                      <a:pt x="0" y="252"/>
                      <a:pt x="0" y="252"/>
                    </a:cubicBezTo>
                    <a:cubicBezTo>
                      <a:pt x="0" y="265"/>
                      <a:pt x="11" y="276"/>
                      <a:pt x="24" y="276"/>
                    </a:cubicBezTo>
                    <a:cubicBezTo>
                      <a:pt x="1183" y="276"/>
                      <a:pt x="1183" y="276"/>
                      <a:pt x="1183" y="276"/>
                    </a:cubicBezTo>
                    <a:cubicBezTo>
                      <a:pt x="1196" y="276"/>
                      <a:pt x="1207" y="265"/>
                      <a:pt x="1207" y="252"/>
                    </a:cubicBezTo>
                    <a:cubicBezTo>
                      <a:pt x="1207" y="24"/>
                      <a:pt x="1207" y="24"/>
                      <a:pt x="1207" y="24"/>
                    </a:cubicBezTo>
                    <a:cubicBezTo>
                      <a:pt x="1207" y="11"/>
                      <a:pt x="1196" y="0"/>
                      <a:pt x="1183" y="0"/>
                    </a:cubicBezTo>
                    <a:lnTo>
                      <a:pt x="24" y="0"/>
                    </a:lnTo>
                    <a:close/>
                  </a:path>
                </a:pathLst>
              </a:custGeom>
              <a:noFill/>
              <a:ln cap="flat" cmpd="sng" w="31750">
                <a:solidFill>
                  <a:srgbClr val="FFFF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39" name="Google Shape;239;p19"/>
            <p:cNvSpPr/>
            <p:nvPr/>
          </p:nvSpPr>
          <p:spPr>
            <a:xfrm>
              <a:off x="5916613" y="3468688"/>
              <a:ext cx="300038" cy="287338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46000">
                  <a:schemeClr val="dk2"/>
                </a:gs>
                <a:gs pos="100000">
                  <a:srgbClr val="ACB5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40" name="Google Shape;240;p19"/>
            <p:cNvSpPr/>
            <p:nvPr/>
          </p:nvSpPr>
          <p:spPr>
            <a:xfrm>
              <a:off x="5916613" y="5649913"/>
              <a:ext cx="300038" cy="288925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46000">
                  <a:schemeClr val="dk2"/>
                </a:gs>
                <a:gs pos="100000">
                  <a:srgbClr val="ACB5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241" name="Google Shape;241;p19"/>
            <p:cNvGrpSpPr/>
            <p:nvPr/>
          </p:nvGrpSpPr>
          <p:grpSpPr>
            <a:xfrm>
              <a:off x="5486401" y="4994275"/>
              <a:ext cx="3322638" cy="882650"/>
              <a:chOff x="5486401" y="4994275"/>
              <a:chExt cx="3322638" cy="882650"/>
            </a:xfrm>
          </p:grpSpPr>
          <p:sp>
            <p:nvSpPr>
              <p:cNvPr id="242" name="Google Shape;242;p19"/>
              <p:cNvSpPr/>
              <p:nvPr/>
            </p:nvSpPr>
            <p:spPr>
              <a:xfrm>
                <a:off x="5486401" y="4994275"/>
                <a:ext cx="3322638" cy="882650"/>
              </a:xfrm>
              <a:custGeom>
                <a:rect b="b" l="l" r="r" t="t"/>
                <a:pathLst>
                  <a:path extrusionOk="0" h="341" w="1282">
                    <a:moveTo>
                      <a:pt x="1282" y="311"/>
                    </a:moveTo>
                    <a:cubicBezTo>
                      <a:pt x="1282" y="327"/>
                      <a:pt x="1268" y="341"/>
                      <a:pt x="1252" y="341"/>
                    </a:cubicBezTo>
                    <a:cubicBezTo>
                      <a:pt x="30" y="341"/>
                      <a:pt x="30" y="341"/>
                      <a:pt x="30" y="341"/>
                    </a:cubicBezTo>
                    <a:cubicBezTo>
                      <a:pt x="13" y="341"/>
                      <a:pt x="0" y="327"/>
                      <a:pt x="0" y="311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1252" y="0"/>
                      <a:pt x="1252" y="0"/>
                      <a:pt x="1252" y="0"/>
                    </a:cubicBezTo>
                    <a:cubicBezTo>
                      <a:pt x="1268" y="0"/>
                      <a:pt x="1282" y="13"/>
                      <a:pt x="1282" y="30"/>
                    </a:cubicBezTo>
                    <a:lnTo>
                      <a:pt x="1282" y="31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43" name="Google Shape;243;p19"/>
              <p:cNvSpPr/>
              <p:nvPr/>
            </p:nvSpPr>
            <p:spPr>
              <a:xfrm>
                <a:off x="5581651" y="5076825"/>
                <a:ext cx="3128963" cy="714375"/>
              </a:xfrm>
              <a:custGeom>
                <a:rect b="b" l="l" r="r" t="t"/>
                <a:pathLst>
                  <a:path extrusionOk="0" h="276" w="1207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252"/>
                      <a:pt x="0" y="252"/>
                      <a:pt x="0" y="252"/>
                    </a:cubicBezTo>
                    <a:cubicBezTo>
                      <a:pt x="0" y="265"/>
                      <a:pt x="11" y="276"/>
                      <a:pt x="24" y="276"/>
                    </a:cubicBezTo>
                    <a:cubicBezTo>
                      <a:pt x="1183" y="276"/>
                      <a:pt x="1183" y="276"/>
                      <a:pt x="1183" y="276"/>
                    </a:cubicBezTo>
                    <a:cubicBezTo>
                      <a:pt x="1196" y="276"/>
                      <a:pt x="1207" y="265"/>
                      <a:pt x="1207" y="252"/>
                    </a:cubicBezTo>
                    <a:cubicBezTo>
                      <a:pt x="1207" y="24"/>
                      <a:pt x="1207" y="24"/>
                      <a:pt x="1207" y="24"/>
                    </a:cubicBezTo>
                    <a:cubicBezTo>
                      <a:pt x="1207" y="11"/>
                      <a:pt x="1196" y="0"/>
                      <a:pt x="1183" y="0"/>
                    </a:cubicBezTo>
                    <a:lnTo>
                      <a:pt x="24" y="0"/>
                    </a:lnTo>
                    <a:close/>
                  </a:path>
                </a:pathLst>
              </a:custGeom>
              <a:noFill/>
              <a:ln cap="flat" cmpd="sng" w="31750">
                <a:solidFill>
                  <a:srgbClr val="FFFF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244" name="Google Shape;244;p19"/>
            <p:cNvGrpSpPr/>
            <p:nvPr/>
          </p:nvGrpSpPr>
          <p:grpSpPr>
            <a:xfrm>
              <a:off x="3494088" y="1728788"/>
              <a:ext cx="3324225" cy="884238"/>
              <a:chOff x="3494088" y="1728788"/>
              <a:chExt cx="3324225" cy="884238"/>
            </a:xfrm>
          </p:grpSpPr>
          <p:sp>
            <p:nvSpPr>
              <p:cNvPr id="245" name="Google Shape;245;p19"/>
              <p:cNvSpPr/>
              <p:nvPr/>
            </p:nvSpPr>
            <p:spPr>
              <a:xfrm>
                <a:off x="3494088" y="1728788"/>
                <a:ext cx="3324225" cy="884238"/>
              </a:xfrm>
              <a:custGeom>
                <a:rect b="b" l="l" r="r" t="t"/>
                <a:pathLst>
                  <a:path extrusionOk="0" h="341" w="1282">
                    <a:moveTo>
                      <a:pt x="1282" y="311"/>
                    </a:moveTo>
                    <a:cubicBezTo>
                      <a:pt x="1282" y="327"/>
                      <a:pt x="1268" y="341"/>
                      <a:pt x="1252" y="341"/>
                    </a:cubicBezTo>
                    <a:cubicBezTo>
                      <a:pt x="30" y="341"/>
                      <a:pt x="30" y="341"/>
                      <a:pt x="30" y="341"/>
                    </a:cubicBezTo>
                    <a:cubicBezTo>
                      <a:pt x="13" y="341"/>
                      <a:pt x="0" y="327"/>
                      <a:pt x="0" y="311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1252" y="0"/>
                      <a:pt x="1252" y="0"/>
                      <a:pt x="1252" y="0"/>
                    </a:cubicBezTo>
                    <a:cubicBezTo>
                      <a:pt x="1268" y="0"/>
                      <a:pt x="1282" y="13"/>
                      <a:pt x="1282" y="30"/>
                    </a:cubicBezTo>
                    <a:lnTo>
                      <a:pt x="1282" y="31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46" name="Google Shape;246;p19"/>
              <p:cNvSpPr/>
              <p:nvPr/>
            </p:nvSpPr>
            <p:spPr>
              <a:xfrm>
                <a:off x="3590926" y="1812925"/>
                <a:ext cx="3128963" cy="714375"/>
              </a:xfrm>
              <a:custGeom>
                <a:rect b="b" l="l" r="r" t="t"/>
                <a:pathLst>
                  <a:path extrusionOk="0" h="276" w="1207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252"/>
                      <a:pt x="0" y="252"/>
                      <a:pt x="0" y="252"/>
                    </a:cubicBezTo>
                    <a:cubicBezTo>
                      <a:pt x="0" y="265"/>
                      <a:pt x="11" y="276"/>
                      <a:pt x="24" y="276"/>
                    </a:cubicBezTo>
                    <a:cubicBezTo>
                      <a:pt x="1183" y="276"/>
                      <a:pt x="1183" y="276"/>
                      <a:pt x="1183" y="276"/>
                    </a:cubicBezTo>
                    <a:cubicBezTo>
                      <a:pt x="1196" y="276"/>
                      <a:pt x="1207" y="265"/>
                      <a:pt x="1207" y="252"/>
                    </a:cubicBezTo>
                    <a:cubicBezTo>
                      <a:pt x="1207" y="24"/>
                      <a:pt x="1207" y="24"/>
                      <a:pt x="1207" y="24"/>
                    </a:cubicBezTo>
                    <a:cubicBezTo>
                      <a:pt x="1207" y="11"/>
                      <a:pt x="1196" y="0"/>
                      <a:pt x="1183" y="0"/>
                    </a:cubicBezTo>
                    <a:lnTo>
                      <a:pt x="24" y="0"/>
                    </a:lnTo>
                    <a:close/>
                  </a:path>
                </a:pathLst>
              </a:custGeom>
              <a:noFill/>
              <a:ln cap="flat" cmpd="sng" w="31750">
                <a:solidFill>
                  <a:srgbClr val="FFFF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247" name="Google Shape;247;p19"/>
            <p:cNvGrpSpPr/>
            <p:nvPr/>
          </p:nvGrpSpPr>
          <p:grpSpPr>
            <a:xfrm>
              <a:off x="5486401" y="2797175"/>
              <a:ext cx="3322638" cy="882650"/>
              <a:chOff x="5486401" y="2797175"/>
              <a:chExt cx="3322638" cy="882650"/>
            </a:xfrm>
          </p:grpSpPr>
          <p:sp>
            <p:nvSpPr>
              <p:cNvPr id="248" name="Google Shape;248;p19"/>
              <p:cNvSpPr/>
              <p:nvPr/>
            </p:nvSpPr>
            <p:spPr>
              <a:xfrm>
                <a:off x="5486401" y="2797175"/>
                <a:ext cx="3322638" cy="882650"/>
              </a:xfrm>
              <a:custGeom>
                <a:rect b="b" l="l" r="r" t="t"/>
                <a:pathLst>
                  <a:path extrusionOk="0" h="341" w="1282">
                    <a:moveTo>
                      <a:pt x="1282" y="311"/>
                    </a:moveTo>
                    <a:cubicBezTo>
                      <a:pt x="1282" y="327"/>
                      <a:pt x="1268" y="341"/>
                      <a:pt x="1252" y="341"/>
                    </a:cubicBezTo>
                    <a:cubicBezTo>
                      <a:pt x="30" y="341"/>
                      <a:pt x="30" y="341"/>
                      <a:pt x="30" y="341"/>
                    </a:cubicBezTo>
                    <a:cubicBezTo>
                      <a:pt x="13" y="341"/>
                      <a:pt x="0" y="327"/>
                      <a:pt x="0" y="311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1252" y="0"/>
                      <a:pt x="1252" y="0"/>
                      <a:pt x="1252" y="0"/>
                    </a:cubicBezTo>
                    <a:cubicBezTo>
                      <a:pt x="1268" y="0"/>
                      <a:pt x="1282" y="13"/>
                      <a:pt x="1282" y="30"/>
                    </a:cubicBezTo>
                    <a:lnTo>
                      <a:pt x="1282" y="31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49" name="Google Shape;249;p19"/>
              <p:cNvSpPr/>
              <p:nvPr/>
            </p:nvSpPr>
            <p:spPr>
              <a:xfrm>
                <a:off x="5581651" y="2879725"/>
                <a:ext cx="3128963" cy="714375"/>
              </a:xfrm>
              <a:custGeom>
                <a:rect b="b" l="l" r="r" t="t"/>
                <a:pathLst>
                  <a:path extrusionOk="0" h="276" w="1207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252"/>
                      <a:pt x="0" y="252"/>
                      <a:pt x="0" y="252"/>
                    </a:cubicBezTo>
                    <a:cubicBezTo>
                      <a:pt x="0" y="265"/>
                      <a:pt x="11" y="276"/>
                      <a:pt x="24" y="276"/>
                    </a:cubicBezTo>
                    <a:cubicBezTo>
                      <a:pt x="1183" y="276"/>
                      <a:pt x="1183" y="276"/>
                      <a:pt x="1183" y="276"/>
                    </a:cubicBezTo>
                    <a:cubicBezTo>
                      <a:pt x="1196" y="276"/>
                      <a:pt x="1207" y="265"/>
                      <a:pt x="1207" y="252"/>
                    </a:cubicBezTo>
                    <a:cubicBezTo>
                      <a:pt x="1207" y="24"/>
                      <a:pt x="1207" y="24"/>
                      <a:pt x="1207" y="24"/>
                    </a:cubicBezTo>
                    <a:cubicBezTo>
                      <a:pt x="1207" y="11"/>
                      <a:pt x="1196" y="0"/>
                      <a:pt x="1183" y="0"/>
                    </a:cubicBezTo>
                    <a:lnTo>
                      <a:pt x="24" y="0"/>
                    </a:lnTo>
                    <a:close/>
                  </a:path>
                </a:pathLst>
              </a:custGeom>
              <a:noFill/>
              <a:ln cap="flat" cmpd="sng" w="31750">
                <a:solidFill>
                  <a:srgbClr val="FFFFF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50" name="Google Shape;250;p19"/>
            <p:cNvSpPr txBox="1"/>
            <p:nvPr/>
          </p:nvSpPr>
          <p:spPr>
            <a:xfrm>
              <a:off x="7073800" y="166772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01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51" name="Google Shape;251;p19"/>
            <p:cNvSpPr/>
            <p:nvPr/>
          </p:nvSpPr>
          <p:spPr>
            <a:xfrm>
              <a:off x="7073800" y="2124906"/>
              <a:ext cx="1971776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52" name="Google Shape;252;p19"/>
            <p:cNvSpPr txBox="1"/>
            <p:nvPr/>
          </p:nvSpPr>
          <p:spPr>
            <a:xfrm>
              <a:off x="4483000" y="1985229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01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253" name="Google Shape;253;p19"/>
            <p:cNvGrpSpPr/>
            <p:nvPr/>
          </p:nvGrpSpPr>
          <p:grpSpPr>
            <a:xfrm>
              <a:off x="3918263" y="1981200"/>
              <a:ext cx="463238" cy="403317"/>
              <a:chOff x="1482726" y="3625850"/>
              <a:chExt cx="319088" cy="277813"/>
            </a:xfrm>
          </p:grpSpPr>
          <p:sp>
            <p:nvSpPr>
              <p:cNvPr id="254" name="Google Shape;254;p19"/>
              <p:cNvSpPr/>
              <p:nvPr/>
            </p:nvSpPr>
            <p:spPr>
              <a:xfrm>
                <a:off x="1482726" y="3625850"/>
                <a:ext cx="319088" cy="277813"/>
              </a:xfrm>
              <a:custGeom>
                <a:rect b="b" l="l" r="r" t="t"/>
                <a:pathLst>
                  <a:path extrusionOk="0" h="104" w="120">
                    <a:moveTo>
                      <a:pt x="108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21"/>
                      <a:pt x="3" y="26"/>
                      <a:pt x="8" y="27"/>
                    </a:cubicBezTo>
                    <a:cubicBezTo>
                      <a:pt x="8" y="96"/>
                      <a:pt x="8" y="96"/>
                      <a:pt x="8" y="96"/>
                    </a:cubicBezTo>
                    <a:cubicBezTo>
                      <a:pt x="8" y="100"/>
                      <a:pt x="12" y="104"/>
                      <a:pt x="16" y="104"/>
                    </a:cubicBezTo>
                    <a:cubicBezTo>
                      <a:pt x="104" y="104"/>
                      <a:pt x="104" y="104"/>
                      <a:pt x="104" y="104"/>
                    </a:cubicBezTo>
                    <a:cubicBezTo>
                      <a:pt x="108" y="104"/>
                      <a:pt x="112" y="100"/>
                      <a:pt x="112" y="96"/>
                    </a:cubicBezTo>
                    <a:cubicBezTo>
                      <a:pt x="112" y="27"/>
                      <a:pt x="112" y="27"/>
                      <a:pt x="112" y="27"/>
                    </a:cubicBezTo>
                    <a:cubicBezTo>
                      <a:pt x="117" y="26"/>
                      <a:pt x="120" y="21"/>
                      <a:pt x="120" y="16"/>
                    </a:cubicBezTo>
                    <a:cubicBezTo>
                      <a:pt x="120" y="12"/>
                      <a:pt x="120" y="12"/>
                      <a:pt x="120" y="12"/>
                    </a:cubicBezTo>
                    <a:cubicBezTo>
                      <a:pt x="120" y="5"/>
                      <a:pt x="115" y="0"/>
                      <a:pt x="108" y="0"/>
                    </a:cubicBezTo>
                    <a:close/>
                    <a:moveTo>
                      <a:pt x="8" y="12"/>
                    </a:moveTo>
                    <a:cubicBezTo>
                      <a:pt x="8" y="10"/>
                      <a:pt x="10" y="8"/>
                      <a:pt x="12" y="8"/>
                    </a:cubicBezTo>
                    <a:cubicBezTo>
                      <a:pt x="108" y="8"/>
                      <a:pt x="108" y="8"/>
                      <a:pt x="108" y="8"/>
                    </a:cubicBezTo>
                    <a:cubicBezTo>
                      <a:pt x="110" y="8"/>
                      <a:pt x="112" y="10"/>
                      <a:pt x="112" y="12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112" y="18"/>
                      <a:pt x="110" y="20"/>
                      <a:pt x="108" y="20"/>
                    </a:cubicBezTo>
                    <a:cubicBezTo>
                      <a:pt x="108" y="20"/>
                      <a:pt x="108" y="20"/>
                      <a:pt x="108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0" y="20"/>
                      <a:pt x="8" y="18"/>
                      <a:pt x="8" y="16"/>
                    </a:cubicBezTo>
                    <a:lnTo>
                      <a:pt x="8" y="12"/>
                    </a:lnTo>
                    <a:close/>
                    <a:moveTo>
                      <a:pt x="16" y="96"/>
                    </a:moveTo>
                    <a:cubicBezTo>
                      <a:pt x="16" y="28"/>
                      <a:pt x="16" y="28"/>
                      <a:pt x="16" y="28"/>
                    </a:cubicBezTo>
                    <a:cubicBezTo>
                      <a:pt x="104" y="28"/>
                      <a:pt x="104" y="28"/>
                      <a:pt x="104" y="28"/>
                    </a:cubicBezTo>
                    <a:cubicBezTo>
                      <a:pt x="104" y="96"/>
                      <a:pt x="104" y="96"/>
                      <a:pt x="104" y="96"/>
                    </a:cubicBezTo>
                    <a:lnTo>
                      <a:pt x="16" y="96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55" name="Google Shape;255;p19"/>
              <p:cNvSpPr/>
              <p:nvPr/>
            </p:nvSpPr>
            <p:spPr>
              <a:xfrm>
                <a:off x="1600201" y="3732213"/>
                <a:ext cx="84138" cy="22225"/>
              </a:xfrm>
              <a:custGeom>
                <a:rect b="b" l="l" r="r" t="t"/>
                <a:pathLst>
                  <a:path extrusionOk="0" h="8" w="32">
                    <a:moveTo>
                      <a:pt x="28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6"/>
                      <a:pt x="2" y="8"/>
                      <a:pt x="4" y="8"/>
                    </a:cubicBezTo>
                    <a:cubicBezTo>
                      <a:pt x="28" y="8"/>
                      <a:pt x="28" y="8"/>
                      <a:pt x="28" y="8"/>
                    </a:cubicBezTo>
                    <a:cubicBezTo>
                      <a:pt x="30" y="8"/>
                      <a:pt x="32" y="6"/>
                      <a:pt x="32" y="4"/>
                    </a:cubicBezTo>
                    <a:cubicBezTo>
                      <a:pt x="32" y="2"/>
                      <a:pt x="30" y="0"/>
                      <a:pt x="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56" name="Google Shape;256;p19"/>
            <p:cNvSpPr txBox="1"/>
            <p:nvPr/>
          </p:nvSpPr>
          <p:spPr>
            <a:xfrm>
              <a:off x="3842028" y="275992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02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57" name="Google Shape;257;p19"/>
            <p:cNvSpPr/>
            <p:nvPr/>
          </p:nvSpPr>
          <p:spPr>
            <a:xfrm>
              <a:off x="3226548" y="3217106"/>
              <a:ext cx="203125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58" name="Google Shape;258;p19"/>
            <p:cNvSpPr txBox="1"/>
            <p:nvPr/>
          </p:nvSpPr>
          <p:spPr>
            <a:xfrm>
              <a:off x="7099200" y="385212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03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59" name="Google Shape;259;p19"/>
            <p:cNvSpPr/>
            <p:nvPr/>
          </p:nvSpPr>
          <p:spPr>
            <a:xfrm>
              <a:off x="7099200" y="4309306"/>
              <a:ext cx="1971776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60" name="Google Shape;260;p19"/>
            <p:cNvSpPr txBox="1"/>
            <p:nvPr/>
          </p:nvSpPr>
          <p:spPr>
            <a:xfrm>
              <a:off x="3867428" y="494432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04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61" name="Google Shape;261;p19"/>
            <p:cNvSpPr/>
            <p:nvPr/>
          </p:nvSpPr>
          <p:spPr>
            <a:xfrm>
              <a:off x="3251948" y="5401506"/>
              <a:ext cx="203125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262" name="Google Shape;262;p19"/>
            <p:cNvGrpSpPr/>
            <p:nvPr/>
          </p:nvGrpSpPr>
          <p:grpSpPr>
            <a:xfrm>
              <a:off x="5811201" y="3022601"/>
              <a:ext cx="508480" cy="444500"/>
              <a:chOff x="9344026" y="4030663"/>
              <a:chExt cx="239713" cy="209551"/>
            </a:xfrm>
          </p:grpSpPr>
          <p:sp>
            <p:nvSpPr>
              <p:cNvPr id="263" name="Google Shape;263;p19"/>
              <p:cNvSpPr/>
              <p:nvPr/>
            </p:nvSpPr>
            <p:spPr>
              <a:xfrm>
                <a:off x="9344026" y="4030663"/>
                <a:ext cx="239713" cy="179388"/>
              </a:xfrm>
              <a:custGeom>
                <a:rect b="b" l="l" r="r" t="t"/>
                <a:pathLst>
                  <a:path extrusionOk="0" h="48" w="64">
                    <a:moveTo>
                      <a:pt x="56" y="18"/>
                    </a:moveTo>
                    <a:cubicBezTo>
                      <a:pt x="56" y="18"/>
                      <a:pt x="56" y="18"/>
                      <a:pt x="56" y="18"/>
                    </a:cubicBezTo>
                    <a:cubicBezTo>
                      <a:pt x="56" y="8"/>
                      <a:pt x="48" y="0"/>
                      <a:pt x="38" y="0"/>
                    </a:cubicBezTo>
                    <a:cubicBezTo>
                      <a:pt x="31" y="0"/>
                      <a:pt x="26" y="4"/>
                      <a:pt x="22" y="9"/>
                    </a:cubicBezTo>
                    <a:cubicBezTo>
                      <a:pt x="21" y="8"/>
                      <a:pt x="20" y="8"/>
                      <a:pt x="18" y="8"/>
                    </a:cubicBezTo>
                    <a:cubicBezTo>
                      <a:pt x="12" y="8"/>
                      <a:pt x="8" y="12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3" y="21"/>
                      <a:pt x="0" y="26"/>
                      <a:pt x="0" y="32"/>
                    </a:cubicBezTo>
                    <a:cubicBezTo>
                      <a:pt x="0" y="41"/>
                      <a:pt x="7" y="48"/>
                      <a:pt x="16" y="48"/>
                    </a:cubicBezTo>
                    <a:cubicBezTo>
                      <a:pt x="20" y="48"/>
                      <a:pt x="20" y="48"/>
                      <a:pt x="20" y="48"/>
                    </a:cubicBezTo>
                    <a:cubicBezTo>
                      <a:pt x="20" y="44"/>
                      <a:pt x="20" y="44"/>
                      <a:pt x="20" y="44"/>
                    </a:cubicBezTo>
                    <a:cubicBezTo>
                      <a:pt x="16" y="44"/>
                      <a:pt x="16" y="44"/>
                      <a:pt x="16" y="44"/>
                    </a:cubicBezTo>
                    <a:cubicBezTo>
                      <a:pt x="9" y="44"/>
                      <a:pt x="4" y="39"/>
                      <a:pt x="4" y="32"/>
                    </a:cubicBezTo>
                    <a:cubicBezTo>
                      <a:pt x="4" y="28"/>
                      <a:pt x="6" y="24"/>
                      <a:pt x="10" y="22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5"/>
                      <a:pt x="15" y="12"/>
                      <a:pt x="18" y="12"/>
                    </a:cubicBezTo>
                    <a:cubicBezTo>
                      <a:pt x="19" y="12"/>
                      <a:pt x="20" y="12"/>
                      <a:pt x="21" y="13"/>
                    </a:cubicBezTo>
                    <a:cubicBezTo>
                      <a:pt x="24" y="14"/>
                      <a:pt x="24" y="14"/>
                      <a:pt x="24" y="14"/>
                    </a:cubicBezTo>
                    <a:cubicBezTo>
                      <a:pt x="26" y="11"/>
                      <a:pt x="26" y="11"/>
                      <a:pt x="26" y="11"/>
                    </a:cubicBezTo>
                    <a:cubicBezTo>
                      <a:pt x="28" y="7"/>
                      <a:pt x="33" y="4"/>
                      <a:pt x="38" y="4"/>
                    </a:cubicBezTo>
                    <a:cubicBezTo>
                      <a:pt x="46" y="4"/>
                      <a:pt x="52" y="10"/>
                      <a:pt x="52" y="18"/>
                    </a:cubicBezTo>
                    <a:cubicBezTo>
                      <a:pt x="52" y="18"/>
                      <a:pt x="52" y="18"/>
                      <a:pt x="52" y="18"/>
                    </a:cubicBezTo>
                    <a:cubicBezTo>
                      <a:pt x="52" y="21"/>
                      <a:pt x="52" y="21"/>
                      <a:pt x="52" y="21"/>
                    </a:cubicBezTo>
                    <a:cubicBezTo>
                      <a:pt x="54" y="22"/>
                      <a:pt x="54" y="22"/>
                      <a:pt x="54" y="22"/>
                    </a:cubicBezTo>
                    <a:cubicBezTo>
                      <a:pt x="58" y="24"/>
                      <a:pt x="60" y="28"/>
                      <a:pt x="60" y="32"/>
                    </a:cubicBezTo>
                    <a:cubicBezTo>
                      <a:pt x="60" y="39"/>
                      <a:pt x="55" y="44"/>
                      <a:pt x="48" y="44"/>
                    </a:cubicBezTo>
                    <a:cubicBezTo>
                      <a:pt x="44" y="44"/>
                      <a:pt x="44" y="44"/>
                      <a:pt x="44" y="44"/>
                    </a:cubicBezTo>
                    <a:cubicBezTo>
                      <a:pt x="44" y="48"/>
                      <a:pt x="44" y="48"/>
                      <a:pt x="44" y="48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57" y="48"/>
                      <a:pt x="64" y="41"/>
                      <a:pt x="64" y="32"/>
                    </a:cubicBezTo>
                    <a:cubicBezTo>
                      <a:pt x="64" y="26"/>
                      <a:pt x="61" y="21"/>
                      <a:pt x="56" y="1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64" name="Google Shape;264;p19"/>
              <p:cNvSpPr/>
              <p:nvPr/>
            </p:nvSpPr>
            <p:spPr>
              <a:xfrm>
                <a:off x="9418638" y="4105276"/>
                <a:ext cx="90488" cy="134938"/>
              </a:xfrm>
              <a:custGeom>
                <a:rect b="b" l="l" r="r" t="t"/>
                <a:pathLst>
                  <a:path extrusionOk="0" h="85" w="57">
                    <a:moveTo>
                      <a:pt x="28" y="0"/>
                    </a:moveTo>
                    <a:lnTo>
                      <a:pt x="0" y="38"/>
                    </a:lnTo>
                    <a:lnTo>
                      <a:pt x="19" y="38"/>
                    </a:lnTo>
                    <a:lnTo>
                      <a:pt x="19" y="85"/>
                    </a:lnTo>
                    <a:lnTo>
                      <a:pt x="38" y="85"/>
                    </a:lnTo>
                    <a:lnTo>
                      <a:pt x="38" y="38"/>
                    </a:lnTo>
                    <a:lnTo>
                      <a:pt x="57" y="3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265" name="Google Shape;265;p19"/>
            <p:cNvGrpSpPr/>
            <p:nvPr/>
          </p:nvGrpSpPr>
          <p:grpSpPr>
            <a:xfrm>
              <a:off x="3753764" y="4163936"/>
              <a:ext cx="508479" cy="444500"/>
              <a:chOff x="8863013" y="4030663"/>
              <a:chExt cx="239713" cy="209551"/>
            </a:xfrm>
          </p:grpSpPr>
          <p:sp>
            <p:nvSpPr>
              <p:cNvPr id="266" name="Google Shape;266;p19"/>
              <p:cNvSpPr/>
              <p:nvPr/>
            </p:nvSpPr>
            <p:spPr>
              <a:xfrm>
                <a:off x="8937626" y="4105276"/>
                <a:ext cx="90488" cy="134938"/>
              </a:xfrm>
              <a:custGeom>
                <a:rect b="b" l="l" r="r" t="t"/>
                <a:pathLst>
                  <a:path extrusionOk="0" h="85" w="57">
                    <a:moveTo>
                      <a:pt x="38" y="0"/>
                    </a:moveTo>
                    <a:lnTo>
                      <a:pt x="19" y="0"/>
                    </a:lnTo>
                    <a:lnTo>
                      <a:pt x="19" y="47"/>
                    </a:lnTo>
                    <a:lnTo>
                      <a:pt x="0" y="47"/>
                    </a:lnTo>
                    <a:lnTo>
                      <a:pt x="28" y="85"/>
                    </a:lnTo>
                    <a:lnTo>
                      <a:pt x="57" y="47"/>
                    </a:lnTo>
                    <a:lnTo>
                      <a:pt x="38" y="47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67" name="Google Shape;267;p19"/>
              <p:cNvSpPr/>
              <p:nvPr/>
            </p:nvSpPr>
            <p:spPr>
              <a:xfrm>
                <a:off x="8863013" y="4030663"/>
                <a:ext cx="239713" cy="179388"/>
              </a:xfrm>
              <a:custGeom>
                <a:rect b="b" l="l" r="r" t="t"/>
                <a:pathLst>
                  <a:path extrusionOk="0" h="48" w="64">
                    <a:moveTo>
                      <a:pt x="56" y="18"/>
                    </a:moveTo>
                    <a:cubicBezTo>
                      <a:pt x="56" y="18"/>
                      <a:pt x="56" y="18"/>
                      <a:pt x="56" y="18"/>
                    </a:cubicBezTo>
                    <a:cubicBezTo>
                      <a:pt x="56" y="8"/>
                      <a:pt x="48" y="0"/>
                      <a:pt x="38" y="0"/>
                    </a:cubicBezTo>
                    <a:cubicBezTo>
                      <a:pt x="31" y="0"/>
                      <a:pt x="26" y="4"/>
                      <a:pt x="22" y="9"/>
                    </a:cubicBezTo>
                    <a:cubicBezTo>
                      <a:pt x="21" y="8"/>
                      <a:pt x="20" y="8"/>
                      <a:pt x="18" y="8"/>
                    </a:cubicBezTo>
                    <a:cubicBezTo>
                      <a:pt x="12" y="8"/>
                      <a:pt x="8" y="12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3" y="21"/>
                      <a:pt x="0" y="26"/>
                      <a:pt x="0" y="32"/>
                    </a:cubicBezTo>
                    <a:cubicBezTo>
                      <a:pt x="0" y="41"/>
                      <a:pt x="7" y="48"/>
                      <a:pt x="16" y="48"/>
                    </a:cubicBezTo>
                    <a:cubicBezTo>
                      <a:pt x="16" y="44"/>
                      <a:pt x="16" y="44"/>
                      <a:pt x="16" y="44"/>
                    </a:cubicBezTo>
                    <a:cubicBezTo>
                      <a:pt x="9" y="44"/>
                      <a:pt x="4" y="39"/>
                      <a:pt x="4" y="32"/>
                    </a:cubicBezTo>
                    <a:cubicBezTo>
                      <a:pt x="4" y="28"/>
                      <a:pt x="6" y="24"/>
                      <a:pt x="10" y="22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5"/>
                      <a:pt x="15" y="12"/>
                      <a:pt x="18" y="12"/>
                    </a:cubicBezTo>
                    <a:cubicBezTo>
                      <a:pt x="19" y="12"/>
                      <a:pt x="20" y="12"/>
                      <a:pt x="21" y="13"/>
                    </a:cubicBezTo>
                    <a:cubicBezTo>
                      <a:pt x="24" y="14"/>
                      <a:pt x="24" y="14"/>
                      <a:pt x="24" y="14"/>
                    </a:cubicBezTo>
                    <a:cubicBezTo>
                      <a:pt x="26" y="11"/>
                      <a:pt x="26" y="11"/>
                      <a:pt x="26" y="11"/>
                    </a:cubicBezTo>
                    <a:cubicBezTo>
                      <a:pt x="28" y="7"/>
                      <a:pt x="33" y="4"/>
                      <a:pt x="38" y="4"/>
                    </a:cubicBezTo>
                    <a:cubicBezTo>
                      <a:pt x="46" y="4"/>
                      <a:pt x="52" y="10"/>
                      <a:pt x="52" y="18"/>
                    </a:cubicBezTo>
                    <a:cubicBezTo>
                      <a:pt x="52" y="18"/>
                      <a:pt x="52" y="18"/>
                      <a:pt x="52" y="18"/>
                    </a:cubicBezTo>
                    <a:cubicBezTo>
                      <a:pt x="52" y="21"/>
                      <a:pt x="52" y="21"/>
                      <a:pt x="52" y="21"/>
                    </a:cubicBezTo>
                    <a:cubicBezTo>
                      <a:pt x="54" y="22"/>
                      <a:pt x="54" y="22"/>
                      <a:pt x="54" y="22"/>
                    </a:cubicBezTo>
                    <a:cubicBezTo>
                      <a:pt x="58" y="24"/>
                      <a:pt x="60" y="28"/>
                      <a:pt x="60" y="32"/>
                    </a:cubicBezTo>
                    <a:cubicBezTo>
                      <a:pt x="60" y="39"/>
                      <a:pt x="55" y="44"/>
                      <a:pt x="48" y="4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57" y="48"/>
                      <a:pt x="64" y="41"/>
                      <a:pt x="64" y="32"/>
                    </a:cubicBezTo>
                    <a:cubicBezTo>
                      <a:pt x="64" y="26"/>
                      <a:pt x="61" y="21"/>
                      <a:pt x="56" y="1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68" name="Google Shape;268;p19"/>
            <p:cNvSpPr txBox="1"/>
            <p:nvPr/>
          </p:nvSpPr>
          <p:spPr>
            <a:xfrm>
              <a:off x="6413400" y="30288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02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69" name="Google Shape;269;p19"/>
            <p:cNvSpPr txBox="1"/>
            <p:nvPr/>
          </p:nvSpPr>
          <p:spPr>
            <a:xfrm>
              <a:off x="4317900" y="4195029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03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70" name="Google Shape;270;p19"/>
            <p:cNvSpPr txBox="1"/>
            <p:nvPr/>
          </p:nvSpPr>
          <p:spPr>
            <a:xfrm>
              <a:off x="6375300" y="5238690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STEP 04</a:t>
              </a:r>
              <a:endParaRPr b="1" sz="20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271" name="Google Shape;271;p19"/>
            <p:cNvGrpSpPr/>
            <p:nvPr/>
          </p:nvGrpSpPr>
          <p:grpSpPr>
            <a:xfrm>
              <a:off x="5844336" y="5200201"/>
              <a:ext cx="492974" cy="481770"/>
              <a:chOff x="4913313" y="1749426"/>
              <a:chExt cx="558800" cy="546100"/>
            </a:xfrm>
          </p:grpSpPr>
          <p:sp>
            <p:nvSpPr>
              <p:cNvPr id="272" name="Google Shape;272;p19"/>
              <p:cNvSpPr/>
              <p:nvPr/>
            </p:nvSpPr>
            <p:spPr>
              <a:xfrm>
                <a:off x="4913313" y="1795463"/>
                <a:ext cx="463550" cy="500063"/>
              </a:xfrm>
              <a:custGeom>
                <a:rect b="b" l="l" r="r" t="t"/>
                <a:pathLst>
                  <a:path extrusionOk="0" h="224" w="208">
                    <a:moveTo>
                      <a:pt x="200" y="224"/>
                    </a:moveTo>
                    <a:cubicBezTo>
                      <a:pt x="8" y="224"/>
                      <a:pt x="8" y="224"/>
                      <a:pt x="8" y="224"/>
                    </a:cubicBezTo>
                    <a:cubicBezTo>
                      <a:pt x="4" y="224"/>
                      <a:pt x="0" y="220"/>
                      <a:pt x="0" y="216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8" y="0"/>
                    </a:cubicBezTo>
                    <a:cubicBezTo>
                      <a:pt x="169" y="0"/>
                      <a:pt x="169" y="0"/>
                      <a:pt x="169" y="0"/>
                    </a:cubicBezTo>
                    <a:cubicBezTo>
                      <a:pt x="174" y="0"/>
                      <a:pt x="177" y="4"/>
                      <a:pt x="177" y="8"/>
                    </a:cubicBezTo>
                    <a:cubicBezTo>
                      <a:pt x="177" y="12"/>
                      <a:pt x="174" y="16"/>
                      <a:pt x="169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6" y="208"/>
                      <a:pt x="16" y="208"/>
                      <a:pt x="16" y="208"/>
                    </a:cubicBezTo>
                    <a:cubicBezTo>
                      <a:pt x="192" y="208"/>
                      <a:pt x="192" y="208"/>
                      <a:pt x="192" y="208"/>
                    </a:cubicBezTo>
                    <a:cubicBezTo>
                      <a:pt x="192" y="90"/>
                      <a:pt x="192" y="90"/>
                      <a:pt x="192" y="90"/>
                    </a:cubicBezTo>
                    <a:cubicBezTo>
                      <a:pt x="192" y="85"/>
                      <a:pt x="196" y="82"/>
                      <a:pt x="200" y="82"/>
                    </a:cubicBezTo>
                    <a:cubicBezTo>
                      <a:pt x="204" y="82"/>
                      <a:pt x="208" y="85"/>
                      <a:pt x="208" y="90"/>
                    </a:cubicBezTo>
                    <a:cubicBezTo>
                      <a:pt x="208" y="216"/>
                      <a:pt x="208" y="216"/>
                      <a:pt x="208" y="216"/>
                    </a:cubicBezTo>
                    <a:cubicBezTo>
                      <a:pt x="208" y="220"/>
                      <a:pt x="204" y="224"/>
                      <a:pt x="200" y="22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73" name="Google Shape;273;p19"/>
              <p:cNvSpPr/>
              <p:nvPr/>
            </p:nvSpPr>
            <p:spPr>
              <a:xfrm>
                <a:off x="5114925" y="1749426"/>
                <a:ext cx="357188" cy="354013"/>
              </a:xfrm>
              <a:custGeom>
                <a:rect b="b" l="l" r="r" t="t"/>
                <a:pathLst>
                  <a:path extrusionOk="0" h="159" w="160">
                    <a:moveTo>
                      <a:pt x="6" y="159"/>
                    </a:moveTo>
                    <a:cubicBezTo>
                      <a:pt x="5" y="159"/>
                      <a:pt x="3" y="158"/>
                      <a:pt x="2" y="157"/>
                    </a:cubicBezTo>
                    <a:cubicBezTo>
                      <a:pt x="0" y="156"/>
                      <a:pt x="0" y="153"/>
                      <a:pt x="1" y="151"/>
                    </a:cubicBezTo>
                    <a:cubicBezTo>
                      <a:pt x="14" y="118"/>
                      <a:pt x="14" y="118"/>
                      <a:pt x="14" y="118"/>
                    </a:cubicBezTo>
                    <a:cubicBezTo>
                      <a:pt x="15" y="118"/>
                      <a:pt x="15" y="117"/>
                      <a:pt x="16" y="116"/>
                    </a:cubicBezTo>
                    <a:cubicBezTo>
                      <a:pt x="127" y="5"/>
                      <a:pt x="127" y="5"/>
                      <a:pt x="127" y="5"/>
                    </a:cubicBezTo>
                    <a:cubicBezTo>
                      <a:pt x="130" y="2"/>
                      <a:pt x="134" y="0"/>
                      <a:pt x="139" y="0"/>
                    </a:cubicBezTo>
                    <a:cubicBezTo>
                      <a:pt x="147" y="0"/>
                      <a:pt x="154" y="6"/>
                      <a:pt x="158" y="13"/>
                    </a:cubicBezTo>
                    <a:cubicBezTo>
                      <a:pt x="160" y="20"/>
                      <a:pt x="159" y="27"/>
                      <a:pt x="154" y="32"/>
                    </a:cubicBezTo>
                    <a:cubicBezTo>
                      <a:pt x="43" y="143"/>
                      <a:pt x="43" y="143"/>
                      <a:pt x="43" y="143"/>
                    </a:cubicBezTo>
                    <a:cubicBezTo>
                      <a:pt x="42" y="144"/>
                      <a:pt x="42" y="144"/>
                      <a:pt x="41" y="145"/>
                    </a:cubicBezTo>
                    <a:cubicBezTo>
                      <a:pt x="8" y="159"/>
                      <a:pt x="8" y="159"/>
                      <a:pt x="8" y="159"/>
                    </a:cubicBezTo>
                    <a:cubicBezTo>
                      <a:pt x="8" y="159"/>
                      <a:pt x="7" y="159"/>
                      <a:pt x="6" y="159"/>
                    </a:cubicBezTo>
                    <a:close/>
                    <a:moveTo>
                      <a:pt x="25" y="124"/>
                    </a:moveTo>
                    <a:cubicBezTo>
                      <a:pt x="18" y="142"/>
                      <a:pt x="18" y="142"/>
                      <a:pt x="18" y="142"/>
                    </a:cubicBezTo>
                    <a:cubicBezTo>
                      <a:pt x="35" y="134"/>
                      <a:pt x="35" y="134"/>
                      <a:pt x="35" y="134"/>
                    </a:cubicBezTo>
                    <a:cubicBezTo>
                      <a:pt x="145" y="24"/>
                      <a:pt x="145" y="24"/>
                      <a:pt x="145" y="24"/>
                    </a:cubicBezTo>
                    <a:cubicBezTo>
                      <a:pt x="146" y="23"/>
                      <a:pt x="148" y="21"/>
                      <a:pt x="146" y="18"/>
                    </a:cubicBezTo>
                    <a:cubicBezTo>
                      <a:pt x="145" y="15"/>
                      <a:pt x="142" y="12"/>
                      <a:pt x="139" y="12"/>
                    </a:cubicBezTo>
                    <a:cubicBezTo>
                      <a:pt x="138" y="12"/>
                      <a:pt x="136" y="13"/>
                      <a:pt x="135" y="14"/>
                    </a:cubicBezTo>
                    <a:lnTo>
                      <a:pt x="25" y="12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74" name="Google Shape;274;p19"/>
              <p:cNvSpPr/>
              <p:nvPr/>
            </p:nvSpPr>
            <p:spPr>
              <a:xfrm>
                <a:off x="5367338" y="1790701"/>
                <a:ext cx="60325" cy="60325"/>
              </a:xfrm>
              <a:custGeom>
                <a:rect b="b" l="l" r="r" t="t"/>
                <a:pathLst>
                  <a:path extrusionOk="0" h="38" w="38">
                    <a:moveTo>
                      <a:pt x="27" y="38"/>
                    </a:moveTo>
                    <a:lnTo>
                      <a:pt x="0" y="13"/>
                    </a:lnTo>
                    <a:lnTo>
                      <a:pt x="12" y="0"/>
                    </a:lnTo>
                    <a:lnTo>
                      <a:pt x="38" y="27"/>
                    </a:lnTo>
                    <a:lnTo>
                      <a:pt x="27" y="38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20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281" name="Google Shape;281;p20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282" name="Google Shape;282;p20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83" name="Google Shape;283;p20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284" name="Google Shape;284;p20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285" name="Google Shape;285;p20"/>
          <p:cNvSpPr txBox="1"/>
          <p:nvPr/>
        </p:nvSpPr>
        <p:spPr>
          <a:xfrm>
            <a:off x="863600" y="248922"/>
            <a:ext cx="341528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286" name="Google Shape;286;p20"/>
          <p:cNvGrpSpPr/>
          <p:nvPr/>
        </p:nvGrpSpPr>
        <p:grpSpPr>
          <a:xfrm>
            <a:off x="537325" y="1525904"/>
            <a:ext cx="11052383" cy="4556746"/>
            <a:chOff x="537325" y="1282064"/>
            <a:chExt cx="11052383" cy="4556746"/>
          </a:xfrm>
        </p:grpSpPr>
        <p:grpSp>
          <p:nvGrpSpPr>
            <p:cNvPr id="287" name="Google Shape;287;p20"/>
            <p:cNvGrpSpPr/>
            <p:nvPr/>
          </p:nvGrpSpPr>
          <p:grpSpPr>
            <a:xfrm>
              <a:off x="4338638" y="1654175"/>
              <a:ext cx="3513137" cy="4056063"/>
              <a:chOff x="4338638" y="1654175"/>
              <a:chExt cx="3513137" cy="4056063"/>
            </a:xfrm>
          </p:grpSpPr>
          <p:sp>
            <p:nvSpPr>
              <p:cNvPr id="288" name="Google Shape;288;p20"/>
              <p:cNvSpPr/>
              <p:nvPr/>
            </p:nvSpPr>
            <p:spPr>
              <a:xfrm>
                <a:off x="4338638" y="2668588"/>
                <a:ext cx="1757362" cy="2027238"/>
              </a:xfrm>
              <a:custGeom>
                <a:rect b="b" l="l" r="r" t="t"/>
                <a:pathLst>
                  <a:path extrusionOk="0" h="8943" w="7746">
                    <a:moveTo>
                      <a:pt x="0" y="8943"/>
                    </a:moveTo>
                    <a:lnTo>
                      <a:pt x="0" y="4472"/>
                    </a:lnTo>
                    <a:lnTo>
                      <a:pt x="0" y="0"/>
                    </a:lnTo>
                    <a:lnTo>
                      <a:pt x="7746" y="4472"/>
                    </a:lnTo>
                    <a:lnTo>
                      <a:pt x="0" y="8943"/>
                    </a:lnTo>
                    <a:close/>
                  </a:path>
                </a:pathLst>
              </a:custGeom>
              <a:gradFill>
                <a:gsLst>
                  <a:gs pos="0">
                    <a:srgbClr val="07BDF4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89" name="Google Shape;289;p20"/>
              <p:cNvSpPr/>
              <p:nvPr/>
            </p:nvSpPr>
            <p:spPr>
              <a:xfrm>
                <a:off x="4338638" y="3683000"/>
                <a:ext cx="1757362" cy="2027238"/>
              </a:xfrm>
              <a:custGeom>
                <a:rect b="b" l="l" r="r" t="t"/>
                <a:pathLst>
                  <a:path extrusionOk="0" h="8942" w="7746">
                    <a:moveTo>
                      <a:pt x="7746" y="8942"/>
                    </a:moveTo>
                    <a:lnTo>
                      <a:pt x="3873" y="6706"/>
                    </a:lnTo>
                    <a:lnTo>
                      <a:pt x="0" y="4471"/>
                    </a:lnTo>
                    <a:lnTo>
                      <a:pt x="7746" y="0"/>
                    </a:lnTo>
                    <a:lnTo>
                      <a:pt x="7746" y="8942"/>
                    </a:lnTo>
                    <a:close/>
                  </a:path>
                </a:pathLst>
              </a:custGeom>
              <a:gradFill>
                <a:gsLst>
                  <a:gs pos="0">
                    <a:srgbClr val="1890A1"/>
                  </a:gs>
                  <a:gs pos="100000">
                    <a:schemeClr val="accent5"/>
                  </a:gs>
                </a:gsLst>
                <a:lin ang="162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90" name="Google Shape;290;p20"/>
              <p:cNvSpPr/>
              <p:nvPr/>
            </p:nvSpPr>
            <p:spPr>
              <a:xfrm>
                <a:off x="6096000" y="3683000"/>
                <a:ext cx="1755775" cy="2027238"/>
              </a:xfrm>
              <a:custGeom>
                <a:rect b="b" l="l" r="r" t="t"/>
                <a:pathLst>
                  <a:path extrusionOk="0" h="8942" w="7745">
                    <a:moveTo>
                      <a:pt x="7745" y="4471"/>
                    </a:moveTo>
                    <a:lnTo>
                      <a:pt x="3872" y="6706"/>
                    </a:lnTo>
                    <a:lnTo>
                      <a:pt x="0" y="8942"/>
                    </a:lnTo>
                    <a:lnTo>
                      <a:pt x="0" y="0"/>
                    </a:lnTo>
                    <a:lnTo>
                      <a:pt x="7745" y="4471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rgbClr val="2B8F92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91" name="Google Shape;291;p20"/>
              <p:cNvSpPr/>
              <p:nvPr/>
            </p:nvSpPr>
            <p:spPr>
              <a:xfrm>
                <a:off x="4338638" y="1654175"/>
                <a:ext cx="1757362" cy="2028825"/>
              </a:xfrm>
              <a:custGeom>
                <a:rect b="b" l="l" r="r" t="t"/>
                <a:pathLst>
                  <a:path extrusionOk="0" h="8943" w="7746">
                    <a:moveTo>
                      <a:pt x="7746" y="8943"/>
                    </a:moveTo>
                    <a:lnTo>
                      <a:pt x="0" y="4471"/>
                    </a:lnTo>
                    <a:lnTo>
                      <a:pt x="3873" y="2236"/>
                    </a:lnTo>
                    <a:lnTo>
                      <a:pt x="7746" y="0"/>
                    </a:lnTo>
                    <a:lnTo>
                      <a:pt x="7746" y="8943"/>
                    </a:lnTo>
                    <a:close/>
                  </a:path>
                </a:pathLst>
              </a:custGeom>
              <a:gradFill>
                <a:gsLst>
                  <a:gs pos="0">
                    <a:srgbClr val="045197"/>
                  </a:gs>
                  <a:gs pos="100000">
                    <a:schemeClr val="accen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92" name="Google Shape;292;p20"/>
              <p:cNvSpPr/>
              <p:nvPr/>
            </p:nvSpPr>
            <p:spPr>
              <a:xfrm>
                <a:off x="6096000" y="1654175"/>
                <a:ext cx="1755775" cy="2028825"/>
              </a:xfrm>
              <a:custGeom>
                <a:rect b="b" l="l" r="r" t="t"/>
                <a:pathLst>
                  <a:path extrusionOk="0" h="8943" w="7745">
                    <a:moveTo>
                      <a:pt x="0" y="0"/>
                    </a:moveTo>
                    <a:lnTo>
                      <a:pt x="3872" y="2236"/>
                    </a:lnTo>
                    <a:lnTo>
                      <a:pt x="7745" y="4471"/>
                    </a:lnTo>
                    <a:lnTo>
                      <a:pt x="0" y="894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rgbClr val="007BAC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93" name="Google Shape;293;p20"/>
              <p:cNvSpPr/>
              <p:nvPr/>
            </p:nvSpPr>
            <p:spPr>
              <a:xfrm>
                <a:off x="6096000" y="2668588"/>
                <a:ext cx="1755775" cy="2027238"/>
              </a:xfrm>
              <a:custGeom>
                <a:rect b="b" l="l" r="r" t="t"/>
                <a:pathLst>
                  <a:path extrusionOk="0" h="8943" w="7745">
                    <a:moveTo>
                      <a:pt x="7745" y="0"/>
                    </a:moveTo>
                    <a:lnTo>
                      <a:pt x="7745" y="4472"/>
                    </a:lnTo>
                    <a:lnTo>
                      <a:pt x="7745" y="8943"/>
                    </a:lnTo>
                    <a:lnTo>
                      <a:pt x="0" y="4472"/>
                    </a:lnTo>
                    <a:lnTo>
                      <a:pt x="7745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100000">
                    <a:srgbClr val="00849E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294" name="Google Shape;294;p20"/>
              <p:cNvSpPr/>
              <p:nvPr/>
            </p:nvSpPr>
            <p:spPr>
              <a:xfrm rot="-5400000">
                <a:off x="5015778" y="2672843"/>
                <a:ext cx="2160443" cy="2018727"/>
              </a:xfrm>
              <a:prstGeom prst="hexagon">
                <a:avLst>
                  <a:gd fmla="val 25000" name="adj"/>
                  <a:gd fmla="val 115470" name="vf"/>
                </a:avLst>
              </a:prstGeom>
              <a:solidFill>
                <a:schemeClr val="lt1">
                  <a:alpha val="60784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295" name="Google Shape;295;p20"/>
            <p:cNvGrpSpPr/>
            <p:nvPr/>
          </p:nvGrpSpPr>
          <p:grpSpPr>
            <a:xfrm>
              <a:off x="6777330" y="1956490"/>
              <a:ext cx="4271671" cy="471383"/>
              <a:chOff x="4221330" y="2223664"/>
              <a:chExt cx="6091070" cy="471383"/>
            </a:xfrm>
          </p:grpSpPr>
          <p:cxnSp>
            <p:nvCxnSpPr>
              <p:cNvPr id="296" name="Google Shape;296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7" name="Google Shape;297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298" name="Google Shape;298;p20"/>
            <p:cNvSpPr txBox="1"/>
            <p:nvPr/>
          </p:nvSpPr>
          <p:spPr>
            <a:xfrm>
              <a:off x="8336441" y="1484898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299" name="Google Shape;299;p20"/>
            <p:cNvSpPr txBox="1"/>
            <p:nvPr/>
          </p:nvSpPr>
          <p:spPr>
            <a:xfrm>
              <a:off x="7670901" y="2011758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00" name="Google Shape;300;p20"/>
            <p:cNvSpPr txBox="1"/>
            <p:nvPr/>
          </p:nvSpPr>
          <p:spPr>
            <a:xfrm>
              <a:off x="7574341" y="1282064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2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01</a:t>
              </a:r>
              <a:endParaRPr/>
            </a:p>
          </p:txBody>
        </p:sp>
        <p:grpSp>
          <p:nvGrpSpPr>
            <p:cNvPr id="301" name="Google Shape;301;p20"/>
            <p:cNvGrpSpPr/>
            <p:nvPr/>
          </p:nvGrpSpPr>
          <p:grpSpPr>
            <a:xfrm>
              <a:off x="7318037" y="3645995"/>
              <a:ext cx="4271671" cy="397298"/>
              <a:chOff x="4221330" y="2223664"/>
              <a:chExt cx="6091070" cy="471383"/>
            </a:xfrm>
          </p:grpSpPr>
          <p:cxnSp>
            <p:nvCxnSpPr>
              <p:cNvPr id="302" name="Google Shape;302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304" name="Google Shape;304;p20"/>
            <p:cNvSpPr txBox="1"/>
            <p:nvPr/>
          </p:nvSpPr>
          <p:spPr>
            <a:xfrm>
              <a:off x="8877148" y="3174402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05" name="Google Shape;305;p20"/>
            <p:cNvSpPr txBox="1"/>
            <p:nvPr/>
          </p:nvSpPr>
          <p:spPr>
            <a:xfrm>
              <a:off x="8108395" y="3701262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06" name="Google Shape;306;p20"/>
            <p:cNvSpPr txBox="1"/>
            <p:nvPr/>
          </p:nvSpPr>
          <p:spPr>
            <a:xfrm>
              <a:off x="8115048" y="2971568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3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02</a:t>
              </a:r>
              <a:endParaRPr/>
            </a:p>
          </p:txBody>
        </p:sp>
        <p:grpSp>
          <p:nvGrpSpPr>
            <p:cNvPr id="307" name="Google Shape;307;p20"/>
            <p:cNvGrpSpPr/>
            <p:nvPr/>
          </p:nvGrpSpPr>
          <p:grpSpPr>
            <a:xfrm flipH="1" rot="10800000">
              <a:off x="7137163" y="4896848"/>
              <a:ext cx="4271671" cy="397298"/>
              <a:chOff x="4221330" y="2223664"/>
              <a:chExt cx="6091070" cy="471383"/>
            </a:xfrm>
          </p:grpSpPr>
          <p:cxnSp>
            <p:nvCxnSpPr>
              <p:cNvPr id="308" name="Google Shape;308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310" name="Google Shape;310;p20"/>
            <p:cNvSpPr txBox="1"/>
            <p:nvPr/>
          </p:nvSpPr>
          <p:spPr>
            <a:xfrm>
              <a:off x="8696274" y="477641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11" name="Google Shape;311;p20"/>
            <p:cNvSpPr txBox="1"/>
            <p:nvPr/>
          </p:nvSpPr>
          <p:spPr>
            <a:xfrm>
              <a:off x="7851775" y="5303279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12" name="Google Shape;312;p20"/>
            <p:cNvSpPr txBox="1"/>
            <p:nvPr/>
          </p:nvSpPr>
          <p:spPr>
            <a:xfrm>
              <a:off x="7934174" y="4573585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03</a:t>
              </a:r>
              <a:endParaRPr/>
            </a:p>
          </p:txBody>
        </p:sp>
        <p:grpSp>
          <p:nvGrpSpPr>
            <p:cNvPr id="313" name="Google Shape;313;p20"/>
            <p:cNvGrpSpPr/>
            <p:nvPr/>
          </p:nvGrpSpPr>
          <p:grpSpPr>
            <a:xfrm flipH="1">
              <a:off x="570764" y="1956490"/>
              <a:ext cx="4271671" cy="471383"/>
              <a:chOff x="4221330" y="2223664"/>
              <a:chExt cx="6091070" cy="471383"/>
            </a:xfrm>
          </p:grpSpPr>
          <p:cxnSp>
            <p:nvCxnSpPr>
              <p:cNvPr id="314" name="Google Shape;314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316" name="Google Shape;316;p20"/>
            <p:cNvSpPr txBox="1"/>
            <p:nvPr/>
          </p:nvSpPr>
          <p:spPr>
            <a:xfrm>
              <a:off x="2030906" y="1484898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17" name="Google Shape;317;p20"/>
            <p:cNvSpPr txBox="1"/>
            <p:nvPr/>
          </p:nvSpPr>
          <p:spPr>
            <a:xfrm>
              <a:off x="952645" y="2011758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18" name="Google Shape;318;p20"/>
            <p:cNvSpPr txBox="1"/>
            <p:nvPr/>
          </p:nvSpPr>
          <p:spPr>
            <a:xfrm>
              <a:off x="3427505" y="1282064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04</a:t>
              </a:r>
              <a:endParaRPr/>
            </a:p>
          </p:txBody>
        </p:sp>
        <p:grpSp>
          <p:nvGrpSpPr>
            <p:cNvPr id="319" name="Google Shape;319;p20"/>
            <p:cNvGrpSpPr/>
            <p:nvPr/>
          </p:nvGrpSpPr>
          <p:grpSpPr>
            <a:xfrm flipH="1">
              <a:off x="537325" y="3645995"/>
              <a:ext cx="4271671" cy="397298"/>
              <a:chOff x="4221330" y="2223664"/>
              <a:chExt cx="6091070" cy="471383"/>
            </a:xfrm>
          </p:grpSpPr>
          <p:cxnSp>
            <p:nvCxnSpPr>
              <p:cNvPr id="320" name="Google Shape;320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322" name="Google Shape;322;p20"/>
            <p:cNvSpPr txBox="1"/>
            <p:nvPr/>
          </p:nvSpPr>
          <p:spPr>
            <a:xfrm>
              <a:off x="1816912" y="3174402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23" name="Google Shape;323;p20"/>
            <p:cNvSpPr txBox="1"/>
            <p:nvPr/>
          </p:nvSpPr>
          <p:spPr>
            <a:xfrm>
              <a:off x="1008302" y="3701262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24" name="Google Shape;324;p20"/>
            <p:cNvSpPr txBox="1"/>
            <p:nvPr/>
          </p:nvSpPr>
          <p:spPr>
            <a:xfrm>
              <a:off x="3306469" y="2988321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6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05</a:t>
              </a:r>
              <a:endParaRPr/>
            </a:p>
          </p:txBody>
        </p:sp>
        <p:grpSp>
          <p:nvGrpSpPr>
            <p:cNvPr id="325" name="Google Shape;325;p20"/>
            <p:cNvGrpSpPr/>
            <p:nvPr/>
          </p:nvGrpSpPr>
          <p:grpSpPr>
            <a:xfrm rot="10800000">
              <a:off x="930597" y="4896848"/>
              <a:ext cx="4271671" cy="397298"/>
              <a:chOff x="4221330" y="2223664"/>
              <a:chExt cx="6091070" cy="471383"/>
            </a:xfrm>
          </p:grpSpPr>
          <p:cxnSp>
            <p:nvCxnSpPr>
              <p:cNvPr id="326" name="Google Shape;326;p20"/>
              <p:cNvCxnSpPr/>
              <p:nvPr/>
            </p:nvCxnSpPr>
            <p:spPr>
              <a:xfrm flipH="1" rot="10800000">
                <a:off x="4221330" y="2223664"/>
                <a:ext cx="691096" cy="471383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20"/>
              <p:cNvCxnSpPr/>
              <p:nvPr/>
            </p:nvCxnSpPr>
            <p:spPr>
              <a:xfrm>
                <a:off x="4912426" y="2224329"/>
                <a:ext cx="5399974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BFBFBF"/>
                </a:solidFill>
                <a:prstDash val="lgDash"/>
                <a:miter lim="800000"/>
                <a:headEnd len="sm" w="sm" type="none"/>
                <a:tailEnd len="med" w="med" type="oval"/>
              </a:ln>
            </p:spPr>
          </p:cxnSp>
        </p:grpSp>
        <p:sp>
          <p:nvSpPr>
            <p:cNvPr id="328" name="Google Shape;328;p20"/>
            <p:cNvSpPr txBox="1"/>
            <p:nvPr/>
          </p:nvSpPr>
          <p:spPr>
            <a:xfrm>
              <a:off x="2025145" y="4776419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TITLE</a:t>
              </a:r>
              <a:endParaRPr b="1" sz="20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29" name="Google Shape;329;p20"/>
            <p:cNvSpPr txBox="1"/>
            <p:nvPr/>
          </p:nvSpPr>
          <p:spPr>
            <a:xfrm>
              <a:off x="1235064" y="5303279"/>
              <a:ext cx="304381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000000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Go ahead and replace it with your own text.</a:t>
              </a:r>
              <a:endParaRPr sz="14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30" name="Google Shape;330;p20"/>
            <p:cNvSpPr txBox="1"/>
            <p:nvPr/>
          </p:nvSpPr>
          <p:spPr>
            <a:xfrm>
              <a:off x="3511287" y="4573585"/>
              <a:ext cx="813043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400">
                  <a:solidFill>
                    <a:schemeClr val="accent5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06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Google Shape;33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5" y="4609250"/>
            <a:ext cx="12204834" cy="29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68974" y="121919"/>
            <a:ext cx="630364" cy="75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2322894" y="265977"/>
            <a:ext cx="389826" cy="466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0800000">
            <a:off x="1408494" y="965637"/>
            <a:ext cx="318706" cy="3817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0" name="Google Shape;340;p21"/>
          <p:cNvGrpSpPr/>
          <p:nvPr/>
        </p:nvGrpSpPr>
        <p:grpSpPr>
          <a:xfrm>
            <a:off x="3963057" y="1713545"/>
            <a:ext cx="4277360" cy="700336"/>
            <a:chOff x="1036906" y="2154702"/>
            <a:chExt cx="4277360" cy="700336"/>
          </a:xfrm>
        </p:grpSpPr>
        <p:sp>
          <p:nvSpPr>
            <p:cNvPr id="341" name="Google Shape;341;p21"/>
            <p:cNvSpPr/>
            <p:nvPr/>
          </p:nvSpPr>
          <p:spPr>
            <a:xfrm flipH="1">
              <a:off x="1036907" y="2369292"/>
              <a:ext cx="609000" cy="426438"/>
            </a:xfrm>
            <a:custGeom>
              <a:rect b="b" l="l" r="r" t="t"/>
              <a:pathLst>
                <a:path extrusionOk="0" h="384175" w="693737">
                  <a:moveTo>
                    <a:pt x="7302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73025" y="384175"/>
                  </a:lnTo>
                  <a:close/>
                  <a:moveTo>
                    <a:pt x="693737" y="0"/>
                  </a:moveTo>
                  <a:lnTo>
                    <a:pt x="138112" y="0"/>
                  </a:lnTo>
                  <a:lnTo>
                    <a:pt x="138112" y="384175"/>
                  </a:lnTo>
                  <a:lnTo>
                    <a:pt x="693737" y="384175"/>
                  </a:lnTo>
                  <a:close/>
                </a:path>
              </a:pathLst>
            </a:custGeom>
            <a:solidFill>
              <a:srgbClr val="4DA8FA"/>
            </a:solidFill>
            <a:ln>
              <a:noFill/>
            </a:ln>
          </p:spPr>
          <p:txBody>
            <a:bodyPr anchorCtr="0" anchor="ctr" bIns="0" lIns="0" spcFirstLastPara="1" rIns="14400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00">
                  <a:solidFill>
                    <a:srgbClr val="FFFFFF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2</a:t>
              </a:r>
              <a:endParaRPr sz="2800">
                <a:solidFill>
                  <a:srgbClr val="FFFFFF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42" name="Google Shape;342;p21"/>
            <p:cNvSpPr/>
            <p:nvPr/>
          </p:nvSpPr>
          <p:spPr>
            <a:xfrm flipH="1">
              <a:off x="1036906" y="2154702"/>
              <a:ext cx="4277360" cy="700336"/>
            </a:xfrm>
            <a:custGeom>
              <a:rect b="b" l="l" r="r" t="t"/>
              <a:pathLst>
                <a:path extrusionOk="0" h="1872208" w="2520280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sq" cmpd="sng" w="12700">
              <a:solidFill>
                <a:srgbClr val="87C4FC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0" lIns="72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045197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FRIDAY</a:t>
              </a:r>
              <a:endParaRPr b="1" sz="3600">
                <a:solidFill>
                  <a:srgbClr val="045197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343" name="Google Shape;343;p21"/>
          <p:cNvSpPr txBox="1"/>
          <p:nvPr/>
        </p:nvSpPr>
        <p:spPr>
          <a:xfrm>
            <a:off x="3963057" y="2823617"/>
            <a:ext cx="4277360" cy="174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A complex idea can be conveyed with just a single still image, namely making it possible to absorb large amounts of data quickly.</a:t>
            </a:r>
            <a:endParaRPr sz="16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" name="Google Shape;349;p22"/>
          <p:cNvGrpSpPr/>
          <p:nvPr/>
        </p:nvGrpSpPr>
        <p:grpSpPr>
          <a:xfrm>
            <a:off x="314960" y="248922"/>
            <a:ext cx="284480" cy="518156"/>
            <a:chOff x="690880" y="391162"/>
            <a:chExt cx="284480" cy="518156"/>
          </a:xfrm>
        </p:grpSpPr>
        <p:grpSp>
          <p:nvGrpSpPr>
            <p:cNvPr id="350" name="Google Shape;350;p22"/>
            <p:cNvGrpSpPr/>
            <p:nvPr/>
          </p:nvGrpSpPr>
          <p:grpSpPr>
            <a:xfrm>
              <a:off x="690880" y="528320"/>
              <a:ext cx="284480" cy="380998"/>
              <a:chOff x="1930400" y="528320"/>
              <a:chExt cx="284480" cy="380998"/>
            </a:xfrm>
          </p:grpSpPr>
          <p:sp>
            <p:nvSpPr>
              <p:cNvPr id="351" name="Google Shape;351;p22"/>
              <p:cNvSpPr/>
              <p:nvPr/>
            </p:nvSpPr>
            <p:spPr>
              <a:xfrm>
                <a:off x="1930400" y="528320"/>
                <a:ext cx="284480" cy="243840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52" name="Google Shape;352;p22"/>
              <p:cNvSpPr/>
              <p:nvPr/>
            </p:nvSpPr>
            <p:spPr>
              <a:xfrm flipH="1" rot="10800000">
                <a:off x="1930400" y="843280"/>
                <a:ext cx="284480" cy="66038"/>
              </a:xfrm>
              <a:prstGeom prst="rect">
                <a:avLst/>
              </a:prstGeom>
              <a:solidFill>
                <a:schemeClr val="accent1"/>
              </a:solidFill>
              <a:ln cap="flat" cmpd="sng" w="12700">
                <a:solidFill>
                  <a:srgbClr val="044F9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353" name="Google Shape;353;p22"/>
            <p:cNvSpPr/>
            <p:nvPr/>
          </p:nvSpPr>
          <p:spPr>
            <a:xfrm flipH="1" rot="10800000">
              <a:off x="690880" y="391162"/>
              <a:ext cx="284480" cy="6603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44F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354" name="Google Shape;354;p22"/>
          <p:cNvSpPr txBox="1"/>
          <p:nvPr/>
        </p:nvSpPr>
        <p:spPr>
          <a:xfrm>
            <a:off x="863599" y="248922"/>
            <a:ext cx="35582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TITLE HERE</a:t>
            </a:r>
            <a:endParaRPr sz="2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grpSp>
        <p:nvGrpSpPr>
          <p:cNvPr id="355" name="Google Shape;355;p22"/>
          <p:cNvGrpSpPr/>
          <p:nvPr/>
        </p:nvGrpSpPr>
        <p:grpSpPr>
          <a:xfrm>
            <a:off x="990597" y="1897089"/>
            <a:ext cx="10210807" cy="3762030"/>
            <a:chOff x="0" y="1492139"/>
            <a:chExt cx="12192000" cy="4491973"/>
          </a:xfrm>
        </p:grpSpPr>
        <p:sp>
          <p:nvSpPr>
            <p:cNvPr id="356" name="Google Shape;356;p22"/>
            <p:cNvSpPr/>
            <p:nvPr/>
          </p:nvSpPr>
          <p:spPr>
            <a:xfrm>
              <a:off x="0" y="3324225"/>
              <a:ext cx="12192000" cy="209550"/>
            </a:xfrm>
            <a:prstGeom prst="roundRect">
              <a:avLst>
                <a:gd fmla="val 50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1361364" y="2799639"/>
              <a:ext cx="1277772" cy="127777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7073900" y="2924175"/>
              <a:ext cx="1028700" cy="1028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4470400" y="3114675"/>
              <a:ext cx="647700" cy="647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10058400" y="3114675"/>
              <a:ext cx="647700" cy="6477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grpSp>
          <p:nvGrpSpPr>
            <p:cNvPr id="361" name="Google Shape;361;p22"/>
            <p:cNvGrpSpPr/>
            <p:nvPr/>
          </p:nvGrpSpPr>
          <p:grpSpPr>
            <a:xfrm>
              <a:off x="783530" y="4451485"/>
              <a:ext cx="2437342" cy="1532627"/>
              <a:chOff x="4915793" y="24334"/>
              <a:chExt cx="2437342" cy="1532627"/>
            </a:xfrm>
          </p:grpSpPr>
          <p:sp>
            <p:nvSpPr>
              <p:cNvPr id="362" name="Google Shape;362;p22"/>
              <p:cNvSpPr txBox="1"/>
              <p:nvPr/>
            </p:nvSpPr>
            <p:spPr>
              <a:xfrm>
                <a:off x="4915793" y="652977"/>
                <a:ext cx="2437342" cy="9039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63" name="Google Shape;363;p22"/>
              <p:cNvSpPr/>
              <p:nvPr/>
            </p:nvSpPr>
            <p:spPr>
              <a:xfrm>
                <a:off x="5122025" y="24334"/>
                <a:ext cx="2020976" cy="3254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2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01</a:t>
                </a:r>
                <a:endParaRPr b="1" sz="2000">
                  <a:solidFill>
                    <a:schemeClr val="accent2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364" name="Google Shape;364;p22"/>
            <p:cNvGrpSpPr/>
            <p:nvPr/>
          </p:nvGrpSpPr>
          <p:grpSpPr>
            <a:xfrm>
              <a:off x="6371530" y="4451485"/>
              <a:ext cx="2437342" cy="1532627"/>
              <a:chOff x="4915793" y="24334"/>
              <a:chExt cx="2437342" cy="1532627"/>
            </a:xfrm>
          </p:grpSpPr>
          <p:sp>
            <p:nvSpPr>
              <p:cNvPr id="365" name="Google Shape;365;p22"/>
              <p:cNvSpPr txBox="1"/>
              <p:nvPr/>
            </p:nvSpPr>
            <p:spPr>
              <a:xfrm>
                <a:off x="4915793" y="652977"/>
                <a:ext cx="2437342" cy="9039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66" name="Google Shape;366;p22"/>
              <p:cNvSpPr/>
              <p:nvPr/>
            </p:nvSpPr>
            <p:spPr>
              <a:xfrm>
                <a:off x="5122025" y="24334"/>
                <a:ext cx="2020976" cy="3254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4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03</a:t>
                </a:r>
                <a:endParaRPr b="1" sz="2000">
                  <a:solidFill>
                    <a:schemeClr val="accent4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367" name="Google Shape;367;p22"/>
            <p:cNvGrpSpPr/>
            <p:nvPr/>
          </p:nvGrpSpPr>
          <p:grpSpPr>
            <a:xfrm>
              <a:off x="3574355" y="1492139"/>
              <a:ext cx="2437342" cy="1447710"/>
              <a:chOff x="4915793" y="729377"/>
              <a:chExt cx="2437342" cy="1447710"/>
            </a:xfrm>
          </p:grpSpPr>
          <p:sp>
            <p:nvSpPr>
              <p:cNvPr id="368" name="Google Shape;368;p22"/>
              <p:cNvSpPr txBox="1"/>
              <p:nvPr/>
            </p:nvSpPr>
            <p:spPr>
              <a:xfrm>
                <a:off x="4915793" y="1273104"/>
                <a:ext cx="2437342" cy="9039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69" name="Google Shape;369;p22"/>
              <p:cNvSpPr/>
              <p:nvPr/>
            </p:nvSpPr>
            <p:spPr>
              <a:xfrm>
                <a:off x="5122025" y="729377"/>
                <a:ext cx="2020976" cy="3254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02</a:t>
                </a:r>
                <a:endParaRPr b="1" sz="2000">
                  <a:solidFill>
                    <a:schemeClr val="accent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grpSp>
          <p:nvGrpSpPr>
            <p:cNvPr id="370" name="Google Shape;370;p22"/>
            <p:cNvGrpSpPr/>
            <p:nvPr/>
          </p:nvGrpSpPr>
          <p:grpSpPr>
            <a:xfrm>
              <a:off x="9162355" y="1492139"/>
              <a:ext cx="2437342" cy="1447710"/>
              <a:chOff x="4915793" y="729377"/>
              <a:chExt cx="2437342" cy="1447710"/>
            </a:xfrm>
          </p:grpSpPr>
          <p:sp>
            <p:nvSpPr>
              <p:cNvPr id="371" name="Google Shape;371;p22"/>
              <p:cNvSpPr txBox="1"/>
              <p:nvPr/>
            </p:nvSpPr>
            <p:spPr>
              <a:xfrm>
                <a:off x="4915793" y="1273104"/>
                <a:ext cx="2437342" cy="9039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Go ahead and replace it with your own text.</a:t>
                </a:r>
                <a:endParaRPr sz="14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  <p:sp>
            <p:nvSpPr>
              <p:cNvPr id="372" name="Google Shape;372;p22"/>
              <p:cNvSpPr/>
              <p:nvPr/>
            </p:nvSpPr>
            <p:spPr>
              <a:xfrm>
                <a:off x="5122025" y="729377"/>
                <a:ext cx="2020976" cy="3254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accent6"/>
                    </a:solidFill>
                    <a:latin typeface="Book Antiqua"/>
                    <a:ea typeface="Book Antiqua"/>
                    <a:cs typeface="Book Antiqua"/>
                    <a:sym typeface="Book Antiqua"/>
                  </a:rPr>
                  <a:t>STAGE 04</a:t>
                </a:r>
                <a:endParaRPr b="1" sz="2000">
                  <a:solidFill>
                    <a:schemeClr val="accent6"/>
                  </a:solidFill>
                  <a:latin typeface="Book Antiqua"/>
                  <a:ea typeface="Book Antiqua"/>
                  <a:cs typeface="Book Antiqua"/>
                  <a:sym typeface="Book Antiqua"/>
                </a:endParaRPr>
              </a:p>
            </p:txBody>
          </p:sp>
        </p:grpSp>
        <p:sp>
          <p:nvSpPr>
            <p:cNvPr id="373" name="Google Shape;373;p22"/>
            <p:cNvSpPr/>
            <p:nvPr/>
          </p:nvSpPr>
          <p:spPr>
            <a:xfrm>
              <a:off x="1704466" y="3195416"/>
              <a:ext cx="591569" cy="486219"/>
            </a:xfrm>
            <a:custGeom>
              <a:rect b="b" l="l" r="r" t="t"/>
              <a:pathLst>
                <a:path extrusionOk="0" h="238" w="293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10196534" y="3259563"/>
              <a:ext cx="371432" cy="357924"/>
            </a:xfrm>
            <a:custGeom>
              <a:rect b="b" l="l" r="r" t="t"/>
              <a:pathLst>
                <a:path extrusionOk="0" h="201" w="208">
                  <a:moveTo>
                    <a:pt x="0" y="68"/>
                  </a:moveTo>
                  <a:cubicBezTo>
                    <a:pt x="8" y="78"/>
                    <a:pt x="8" y="78"/>
                    <a:pt x="8" y="78"/>
                  </a:cubicBezTo>
                  <a:cubicBezTo>
                    <a:pt x="8" y="78"/>
                    <a:pt x="25" y="65"/>
                    <a:pt x="31" y="72"/>
                  </a:cubicBezTo>
                  <a:cubicBezTo>
                    <a:pt x="36" y="78"/>
                    <a:pt x="57" y="157"/>
                    <a:pt x="64" y="172"/>
                  </a:cubicBezTo>
                  <a:cubicBezTo>
                    <a:pt x="70" y="184"/>
                    <a:pt x="87" y="201"/>
                    <a:pt x="106" y="189"/>
                  </a:cubicBezTo>
                  <a:cubicBezTo>
                    <a:pt x="125" y="177"/>
                    <a:pt x="186" y="124"/>
                    <a:pt x="197" y="62"/>
                  </a:cubicBezTo>
                  <a:cubicBezTo>
                    <a:pt x="208" y="0"/>
                    <a:pt x="123" y="13"/>
                    <a:pt x="114" y="67"/>
                  </a:cubicBezTo>
                  <a:cubicBezTo>
                    <a:pt x="137" y="54"/>
                    <a:pt x="149" y="73"/>
                    <a:pt x="137" y="94"/>
                  </a:cubicBezTo>
                  <a:cubicBezTo>
                    <a:pt x="126" y="116"/>
                    <a:pt x="115" y="130"/>
                    <a:pt x="109" y="130"/>
                  </a:cubicBezTo>
                  <a:cubicBezTo>
                    <a:pt x="104" y="130"/>
                    <a:pt x="100" y="116"/>
                    <a:pt x="93" y="90"/>
                  </a:cubicBezTo>
                  <a:cubicBezTo>
                    <a:pt x="87" y="64"/>
                    <a:pt x="87" y="17"/>
                    <a:pt x="60" y="22"/>
                  </a:cubicBezTo>
                  <a:cubicBezTo>
                    <a:pt x="34" y="27"/>
                    <a:pt x="0" y="68"/>
                    <a:pt x="0" y="6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4612034" y="3256500"/>
              <a:ext cx="364432" cy="364050"/>
            </a:xfrm>
            <a:custGeom>
              <a:rect b="b" l="l" r="r" t="t"/>
              <a:pathLst>
                <a:path extrusionOk="0" h="400" w="400">
                  <a:moveTo>
                    <a:pt x="374" y="100"/>
                  </a:moveTo>
                  <a:cubicBezTo>
                    <a:pt x="356" y="69"/>
                    <a:pt x="331" y="45"/>
                    <a:pt x="301" y="27"/>
                  </a:cubicBezTo>
                  <a:cubicBezTo>
                    <a:pt x="270" y="9"/>
                    <a:pt x="237" y="0"/>
                    <a:pt x="200" y="0"/>
                  </a:cubicBezTo>
                  <a:cubicBezTo>
                    <a:pt x="164" y="0"/>
                    <a:pt x="130" y="9"/>
                    <a:pt x="100" y="27"/>
                  </a:cubicBezTo>
                  <a:cubicBezTo>
                    <a:pt x="69" y="45"/>
                    <a:pt x="45" y="69"/>
                    <a:pt x="27" y="100"/>
                  </a:cubicBezTo>
                  <a:cubicBezTo>
                    <a:pt x="9" y="130"/>
                    <a:pt x="0" y="164"/>
                    <a:pt x="0" y="200"/>
                  </a:cubicBezTo>
                  <a:cubicBezTo>
                    <a:pt x="0" y="237"/>
                    <a:pt x="9" y="270"/>
                    <a:pt x="27" y="301"/>
                  </a:cubicBezTo>
                  <a:cubicBezTo>
                    <a:pt x="45" y="331"/>
                    <a:pt x="69" y="356"/>
                    <a:pt x="100" y="374"/>
                  </a:cubicBezTo>
                  <a:cubicBezTo>
                    <a:pt x="130" y="391"/>
                    <a:pt x="164" y="400"/>
                    <a:pt x="200" y="400"/>
                  </a:cubicBezTo>
                  <a:cubicBezTo>
                    <a:pt x="237" y="400"/>
                    <a:pt x="270" y="391"/>
                    <a:pt x="301" y="374"/>
                  </a:cubicBezTo>
                  <a:cubicBezTo>
                    <a:pt x="331" y="356"/>
                    <a:pt x="356" y="331"/>
                    <a:pt x="374" y="301"/>
                  </a:cubicBezTo>
                  <a:cubicBezTo>
                    <a:pt x="392" y="270"/>
                    <a:pt x="400" y="237"/>
                    <a:pt x="400" y="200"/>
                  </a:cubicBezTo>
                  <a:cubicBezTo>
                    <a:pt x="400" y="164"/>
                    <a:pt x="392" y="130"/>
                    <a:pt x="374" y="100"/>
                  </a:cubicBezTo>
                  <a:close/>
                  <a:moveTo>
                    <a:pt x="330" y="170"/>
                  </a:moveTo>
                  <a:cubicBezTo>
                    <a:pt x="188" y="311"/>
                    <a:pt x="188" y="311"/>
                    <a:pt x="188" y="311"/>
                  </a:cubicBezTo>
                  <a:cubicBezTo>
                    <a:pt x="185" y="315"/>
                    <a:pt x="181" y="316"/>
                    <a:pt x="176" y="316"/>
                  </a:cubicBezTo>
                  <a:cubicBezTo>
                    <a:pt x="172" y="316"/>
                    <a:pt x="168" y="315"/>
                    <a:pt x="165" y="311"/>
                  </a:cubicBezTo>
                  <a:cubicBezTo>
                    <a:pt x="70" y="217"/>
                    <a:pt x="70" y="217"/>
                    <a:pt x="70" y="217"/>
                  </a:cubicBezTo>
                  <a:cubicBezTo>
                    <a:pt x="67" y="214"/>
                    <a:pt x="66" y="210"/>
                    <a:pt x="66" y="205"/>
                  </a:cubicBezTo>
                  <a:cubicBezTo>
                    <a:pt x="66" y="200"/>
                    <a:pt x="67" y="196"/>
                    <a:pt x="70" y="193"/>
                  </a:cubicBezTo>
                  <a:cubicBezTo>
                    <a:pt x="94" y="170"/>
                    <a:pt x="94" y="170"/>
                    <a:pt x="94" y="170"/>
                  </a:cubicBezTo>
                  <a:cubicBezTo>
                    <a:pt x="97" y="166"/>
                    <a:pt x="101" y="165"/>
                    <a:pt x="106" y="165"/>
                  </a:cubicBezTo>
                  <a:cubicBezTo>
                    <a:pt x="110" y="165"/>
                    <a:pt x="114" y="166"/>
                    <a:pt x="118" y="170"/>
                  </a:cubicBezTo>
                  <a:cubicBezTo>
                    <a:pt x="176" y="229"/>
                    <a:pt x="176" y="229"/>
                    <a:pt x="176" y="229"/>
                  </a:cubicBezTo>
                  <a:cubicBezTo>
                    <a:pt x="283" y="123"/>
                    <a:pt x="283" y="123"/>
                    <a:pt x="283" y="123"/>
                  </a:cubicBezTo>
                  <a:cubicBezTo>
                    <a:pt x="286" y="119"/>
                    <a:pt x="290" y="118"/>
                    <a:pt x="295" y="118"/>
                  </a:cubicBezTo>
                  <a:cubicBezTo>
                    <a:pt x="299" y="118"/>
                    <a:pt x="303" y="119"/>
                    <a:pt x="306" y="123"/>
                  </a:cubicBezTo>
                  <a:cubicBezTo>
                    <a:pt x="330" y="146"/>
                    <a:pt x="330" y="146"/>
                    <a:pt x="330" y="146"/>
                  </a:cubicBezTo>
                  <a:cubicBezTo>
                    <a:pt x="333" y="149"/>
                    <a:pt x="335" y="153"/>
                    <a:pt x="335" y="158"/>
                  </a:cubicBezTo>
                  <a:cubicBezTo>
                    <a:pt x="335" y="163"/>
                    <a:pt x="333" y="167"/>
                    <a:pt x="330" y="170"/>
                  </a:cubicBezTo>
                  <a:close/>
                  <a:moveTo>
                    <a:pt x="330" y="170"/>
                  </a:moveTo>
                  <a:cubicBezTo>
                    <a:pt x="330" y="170"/>
                    <a:pt x="330" y="170"/>
                    <a:pt x="330" y="17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7322243" y="3173012"/>
              <a:ext cx="532014" cy="531027"/>
            </a:xfrm>
            <a:custGeom>
              <a:rect b="b" l="l" r="r" t="t"/>
              <a:pathLst>
                <a:path extrusionOk="0" h="204" w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ue Art Presentation Template www.templates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066DCA"/>
      </a:accent1>
      <a:accent2>
        <a:srgbClr val="00A4E6"/>
      </a:accent2>
      <a:accent3>
        <a:srgbClr val="00B0D3"/>
      </a:accent3>
      <a:accent4>
        <a:srgbClr val="3ABFC4"/>
      </a:accent4>
      <a:accent5>
        <a:srgbClr val="21C0D7"/>
      </a:accent5>
      <a:accent6>
        <a:srgbClr val="55D4FA"/>
      </a:accent6>
      <a:hlink>
        <a:srgbClr val="066DCA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