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9"/>
  </p:notesMasterIdLst>
  <p:sldIdLst>
    <p:sldId id="256" r:id="rId2"/>
    <p:sldId id="259" r:id="rId3"/>
    <p:sldId id="260" r:id="rId4"/>
    <p:sldId id="262" r:id="rId5"/>
    <p:sldId id="264" r:id="rId6"/>
    <p:sldId id="265" r:id="rId7"/>
    <p:sldId id="261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25-01-2025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சித்தம் உம் சித்தம்</a:t>
            </a:r>
          </a:p>
          <a:p>
            <a:r>
              <a:rPr lang="en-IN" dirty="0"/>
              <a:t>Slide 2 - </a:t>
            </a:r>
            <a:r>
              <a:rPr lang="ta-IN" dirty="0"/>
              <a:t>நான் போகும் </a:t>
            </a:r>
            <a:r>
              <a:rPr lang="ta-IN" dirty="0" err="1"/>
              <a:t>பாதைகள்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யாக்கோபைப்போல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யாக்கோபைப்போல</a:t>
            </a:r>
            <a:r>
              <a:rPr lang="ta-IN" dirty="0"/>
              <a:t> (தொடர்ச்சி)</a:t>
            </a:r>
          </a:p>
          <a:p>
            <a:r>
              <a:rPr lang="en-IN" dirty="0"/>
              <a:t>Slide 5 - </a:t>
            </a:r>
            <a:r>
              <a:rPr lang="ta-IN" dirty="0" err="1"/>
              <a:t>மோசேயைப்போல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 err="1"/>
              <a:t>மோசேயைப்போல</a:t>
            </a:r>
            <a:r>
              <a:rPr lang="ta-IN" dirty="0"/>
              <a:t> (தொடர்ச்சி)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சித்தம் உம் சித்தம்</a:t>
            </a:r>
          </a:p>
          <a:p>
            <a:r>
              <a:rPr lang="en-IN" dirty="0"/>
              <a:t>Slide 2 - </a:t>
            </a:r>
            <a:r>
              <a:rPr lang="ta-IN" dirty="0"/>
              <a:t>நான் போகும் </a:t>
            </a:r>
            <a:r>
              <a:rPr lang="ta-IN" dirty="0" err="1"/>
              <a:t>பாதைகள்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யாக்கோபைப்போல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யாக்கோபைப்போல</a:t>
            </a:r>
            <a:r>
              <a:rPr lang="ta-IN" dirty="0"/>
              <a:t> (தொடர்ச்சி)</a:t>
            </a:r>
          </a:p>
          <a:p>
            <a:r>
              <a:rPr lang="en-IN" dirty="0"/>
              <a:t>Slide 5 - </a:t>
            </a:r>
            <a:r>
              <a:rPr lang="ta-IN" dirty="0" err="1"/>
              <a:t>மோசேயைப்போல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 err="1"/>
              <a:t>மோசேயைப்போல</a:t>
            </a:r>
            <a:r>
              <a:rPr lang="ta-IN" dirty="0"/>
              <a:t> (தொடர்ச்சி)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சித்தம் உம் சித்தம்</a:t>
            </a:r>
          </a:p>
          <a:p>
            <a:r>
              <a:rPr lang="en-IN" dirty="0"/>
              <a:t>Slide 2 - </a:t>
            </a:r>
            <a:r>
              <a:rPr lang="ta-IN" dirty="0"/>
              <a:t>நான் போகும் </a:t>
            </a:r>
            <a:r>
              <a:rPr lang="ta-IN" dirty="0" err="1"/>
              <a:t>பாதைகள்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யாக்கோபைப்போல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யாக்கோபைப்போல</a:t>
            </a:r>
            <a:r>
              <a:rPr lang="ta-IN" dirty="0"/>
              <a:t> (தொடர்ச்சி)</a:t>
            </a:r>
          </a:p>
          <a:p>
            <a:r>
              <a:rPr lang="en-IN" dirty="0"/>
              <a:t>Slide 5 - </a:t>
            </a:r>
            <a:r>
              <a:rPr lang="ta-IN" dirty="0" err="1"/>
              <a:t>மோசேயைப்போல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 err="1"/>
              <a:t>மோசேயைப்போல</a:t>
            </a:r>
            <a:r>
              <a:rPr lang="ta-IN" dirty="0"/>
              <a:t> (தொடர்ச்சி)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99400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சித்தம் உம் சித்தம்</a:t>
            </a:r>
          </a:p>
          <a:p>
            <a:r>
              <a:rPr lang="en-IN" dirty="0"/>
              <a:t>Slide 2 - </a:t>
            </a:r>
            <a:r>
              <a:rPr lang="ta-IN" dirty="0"/>
              <a:t>நான் போகும் </a:t>
            </a:r>
            <a:r>
              <a:rPr lang="ta-IN" dirty="0" err="1"/>
              <a:t>பாதைகள்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யாக்கோபைப்போல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யாக்கோபைப்போல</a:t>
            </a:r>
            <a:r>
              <a:rPr lang="ta-IN" dirty="0"/>
              <a:t> (தொடர்ச்சி)</a:t>
            </a:r>
          </a:p>
          <a:p>
            <a:r>
              <a:rPr lang="en-IN" dirty="0"/>
              <a:t>Slide 5 - </a:t>
            </a:r>
            <a:r>
              <a:rPr lang="ta-IN" dirty="0" err="1"/>
              <a:t>மோசேயைப்போல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 err="1"/>
              <a:t>மோசேயைப்போல</a:t>
            </a:r>
            <a:r>
              <a:rPr lang="ta-IN" dirty="0"/>
              <a:t> (தொடர்ச்சி)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சித்தம் உம் சித்தம்</a:t>
            </a:r>
          </a:p>
          <a:p>
            <a:r>
              <a:rPr lang="en-IN" dirty="0"/>
              <a:t>Slide 2 - </a:t>
            </a:r>
            <a:r>
              <a:rPr lang="ta-IN" dirty="0"/>
              <a:t>நான் போகும் </a:t>
            </a:r>
            <a:r>
              <a:rPr lang="ta-IN" dirty="0" err="1"/>
              <a:t>பாதைகள்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யாக்கோபைப்போல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யாக்கோபைப்போல</a:t>
            </a:r>
            <a:r>
              <a:rPr lang="ta-IN" dirty="0"/>
              <a:t> (தொடர்ச்சி)</a:t>
            </a:r>
          </a:p>
          <a:p>
            <a:r>
              <a:rPr lang="en-IN" dirty="0"/>
              <a:t>Slide 5 - </a:t>
            </a:r>
            <a:r>
              <a:rPr lang="ta-IN" dirty="0" err="1"/>
              <a:t>மோசேயைப்போல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 err="1"/>
              <a:t>மோசேயைப்போல</a:t>
            </a:r>
            <a:r>
              <a:rPr lang="ta-IN" dirty="0"/>
              <a:t> (தொடர்ச்சி)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5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0F0B8B-B090-87E5-462E-82C034F2279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883EAD3-CE20-3781-9B62-6E1E2A4697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D1D8D6-D128-D21D-116A-EAC1A49FFF9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சித்தம் உம் சித்தம்</a:t>
            </a:r>
          </a:p>
          <a:p>
            <a:r>
              <a:rPr lang="en-IN" dirty="0"/>
              <a:t>Slide 2 - </a:t>
            </a:r>
            <a:r>
              <a:rPr lang="ta-IN" dirty="0"/>
              <a:t>நான் போகும் </a:t>
            </a:r>
            <a:r>
              <a:rPr lang="ta-IN" dirty="0" err="1"/>
              <a:t>பாதைகள்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 err="1"/>
              <a:t>யாக்கோபைப்போல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 err="1"/>
              <a:t>யாக்கோபைப்போல</a:t>
            </a:r>
            <a:r>
              <a:rPr lang="ta-IN" dirty="0"/>
              <a:t> (தொடர்ச்சி)</a:t>
            </a:r>
          </a:p>
          <a:p>
            <a:r>
              <a:rPr lang="en-IN" dirty="0"/>
              <a:t>Slide 5 - </a:t>
            </a:r>
            <a:r>
              <a:rPr lang="ta-IN" dirty="0" err="1"/>
              <a:t>மோசேயைப்போல</a:t>
            </a:r>
            <a:endParaRPr lang="ta-IN" dirty="0"/>
          </a:p>
          <a:p>
            <a:r>
              <a:rPr lang="en-IN" dirty="0"/>
              <a:t>Slide 6 - </a:t>
            </a:r>
            <a:r>
              <a:rPr lang="ta-IN" dirty="0" err="1"/>
              <a:t>மோசேயைப்போல</a:t>
            </a:r>
            <a:r>
              <a:rPr lang="ta-IN" dirty="0"/>
              <a:t> (தொடர்ச்சி)</a:t>
            </a:r>
            <a:endParaRPr lang="en-IN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F5AFC4-410B-8A0F-BCD0-56F639DC8B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6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24422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5F9C792-BC6E-73E2-74F1-2C999CA315A2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853AC76F-E68E-E49F-B73C-987659A54289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10149899-82AB-B1BE-7970-01393C81572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06AF1EA-977B-7C77-6A55-B2B997D6B00A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B5B19C2B-00DB-58E3-8E67-0E63A0B47928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Placeholder 5">
            <a:extLst>
              <a:ext uri="{FF2B5EF4-FFF2-40B4-BE49-F238E27FC236}">
                <a16:creationId xmlns:a16="http://schemas.microsoft.com/office/drawing/2014/main" id="{839C5A38-7B78-5070-9D87-79B20815DCC2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E40CCD-6600-24A9-3789-A07A50730B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025A5C2-8E29-120B-4585-C19428AFA54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147830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17</TotalTime>
  <Words>210</Words>
  <Application>Microsoft Office PowerPoint</Application>
  <PresentationFormat>On-screen Show (4:3)</PresentationFormat>
  <Paragraphs>42</Paragraphs>
  <Slides>7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19</cp:revision>
  <dcterms:created xsi:type="dcterms:W3CDTF">2024-03-09T15:16:34Z</dcterms:created>
  <dcterms:modified xsi:type="dcterms:W3CDTF">2025-01-24T23:15:28Z</dcterms:modified>
</cp:coreProperties>
</file>